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ink/ink7.xml" ContentType="application/inkml+xml"/>
  <Override PartName="/ppt/notesSlides/notesSlide8.xml" ContentType="application/vnd.openxmlformats-officedocument.presentationml.notesSlide+xml"/>
  <Override PartName="/ppt/ink/ink8.xml" ContentType="application/inkml+xml"/>
  <Override PartName="/ppt/notesSlides/notesSlide9.xml" ContentType="application/vnd.openxmlformats-officedocument.presentationml.notesSlide+xml"/>
  <Override PartName="/ppt/ink/ink9.xml" ContentType="application/inkml+xml"/>
  <Override PartName="/ppt/notesSlides/notesSlide10.xml" ContentType="application/vnd.openxmlformats-officedocument.presentationml.notesSlide+xml"/>
  <Override PartName="/ppt/ink/ink10.xml" ContentType="application/inkml+xml"/>
  <Override PartName="/ppt/notesSlides/notesSlide11.xml" ContentType="application/vnd.openxmlformats-officedocument.presentationml.notesSlide+xml"/>
  <Override PartName="/ppt/ink/ink1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63" r:id="rId2"/>
    <p:sldId id="601" r:id="rId3"/>
    <p:sldId id="602" r:id="rId4"/>
    <p:sldId id="603" r:id="rId5"/>
    <p:sldId id="604" r:id="rId6"/>
    <p:sldId id="605" r:id="rId7"/>
    <p:sldId id="606" r:id="rId8"/>
    <p:sldId id="598" r:id="rId9"/>
    <p:sldId id="607" r:id="rId10"/>
    <p:sldId id="584" r:id="rId11"/>
    <p:sldId id="583" r:id="rId12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65" d="100"/>
          <a:sy n="65" d="100"/>
        </p:scale>
        <p:origin x="1323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3E2DC278-498D-4A9F-8EF4-EA141BC76C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436AC565-4B88-42E8-B906-92BBAD38FAA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06BB3052-F3E0-4E33-AC76-A642492081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FCED5315-4323-4C7E-9DE3-B36546F640A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5F65709-B5FB-4935-8E2A-7AEE681AED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25T16:05:49.23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4432 9139 339 0,'2'0'105'15,"-1"-2"6"-15,-1 2-20 0,0-1-28 0,1-1-8 16,-1 1-8-16,0-3-8 0,0 1-6 16,1 2-3-16,-1-2-4 0,-1-3-1 15,1 3-2-15,-1-1-2 0,1-1-1 16,-1 2 0-16,1 0 1 0,0-1 0 15,-1 4 0-15,1-4-2 0,0 2 0 16,0 3 0-16,0-1-3 0,-1 0-2 16,2-1-2-16,-2 0-2 0,2 3-1 0,-2 0 0 15,2-3-1-15,-2 2 0 0,2 0 1 16,-1 0 0-16,0-2 1 0,-1 1 0 16,1-1-1-16,0 2-1 0,0-1-1 15,0-1-3-15,0 2 0 0,0 0-2 16,0-2-1-16,1 1-1 0,-2-1-1 15,1 1-1-15,1 2 1 0,0-2-1 16,0 4 0-16,1 1 1 0,0-1 1 0,-1 2 0 16,1-1 0-16,-2 1 1 0,1-1 0 15,0 3 1-15,1 0-2 0,-1 2 1 16,0-2 0-16,2 4-1 0,-2-1 1 16,0 3-1-16,0-2 1 0,0 0-1 15,-1 0 1-15,1-1-1 0,0 1 1 16,0 2-1-16,0-3 0 0,0 2 0 15,1 0 0-15,0 0 0 0,-2 3 0 16,1-3 0-16,-1-1 1 0,0 2-1 0,0-2 0 16,-1 1 0-16,0 4 0 0,0-3 0 15,-1 4 0-15,0-2 0 0,0-1 1 16,0 2-1-16,-1 0 0 0,-1 1 1 16,2-1-1-16,-1 0 1 0,0-2-1 15,0 0 0-15,2-4 0 0,1 1 1 16,-1-4-1-16,1-2 0 0,0-3 0 0,1 0-1 15,0-3 1-15,-1 2 0 0,0-1 0 16,0-2 0-16,0 1 0 0,0 1 1 16,-1-2-2-16,2 2 0 0,-1-1-4 15,-1-1-7-15,1 1-9 0,-1-1-21 16,0 0-21-16,-1-1-127 0,-3 0-142 16,3-6-334-16</inkml:trace>
  <inkml:trace contextRef="#ctx0" brushRef="#br0" timeOffset="3635.91">4877 9220 174 0,'-7'9'60'0,"1"-1"10"0,0-4-10 16,2-3-4-16,-1-1 0 0,2 0-5 0,1-3-6 16,1-2-6-16,0-2-8 0,0-4-9 15,2 0-2-15,1-2 0 0,1-1 1 16,0 2 0-16,2 0 1 0,-2 0 3 16,2 3 3-16,-1 0 1 0,-3-3 2 15,0 2-2-15,-1-1-1 0,-2 1-2 16,0 2-4-16,-2-3-2 0,2 1-2 15,1 3-1-15,-1-2 0 0,2 2 0 16,0-1 1-16,0 0 1 0,2 3 1 0,0 3-1 16,-3-4 0-16,2 5-1 0,-1 0-2 15,-1 2-3-15,2 0-3 0,-2 3-2 16,1 0-4-16,2 6-1 0,-2 3 0 16,3 4 1-16,-3 4-1 0,1 4 1 15,-2 3-1-15,1 5 0 0,-3 4 0 16,1 2-2-16,-1 3 0 0,-1 2 0 0,0 4-1 15,2 1 1-15,-2 0-1 0,3-1 1 16,1-3-1-16,0-3 0 0,2 1 0 16,0-9-1-16,-1-1-1 0,3-5-2 15,0-3-6-15,0-5-7 0,-2-5-13 16,2-7-12-16,-2 1-9 0,-3-6 58 16,1-5-184-16,-4-5-130 0,0-11-329 15</inkml:trace>
  <inkml:trace contextRef="#ctx0" brushRef="#br0" timeOffset="3865.44">4489 9512 590 0,'3'-1'140'0,"1"0"10"0,1-4-87 15,4 2-5-15,1-2 0 0,2-1-3 16,1 1-4-16,1 1-9 0,1 2-10 15,1 1-13-15,-2 0-10 0,1 2-4 16,-2 4-3-16,3-1-3 0,0-1-4 16,4-1-12-16,1 0-13 0,4-3-11 15,2-4-12-15,6-7-3 0,2-2-124 16,1-2-124-16,-1-1-283 0</inkml:trace>
  <inkml:trace contextRef="#ctx0" brushRef="#br0" timeOffset="4494.7">5056 9195 587 0,'-3'-3'145'0,"2"-3"8"0,-2 2-87 16,-1 1-14-16,1-2-3 0,2 4-5 15,0 4-8-15,1-2-6 0,0-1-7 16,-1 1-7-16,2 0-5 0,1 3-3 16,0 5-4-16,3 5-2 0,-1 6-1 0,2 6-2 15,1 6 1-15,2 7 1 0,1 6 0 16,1 6-2-16,2-4-4 0,0-1-1 15,4-1-1-15,0-5 0 0,2-6 0 16,0-6 0-16,0-12 1 0,-2-4 3 16,0-2 2-16,-3-6 2 0,-2-3 1 0,-2-6 3 15,-1-5 1-15,-2-4 2 0,-3-7 0 16,-2 0 1-16,3-6-1 0,-2-2-2 16,-2 1-1-16,2 1-1 0,0 2 0 15,3 6-1-15,-2-1 0 0,0 9-2 16,0 4-1-16,3 5-1 0,-1 4 0 15,3 6-1-15,0 1 0 0,3 3 1 16,1 2 1-16,3 0 1 0,0 1 1 16,0-2-2-16,1-1 0 0,-1-6 0 0,-2 1-1 15,-1-2 1-15,-3-1 0 16,0-2-1-16,-3-1 1 0,-2-1 1 16,-2 2 0-16,1-3 3 0,-3-1 3 0,1-2 6 15,-2-4 4-15,0-4 2 0,0-3 0 16,-1-6-1-16,0-2 0 0,0-4-4 15,-1-2-6-15,0-3-3 0,2 1-3 16,-1 4 0-16,0 2-1 0,1 2-2 16,0 1 1-16,1 4-1 0,-1 6-1 15,0 4-8-15,1 1-14 0,1 1-38 0,-1 1-108 16,1 6-29-16,2-1-131 0,2-6-265 16</inkml:trace>
  <inkml:trace contextRef="#ctx0" brushRef="#br0" timeOffset="4950.53">5936 9169 648 0,'-4'-3'156'0,"-2"-1"8"16,3 1-106-16,0 0-8 0,1 1-4 15,-1 1-6-15,2 2-11 0,0-4-7 16,1 6-9-16,1-4-5 0,1 3-3 0,4-1-3 16,1-1-1-16,3 0-2 0,5 1 1 15,0-1 0-15,3 1 0 0,1 1 1 16,1-2-1-16,0 1 0 0,-1 3 0 16,-1 0-1-16,-2 0 0 0,-2 4-1 15,-5-1 1-15,-2 5-2 0,-6 1-1 16,-5 2-5-16,-4 6-3 0,-7 0-3 15,-5 5-3-15,-5 5-2 0,-6 4 0 0,-3 1 2 16,-2 3 4-16,-3-1 5 0,1 3 3 16,2-4 3-16,4-1 4 0,5-6 1 15,6-3 0-15,6-7 0 0,9 1 0 16,9-7 2-16,8 2 3 0,6-6 4 16,5-8 1-16,5 1 0 0,4-5 0 15,3-4 2-15,0-1-3 0,0-6-4 16,-2 1-3-16,1 3-3 0,-4-4-2 15,-1 3-13-15,-2 0-20 0,-4 0-13 0,-4 1-57 16,-2-3-66-16,-6 1-117 0,-4 1-246 16</inkml:trace>
  <inkml:trace contextRef="#ctx0" brushRef="#br0" timeOffset="5588">4522 9559 489 0,'0'-4'104'16,"-1"1"2"-16,-1-3-81 15,-1 1-17-15,1 0 0 0,1 2 0 0,0 0 2 16,0 0 2-16,1-1 1 0,-1 3 1 15,1 1 1-15,0 1 0 0,0-1 0 16,0-1-2-16,0 4-3 0,0 1-1 16,0 0-1-16,0 2 1 0,0 3 1 0,-1 3 1 15,0 3 1-15,-1 4 1 0,-1 2-2 16,-1 3-1-16,-4 0-4 0,0 5-2 16,0-2-1-16,-3-1-2 0,0 3 0 15,0-4 0-15,1-1 0 0,2-3 0 16,0-6 0-16,2-1-1 0,3 1-1 15,1-9-3-15,3 0-3 0,2-5-4 16,1-2-4-16,4-3-44 0,0-2-81 16,0-5-104-16,3-1-252 0</inkml:trace>
  <inkml:trace contextRef="#ctx0" brushRef="#br0" timeOffset="6351.03">7443 9219 690 0,'1'-3'149'0,"-5"0"3"0,1-1-122 16,1 3-11-16,-2 4-3 0,0 3-2 15,0 3-2-15,1 3-1 0,-1 5-1 16,3 5-2-16,-1 5 1 0,0 2-1 16,-1 4-1-16,-3 5-1 0,3 6-2 0,-3 3-1 15,-1 5-2-15,0 1 0 0,1 1-1 16,-1 1 1-16,0-5-1 0,-1-1 0 15,1-3-3-15,3-7-3 0,-3-3-7 16,2-6-9-16,1-3-8 0,1-6-7 16,2-5-5-16,1-3 2 0,-1-7-59 15,1-7-52-15,0-9-93 0,0-10-220 16</inkml:trace>
  <inkml:trace contextRef="#ctx0" brushRef="#br0" timeOffset="6647.8">7375 9503 644 0,'2'-28'150'0,"1"2"5"0,-1 2-105 16,3 3-8-16,1 1-6 0,3 1-7 16,0 5-4-16,3-4-4 0,0 1-5 15,2 1-4-15,3 1-4 0,0 3-2 16,1 2-2-16,3 6-2 0,-1 2-2 0,2 2 0 16,-1 5 0-16,-2 5 0 0,-2 2 0 15,-3 1 0-15,-5 0 2 0,-2 2 2 16,-6 1 0-16,-3-1 1 0,-5 1 1 15,-4 1 1-15,-3 1-1 16,-3-1-1-16,-2 3-1 0,-3-4-1 0,0 0 1 16,0-1-1-16,2-1-1 0,1-4 1 15,0-2-3-15,3-4-2 0,2-3-3 16,5-1-3-16,0-3-5 0,4-5-9 16,5-2-14-16,4 0-15 0,4-3 167 0,2 0-291 15,5-1-148-15,1 0-416 0</inkml:trace>
  <inkml:trace contextRef="#ctx0" brushRef="#br0" timeOffset="6998.42">7858 9414 627 0,'6'7'155'0,"-2"-4"9"0,-2-3-105 16,-2 3-1-16,-1 0-7 0,-1 0-7 15,-3 1-10-15,0 3-11 0,-2 1-9 16,0 5-6-16,-1-1-5 0,0 1-1 15,3 2-3-15,3 1 0 0,4 1-2 16,3 1-1-16,3-2 1 0,6 1-1 16,3-2 1-16,1-3 1 0,2-1 1 0,2-5 1 15,0-3 1-15,0-4 0 16,-2-4 2-16,-1-1 1 0,0-4 1 0,-4-2 3 16,-2 0 3-16,-4-3 3 0,-1 0 1 15,-4 0 0-15,-3-3-1 0,-1 1-1 16,-3 2-2-16,-4-4-4 0,-3 1-2 15,-3 2-4-15,0 0-1 0,-2 4-5 16,-3 0-1-16,1 2-4 0,1 5-5 0,0 2-6 16,3 0-9-16,1 3-10 0,2 5-8 15,0-3-10-15,4 4-3 0,3 0-39 16,4 1-72-16,4-3-102 0,3-1-234 16</inkml:trace>
  <inkml:trace contextRef="#ctx0" brushRef="#br0" timeOffset="7316.82">8479 9266 642 0,'14'-6'166'0,"-6"3"12"15,-5-2-100-15,-5 7-8 0,-3 1-9 16,-7 1-9-16,-3 3-13 0,-3 2-15 16,-4 1-12-16,-2 2-7 0,-2 0-3 15,3-1-2-15,3-1 1 0,3 0-2 16,6-4-2-16,7 1-1 0,4 2 0 15,8-4 0-15,2 4 1 0,8-1 0 0,3 3 1 16,2 0 3-16,2-1 0 0,1 1 1 16,1 0 0-16,0 0-1 15,-4 2 0-15,-1-1 0 0,-3 0 0 0,-5 1 1 16,-4 0 1-16,-6 3 1 0,-6 0 0 16,-6 1 0-16,-7 4 0 0,-6 2-4 15,-5 0-4-15,-8 1-11 0,-3 1-13 0,-7-2-18 16,2-6-12-16,2-4-6 0,-2-6 10 15,5-7-105-15,0-12-17 0,11-5-92 16,10-6-197-16</inkml:trace>
  <inkml:trace contextRef="#ctx0" brushRef="#br0" timeOffset="7556.45">8790 8919 610 0,'18'-13'159'15,"-5"1"13"-15,-8 5-86 0,0 4-12 0,-6 4-8 16,-5 2-6-16,-3 5-9 0,1 3-9 16,-4 2-11-16,3 7-8 0,-1 4-3 15,1 3-1-15,2 5-4 0,3 3-5 16,1 5-3-16,3 4-2 0,0 2-2 16,2 1-1-16,0 3-2 0,-1 3-3 15,1-2-9-15,-4-2-8 0,-1 1-16 16,0-2-21-16,-2-6-15 0,1-3-8 0,1-5 1 15,0-6-117-15,1-2-121 0,1-13-266 16</inkml:trace>
  <inkml:trace contextRef="#ctx0" brushRef="#br0" timeOffset="8336.31">8607 9368 641 0,'0'1'144'0,"2"-1"2"0,3 2-104 0,2-2-8 15,6 0-1-15,2 3-1 0,5-2-1 16,1 0 0-16,6-2-1 0,6-1-4 16,4-2-6-16,3 2-4 0,4-4-3 15,3-1 0-15,0-3-1 0,1 0-1 16,-3 4 1-16,-4-3 1 0,-3 0 2 0,-6 1 0 16,-5 1 0-16,-7 1-2 0,-4 2 3 15,-8-1 2-15,-6 0-2 0,-7 1-1 16,-6 2-1-16,-3-3-3 0,-6 3 0 15,-4-2-5-15,-3 1-5 0,-2 2 0 16,2 9 0-16,-2 1-1 0,3 4 0 16,2 2-1-16,3 6 1 0,4 2 0 15,2 2-1-15,3-2 0 0,7 3-1 16,5 0 1-16,4 0-2 0,6 0 1 16,2 0-1-16,6 10 0 0,-1-11-6 0,4-6-2 15,0-2-6-15,3-2-5 0,0-2-10 16,3-5-7-16,1-12-11 0,5 3-10 15,-1 0-7-15,3-3 3 0,2-2 4 16,0-5 10-16,-2-2 8 0,-1-4 12 16,-3 1 15-16,-3-3 11 0,-4 0 6 15,-5-2 9-15,-4 4 15 0,-2 1 11 0,-6 3 12 16,-1 1 9-16,-4 1 5 0,-4 3 1 16,-3 0-5-16,-1 3-11 0,-3 3-10 15,-3-2-10-15,-2 4-8 0,-2 3-6 16,-4 0-4-16,1 5-3 0,-1 1-2 15,0 2-4-15,2 6-1 0,0-1-1 16,3 2-1-16,6 4-1 0,5-2-1 16,0-1-1-16,8-2 0 0,2-3-1 0,5-3 0 15,3-2 1-15,2-6 0 0,0-2 2 16,4-4 1-16,-1-5 0 0,-1-3 1 16,1-2 0-16,-1-3 1 0,2-5 1 15,-2-5 0-15,-3-2 1 0,-1-2 0 16,2 0 1-16,-1-11 0 0,-1 1 1 15,-1-4-1-15,-1-3 0 0,0-3 0 16,-1-1 0-16,-2-3-1 0,-2 4-1 16,-2 0 0-16,0 10 1 0,-1 5 4 0,-2 9 2 15,0 6 1-15,1 8 0 0,-3 6 0 16,0 9 0-16,-2 4-1 0,1 6-3 16,-1 2-3-16,-1 5-2 0,-2 9 0 15,2 3 1-15,0 6-2 0,1 4-1 16,0 3-1-16,-2 7-10 0,2 4-7 15,-2-1-17-15,0 0-13 0,1-5-7 16,0-4-7-16,1-7-7 0,3-8 2 16,2-7 3-16,2-10-107 0,3-4-107 0,3-5-282 15</inkml:trace>
  <inkml:trace contextRef="#ctx0" brushRef="#br0" timeOffset="9102.56">10990 9220 507 0,'2'0'139'16,"-1"0"10"-16,-3-2-46 0,0-1-39 16,-1 0-10-16,-3 2-6 0,-2-2-10 15,-6 1-8-15,-1 1-9 0,-6 2-7 16,-3 2-3-16,-2 1-5 0,-4 0-1 16,3 6-2-16,-2 1 1 0,3 1-3 15,2 0 1-15,3 0-2 0,5 1 0 0,1 0 0 16,5-4-1-16,5 2-2 0,3-1 1 15,5 1-1-15,5 1 1 0,5 1 0 16,1-2 0-16,5 2 2 0,2-1 0 16,2 0 1-16,0-1 0 0,-1 1 0 15,-3-1 0-15,-1 1 1 0,-5-1 0 16,-4 1 2-16,-6-1 3 0,-4 0 1 0,-6-1 1 16,-6 2 0-16,-5-1 0 0,-4 0-1 15,-5 0-2-15,-3-3-3 0,-5-1-1 16,0 1-3-16,2-4-2 0,0-5-7 15,1 0-9-15,5-4-6 0,4 3-7 16,4-2-7-16,6-2-7 0,3 0-5 16,6 3 8-16,5 0-118 0,4-3-111 15,5-3-283-15</inkml:trace>
  <inkml:trace contextRef="#ctx0" brushRef="#br0" timeOffset="9414.94">11091 9358 567 0,'5'7'142'0,"-5"1"8"16,-2 2-81-16,-3-1-22 0,-1 2-8 15,-1 1-5-15,-3 4-9 0,0 1-10 0,2 1-7 16,1-1-5-16,2 2-2 0,3 1-2 16,4-2 0-16,5-1 0 0,3-3 0 15,3-4 0-15,4-2 1 0,5-3 2 16,1-5 6-16,2-2 6 0,1-5 5 15,-2-3 5-15,-2 2 4 0,-4-1 3 16,-2-2 4-16,-5 1-2 0,-6 0-5 16,-4-3-3-16,-3 1-6 0,-6-1-3 0,-3-2-5 15,-5-2-5-15,-2 1-3 16,-1-1-4-16,-3 0-5 0,0 2-4 16,3 2-8-16,2 2-9 0,3 4-12 0,5 0-14 15,1 4-15-15,5 2 3 0,3 2-75 16,4 1-41-16,5 0-105 0,3-3-217 15</inkml:trace>
  <inkml:trace contextRef="#ctx0" brushRef="#br0" timeOffset="9700.71">11411 9375 448 0,'15'5'125'0,"-3"0"8"16,-4 1-37-16,-3-2-27 0,-1 3-13 16,-4-1-10-16,-1 1-7 0,-3 1-4 15,2 2-5-15,-1-2-7 0,1 5-9 16,2-3-6-16,1 1-3 0,3 0-2 15,4-3-2-15,3 0-1 0,1 1 0 0,3-5 0 16,2-1 2-16,3 0 2 16,0-4 5-16,0-4 4 0,2 2 4 0,-1-5 2 15,-2 2 4-15,-2-2 4 0,-4 2 1 16,-2 0 0-16,-5 2-1 0,-3-2 0 16,-5 1-3-16,-1-2-3 0,-6 2-5 15,-3-2-4-15,-3-2-4 0,-3 0-6 16,-3 1-5-16,-1 0-6 0,-1 1-6 15,0 1-8-15,1 0-10 0,1 5-10 0,6 1-26 16,-1 2 160-16,4 2-288 0,2 1-157 16,6 0-429-16</inkml:trace>
  <inkml:trace contextRef="#ctx0" brushRef="#br0" timeOffset="10167.06">11920 9375 569 0,'-8'0'132'0,"-1"2"6"0,-4-1-94 15,3-1-8-15,0 1 1 0,2 1-4 16,2 0-7-16,3 2-5 0,2 3-5 16,1 2-5-16,0 2-4 0,1 4-3 15,1 0-2-15,-2 6 1 0,0 0-1 16,0 2-1-16,0-3 0 0,0 3-1 0,0-2 0 15,0-3 1-15,1-4-2 0,-1-2 1 16,0-3-2-16,1-5 1 0,-1-2 0 16,1-2 10-16,1-2 7 0,0-5 3 15,1-6 3-15,3-1 1 0,-2-1 2 16,2-7 0-16,2-5-8 0,-2-4-5 16,2 2-4-16,1 3 0 0,0 0 1 15,5 2 0-15,-1 4 0 0,-1 6 0 0,2 1-1 16,1 5 0-16,1 5-1 0,-2 2-2 15,1 4-1-15,1 1-2 0,-1 3 1 16,1 5-2-16,0 2 1 0,-1 0-1 16,0 4 1-16,-3 0 0 0,-1 3-1 15,-1 0 1-15,-3 1 0 0,-2 1-1 16,-3 0 0-16,1-2 0 0,-2-3-2 16,0 0-5-16,0-3-6 0,0-1-6 0,0-4-10 15,0-3-10-15,0-1-17 0,0-3-8 16,3-2-125-16,-1-2-128 0,0-6-311 15</inkml:trace>
  <inkml:trace contextRef="#ctx0" brushRef="#br0" timeOffset="11022.99">13651 9331 443 0,'-1'-2'121'15,"1"-4"5"-15,-1 0-16 0,-1-3-68 16,2-1-3-16,-1 3 1 0,-1-7 0 0,-3 0-3 16,1 2-4-16,-2-2-5 0,0 1-5 15,-3-2-4-15,0 1-4 0,-2 3-6 16,-1 3-4-16,-1 1-2 0,-2 4-2 16,-4 3 0-16,-3 6-1 0,-5 5-1 15,-2 8-2-15,1 6-3 0,-1 7-3 16,3 4-4-16,3 2-6 0,3 1 0 15,8-2 1-15,6-4 0 0,2-4 4 16,4-6 3-16,5-6 5 0,5-3 6 16,3-7 5-16,4-3 4 0,3-3 4 15,4-3 4-15,1-6 2 0,2-4 1 0,-1-5 1 16,0-2 0-16,-2-3-3 0,1-4-2 16,-1-2-1-16,1 0-1 0,-1-1-1 15,-2 3-1-15,-4 0-1 0,0 2-1 16,-3 6 0-16,-5 4-2 0,-2 5-2 0,-4 6-2 15,1 7 0-15,-2 5-1 0,-3 7-1 16,-1 4 0-16,0 7-1 0,-1 1 1 16,-2 4-1-16,2 0-1 0,2 1-6 15,2-3-5-15,4 0-4 0,2-3-5 16,5-4-9-16,-1-4-13 0,0-4-8 16,2-6-1-16,2-4 4 0,3-8-121 15,0-6-114-15,2-8-272 0</inkml:trace>
  <inkml:trace contextRef="#ctx0" brushRef="#br0" timeOffset="11286.47">14363 8764 658 0,'14'-29'167'0,"-8"6"10"0,-6 4-98 16,-5 5-18-16,-8 10-9 0,-5 3-7 0,-5 6-8 15,-2 6-10-15,-6 3-9 16,-1 5-4-16,2 4-2 0,1 2 1 0,4 6-3 15,0 1-3-15,0 3-3 0,7 4-2 16,2 0-1-16,1 5 0 0,3 5-1 16,6-2 0-16,0 3-1 0,6 2 0 15,0-2-2-15,2 4-5 0,2-5-7 16,0-2-13-16,-1-2-19 0,1-3-17 16,-1-4-9-16,-2-5-121 0,0-6-132 15,-2-5-299-15</inkml:trace>
  <inkml:trace contextRef="#ctx0" brushRef="#br0" timeOffset="11452.26">13879 9275 685 0,'11'-10'156'16,"4"-8"8"-16,4 5-114 0,5 1-13 15,2-1-3-15,4 5-2 0,1 0-9 16,2-1-6-16,4 2-7 0,-2-2-6 15,5-2-2-15,4 1-13 0,-1-1-25 16,1 0-10-16,-1-2-128 0,-9 0-135 16,-2-3-329-16</inkml:trace>
  <inkml:trace contextRef="#ctx0" brushRef="#br0" timeOffset="11694.2">14542 8718 654 0,'2'-7'160'16,"-2"4"9"-16,1 1-99 0,-1 2-20 16,2 2-10-16,0 4 2 0,0 5-2 15,-1 6-2-15,-1 5-6 0,-1 7-2 16,-4 5-1-16,-1 8 1 0,-3 3-9 0,-1 5-8 16,0 3-7-16,3 0-3 0,0 4-2 15,3 1-4-15,2-2-9 0,-2-2-10 16,3-8-6-16,-1-3-9 0,1-6-15 15,0-9-17-15,0-7-6 0,1-4 41 16,1-6-148-16,-1-4-125 0,0-3-300 16</inkml:trace>
  <inkml:trace contextRef="#ctx0" brushRef="#br0" timeOffset="12317.4">14413 9265 587 0,'-1'-6'127'0,"0"0"0"0,4 5-95 15,2 1-8-15,3-1 3 0,2 0 1 16,2 0 1-16,2 1 4 0,6 1 2 16,6 0-3-16,4-1-7 0,-2-4-5 15,7 2-3-15,5-3-3 0,2-1-2 16,-2-1-1-16,-3-4 0 0,1-2 1 0,1 1 4 16,-6 0 2-16,-7-2 0 0,-6 3 1 15,-4-4 5-15,-9 1 3 0,-4 3-2 16,-4-2-2-16,-6 0-2 0,-6-1-2 15,-5-2-3-15,-3 2-7 0,2 1-5 16,-2 2-3-16,-2 4 0 0,1 4-2 0,3 6 0 16,2 4 0-16,3 8-1 0,0 5 1 15,-2 3 0-15,4 5-1 0,5 5 0 16,2 1 1-16,5 1 0 0,4-3-1 16,3 0 0-16,5-2-1 0,5-5 1 15,-1-6-1-15,2-4 0 0,1-2 0 16,4-7 1-16,2-2 1 0,0-4 0 15,-3-3 1-15,0-1 0 0,1-4 0 16,-2 0 0-16,-2-4 2 0,-4-2-1 0,3 0 1 16,-1 2 0-16,-1 1 1 0,0 0-1 15,-1 4-1-15,-3 2 0 0,0 8 0 16,-6 1 0-16,-3 5-1 0,1 2 0 16,-4 5-5-16,0 1 0 0,-1 2-4 15,-3-5-4-15,1 4-1 0,1-4 0 16,2-1-1-16,0-5 4 0,0-3 1 15,-1 1 5-15,2-2 3 0,0-2 1 0,0 0 2 16,-1-1 3-16,0-4 3 0,-1 1 2 16,1-3 2-16,0-5 3 0,1-3-1 15,2-6 1-15,2-4-4 0,6-3-3 16,5-3-1-16,2 1-2 0,2 2-3 16,2 0 0-16,7 4-1 0,-1 4 0 15,0 4 0-15,-2 3-1 0,3 2-1 16,1 0-4-16,2 1-3 15,-5 2-8-15,1 1-13 0,-2-2-29 0,-1 1 148 0,-2-4-290 16,-3 2-166-16,0-1-453 0</inkml:trace>
  <inkml:trace contextRef="#ctx0" brushRef="#br0" timeOffset="12932.42">16603 9068 605 0,'0'0'155'0,"-1"0"9"0,-1-1-92 15,-2 0-12-15,-1-1-2 0,-5-5-6 16,-3 5-10-16,-3 0-11 0,-4 0-10 15,-5 2-7-15,-2 4-4 0,-2 4-3 16,-1 5-3-16,-2 3-3 0,4 4-1 16,2 7-1-16,5 2 0 0,6 0-1 15,7 2-1-15,5 1 0 0,11-4 0 0,4-1 1 16,6-5-1-16,7-3 2 0,5-2 0 16,4-4 1-16,5-7 1 0,2-2 0 15,1-8-6-15,1 0-7 0,-2-6-13 16,1-3-20-16,-4-3 154 0,-4-5-292 15,-2-4-159-15,-4-5-433 0</inkml:trace>
  <inkml:trace contextRef="#ctx0" brushRef="#br0" timeOffset="13182.94">16961 8486 710 0,'0'-4'167'0,"-1"1"2"0,-1 3-114 15,0 1-16-15,0 8-4 0,1 0-3 16,-1 8-5-16,4 7-7 0,-3 4-2 16,1 11-1-16,0 4-2 0,2 4-4 0,-2 4-4 15,3 5-4-15,-6 1 1 0,1 9-1 16,-1-1-1-16,-1 3-2 0,-1 1-1 16,2-2-5-16,0-4-7 0,2-5-5 15,-1-9-2-15,5-6-5 0,0-9-5 16,0-7-7-16,3-7-8 0,-2-5-2 15,2-5 68-15,2-7-192 0,1-6-129 16,1-7-342-16</inkml:trace>
  <inkml:trace contextRef="#ctx0" brushRef="#br0" timeOffset="13631.55">17328 9232 599 0,'10'-4'147'16,"-3"0"8"-16,-1-2-91 0,-2 0-9 0,0-2-2 16,-2-2-3-16,-2-1-6 0,-1-2-3 15,-1 2-6-15,-2-2-7 0,-2 1-4 16,-3 1-4-16,-3 3-6 0,-4 2-5 16,-4 3-4-16,-3 5-3 0,-1 4-2 15,-3 8-3-15,1 5-4 0,1 3-6 16,2 4-6-16,5 3-3 0,3-2-1 15,4-2 0-15,5-4 1 0,6-2 3 16,5-2 5-16,7-1 8 0,1-9 2 0,4 1 1 16,5-3 1-16,-2-3 1 0,3-2 2 15,1-4 2-15,-2-1 2 0,2 3 3 16,-1-9 3-16,-1 1 2 0,-2-1 2 16,-3-2 1-16,-3 3 2 0,-4-3-1 15,-3-1 0-15,-3 7-1 0,-2 1-2 16,-3 1-1-16,0 5-3 0,-3 0-2 15,1 10-3-15,-1-3 0 0,-1 8-3 16,1-1-2-16,1 3 0 0,-1 0-1 0,4 0-1 16,0-2-4-16,4-2-2 0,2-3-5 15,1-1-1-15,3-1-14 0,3-2-7 16,1-3-15-16,6-5-10 0,1 0 166 16,2-4-288-16,2-4-151 0,0-3-402 15</inkml:trace>
  <inkml:trace contextRef="#ctx0" brushRef="#br0" timeOffset="13963.92">17912 9032 667 0,'-3'-1'156'0,"-7"0"3"0,0 0-110 16,-2 1-16-16,-4 4-5 0,-5 2-6 15,-6 1-8-15,-2 3-5 0,1 2-3 0,-1-1-1 16,1 2-2-16,5-1-2 0,5 1 0 15,4 1-2-15,7-5-2 0,5 4 0 16,3 0 0-16,4 0 0 0,4-1 0 16,7 3 2-16,1 1 0 0,5-1 2 15,1 0 0-15,3 1 0 0,-2-1 0 16,0-2 0-16,-5-1-1 0,-4 1 1 16,-3-2-1-16,-6 1 3 0,-8-2 0 0,-6-1 1 15,-7 3 1-15,-9-2-1 0,-5 1 1 16,-4-3-2-16,-2-1-9 0,1 0-13 15,0-3-13-15,4-1-8 0,4-4-5 16,5-3-4-16,1 1 6 0,6-2-106 16,3-3 2-16,7 0-79 0,9-2-186 15</inkml:trace>
  <inkml:trace contextRef="#ctx0" brushRef="#br0" timeOffset="14332.62">18394 9021 595 0,'12'-3'149'0,"-5"2"9"0,-4 1-69 15,-5 0-38-15,-5-3-8 0,0 5-3 16,-7-4-2-16,-2 2-7 0,-5 0-7 0,-3 2-7 16,-2 2-4-16,1 3 0 0,-3-1-1 15,2-2-5-15,4 4-3 0,3-1-3 16,6 1-1-16,4 2-2 0,4-2-2 15,5 1 0-15,3 3 0 0,4 1 0 16,4 1 1-16,7 10 1 0,2-9-2 16,2 0 2-16,1 2-1 0,2 1 1 15,0-2 0-15,-2 2 0 0,-6-10-1 0,-2 10 3 16,-5 2 0-16,-4-4 2 0,-5 4 0 16,-8-1 1-16,-5-1 0 0,-6-1 1 15,-6-1 0-15,-4-2-1 0,-5 1-1 16,-3-3 0-16,-2-2-5 0,-5-2-4 15,-1-1-12-15,0-3-22 0,-3-3-10 16,1-2 105-16,-2-1-235 0,-3-1-144 0,1-3-371 16</inkml:trace>
  <inkml:trace contextRef="#ctx0" brushRef="#br0" timeOffset="18432.34">7240 10368 519 0,'3'-4'150'15,"-1"5"9"-15,0-1-18 0,-6 3-85 16,2-5-16-16,-2 4-7 0,-1-5-10 16,0 2-12-16,-1 2-7 0,0 0-3 15,-2-2-1-15,0 4 0 0,0-2-1 16,-1 3 0-16,-2 1 0 0,-1 2 0 15,-2 2-1-15,-4 5 1 0,1 4 0 0,-3 3 0 16,0 7 0-16,-1 4 1 0,2 4 0 16,0 3 0-16,5 4 0 0,1 0 0 15,4 3 0-15,4-1 1 0,3-3-1 16,3 1 0-16,4-1 0 0,2-5 0 16,3 2-1-16,1-6-1 0,2 0-4 15,3-4-4-15,0-1-5 0,2-4-8 16,1 0-6-16,1-9-4 0,2 0 1 15,1-5-14-15,3-4-105 0,0-3-106 16,0-7-266-16</inkml:trace>
  <inkml:trace contextRef="#ctx0" brushRef="#br0" timeOffset="18947.82">7687 10827 525 0,'8'-7'134'0,"-3"2"8"0,-2-4-70 16,-2 0-12-16,-2 0-9 0,-3 2-9 16,-4-3-6-16,-2 3-6 0,-3-8-8 15,-2 2-8-15,-4-2-5 0,1 3-3 0,-2 0-2 16,1 4-2-16,1 2-2 15,-1 8-1-15,3 5-1 0,0 7-1 0,1 6 0 16,2 3 0-16,0 2 0 0,3 3 0 16,1 1 1-16,5-2-1 0,-1-3-1 15,5-1-1-15,4-4-1 0,0-3 0 16,4-5 1-16,2-3-1 0,0 0 1 16,3-5 3-16,-1-4 1 0,0-6 2 15,1 2 0-15,-2-3 1 0,0-1 0 0,1-3 1 16,0-2 0-16,0-1 1 0,-1 1 0 15,0-2 0-15,0 1 1 0,-1-1 1 16,-2 2 0-16,-2 1 0 0,-1 4 2 16,-1 4 1-16,-3-1-2 0,1 3-4 15,-1 5 0-15,0 4-1 0,-1 3-1 16,1 4-1-16,-1 0-2 0,1 6 0 0,3 0 3 16,-1 1 0-16,2 0 0 0,1-1-5 15,3 1-1-15,-1 0-7 0,3-3-8 16,1-1-5-16,-1-2-8 0,1-3-6 15,1-1 25-15,1-3-144 0,-1-3 3 16,2-1-92-16,-5-7-206 0</inkml:trace>
  <inkml:trace contextRef="#ctx0" brushRef="#br0" timeOffset="19181.65">7982 10437 607 0,'3'-11'149'0,"-2"4"7"0,0 6-81 16,-2 1-35-16,1 0-8 0,0 2-6 16,0-1-7-16,0 8-8 0,0 2-7 0,-1 3-2 15,1 7 0-15,0 6 1 0,0 5 0 16,0 6-1-16,0 2 1 0,0 5 0 16,-1 2-1-16,-1-2-1 0,-2-2-1 15,1-3-2-15,1 0-8 0,0-5-10 16,1-7-8-16,0-6-7 0,3-1 69 15,1-5-196-15,-2-1-129 0,5-12-335 16</inkml:trace>
  <inkml:trace contextRef="#ctx0" brushRef="#br0" timeOffset="19537.32">8242 10718 550 0,'3'0'148'0,"-3"4"12"0,-5-7-48 16,2 3-58-16,-1-1-10 0,-4 3-7 0,-1 3-8 16,-2 0-11-16,-1 2-12 0,0-3-5 15,1 4 1-15,-1-1-2 0,3-1 1 16,3 0-1-16,2-3-1 0,2 2 0 16,2 2 0-16,4 0-1 0,1 0 1 15,6 0 0-15,1 0 1 0,2 3 0 16,2-3 0-16,1-2 1 0,2 2-1 15,-3-1 1-15,-3 4-1 0,-1-2 0 16,-3 1 0-16,-6 2 0 0,-3 2 0 0,-5 1 1 16,-5 2-1-16,-4 1-1 0,-5 4 0 15,-3-3-5-15,-2 0-11 0,-1 0-8 16,-9-3-8-16,12-4 3 0,1 0-30 16,5-6-51-16,-2 2-48 0,10-6-92 15,3-6-213-15</inkml:trace>
  <inkml:trace contextRef="#ctx0" brushRef="#br0" timeOffset="19831">8449 10823 493 0,'0'8'119'15,"0"-5"7"-15,0 7-72 0,2-2-20 16,-4-1-5-16,2 4-1 0,2 1-6 0,0-1-7 15,1 1-6-15,1-1-4 0,4-1-2 16,1-2 1-16,1-4 0 0,2-2 5 16,2-2 6-16,0-2 4 0,1-3 3 15,0-3 4-15,1 0 3 0,-1-1 4 16,-3 0-2-16,-3 2-1 0,-2-3 1 16,-3 2 0-16,-4-1 0 0,-4 1-5 15,-6 2-4-15,-2-3-4 0,-3 0-5 16,-4 4-6-16,-3-2-7 0,1 2-5 0,3 2-4 15,0 1-5-15,3 1-8 0,3 1-16 16,4 0-12-16,2-8-32 0,2 7-104 16,4 5-131-16,5-1-298 0</inkml:trace>
  <inkml:trace contextRef="#ctx0" brushRef="#br0" timeOffset="20557.68">10039 10405 561 0,'1'0'143'0,"-2"-2"7"0,1 3-65 16,0-1-26-16,0-1-5 0,-1 1-8 15,1 0-8-15,-1 0-9 0,1 1-8 16,-1 0-10-16,1 3-7 0,-1 3-3 16,-1 5-2-16,0 4 1 0,-1 6 0 0,-1 8 0 15,-3 1 1-15,2 7 0 16,-1 1-1-16,1-1 1 0,-1 2 0 0,1-1-2 16,0-4-2-16,3-1-6 0,-1-5-7 15,2-4-5-15,1-6-8 0,0-4-8 16,0-6-5-16,2-3-2 0,0-5 8 15,2-1-120-15,-1-5-111 0,0-2-277 16</inkml:trace>
  <inkml:trace contextRef="#ctx0" brushRef="#br0" timeOffset="20800.15">10298 10365 459 0,'6'-1'126'0,"-5"0"1"16,2 2-7-16,-5 6-89 0,1 2-5 0,0 2 1 16,-2 2-1-16,0 6 0 0,-2 3 0 15,0 2-1-15,-1 5-3 0,1 0-5 16,1 2-6-16,0 1-4 0,2-3-4 16,1 1-1-16,0 0 0 0,1-5-3 15,0 0 1-15,0-3-11 0,1 0-10 16,0-4 159-16,1-3-293 0,-3 0-149 0,-2-5-425 15</inkml:trace>
  <inkml:trace contextRef="#ctx0" brushRef="#br0" timeOffset="21009.85">10018 10686 578 0,'9'-4'139'0,"1"-6"6"0,1-2-77 16,4-1-29-16,4-1-1 0,1-2-2 16,0 3-7-16,2 1-8 0,0 3-5 15,0-1-5-15,-1 3-11 0,-2 1-15 16,0 2-2-16,-1 1 5 0,-2-1-149 16,0 3-131-16,-1 6-331 0</inkml:trace>
  <inkml:trace contextRef="#ctx0" brushRef="#br0" timeOffset="21483.4">10493 10462 417 0,'0'2'112'0,"-1"2"0"15,1 2-5-15,-1 3-76 0,-2 1-16 16,3 8-5-16,-1 4-2 0,-1 4 0 15,1 4-1-15,0 2-1 0,3 3-4 16,0 2 0-16,0-4-1 0,4-5 0 16,3 0 0-16,-1-6 0 0,2-7 0 15,0-6 4-15,1-4 4 0,0-3 5 16,-1-4 2-16,1-2 3 0,-1-5 3 16,0-4 2-16,1-1-2 0,-3-3-3 15,1-1-4-15,0 1-3 0,-3-2-3 0,1 5-3 16,-4 4-3-16,1 2-3 0,0 3-1 15,0 9-1-15,2 0 1 0,0 9-1 16,2 2 0-16,2 5 0 0,2 1 0 16,1 1 0-16,0-4-1 0,2-1 0 15,-1-4 0-15,1-6 0 0,-2-2 2 16,-1-3 6-16,-1-1 4 0,-1-3 8 16,-2 1 6-16,-1-4 7 0,-1 0 8 0,-2-1 1 15,1-4 2-15,-2-2-2 0,2-4-5 16,1-6-5-16,-1-4-7 0,1-3-7 15,-2-5-4-15,1-4-5 0,-2-2-2 16,-1 0-3-16,-1 5-1 0,-1 4-2 16,0 3-2-16,0 6-5 0,1 8-9 15,0 6-23-15,1 2 56 0,-4 4-210 16,5-1-160-16,-2 6-409 0</inkml:trace>
  <inkml:trace contextRef="#ctx0" brushRef="#br0" timeOffset="21763.61">11162 10370 514 0,'2'-7'129'15,"2"2"9"-15,-3-2-62 0,0 4-22 16,-1 4-2-16,0 0-5 0,0 4-11 15,0 2-7-15,0 4-4 0,0 4-6 16,-1 4-7-16,1 7-2 0,-1 6 1 16,1 3 1-16,0 3 0 0,1 3-6 15,1 3-1-15,1 0-3 0,2-6-4 0,0-1-6 16,-1-3-9-16,2-4-13 0,0-7-11 16,0-6-118-16,-1-4-12 0,3-6-105 15,-4 2-209-15</inkml:trace>
  <inkml:trace contextRef="#ctx0" brushRef="#br0" timeOffset="22580.24">12421 10510 386 0,'1'1'113'0,"0"-3"7"15,1 0-33-15,-1-2-28 0,1 2-6 0,-1 0-4 16,2-1-9-16,-3 0-4 0,1 2-2 15,-1 0 0-15,-1-2-4 0,-2 2-3 16,-3-1-4-16,-5 1-4 0,-2 0-5 16,-6 1-6-16,-2 1-5 0,-4 3 0 15,0 1-3-15,1 1 0 0,1 2 0 16,2 0 0-16,4 0-1 0,4-2 0 16,3 1 0-16,3-1 0 0,4 1 0 0,5 1 1 15,2 1-1-15,5 0 1 16,3 0 1-16,1 2 0 0,5 0-1 15,1 0 1-15,-1 0 0 0,1 2-1 0,-2 2 1 16,-1-2-1-16,-4 0 0 0,-3 1 0 16,-4 3 0-16,-4-3 1 0,-5-2 0 15,-4 0 0-15,-5 2 0 0,-2-2 1 16,-4 1 0-16,-4-3-1 0,-1-2 1 16,-1-3-1-16,-3 0 0 0,2-3 0 0,0-4 0 15,3-3-5-15,2-1-5 0,2-3-4 16,3 0-4-16,4-2-3 0,3 0-4 15,2 3-7-15,4-2-9 0,4-2-44 16,4 3-68-16,3-1-104 0,2 0-246 16</inkml:trace>
  <inkml:trace contextRef="#ctx0" brushRef="#br0" timeOffset="22898.96">12463 10679 509 0,'5'5'130'0,"-3"-3"4"16,-2 3-46-16,1-5-51 0,0 2-9 16,2 0-8-16,1 0-4 0,-2 2-6 15,4-1-1-15,1-1-1 0,1 1-2 16,3-2 4-16,2-1 4 0,2-1 3 0,2-1 5 16,-1-1 0-16,0-3 1 0,1 1 2 15,-3 1-1-15,-1-5-2 0,-4 4-1 16,-1 0-2-16,-2-2-1 0,-4 4-1 15,-2-1 0-15,-5-1-2 0,0 4-2 16,-4-3-3-16,-2 3-3 0,-1 2-4 16,-2-1-3-16,-2 2-4 0,1 5-2 15,0-1-2-15,1 4-2 0,2-2-3 16,1-2-4-16,3 2-11 0,2 0-10 16,3-6-10-16,3 0-2 0,1-2 4 0,3-1-129 15,3-2-119-15,1-5-283 0</inkml:trace>
  <inkml:trace contextRef="#ctx0" brushRef="#br0" timeOffset="23198.03">12842 10134 540 0,'1'-5'131'16,"0"4"7"-16,0-2-80 0,0 2-16 0,-1 0-5 16,0 4-5-16,-1 2-6 0,1 5-8 15,-2 3-3-15,0 7-2 0,0 5 0 16,1 7 2-16,0 3 1 0,1 4-1 16,-1 6-1-16,0 0-3 0,2 5-6 15,-2 3-1-15,0 1-4 0,1-2-4 16,0-4-7-16,2-3-5 0,3-3-11 15,-1-7-6-15,3-8-5 0,-1-4 0 16,2-5-121-16,-1-5-111 0,1-5-277 16</inkml:trace>
  <inkml:trace contextRef="#ctx0" brushRef="#br0" timeOffset="23531.2">13022 10578 524 0,'3'-9'150'16,"-2"5"1"-16,-3 0-13 0,0 8-100 15,2 4-11-15,-1 5-6 0,0 2-9 0,1 3-8 16,0 2-1-16,2 7 0 0,2-4 0 16,2-4 0-16,2-1-2 0,1-5 0 15,2-2 0-15,2-2 0 0,1-7 0 16,-2-1 0-16,1-2 0 0,3-2 1 16,0-5 0-16,-2-4 0 0,3 0 0 15,-1-1 2-15,1-3 3 0,-3 0 3 16,-3-2 4-16,-2 3 4 0,0 2 3 0,-4 0 4 15,-1 0 0-15,-1 4 1 0,-1 1 0 16,-1 4-3-16,0 3-4 0,-1 0-6 16,-1 1-3-16,1 3-3 0,1 6-4 15,1 3-3-15,1 3-1 0,3 4 0 16,0 1 1-16,2 2 0 0,0-2-5 16,1-4 0-16,2-1-21 0,1-2-7 0,1-4-20 15,5-2 153-15,-5-2-291 0,3-1-156 16,1 0-434-16</inkml:trace>
  <inkml:trace contextRef="#ctx0" brushRef="#br0" timeOffset="23778.54">13549 10163 660 0,'-5'-12'161'0,"5"5"3"0,0 3-87 15,-1 1-36-15,1 5-11 0,2 1-5 16,0 6-2-16,4 3-5 0,-2 3 0 16,3 9-2-16,-2 6-1 0,1 5 1 15,-2 3-1-15,3-1-2 0,-3 3-5 16,-1 2-3-16,1 2-4 0,-2-1-4 0,1 1-7 16,-2 0-14-16,0 1-27 0,0-5-50 15,-1 0-86-15,0-8-132 0,0 2-292 16</inkml:trace>
  <inkml:trace contextRef="#ctx0" brushRef="#br0" timeOffset="24112.18">13500 10628 595 0,'-1'-4'135'0,"0"-1"3"0,3-3-79 16,2 0-29-16,3-1 1 0,4-3 2 15,0 1 2-15,5-1 0 0,1 0-1 16,5 6-6-16,2-5-7 0,1 3-4 16,1 1-4-16,0 4-5 0,-2 2-3 15,-1 3-1-15,-6-2-2 0,-3 4 0 16,-4 0-1-16,-3 4 0 0,-3-1 0 0,-2 2 1 16,0 2-1-16,-1 2 1 0,-1 1 0 15,2 3 0-15,0-3 0 0,0 2-1 16,1 0 0-16,1-3 0 0,0 2 0 15,-1 1-2-15,2-4-2 0,-1 1-4 16,2-1-7-16,-1-2-8 0,1-2-8 16,-1-1-6-16,0-1-4 0,0-3-3 0,-1-1-13 15,2-4-108-15,-2-4-110 0,1 3-279 16</inkml:trace>
  <inkml:trace contextRef="#ctx0" brushRef="#br0" timeOffset="24265.03">13841 10385 637 0,'-8'-12'168'0,"3"8"5"16,0 3-75-16,2-1-43 0,0 4-15 0,2 0-12 15,-2-3-15-15,0 4-9 0,2-3-5 16,0 0-6-16,1-1-11 0,-1-2-19 16,1 0-54-16,1 2-81 0,2-2-127 15,-1 1-292-15</inkml:trace>
  <inkml:trace contextRef="#ctx0" brushRef="#br0" timeOffset="24899.68">13977 10600 451 0,'0'0'117'0,"2"0"6"0,-2 0-59 16,0-1-18-16,0 2-5 0,-1-1-5 0,1 1-11 15,0 0-8-15,1-3-7 16,-1 4-6-16,0 0-2 0,1 1-2 0,1 3 0 16,-1 4 1-16,3 1 0 0,-1 3 1 15,1 6 1-15,4-1-1 0,1 2 0 16,1-2-1-16,0-4 1 0,5-2 1 16,0 0 3-16,1-8 3 0,0-1 6 0,-2-4 3 15,0-3 3 1,1 0 3-16,0-4 0 0,-1-4 1 0,-1 1-3 0,-1-5-4 15,0-1-3-15,-2-2-1 0,-2-3-2 16,-7 0-1-16,0-1 1 0,-9-2 0 16,0 1-2-16,-3 3-1 0,-2 2-1 15,-2 4-5-15,-2 2-5 0,-3 5-5 16,4 7-5-16,-3 7-8 0,-2 5-12 16,1 4-10-16,2 1-5 0,1 3 13 15,4 1-136-15,6-3-122 0,2-3-291 0</inkml:trace>
  <inkml:trace contextRef="#ctx0" brushRef="#br0" timeOffset="25282.83">14388 10586 612 0,'8'2'135'0,"-4"5"1"0,-6 3-88 15,2 6-38-15,-3 2-4 0,1 5-2 16,-3-2-1-16,1 6 0 0,3-2-1 15,2-1-1-15,1-1 0 0,3-6-1 16,0 0 1-16,3-2-1 0,-3-5 0 16,0-1 1-16,0-6-1 0,-1 0 1 15,-1-2 3-15,1-5 5 0,1-4 2 16,-1-3 0-16,2-5 2 0,0-2 2 0,0-8 0 16,0-5-1-16,3 1-2 15,-1-2-1-15,-1-2 2 0,3 2 1 0,2 1 2 16,2 7 1-16,5 7 0 0,1 3 0 15,-1 4-1-15,2 6-1 0,-1 7-3 16,-4 3-2-16,-2 5-4 0,-2 4-2 16,-3 3-2-16,1 6 1 0,0 1-6 0,-1 3 0 15,1 2-7-15,1-1-13 0,-1-3-12 16,1-1 2-16,1-4-26 0,0-1-115 16,0-8-129-16,-1-5-295 0</inkml:trace>
  <inkml:trace contextRef="#ctx0" brushRef="#br0" timeOffset="25567.9">15123 10417 676 0,'-4'-1'163'0,"-4"2"1"0,-6 0-100 15,-2 0-27-15,-1 2-10 0,-3 2-6 16,1 1-7-16,3 3-8 0,-1-1-2 15,5 0-2-15,2 6-1 0,2-1-1 16,1 0-2-16,3-1 0 0,0 3 0 16,3 1 1-16,2 1 0 0,4-4 0 0,0 3 1 15,3-1 0-15,4 0 1 0,3-3 0 16,7 4 0-16,7-1 0 0,0 3-1 16,0 1 0-16,-1-1 0 0,-4 3 0 15,-5-1 0-15,-16-3 0 0,-13 0-1 16,-7 2-2-16,-8-3-1 0,-5 1-3 15,-2-3-13-15,-2-2-13 0,5-4 106 16,-1 0-240-16,1-7-143 0,-1-4-392 0</inkml:trace>
  <inkml:trace contextRef="#ctx0" brushRef="#br0" timeOffset="26174.18">15347 9968 350 0,'-7'-9'104'0,"1"2"5"16,2 5-13-16,-1 0-45 0,1 0-10 16,1 0-5-16,0 2-4 0,1 0-1 15,0 0 0-15,1 0 2 0,0 0 3 16,1 1-2-16,1-1-4 0,0 0-1 16,2 2-2-16,5 7-1 0,5-2-2 15,7 6-6-15,7 5 1 0,6 5 0 0,4 6-2 16,5 0-2-16,0-1-3 0,-1 9-3 15,0-1-2-15,-5 3-2 0,0 3-1 16,-1-1-1-16,-5 5-2 0,-4 6 1 16,-7 4-2-16,-9 5 1 0,-9 1-1 15,-9 0 0-15,-12 5 0 0,-5 2-1 16,-4-3-1-16,-7 0 0 0,-3-1 0 16,-7 1 3-16,-7 0-9 0,0-1-15 15,-9-1-17-15,-7-2 66 0,-10-1-203 0,3-7-146 16,3 0-378-16</inkml:trace>
  <inkml:trace contextRef="#ctx0" brushRef="#br0" timeOffset="28093.46">7280 11516 442 0,'-4'2'119'15,"0"-2"7"-15,-4 3-42 0,-2 3-31 16,-2 0-6-16,-1 2-4 0,-2 0-6 16,-2 0-3-16,-1 2 0 0,0 0-6 0,-1 1-4 15,1 1-4-15,-1 1-5 0,1 4-4 16,0 2-3-16,1 8-6 0,-2 2-2 16,0 7 1-16,1 2-1 0,2 7 0 15,2 4 0-15,2 5-1 0,4-4 1 16,6 1 0-16,4-1-2 0,7-1 1 15,3-5 0-15,3-8-2 0,5-4 0 16,1-4-8-16,1-4-12 0,2-4-7 0,-1-3 163 16,0-5-293-16,-1-3-145 15,3-5-416-15</inkml:trace>
  <inkml:trace contextRef="#ctx0" brushRef="#br0" timeOffset="28749.69">7609 11827 533 0,'0'-2'139'16,"0"-4"5"-16,-3 1-52 0,-2 0-47 16,-1 0-9-16,-2-1-4 0,-1 3-6 15,-1 0-7-15,-4 1-6 0,-1 5-3 16,0-2-4-16,-2 6-2 0,-1 0-2 16,-1 5-2-16,3 0 0 0,0 5-1 15,3 4 1-15,4 2 0 0,2 0-1 16,3 0 1-16,4-2-1 0,4 0-1 15,2-2 0-15,3-6-1 0,2-3 0 0,4-6 0 16,0-1 1-16,1-5 0 0,2-2 1 16,-2-6 0-16,0-4 1 0,0-1 1 15,-2-2 0-15,0 0 0 0,-2-1 1 16,-2 2 0-16,-1 1 3 0,-3 4 1 16,-1 3 2-16,-2 3 4 0,-3-1 1 15,0 0 3-15,-2 3-1 0,0 3-1 0,0-1-3 16,-2 2-2-16,2 0-3 0,0 6-2 15,0 1-3-15,1 4 0 0,-2 5-1 16,3 0 0-16,-1 5 1 0,1 2 0 16,1 1-1-16,2 3 0 0,-1 1 0 15,-1 0 1-15,0 7-2 0,-2-3 0 16,1 4 0-16,-6 1-1 0,1 0-3 16,-2-2-1-16,0 5-6 0,-1-5-6 15,-1 0-6-15,-1-1-2 0,3-2-1 0,-1-6 2 16,-1-5 3-16,2-6 5 0,-2-4 9 15,1-6 8-15,-1-7 6 0,0-6 1 16,-2-3-1-16,0-6 0 0,-1-2 0 16,0-8-5-16,1-1-4 0,1-3-6 15,0 3-1-15,4-1-4 0,2 5-6 16,1 1 13-16,3 5 36 0,0 3-174 16,2 1-120-16,0 4-338 0</inkml:trace>
  <inkml:trace contextRef="#ctx0" brushRef="#br0" timeOffset="29494.24">7780 11861 420 0,'3'0'118'0,"-2"-1"3"16,-1 1-10-16,3 0-67 0,-4 0-15 15,2 1-3-15,0 1-5 0,1 1-5 16,0 5-3-16,1 0-6 0,0 5-2 15,1 5-1-15,-2 2-1 0,0 2-1 16,3 4-1-16,-4-1 1 0,1 1-1 0,2-5-1 16,0-3 1-16,-1-1-1 0,-1-6 0 15,-1-4 1-15,1-2-2 0,2-2 2 16,-3-2 3-16,1-2 7 0,-1-2 2 16,0-2 2-16,-1-7 0 0,2-3 2 15,-2-6-2-15,2-3-3 0,0-4-6 16,2-1-3-16,2-4-1 0,1 5 0 15,1-2 0-15,1 5-1 0,1 1 0 0,-1 4 0 16,3 2 0-16,0 5-2 0,2 1 0 16,1 3-1-16,1 4-6 0,1 5-8 15,0 3-10-15,1 4 61 0,-1 4-186 16,1 2-129-16,-2 2-337 0</inkml:trace>
  <inkml:trace contextRef="#ctx0" brushRef="#br0" timeOffset="29931.73">8274 11986 429 0,'-3'-11'124'0,"1"1"5"16,-3-4 0-16,1 2-78 0,1-3-3 16,-3 1-2-16,0-1-1 0,-1 3-3 15,0 2-3-15,-1-2-4 0,-3 0-6 16,0 2-5-16,-2 2-6 0,-1 3-4 0,1 0-5 15,-1 3-5-15,0 7-2 0,1 3-3 16,1 4-1-16,1 6-2 0,1 4-1 16,1 6-2-16,4 3-8 0,2 1-7 15,2-3 0-15,5 1-1 0,1-4 0 16,3-4 2-16,3-5 1 0,1-2 9 16,1-5 6-16,1-3 2 0,1-4 1 0,0-5 1 15,-1-4 2-15,-1-1 1 0,0-5 3 16,-1-3 2-16,-2-6 1 0,0 1 0 15,-1-1 2-15,-2-1 3 0,-1 0 0 16,-2 0 1-16,0 4 1 0,-2 4 2 16,0 4 3-16,-2 5-2 0,1-1-3 15,-2 5-3-15,2 4-2 0,0 5-3 16,-1 4-4-16,2 0-5 0,-1 6-1 16,3 1-5-16,2 3-7 0,2 0-9 0,4-4-3 15,1 0-14-15,0 0-2 0,6-3-4 16,0-4 35-16,-1-1-148 0,1-6-113 15,-2-1-300-15</inkml:trace>
  <inkml:trace contextRef="#ctx0" brushRef="#br0" timeOffset="30514.2">8652 11917 497 0,'-1'-6'149'0,"-3"3"8"15,-5 3-1-15,-2-1-95 0,0-2-16 16,-2 4-9-16,0 2-13 0,-3 6-8 15,2 1-8-15,0 0-3 0,3 5-3 16,0 4-1-16,2 0-1 0,3 2 0 16,2-2-3-16,2-2-5 0,3 4-6 15,3-6-4-15,2-4-1 0,3 0-1 16,0-3-1-16,1-2 2 0,0-1 5 16,3-6 6-16,-1 1 3 0,-1-5 2 15,-1 0 0-15,1-5 2 0,0-2 1 0,0-2 2 16,-1-4-1-16,-1-3 2 0,1-3 1 15,-1-2 3-15,-1-2 3 0,1-4 4 16,-1-2 0-16,-2-1 2 0,0-5 0 16,-3-1 1-16,-1 2 2 0,-1 3 1 15,-2 4 3-15,-1 4 4 0,0 6 2 16,1 9 1-16,0 7 0 0,0 1-4 0,0 5-7 16,-2 6-5-16,2 5-5 0,-2 8-5 15,0 3-3-15,-1 5-1 0,0 5-1 16,-1 4-2-16,0 2-3 0,1 2-7 15,2-2-8-15,0 3-5 0,2-4-4 16,4 0-2-16,0-3-2 0,4-4 0 16,1-5 6-16,2-3 4 0,0-5 4 15,2-7 3-15,1-3 2 0,0-7 4 0,3-4 3 16,1-5 1-16,1-4 4 16,1-6 2-16,-2-2 1 0,2-1 3 0,-3 0 4 15,-3-1 4-15,-3-1 6 0,-4 0 8 16,-4 4 8-16,-1 7 4 0,-6-1 3 15,0 4-1-15,-3 6-2 0,-1 2-5 16,-1 4-10-16,-3 4-6 0,0 5-6 0,-1 6-6 16,-2 2-2-16,1 7-3 0,2 1-4 15,3 0-5-15,3 1-11 0,2-5-10 16,5-1-9-16,6-5-8 0,4-2 9 16,4-6-38-16,4-1-92 0,3-5-107 15,1-4-267-15</inkml:trace>
  <inkml:trace contextRef="#ctx0" brushRef="#br0" timeOffset="30964">9182 11996 619 0,'-3'1'167'0,"-8"-8"8"15,2 4-68-15,0-1-49 0,-1 6-12 16,-1 0-9-16,-4 2-14 0,6 3-14 15,1 4-8-15,-1 0-3 0,4 2 0 0,0-1-1 16,3 2-2-16,7-2-2 0,-3 3-2 16,2-2-6-16,3-1-7 0,0 0-4 15,3-4-3-15,1 1 0 0,1-3 1 16,-1-3 4-16,0-2 5 0,1-5 6 16,0-3 5-16,0-2 6 0,-2-5 6 15,1 1 6-15,-1-6 7 0,1 2 5 16,-5-4 5-16,2-2 3 0,-1-4-1 0,0-4 2 15,0-3-4-15,-2-7-5 0,0-4-2 16,0-1-3-16,0-1 1 0,-2 2 4 16,0 5-1-16,-2 5 2 0,0 10 4 15,-1 3 0-15,0 10-2 0,-1 5-3 16,0 5-8-16,0 5-5 0,-1 8-2 16,0 8-5-16,-3 6-2 0,0 6-2 15,-1 7-4-15,1 7-1 0,-3 4-8 16,3 3-11-16,-2-1-10 0,3 2-8 0,3-2-7 15,1-1-8-15,3-3-2 0,4-9-6 16,2 0 27-16,6-11-133 0,3-4-120 16,5-8-299-16</inkml:trace>
  <inkml:trace contextRef="#ctx0" brushRef="#br0" timeOffset="31631.18">10432 11587 459 0,'-5'-3'134'15,"-4"2"7"-15,6-3-46 0,2 3 11 16,0 1-48-16,1-1-4 0,-1 0-4 16,1 1-6-16,3-4-8 0,-4 6-6 15,1 1-9-15,1 4-9 0,-2 4-4 16,1 4-3-16,-2 6-2 0,-2 5 1 15,2 5-2-15,-1 4 1 0,-3 2 0 16,2 0-1-16,1 3-1 0,-2-3 0 16,2 0-2-16,1-3-1 0,1-4-6 0,1-5-9 15,2-3-9-15,0-6-13 0,0-3-12 16,1-5 163-16,-1-2-290 0,0-9-148 16,0-3-410-16</inkml:trace>
  <inkml:trace contextRef="#ctx0" brushRef="#br0" timeOffset="31850.36">10601 11583 570 0,'9'-4'155'0,"-5"-5"6"0,-1 7-30 16,-1 1-80-16,-1 0-10 0,1 5-8 16,0 2-8-16,0 5-4 0,1 6-5 15,1 5-4-15,-1 4 0 0,1 4-1 16,-3 1 0-16,0 3-1 0,-1-1-2 15,0-3-2-15,-1-2-3 0,1-2-1 16,0 0-2-16,1 2-3 0,0-7-15 0,-1-4-15 16,1 0-3-16,-2-2-33 0,-1-3-114 15,-3-7-133-15,1-2-305 0</inkml:trace>
  <inkml:trace contextRef="#ctx0" brushRef="#br0" timeOffset="32054.15">10381 11866 620 0,'-4'1'153'0,"3"-2"4"16,1 0-77-16,4 1-30 0,1-1-7 15,3 0-6-15,1-1-6 0,5 0-7 16,2-4-3-16,2 2-6 0,3-2-7 16,1-3-4-16,2-1-2 0,1-1-3 15,2-1-5-15,3 2-9 0,0-1-13 16,-1-2-13-16,1 1-10 0,-2 3 83 0,-3-3-209 15,-3 1-131-15,-2-1-342 0</inkml:trace>
  <inkml:trace contextRef="#ctx0" brushRef="#br0" timeOffset="32495.65">10832 11653 450 0,'-1'0'134'0,"-1"1"6"0,-1 2-3 0,1 2-71 15,1 0-20-15,-3 4-7 16,2 0-7-16,1 9-7 0,0 1-6 0,0 4-5 15,0 2-7-15,1 4-3 0,2 1-2 16,-1 2 0-16,3-3-1 0,2-1-3 16,1-4 0-16,4-3-1 0,1-6-1 15,3-3 0-15,1-4 1 0,-1-3 1 16,3-2 4-16,-3-6 2 0,1-2 4 16,-2-3 2-16,-1-4 3 0,0-3 2 15,-1-3 0-15,-1 2-2 0,-1 0-2 0,-1 0-2 16,-1 4-2-16,-3 4-4 0,-1 4-2 15,1 3 0-15,0 2 0 0,2 4 1 16,-1 3-1-16,2 4 0 0,2 4 0 16,2 2-2-16,1 2 0 0,1 1-2 15,2-3 0-15,0 2 0 0,3-6-1 16,-2-4 2-16,0-5 1 0,-2-1 2 16,-1-6 2-16,-3-2 5 0,0-2 5 0,-2-2 5 15,-1-4 4-15,-1-2 3 0,-1-5 0 16,-1-2 0-16,0-3-5 0,-2-2-5 15,0-6-4-15,-3 0-4 0,2-3-5 16,1 2-4-16,-1-2-1 0,0 1-3 16,-1 4-2-16,2 7-4 0,3 2-8 15,-2 6-29-15,3 1 145 0,0 6-292 16,1 0-168-16,7-2-465 0</inkml:trace>
  <inkml:trace contextRef="#ctx0" brushRef="#br0" timeOffset="32708.2">11679 11596 732 0,'-4'1'175'0,"2"0"5"16,-1-2-101-16,1 1-27 0,0 0-13 0,1 0-8 16,0 4-8-16,0 9-8 15,0 0-6-15,1 7-7 0,0 5-3 0,-1 6-2 16,-4 6 1-16,1 2 1 0,-1-3 1 15,-1 4-2-15,-1 0-9 0,2-1-17 16,0-2-22-16,4-5-5 0,2-1-136 16,2-6-141-16,2-4-329 0</inkml:trace>
  <inkml:trace contextRef="#ctx0" brushRef="#br0" timeOffset="33482.76">13197 11524 346 0,'4'-12'105'16,"0"0"7"-16,1 0-19 0,-2-1-27 0,0 3-7 15,0 0-2-15,0 5-1 0,-2 2 2 16,-1-2 1-16,-1 3-2 0,1 0-4 16,0 2-5-16,-2 0-6 0,1-3-8 15,-2 0-11-15,1 6-9 0,-1 1-4 16,0 6-5-16,-3 5-2 0,2 8-1 16,-2 8-1-16,1 6 0 0,-3 5 1 15,0 6-1-15,0 3 0 0,-1 1 0 16,0 2-2-16,3 0-9 0,-1 0-7 0,3-9-3 15,1-3-4-15,3-7-6 0,3-5-5 16,-1-4-5-16,0-9 1 0,0-5-1 16,1-2 8-16,3-6-71 0,-2-4-55 15,2-4-102-15,6-6-240 0</inkml:trace>
  <inkml:trace contextRef="#ctx0" brushRef="#br0" timeOffset="33966.25">13545 11922 543 0,'7'-6'132'16,"-3"2"9"-16,-1 2-78 0,-2-3-5 16,-1 2-6-16,0-2-4 0,-2 1-4 15,-1-1-4-15,-3 0-7 0,1-5-7 0,-2 1-5 16,0-2-3-16,-3 0-2 0,-1 2-3 15,0 0-2-15,-1 0-2 0,-1 2-2 16,-2 5-3-16,1 4-2 0,-1 3-3 16,0 2-1-16,-1 6-1 0,2 3-2 15,2 3-2-15,2 1-4 0,5 3-3 16,3-4-1-16,6-2 1 0,2-1 0 0,3-3 1 16,3-3 3-16,0-2 4 0,2-2 3 15,-1 0 1-15,-1-4 1 0,1-4 1 16,-2 1 0-16,0-4 2 0,-2-3 0 15,0-1 1-15,0-3 2 0,-1 3 2 16,-3-2 0-16,0-1 1 0,-2 5 2 16,-2-1 2-16,-1 4 2 0,0 0-2 15,0 6-1-15,-2 1-2 0,1 5-2 0,1 3-1 16,1 2-4-16,1 3-3 0,1 5-2 16,3-1-4-16,2 0-2 0,2-3-1 15,2-3-4-15,0-3 0 0,4-3-4 16,0-5 1-16,3-3-3 0,1-3-8 15,-1-3-9-15,2-3-4 0,2-5 0 16,-1-2-47-16,-4-4-74 0,0-3 6 16,0-1-77-16,-1-3-145 0</inkml:trace>
  <inkml:trace contextRef="#ctx0" brushRef="#br0" timeOffset="34181.67">13875 11744 290 0,'4'-43'171'0,"-3"-1"-46"16,-2-2-23-16,-2 8-8 0,-1 1-10 15,-1 6-7-15,1 4-11 0,-1 8-3 16,3 4-3-16,1 7-4 0,0 1-6 15,0 3-8-15,1 4-13 0,1 4-7 16,0 5-7-16,-1 4-6 0,2 6-4 16,2 6-3-16,0 6-1 0,-2 5 1 0,3 5 1 15,-2 3-1-15,0 3-1 16,0 4 1-16,0-1 3 0,-2 2-15 0,0 1-7 16,-1-1-19-16,1-6-17 0,0-2-7 15,-1-6-7-15,2-5-7 0,0-7 6 16,1-8-39-16,-1-6-53 0,-1-2-88 15,-1-8-230-15</inkml:trace>
  <inkml:trace contextRef="#ctx0" brushRef="#br0" timeOffset="34763.94">13798 11847 580 0,'-2'-4'137'15,"2"3"-1"-15,0 2-73 0,1 1-37 16,3 2-8-16,2 0-2 0,4-1 2 15,3 4 4-15,4-2 5 0,5 1 1 16,4-3 1-16,0-2-3 0,6-1-4 0,4-1-3 16,0-2-6-16,-2-1-3 0,4-3-3 15,1 3-2-15,-4-3 1 0,-1-1 0 16,-4 3 0-16,-1-2 2 0,-2 2 4 16,-8-5 3-16,-4 0 3 0,-2-1 1 15,-7-1-1-15,-5-2 0 0,-7-4-3 16,-5 1-1-16,-3 1-3 0,-1 2-4 15,-3 0-2-15,2 3-2 0,-1-1 0 0,-2 6-1 16,2 3-1-16,2 9-2 0,1 0 0 16,1 7 0-16,0 6-1 0,1 7-1 15,9 6-1-15,1 1-4 0,4-3-3 16,1 1-1-16,7 0 0 0,3-4-1 16,4-1 1-16,0-10 1 0,7-3 4 15,4-2 1-15,6-5 2 0,-2 0 1 16,0-7 0-16,-1-1 1 0,1 0 1 0,-6 1-1 15,-4-4 2-15,-4 3 0 0,-4-2 0 16,0 3 0-16,-1-1-1 0,-1 5-9 16,-1-1-11-16,-1 3-9 0,-3 2-8 15,-3 3-6-15,-2 2-1 0,-2 0 1 16,-3 1 8-16,-1-1 11 0,-3-2 12 16,2-2 15-16,-1-5 12 0,0-3 14 0,0 1 8 15,1-4 10-15,-1-2 6 0,2 1 3 16,0-2-2-16,1-3-4 0,1-2-10 15,2-4-7-15,2-2-7 0,6-1-6 16,5-1-5-16,4-2-5 0,4 4-3 16,2-2-1-16,1 1-3 0,5 3 0 15,0 0-3-15,0 0-3 0,-4 2-10 16,-1-3-13-16,3-1-37 0,2-1-124 16,-3-1-19-16,2-5-134 0,-2-5-264 15</inkml:trace>
  <inkml:trace contextRef="#ctx0" brushRef="#br0" timeOffset="35180.83">15822 11340 480 0,'3'-2'128'0,"-5"4"9"15,3-3-35-15,0 1-38 0,-1 0-5 16,0 0-2-16,0 2-3 0,0 0-4 16,-2 1-6-16,0 2-8 0,-2 4-8 15,-2 4-5-15,-1 9-6 0,-3 4-4 0,1 8-4 16,0 9-2-16,-2 4-3 0,1 6-2 16,1 4 0-16,0 1 1 0,-1 0-3 15,1 1-9-15,0-1-24 0,1-5-14 16,0-4-10-16,3-6 31 0,2-6-165 15,2-8-133-15,-2-9-308 0</inkml:trace>
  <inkml:trace contextRef="#ctx0" brushRef="#br0" timeOffset="35813.4">15587 11781 528 0,'-4'-11'144'15,"6"10"9"-15,2-1-2 0,3-1-101 16,2-4-7-16,3-1-1 0,4-2 2 16,3-3-3-16,5-5-7 0,6-3-5 0,5-2-4 15,3-6 0-15,4 3-5 0,1-5-4 16,2 2-3-16,0-3-1 0,-3 2-1 16,-5 2-2-16,-4 4-1 0,-6-1 1 15,-5 8 0-15,-5 2-1 0,-7 6 0 16,-4 6-1-16,-3 5 0 0,-1 9-1 15,-4 6-1-15,0 7 0 0,-1 9 0 16,0 7-1-16,-4 7 0 0,-1 3-2 0,-1 7-8 16,-5 1-6-16,2 2-7 0,0-4-8 15,0-4-4-15,1-2-1 0,4-7 0 16,0-11 7-16,6-8 4 0,1-7 7 16,3-5 7-16,3-3 4 0,1-11 2 15,2-7 1-15,2-4 2 0,2-2 1 16,2-7 2-16,0-1 4 0,0-5 3 15,3 3 0-15,-1 0 1 0,2 4 0 0,-2 4 0 16,-1 6 0-16,-2 0-3 0,-1 7-3 16,-2 6-1-16,-1 3 0 0,-1 4-2 15,-1 2-1-15,0 1 0 0,-1 3-1 16,0-2 0-16,0 2-1 0,0-6-1 16,0 1 0-16,1-2 0 0,1-4 0 15,3-3-1-15,1-2 1 0,2-2 1 16,2-2 0-16,-3-4 1 0,3-2 2 15,0-3 0-15,0 0 4 0,-1 0 2 0,-1 2 0 16,-3-1 2-16,-1 0 0 0,-2 2 0 16,-4 5 1-16,-1 1-3 0,-4 2-3 15,0 0 0-15,0 6-1 0,0 4-1 16,1 2-1-16,-1 2-2 0,2 3-1 16,1 2 0-16,3 2-1 0,1 1-3 15,2-7-3-15,1-1-2 0,2-5-6 16,0-4-6-16,1-1-6 0,0-8-11 0,3 3-21 15,0-3-18-15,-1-4-133 0,1-1-146 16,0 2-350-16</inkml:trace>
  <inkml:trace contextRef="#ctx0" brushRef="#br0" timeOffset="35979.94">16721 11531 623 0,'-19'-15'175'0,"-5"-4"1"16,12 15-70-16,4 5-41 0,4 1-17 15,-3 2-19-15,0 2-19 0,3-4-10 0,1-1-9 16,5 1-8-16,1-3-11 0,3-1-11 16,-1 7 74-16,1-8-212 0,8 1-139 15,6 2-365-15</inkml:trace>
  <inkml:trace contextRef="#ctx0" brushRef="#br0" timeOffset="36280.23">17070 11612 663 0,'-2'1'157'0,"0"-2"3"0,-4 3-104 16,-4 0-19-16,-2 1-3 0,-2 1-8 15,-5 0-7-15,0 4-5 0,-3 1-1 16,3 5-2-16,-1 1-3 0,2 1-2 0,3-1-1 16,5 0-3-16,4 2-2 0,6-3-1 15,5-3-1-15,4-1 1 0,4 4 0 16,3-1 1-16,3 4 0 0,1-6 0 15,-1 4 1-15,-1 0 0 0,-3-1 0 16,-3-1-1-16,-2 2 1 0,-4-1 2 16,-4 4 0-16,-3-4 0 0,-5-1 0 15,-5 3 1-15,-5-1 0 0,-7-2-2 16,-4-2 0-16,-4 0-1 0,-3-2-3 16,-3-2-14-16,-3-2-21 0,3-6-5 0,2-5-134 15,2 4-138-15,1-7-334 0</inkml:trace>
  <inkml:trace contextRef="#ctx0" brushRef="#br0" timeOffset="37344.44">17910 11623 611 0,'-2'-5'147'0,"1"2"3"0,-3 2-79 15,2 7-40-15,-1 3-10 0,-1 6-6 0,0 6-5 16,1 7-5-16,1 7-2 0,1 1-1 16,1 2-1-16,3-3-1 0,2-4-1 15,4 0 0-15,2-8-1 0,1-5 0 16,3-6 0-16,2-4 0 0,1-1 2 15,0-7 2-15,-2-7 1 0,1-2 2 16,0-6 0-16,-2 1 2 0,1-7 2 16,-1 1 1-16,0-2-1 0,-1 1-1 15,0 7 0-15,-3 0-1 0,-1 2-1 0,-2 6-2 16,-3 5-2-16,2 5 1 0,-2 7-1 16,1 0 1-16,-1 3-1 0,4 5 0 15,2-2-1-15,2 0-1 0,3-2 0 16,4-2-2-16,2-3 1 0,0-4 0 15,1-5 3-15,0 0 2 0,-2-2 1 0,0-5 1 16,-3-4 2-16,0-2 3 0,-2 2 2 16,-2-3-1-16,-2-2 1 0,-1-3-1 15,-4 0 1-15,-3-3-2 0,-3-4-4 16,-4-4 0-16,-1-1-3 0,-2 2-1 16,0 3-2-16,-2 5 2 0,4 4 0 15,0 4-1-15,4 7 0 0,2 5-1 16,4 2 0-16,3 0-1 0,4 0-1 15,1 1 0-15,7 2 0 0,2-4 1 16,4 1 0-16,2-2 1 0,3-2 0 0,2-3 1 16,2-1 0-16,0-1 0 0,0 0 0 15,-3-2 1-15,0-2 2 0,-7 2 1 16,-3-1 2-16,-5 0 2 0,-5 3 3 16,-4-1 6-16,-5 0 3 0,-5 3 0 15,-5-2-1-15,-5 3-3 0,-2-2-3 16,-4 4-5-16,-4 3-6 0,-1 4-4 0,-1 2-2 15,-1 6 0-15,3 4 0 0,3 3 0 16,4 2-1-16,7-2-2 0,6 3 0 16,5-1-2-16,9-1 0 0,6-1-1 15,4-3 1-15,2-5 0 0,2-1 3 16,3-5 1-16,4 3 1 0,1-7 1 16,1-3 0-16,1-1 1 0,2-5 0 15,-2 1 0-15,-2-2 0 0,-5-8 1 0,-3 2 0 16,-4 2 3-16,-5-4 0 0,-5 5 3 15,-7-6 0-15,-2 2 1 0,-7 1 1 16,-3-1-1-16,-3 2 0 0,-2 3-2 16,-2 2-1-16,0 4-1 0,0 5-2 15,-2 6-1-15,1 3 0 0,1 5-2 16,1 6 0-16,2 3 0 0,2 2 0 16,3 3 0-16,4-2-2 0,4-1-1 0,5-3-1 15,5-3-1-15,4-2-1 0,8-6-2 16,4-3 0-16,6-2-9 0,4-1 0 15,0-5-4-15,2-4-3 0,-1-2-3 16,1-2-5-16,-4-5-13 0,-4-3-4 16,-3-1-9-16,-12-12 119 0,5 7-241 15,-4 0-140-15,-6-6-376 0</inkml:trace>
  <inkml:trace contextRef="#ctx0" brushRef="#br0" timeOffset="37597.44">19623 11153 704 0,'-2'0'162'0,"1"3"2"16,1 6-94-16,-1 3-35 0,1 3-12 15,2 7-4-15,-1 5-2 0,-1 3 2 16,-1 3 2-16,0 3-2 0,-1 4-4 0,-1 1-1 16,-4 2-2-16,2 1-3 0,-3 3-2 15,-1 1-3-15,-1-2-1 0,1-2-2 16,1 1-4-16,0-5-9 0,-1-3-12 15,2-3-20-15,1-4-3 0,3-4-7 16,0-3-5-16,0-7-1 0,3-5 60 16,4-3-163-16,2-9-104 0,1-6-318 15</inkml:trace>
  <inkml:trace contextRef="#ctx0" brushRef="#br0" timeOffset="37832.33">19830 11714 555 0,'-3'3'150'16,"-5"1"1"-16,-5-3-22 0,-5 1-84 16,-3 9-13-16,-2-4-6 0,-1 6-6 15,0-3-3-15,2 4-2 0,3 1-2 0,7 0-6 16,2-5-2-16,5 4-3 0,5-2 0 16,6 2-1-16,4-3-1 0,4-2 1 15,7 0-1-15,3-1 1 0,6 1-1 16,1-2-3-16,-1 0-8 0,4-2-10 15,-1 0-8-15,2 0-9 0,-1 0 24 16,0-5-153-16,-2-2-124 0,1 0-307 16</inkml:trace>
  <inkml:trace contextRef="#ctx0" brushRef="#br0" timeOffset="38211.33">20037 10988 600 0,'0'-4'131'0,"2"0"4"0,0 3-95 15,3 1-13-15,3 2-2 0,4 5 2 0,2 5 3 16,4 5 3-16,3 4 0 0,3 6-4 16,2 7-1-16,2 4-2 0,2 4-3 15,2 1-3-15,1 0-3 0,-2 2-6 16,2 3 0-16,-2 1-3 0,-3 3-1 16,-1-2 1-16,-4 5-3 0,-5 2-1 15,-1 1 0-15,-7-1 0 0,-8 0-1 16,-8-1-1-16,-9 3-2 0,-9-5-8 15,-7 0-5-15,-10 1-12 0,-9-1-12 0,-4-2-10 16,-5-1 6-16,-2-3-142 0,-2-3-127 16,-2-2-317-16</inkml:trace>
  <inkml:trace contextRef="#ctx0" brushRef="#br0" timeOffset="154685.85">12784 8777 762 0,'-4'8'167'0,"1"0"0"15,1-3-128-15,1-3-20 0,1 0-10 16,0-1-4-16,1 1 0 0,-1-2 2 15,1-2 2-15,0 1 1 0,1-1 1 16,0-2 1-16,1-2-1 0,-1 1-2 16,1-4-1-16,0 1 0 0,2-2 4 15,0-4 3-15,3 3 6 0,3-2 4 0,6-5 5 16,4 4 4-16,8-8 1 0,7-2 0 16,8-1-2-16,10-8-4 0,11-2-3 15,6-2-5-15,10-8-4 0,7 0-4 16,8-6-3-16,6 1-3 0,3-2-1 15,3-1-1-15,0-6-1 0,5 6 0 16,4 0 0-16,-8 4-1 0,4-2 0 16,-4 0-2-16,-2 4 0 0,-3 7-1 15,-12 0 0-15,-15 6-1 0,-8 5 1 0,-16 7-2 16,-14 9-2-16,-11 2-2 0,-13 5-3 16,-7 3-3-16,-4 3-3 0,-2 3-3 15,-2 2-4-15,-2-3-5 0,-2 6-8 16,-1-1-9-16,-1 2-7 0,-1-4-19 15,0 0 6-15,-2-3-148 0,-1 0-144 16,-13-5-348-16</inkml:trace>
  <inkml:trace contextRef="#ctx0" brushRef="#br0" timeOffset="155368.82">14665 7709 513 0,'-5'2'123'0,"3"-2"4"16,-1-2-70-16,2-2-29 0,0 0-7 0,0-2-2 16,1-1-4-16,-2-1-6 0,1 1-2 15,1 0-2-15,-1 1 0 0,1 2 1 16,0 0 4-16,-1 0 4 0,0 2 5 16,2 1 2-16,-1 0 0 0,0 2 0 15,0-3-2-15,1 1-4 0,1 1-4 16,1 2-1-16,2-2 0 0,6-1 2 15,7-1-1-15,4-1 0 0,-1-4 1 16,5-1-3-16,2-3-3 0,3-2-2 16,-4 1-3-16,-2 0 0 0,-5 1 0 0,0 2-1 15,-3 1 1-15,-3 0 0 0,-8 4 1 16,-2 1-1-16,-1 0 2 0,-2 0 0 16,0 3 4-16,0 1-3 15,-1-1 0-15,0-1 0 0,0 3 0 16,0-2 0-16,0 0-1 0,0-2 1 15,0 2-1-15,0 3 0 0,1 0 0 0,1 3 0 16,2-2 1-16,0 1 1 0,0 3 0 16,3 1 0-16,2-4-1 0,0 0 1 15,7-1-1-15,4 1-1 0,6 1-2 16,3 0 0-16,2-3 0 0,0 3 0 16,1 2-1-16,0-1 0 0,-3-1 0 15,-6 1 0-15,-4-2 1 0,-5 2-2 16,-3-1 1-16,-4 1 1 0,-15 0 1 15,-6 1 0-15,-7 2-2 0,-12-1-1 0,-10 3-2 16,-4 3-5-16,-5 5-3 0,2 2-5 16,-6 1-10-16,4 0-6 0,2 3-5 15,6 1-4-15,1-3 159 0,2-6-289 16,7 1-146-16,11 0-413 0</inkml:trace>
  <inkml:trace contextRef="#ctx0" brushRef="#br0" timeOffset="157035.35">16109 7483 472 0,'1'4'126'0,"-1"0"8"0,1 0-63 16,0 1-4-16,-2-4-3 0,1 4-8 15,-1-3-5-15,1 0-2 0,-1-1-2 16,1-2-2-16,-2-1-3 0,2-1-7 15,-2-3-5-15,0 1-6 0,0-4-5 16,0-1-6-16,-1 1-5 0,-1-2-4 0,-1 0-1 16,-3-1 0-16,-2 0-1 0,0 0-1 15,-4 0-1-15,-3 4-1 0,-3 1-2 16,-2 3-2-16,0 8 0 0,0 0-3 16,-1 8-1-16,0 5-3 0,2 1-2 15,3 9-3-15,1 2-1 0,4 1-2 16,3 3 2-16,5-3 0 0,6 0 4 15,4-1 2-15,5-6 4 0,4-5 3 0,5-3 2 16,2-5 1-16,2-3 1 0,1-4 1 16,0-4 1-16,0-3 0 0,0-4 1 15,-1-6-1-15,-1-5 1 0,-1-2 1 16,-2-4-1-16,-3-4-1 0,-3-3 2 16,-3-3-1-16,-3-2 2 0,-2-6 1 15,-3 0 1-15,-2-6 2 0,-1 2 3 16,1-6 2-16,0-1 4 0,0 1 0 15,0 2 1-15,-2 1-1 0,1 5 0 0,0 2-1 16,-1 9-2-16,0 5-2 16,-2 6 0-16,2 8-1 0,0 4-1 0,1 6-4 15,1 4-1-15,0 4-3 0,1 8-1 16,-1 8-2-16,0 2-1 0,1 11-1 16,1 7-3-16,-2 11-7 0,0 9-11 15,0 6-7-15,2 2-4 0,2 0 0 16,2-5 1-16,5-1 2 0,2-7 9 0,9-10 11 15,2-7 8-15,5-5 2 0,0-6 2 16,-1-6 1-16,-2-8 3 0,0-5 3 16,-5-6 2-16,0-8 1 0,-6-6 0 15,1-5 1-15,-1-5 0 0,-3-4-3 16,-2-4-1-16,-1-5-1 0,-3 0-1 16,0-1 0-16,-3 3-1 0,0 3 4 15,-2 6 2-15,2 5 1 0,-1 8-1 0,-2 7-2 16,1 9-1-16,0 6 0 0,1 6-3 15,1 7-4-15,-1 2-2 0,1 4 1 16,2 1 0-16,2-2 0 0,3-2 0 16,2-1 0-16,2-6 0 0,4 0 0 15,0-7 0-15,1-3 1 0,-2-4 1 16,-2-4 0-16,-1-3 0 0,-1-4 2 16,0-4 0-16,-1 1 0 0,1-5 1 0,-1-5 0 15,-1-4-1-15,-1-3 0 0,1-5 0 16,-2-4-1-16,-3-7 1 0,0 1-1 15,-1 1 1-15,1 9 2 0,-2 3 4 16,0 6 1-16,-2 6 1 0,-1 10-2 16,-1 7 0-16,0 7-1 0,-2 4-2 15,1 7-3-15,-2 7-3 0,1 6 0 16,0 4 2-16,2 1-1 0,1 1-1 16,3-2 1-16,5-5-1 0,1-2 1 0,3-6-1 15,5-1 1-15,5-2 0 0,3-5 0 16,1-4 0-16,4-5 0 0,3-1 0 15,3-6 1-15,2-9 0 0,-4-2 0 16,-1-4 0-16,0-4 0 0,-3-2 0 16,-2-5 0-16,-4 0 0 0,-4-3 0 15,-2-2 0-15,-5-6 0 0,-5 1 1 16,-5 2-1-16,-4 4 1 0,-2 4 4 16,-5 4 2-16,-4 9-1 0,-5 8 0 0,-4 7 0 15,-3 7-1-15,-2 7-1 0,-5 8-3 16,1 8-3-16,2 2 1 0,4 6 0 15,4 1 0-15,6-1 2 0,6 2 0 16,6-5 0-16,7-4 1 0,7 1 0 16,5-8-1-16,5 0 2 0,5-2-2 15,2-8-1-15,7-2-1 0,2-2-2 0,0-3-4 16,2-6-3-16,0 0-9 0,-1-7-8 16,-3-3-11-16,-3-2-8 0,-3-4-22 15,-5-3 142-15,-4-1-289 0,-1-7-165 16,-4 2-454-16</inkml:trace>
  <inkml:trace contextRef="#ctx0" brushRef="#br0" timeOffset="161227.64">18894 6604 514 0,'2'-4'117'15,"1"-1"5"-15,-1 2-83 0,1-1-11 0,-2 2 1 16,0-1 2-16,0 0-1 0,-1 4-4 16,0 2-2-16,0 1-4 0,-1 2-2 15,2 0-2-15,-2 3-3 0,1 2-3 16,-2 3-1-16,-2 5-1 0,3 6-1 16,-2 6-1-16,1 10-1 0,-2 3 0 15,1 5-1-15,0 6-1 0,-2 4 0 16,0 0 0-16,-1-2-2 0,0-1 0 15,2 0 0-15,4-5-1 0,2-7 0 16,1-8-1-16,4-5-2 0,0-5-3 0,2-6-10 16,-2-8-12-16,-1-3-129 0,0-8-124 15,0-7-320-15</inkml:trace>
  <inkml:trace contextRef="#ctx0" brushRef="#br0" timeOffset="161934.51">19679 6848 489 0,'1'0'119'0,"0"2"5"16,-1-4-57-16,0 2-41 0,-2-1-6 16,2 8-1-16,-1 0-5 0,-1 1-4 15,0 5-4-15,-2 2-2 0,3 4 0 16,0 3 0-16,2 2 0 0,0 1-1 16,3-2 0-16,1 1 1 0,2 1 0 0,3-1-1 15,1-3 1-15,4-6 0 0,-1-1 2 16,2 2 3-16,1-6 5 0,-1-6 4 15,1-3 4-15,-2 0 2 0,-1-2 2 16,2-4 1-16,-2-8-3 0,-2-2-5 16,0-1-2-16,-1-4-2 0,-2-3-2 15,-1 1-3-15,-2 3-2 0,1 4 0 16,-3 2-1-16,2 4-4 0,-3 5-2 0,0 8-2 16,-2 4 0-16,1 4-1 0,1 5 0 15,0 2-1-15,2 4 3 0,4 1-1 16,1-2 1-16,4-1-1 0,2-2 0 15,2-5-1-15,3-1 1 0,0-6-1 16,1-3 3-16,2-3 2 0,-3-2 3 16,1-1 3-16,-3-4 2 0,-1-1 3 15,2-2 1-15,-4-3 0 0,-2-7-1 16,-1-3-2-16,-3-1-2 0,-2-3-3 0,-5-4-7 16,-4 0-3-16,-4 1-3 0,-3 4-8 15,-2 1-3-15,-1 3-8 0,-1 5-16 16,1 2-12-16,1 7 164 0,3 0-291 15,0 3-149-15,3-2-420 0</inkml:trace>
  <inkml:trace contextRef="#ctx0" brushRef="#br0" timeOffset="162486.99">20426 6933 530 0,'5'3'123'16,"-2"-1"4"-16,-2-1-74 0,1 1-30 15,1-2 1-15,-2 0 5 0,1 1 2 0,0-1-2 16,2-1 0-16,3-3-2 16,3 2-1-16,1-2-2 0,3-3 0 0,1-2-5 15,1 1-3-15,0 1-3 0,-2-3 0 16,-3-2-1-16,-1 2 2 0,-2 3-2 16,-4-2 0-16,-3-2-1 0,-3-5-1 15,-3 3-1-15,-3 3-2 0,-3 2-4 16,-3-2-2-16,-3 7-1 0,0 6-1 15,-2 7 0-15,2 3 1 0,1 5-1 16,2 0 0-16,5 6 0 0,3-2-1 0,4-1 1 16,3 0 0-16,3-2-1 0,5 1 1 15,3-1 0-15,3-2 0 0,5 0-1 16,2-1-1-16,6-3 1 0,4 0-1 16,2-7-1-16,3-4 1 0,2-3 1 15,1-4 0-15,3-6 2 0,-5 1 0 16,-3-5 1-16,-1 2 0 0,-4 0 2 0,-4-3 0 15,-6-2 1-15,-4 2 1 16,-4-8-1-16,-2 0 1 0,-5 1-1 0,-5 1-2 16,-4 4 0-16,-4 5-2 15,-6 5-1-15,1 7 0 0,-6 8 0 0,-2 5 1 16,-1 3 0-16,0 2 1 0,1 2-1 16,4 1 1-16,-1 1-1 0,9-4 0 15,4 1 0-15,7 2-1 0,6-2 1 16,6-1 0-16,3-2 1 0,5 1-1 15,5-1 0-15,2-3 1 0,1-5-1 0,2-2-2 16,-1-6-1-16,4-4 0 0,0-5 2 16,-2-4-9-16,-2-4-16 0,-3-2-18 15,0-3-6-15,-3-1-126 0,-3-4-133 16,-3-4-317-16</inkml:trace>
  <inkml:trace contextRef="#ctx0" brushRef="#br0" timeOffset="162696.96">21423 6398 626 0,'-1'9'143'0,"-1"3"10"16,-2 0-98-16,-3 6-15 0,-1 6 1 15,0 4 3-15,-2 9 0 0,-1 3-5 16,0 5-9-16,-2 6-7 0,2 2-6 16,-1-2-5-16,1-1-5 0,-1-4-2 15,1-6-3-15,0-1-2 0,2-7-1 16,1-4-5-16,2-2-10 0,1-4-8 0,3-4-14 15,1-2-14-15,1-6-7 0,2-5-63 16,4-5-54-16,4-6-104 0,1-6-227 16</inkml:trace>
  <inkml:trace contextRef="#ctx0" brushRef="#br0" timeOffset="162935.32">21545 6843 444 0,'-8'14'132'15,"-5"0"9"-15,-3 0 1 0,-5 0-89 16,-2-2 0-16,-3-1 1 0,-1-1-8 16,0 1-11-16,2-3-6 0,0 3-7 15,0-2-6-15,4 1-4 0,4 2-4 16,4 0-2-16,4 1 0 0,6 4-1 16,9-1 0-16,8 5 1 0,6 0-1 15,5-4-1-15,4 2 1 0,3-3-2 0,2 0-2 16,2-4-12-16,2-3-18 0,1-2-15 15,2-1-73-15,2-4-60 0,0-1-122 16,-2-4-257-16</inkml:trace>
  <inkml:trace contextRef="#ctx0" brushRef="#br0" timeOffset="163303.43">22255 6223 584 0,'13'0'131'16,"0"5"4"-16,0 11-110 0,-3 6 7 16,-2 7 6-16,-4 7 8 0,-2 5-1 15,-3 6-3-15,-1 5-2 0,-1 2-3 0,-1 10-6 16,-4 0-7-16,0 0-6 0,-1 3-7 16,2-4-5-16,2-3-2 0,2-3-2 15,1-8-2-15,5-5-1 0,3-5-5 16,0-6-11-16,1-3-24 0,-1-5 154 15,1-9-291-15,2-5-161 0,-1-8-443 16</inkml:trace>
  <inkml:trace contextRef="#ctx0" brushRef="#br0" timeOffset="163966.91">22808 6993 611 0,'0'0'140'16,"-5"1"4"-16,-3-3-106 0,-1-2-9 0,-4-2 4 16,-3-4 1-16,-3-2-7 0,-2 0-7 15,-2-1-2-15,-1-2 0 0,-2 6-5 16,0 3-4-16,-2 5-2 0,1 4 0 16,0 3-2-16,4 4-4 0,2 5-1 15,4 1-1-15,4 1-1 0,5 3 1 16,5 4-1-16,4-3 1 0,6 0-1 15,3-3 1-15,4 0 0 0,2-4 1 0,4-3 1 16,0-6 0-16,0 1 2 16,-1-4 0-16,1-4 1 0,-2-2 1 15,2-3 1-15,-2-5 1 0,-1-4-1 0,0-4 1 16,-1-1-1-16,-3 2 0 0,-1 2-1 16,-3 0 0-16,-3 6-2 0,-3 5-3 15,-3 6-1-15,-1 4 0 0,-4 6 0 16,-1 2 0-16,-1 5-1 0,2-1 0 15,-1 3 2-15,3-2 1 0,1-1 0 0,3-7-1 16,2 2 0-16,2-6 1 16,2-1 1-16,2-2 1 0,4-3 1 0,1 0 0 15,3-2 1-15,1-8 0 0,3 1 0 16,0-6 0-16,1-3-1 0,-2-2 1 16,-2-5-1-16,1-5 0 0,1-2 0 15,-2-7 0-15,2-6-1 0,-2-7-3 0,-2-7 1 16,0-3 7-16,-1 0 1 15,-3-2 0-15,-5 5 3 0,-2 2 3 0,0 5 4 16,-1 11 0-16,-1 8-5 0,-3 7-1 16,-1 8-2-16,-1 8-3 0,-4 13-3 15,-2 9-1-15,-3 6-2 0,0 10-1 16,2 6-1-16,-1 7 1 0,0 10 0 16,2 4 2-16,4 4-2 0,2 8 1 15,3 0-1-15,4-1-1 0,4 1 0 16,4-5-2-16,4-4-3 0,4-3-2 0,4-5-4 15,1-6-6-15,-3-7-5 0,0-2-4 16,-1-10-11-16,-3-3-20 0,-4-9-9 16,-2-4 12-16,-4-5-134 0,-3-5-127 15,-1-9-304-15</inkml:trace>
  <inkml:trace contextRef="#ctx0" brushRef="#br0" timeOffset="164552">22830 6691 465 0,'11'11'121'0,"2"0"7"0,7 1-48 15,3 1-43-15,4-4 0 0,4 2 0 16,2 0-7-16,2-2-8 0,1 0-4 16,5-3-3-16,-2-2 0 0,0 1-1 0,0-3 1 15,-2-6 2-15,-2-2 0 16,-3-3 1-16,-5-1-1 0,-3-4-2 0,-4-1-1 15,-5-1 0-15,-4 1 1 0,-4-3-1 16,-4 2-1-16,-5-2-1 0,-4 5-1 16,-4 2-1-16,-3 2-1 0,-7 5-3 15,-3 6-3-15,-5 5 0 0,-2 5-1 0,-2 5 0 16,0 3-1-16,1 4 1 0,4 3-1 16,7 1 0-16,5-2 0 0,5 0-1 15,9-3 0-15,4-3 0 0,7-2 1 16,6-2-1-16,2-4 2 0,6-2 1 15,5-1 0-15,3-4 0 0,6-1 0 16,0-3 0-16,1-2 0 0,2 1-1 16,-1-1 0-16,-2 2-2 0,-5 0 1 15,-6 3-1-15,0 3-1 0,-7-1-1 16,-5 1 0-16,-7 2 0 0,-3 1 0 0,-5-1-1 16,-4 2 1-16,-1 1 0 15,-3-2 1-15,1 1 1 0,-1-2 0 0,0-3 1 16,4 1-1-16,0-4 1 0,0-4 1 15,2 4 2-15,0-6 4 0,2 0 2 16,0-5 1-16,1-3 0 0,3-3 1 16,1 0 0-16,4-8-3 0,3-3-4 0,1 1-2 15,5 0-1-15,4-2-1 0,1 2-1 16,2 1-2-16,3 5 1 0,0 1-1 16,2 5 0-16,2 1 0 0,-2 4-7 15,0 1-5-15,-2 1-10 0,-1 0-23 16,-2 5-15-16,-1-1-129 0,-2-1-143 15,-5 1-329-15</inkml:trace>
  <inkml:trace contextRef="#ctx0" brushRef="#br0" timeOffset="209081.63">8187 3692 567 0,'-3'-5'141'16,"3"-1"12"-16,-1 1-72 0,2 0-19 15,0 3-3-15,2 1 0 0,-2 0-1 16,1-2-3-16,-3 0-6 0,2 5-5 15,-1-4-6-15,0 2-6 0,0 0-6 16,0 3-7-16,1-1-6 0,0 3-4 16,0 4-3-16,0 3 0 0,-1 2 0 15,-1 7 1-15,0 5 2 0,-1 8-1 0,-1 1 0 16,-2 6-2-16,2 3-1 0,-1 3-2 16,-2 0-1-16,0 0-1 0,0-1 0 15,1-1 0-15,0-4-1 0,0-4 1 16,0-1 0-16,2-3-1 0,2-5 0 15,-1-3 1-15,2-5-1 0,0-2 0 16,0-5 0-16,1-3 0 0,0-6 2 0,-1-3 1 16,1-5 1-16,-1-5 0 0,2-5 1 15,-1-4-1-15,0-5 0 0,2-1 0 16,-1-2-3-16,1 2-1 0,-1 0 0 16,3 2 0-16,-2 3-1 0,2 7 0 15,2 0 0-15,1 2-1 0,2 2 0 16,-1 2 1-16,5 5-1 0,2 1 0 15,2-2 1-15,1 1 0 0,3 1 0 16,1 2 1-16,5 0-1 0,-5 1 1 0,-2 5-2 16,-1 2 0-16,0 4 0 0,-4 5-1 15,-4 3 0-15,-4 2 1 0,0 5 0 16,-5-1 1-16,-1 4 0 0,-2-4-1 16,0 0-1-16,-1 1-4 0,0-3-7 15,2-5-6-15,0-2-8 0,0-5-5 16,3-2-6-16,-1-5-15 0,1-5-19 15,1 0 43-15,1-6-169 0,2-4-139 0,2-4-356 16</inkml:trace>
  <inkml:trace contextRef="#ctx0" brushRef="#br0" timeOffset="209387.18">8801 3687 692 0,'2'-4'160'0,"-3"3"4"0,0 0-121 0,-1 1-11 16,1 3-3-16,-1 2-1 0,-2 5-5 15,-1 4-1-15,1 2 0 0,-1 10-2 16,0 5 0-16,0 5-2 0,1 6-1 16,0 1-5-16,0 8-6 0,-1 6-3 15,0 0-1-15,2 0-1 0,0 1 0 0,-2-2 0 16,3 2 0-16,0-7-1 0,4-6-1 15,-1-6-2-15,3-6-3 0,1-6 0 16,2-6-4-16,4-8-2 0,3-2-3 16,2-9-12-16,4-2-7 0,2-4-10 15,2-5-3-15,2-5 31 0,-2-5-160 16,-1-7-128-16,-2-5-312 0</inkml:trace>
  <inkml:trace contextRef="#ctx0" brushRef="#br0" timeOffset="209650.21">8999 3740 577 0,'-1'-18'157'0,"1"5"7"0,-1 5-43 15,1 6-67-15,-1 3-9 0,1 6-3 16,-1 3-1-16,1 2-9 0,-1 6-4 16,1 4-3-16,-1 5-1 0,1 5-1 0,0 2-6 15,-2 2-6-15,-2 4-2 0,2 0-4 16,-2 3-2-16,2 4-1 0,-3-3-1 15,2 3 0-15,2 2-1 0,0-2 1 16,0-1-1-16,2-3 0 0,-2-7 0 16,3-2-1-16,2-4 0 0,1-9-2 15,2-2 0-15,3-5-3 0,1-5 0 16,2-4-4-16,-1-5-6 0,4-6-3 0,-1-3-13 16,1-5-18-16,-1-6 14 0,-1-3-155 15,-3-5-141-15,-1-5-345 0</inkml:trace>
  <inkml:trace contextRef="#ctx0" brushRef="#br0" timeOffset="209832.23">8619 3997 523 0,'-16'1'139'0,"9"1"4"0,8-1 1 16,8 1-92-16,8-1 0 0,7-1-4 15,4 1-5-15,8-2 1 0,3-1-5 16,3-1-16-16,0-3-9 0,0 0-4 15,-3 0-5-15,-1 0-10 0,-5 0-22 16,-2 2-22-16,-3 0 101 0,-2 1-236 16,-6 6-152-16,1-2-394 0</inkml:trace>
  <inkml:trace contextRef="#ctx0" brushRef="#br0" timeOffset="210014.29">9261 4046 587 0,'-4'10'141'15,"0"3"7"-15,-1 6-91 0,-1 3-9 16,-1 3-7-16,-1 5-5 0,2 7-7 16,-1 4-7-16,0 7-8 0,-1 2-6 0,-2 4-2 15,1 8-7-15,-1 0-21 0,2 0-14 16,-1-5-15-16,2-6-1 0,3-3-3 16,2-4-99-16,2-10-5 0,1-8-67 15,0-6-155-15</inkml:trace>
  <inkml:trace contextRef="#ctx0" brushRef="#br0" timeOffset="210295.53">9186 4229 644 0,'1'-8'151'0,"2"1"6"15,0 2-103-15,4 0-13 0,2-2-4 16,1 4 3-16,4-1-4 0,3-1-5 15,4 4-6-15,2 2-1 0,2 4-3 0,3 1-5 16,2 2-5-16,1 3-4 0,0 1-1 16,-4 0-1-16,-3 3-3 0,-4-3-2 15,-6 2-2-15,-4 4 0 0,-4-3 0 16,-9 2-1-16,-4 1-2 0,-8-2-1 16,-4 0-3-16,-4-3-4 0,-7-1-3 15,-3-3-10-15,-1-5-9 0,3-1-10 16,-1-7 19-16,4-2-151 0,3-4-130 0,8-5-327 15</inkml:trace>
  <inkml:trace contextRef="#ctx0" brushRef="#br0" timeOffset="210665.06">9844 4177 628 0,'-2'2'153'0,"-5"-4"8"16,-5 0-92-16,-1 1-27 0,-1-2-4 15,-2 1-2-15,-3 1-7 0,1 0-9 16,2 1-9-16,2 3-4 0,1 1-2 16,2 4-2-16,1 0-3 0,5 2-1 15,2 1 1-15,4 4-1 0,4-1 1 16,2-1 1-16,3 1 1 0,5 4 0 0,0-2 1 15,1 1 0-15,2-1 0 0,0 1 0 16,-1-3-1-16,-3-3 0 0,-3 1-1 16,-3-1 0-16,-4-1 1 0,-5-3 2 15,-6 1 0-15,-3-1 1 0,-4 1 0 16,-7-3 1-16,-3 0-1 0,-1-4-1 16,-1 1-2-16,-2-5-10 0,-1-1-6 15,2-2-10-15,6 0-17 0,1-4-96 16,2 1-44-16,4-2-121 0,5 5-251 0</inkml:trace>
  <inkml:trace contextRef="#ctx0" brushRef="#br0" timeOffset="211113.97">10199 4054 737 0,'0'3'183'0,"1"-3"7"16,-1 2-107-16,0-1-28 0,0-1-11 15,0-1-7-15,0 0-10 0,0 0-9 16,0 1-7-16,0 0-4 0,-1-1-3 16,1 2-3-16,-1 0-11 0,-2 1-19 15,-1 2-24-15,1-1 145 0,0 1-293 0,1 3-169 16,-3 4-456-16</inkml:trace>
  <inkml:trace contextRef="#ctx0" brushRef="#br0" timeOffset="211289.5">10179 4295 739 0,'-9'5'192'15,"3"3"6"-15,1-4-100 0,-1 0-34 0,2-4-11 16,3 3-10-16,0-3-15 0,1 0-11 16,1-1-7-16,-1-3-3 0,1-2-8 15,-1 0-13-15,0-1-30 0,0 2 48 16,-1 0-213-16,0 2-168 0,-1-1-431 15</inkml:trace>
  <inkml:trace contextRef="#ctx0" brushRef="#br0" timeOffset="211762.7">10693 3712 511 0,'0'3'129'0,"-1"-2"10"15,0 1-69-15,-1 2-19 0,-3-3-3 16,0 4-1-16,-3 4-9 0,1 4-6 15,-3 7-7-15,-4 7-8 0,-3 8-2 0,0 7-3 16,-1 3-5-16,-4 7-1 0,-4 7-2 16,-2-2-2-16,2 3 0 0,-2-3-13 15,0 2-6-15,3-3-6 0,2-6-10 16,7-7-4-16,2-6-31 0,5-7-97 16,3-6-103-16,4-10-265 0</inkml:trace>
  <inkml:trace contextRef="#ctx0" brushRef="#br0" timeOffset="211996.8">10909 3760 652 0,'8'-8'154'0,"-3"5"6"0,-2 3-104 0,-1 3-15 15,-1 5 0-15,-2 8 4 16,-7 7 0-16,-3 6-7 0,-4 6-3 0,-5 4-3 15,-5 7-5-15,-8 3-6 0,-3 0-7 16,-2 4-5-16,-1 2-4 0,2 2-3 16,2 3-2-16,3-5-3 0,5-1-8 15,5-3-8-15,4-3-9 0,6-7-14 16,5-7-16-16,4-6-138 0,4-7-144 16,8-5-340-16</inkml:trace>
  <inkml:trace contextRef="#ctx0" brushRef="#br0" timeOffset="213394.51">11317 4094 536 0,'2'-6'129'16,"-1"0"6"-16,-1 2-75 0,1-2-26 15,0 5-9-15,0 2-3 0,-3 6-6 16,-1 1-7-16,-1 4-5 0,0 3-4 0,0 6-1 16,-1 4 2-16,2 0 0 15,1-2 0-15,4 2 0 0,1-1-1 0,4-2-1 16,2-4 1-16,0-4 0 0,2 0 0 15,1-4 1-15,2-3 0 0,-2-5 2 16,1-1 0-16,-1-1 1 0,-1-6 0 16,-1-2 1-16,0-2-1 0,-1-1 0 15,-1-1-1-15,0 0-1 0,-1 0 0 16,1 2-2-16,-1 3 0 0,0 3-2 16,0 2-2-16,-1 1 0 0,1 2 0 15,1 0-1-15,0 3 1 0,2 0 0 16,0 0 1-16,0-2 1 0,1 0 2 0,-1-1 1 15,-1 3 4-15,-1-3 6 0,0-1 9 16,0-3 9-16,1-1 7 0,-2 1 3 16,1-1 1-16,-2-3-3 0,0 0-6 15,-2-2-10-15,-2-1-7 0,0-3-9 16,-1-1-10-16,-1 0-16 0,0-1-14 0,0-4-13 16,1 1 110-16,1-1-244 0,2 4-146 15,2 0-380-15</inkml:trace>
  <inkml:trace contextRef="#ctx0" brushRef="#br0" timeOffset="213532.71">12056 4169 594 0,'12'7'125'0,"-16"-4"0"16,5-1-109-16,-1-1-4 0,1-2-2 15,-1 0 5-15,1-5-139 0,1-1-111 16,3-3-303-16</inkml:trace>
  <inkml:trace contextRef="#ctx0" brushRef="#br0" timeOffset="213687.72">12488 4192 653 0,'7'8'145'0,"-1"0"3"15,-1-2-120-15,-1-4-3 0,-2-3-4 16,1-5-4-16,-1 1-12 0,1-5-6 15,0-4 7-15,2-2-154 0,4-2-132 16,1 2-339-16</inkml:trace>
  <inkml:trace contextRef="#ctx0" brushRef="#br0" timeOffset="213823.36">12937 4211 640 0,'9'12'142'0,"-7"-1"3"16,-2-5-113-16,0-1-9 0,-1-1-1 15,-2-5-4-15,0-5-15 0,0 2 14 16,2-6-162-16,1 0-130 0,0-1-347 0</inkml:trace>
  <inkml:trace contextRef="#ctx0" brushRef="#br0" timeOffset="213970.08">13230 4268 728 0,'8'7'168'15,"-1"-2"1"-15,-5-2-128 0,-1-1-9 0,-1-3 0 16,-2-3-5-16,0-2-16 0,0-3-20 16,0-2 132-16,0-4-294 0,0-4-169 15,5 3-471-15</inkml:trace>
  <inkml:trace contextRef="#ctx0" brushRef="#br0" timeOffset="-214254.71">14419 4019 336 0,'-1'0'101'0,"1"-1"12"0,-2-2-31 16,1 0-23-16,0 0-6 0,0-3 0 15,0 0-6-15,2-2-12 0,-1 0-11 16,3 0-3-16,0-2-3 0,2 2-4 15,-1-1-3-15,2 2-5 0,-1 1-1 16,1 1 0-16,-1 2-2 0,0 2-2 0,1 4 0 16,1 2 0-16,0 3 0 0,1 0-1 15,3 1 0-15,3 2 0 0,5-1 0 16,3-1 0-16,-1 0 0 0,0-2 0 16,5 1 1-16,1-1 3 0,1-2 5 15,2-1 6-15,-2-1 4 0,0-3 4 16,-1 0 4-16,-8-3 3 0,-3-2-1 15,-6-1-4-15,-5-2-5 0,-2-2-4 0,-1-1-5 16,0-2-3-16,1-3-5 0,-1 2-5 16,-2-2-9-16,0-1-13 0,-3 3-12 15,1 0-7-15,0 2 55 0,1 2-188 16,0 0-132-16,1 6-334 0</inkml:trace>
  <inkml:trace contextRef="#ctx0" brushRef="#br0" timeOffset="-213875.59">15048 3991 480 0,'1'7'124'0,"0"0"6"16,0 3-65-16,2 3-27 0,-1 1-2 15,-1 1-5-15,-1-1-10 0,0 4-8 16,0 0-5-16,0 0-2 0,-1-3 0 16,0 1 0-16,0-4-1 0,0-1 0 15,-1-6-1-15,1 1-2 0,1-3 7 16,-1-1 10-16,1-3 9 0,1-3 2 16,-1-1-1-16,1-3 2 0,3-4 1 15,-2-4-5-15,1-5-10 0,2 3-9 0,-1-2-3 16,0-3 0-16,3 2-2 0,0 2-1 15,0 1-1-15,0 7-2 0,2 1-1 16,-1 3 0-16,3 1-1 0,0 2-1 16,-1 2-2-16,2 3-5 0,0-1-10 15,-1 1-9-15,2 2-11 0,-1 0 2 16,5 0-22-16,2 1-108 0,1 1-113 16,2-2-272-16</inkml:trace>
  <inkml:trace contextRef="#ctx0" brushRef="#br0" timeOffset="-213298.77">15551 4066 521 0,'1'1'140'0,"-1"-1"9"0,-1 1-68 15,-2-2-23-15,-3-1-4 0,1-3-10 16,-2 0-14-16,-3 1-10 0,-3 1-9 16,-2 0-6-16,0 2-1 0,-4 2-2 0,-3 4-2 15,0 6 0-15,2 0-2 0,2 5 0 16,4-1-3-16,1 2-1 0,6 0-2 15,3-1-1-15,3-1 2 0,4-2 0 16,2-4 1-16,1-2 3 0,3-1 2 16,3-1 1-16,3-5 2 0,0-1-1 15,1-4 1-15,1 1 1 0,-1-3 0 16,-1-2 4-16,-4-1 1 0,-2 1 0 0,1 2 0 16,-3 1-1-16,-2-1 0 0,-1 5-2 15,-3 0-4-15,0 5-1 0,-3 4 0 16,-1 3-1-16,1 3 0 0,-2 1 1 15,2 2 0-15,1 1 0 0,2-3 1 16,4-1-1-16,3-2 1 0,3-3-1 16,2-1 1-16,2-3 1 0,1-2 0 0,-1-1 0 15,-3-2 0-15,0-3 5 16,-2-1 3-16,2-2 4 0,0-2 1 0,1 0 0 16,0-2 1-16,4-3-1 0,-2-1-1 15,0-4-4-15,-1 3-3 0,-4-5-2 16,-1 0 2-16,-3 2 2 0,-1 5 2 15,-3 3-2-15,-1 5 0 0,-2 1-1 16,-1 9-1-16,1 4-1 0,-1 5-3 16,-1 3-2-16,-1 4-1 0,1 3 0 0,2 4 1 15,0 4-1-15,1 3 1 0,0 1-1 16,1 3 1-16,0 1-1 0,1 1 1 16,-1-1-1-16,0-1 0 0,-2-4 0 15,1-3 0-15,-1 0-1 0,-3-4-1 16,-2-3-3-16,0-2-4 0,-3-1-7 15,-2-4-9-15,-4-6-12 0,-2-5-14 16,3-4-6-16,1-5-129 0,0-6-132 16,2-7-311-16</inkml:trace>
  <inkml:trace contextRef="#ctx0" brushRef="#br0" timeOffset="-213154.16">15664 3893 428 0,'2'9'33'16,"-1"-3"-33"-16,0-3-144 0,3-1-173 15</inkml:trace>
  <inkml:trace contextRef="#ctx0" brushRef="#br0" timeOffset="-212308.96">15938 4221 554 0,'-2'10'121'0,"2"-7"4"0,4-4-107 16,4-5-3-16,3-3 1 0,1 0 3 15,5-2 1-15,3-4-8 0,2 0-2 16,-2-3 2-16,-3 3 1 0,1-3 3 15,-4 2 0-15,-4 0 2 0,-6 3 0 0,-2 0 2 16,-3 4 1-16,-1 2-3 0,-3 2-1 16,-4 1-3-16,-3 4-1 0,-4 4-2 15,-2 3-4-15,-3 1-5 0,-1 3 1 16,-1 2-1-16,1 6 1 0,3-2-2 16,4 3 0-16,4-2-1 0,5 2-2 15,2-1 1-15,5-2-1 0,6-2 1 0,2 0 0 16,4-4 1-16,3-2 2 15,4 0 0-15,4-3 0 0,0-2 0 0,1-3 1 16,4-1 0-16,4-2 1 0,3-1 1 16,2-4 1-16,1 1 0 0,0 2 3 15,-1-5 1-15,-4 1 3 0,-5-5 2 16,-5 3-1-16,-8-3-1 0,-5-3 0 16,-3-2-1-16,-4 3 0 0,-4 2-2 15,-2 2-2-15,-4 0-1 0,-4 5 0 16,-3 1-1-16,-2 4-2 0,-2 7-3 0,-3 1-1 15,-1 5-1-15,2 4 0 0,0 0-2 16,1 1-1-16,4-2-1 0,3-2-2 16,4-1 0-16,5 0 1 0,6-3 1 15,5 1 0-15,3-2 3 0,4-1 1 16,5 0 2-16,2-3 0 0,1-2 1 0,2-1-1 16,2-3 1-16,-1 0-1 0,0-1 1 15,0-3 0-15,0 1 1 0,-3-4 1 16,-2 0 0-16,-1-2 0 15,-4-1 0-15,-1-1 0 0,-2-1 0 0,-5-1-2 16,-3 1 1-16,0 1 0 0,-3 6 1 16,-2-3 0-16,-2 4 0 0,-1 4 0 15,1 5 0-15,-2 1-1 0,-1 1-3 16,1 2-1-16,1 1-1 0,0 2-2 16,2 0 0-16,2 0 1 0,1 1 0 15,3-1 1-15,0 0 1 0,3-2 1 0,5 1 1 16,0-2-1-16,4-1 1 0,2-1 1 15,-1-1-1-15,5-2 0 0,-1-1 1 16,-3-1-1-16,-2-2 1 0,-3-1 0 16,-3-3 0-16,-2-1 0 0,-6-3 0 15,0-4 1-15,-2-3-1 0,-2-1 0 0,-1-1-1 16,0 1 1-16,-2 2-2 0,1 1 1 16,1 4-1-16,1 3-1 15,1 5 0-15,4 0 0 0,0 0-2 0,2 3-2 16,3 0-9-16,1 1-15 0,1-2-20 15,-1 0-133-15,2-4-10 0,-1 1-123 16,2 8-244-16</inkml:trace>
  <inkml:trace contextRef="#ctx0" brushRef="#br0" timeOffset="-211765.86">17513 3487 619 0,'4'5'132'0,"-4"3"11"16,-3 6-108-16,-1 5-14 0,-5 9 3 16,-3 10 6-16,-5 5 6 0,-5 8-5 15,-2 5-10-15,-5 5-3 0,-5 4 0 16,-5 0-3-16,-3 2-6 0,3 5-4 15,-4-3-2-15,-2 2-1 0,3-2-4 0,9-3 0 16,7-8-2-16,5-8-8 0,6-6-5 16,6-7-6-16,7-7-7 0,4-6 141 15,2-5-274-15,2-3-144 0,6-4-406 16</inkml:trace>
  <inkml:trace contextRef="#ctx0" brushRef="#br0" timeOffset="-211186.92">17707 3976 582 0,'-5'-3'133'0,"-2"-1"5"0,2-3-108 16,1 3-6-16,0 1-1 0,-2 1 1 15,0 1-8-15,-3 2-8 0,-1 7-6 16,-2 4 0-16,-3 0-1 0,-4 5 0 16,0 5-1-16,-3 2 0 0,0 2-1 15,0 0 0-15,3-1-1 0,4 2 0 16,4-2 1-16,5-2 0 0,8-2 0 16,5-3 2-16,4-2 1 0,7-3 0 0,2-4 1 15,3-6-1-15,2 1-5 16,0-3-8-16,5-3 8 15,2-5-135-15,1-3-3 0,1 0-98 0,0 0-211 0</inkml:trace>
  <inkml:trace contextRef="#ctx0" brushRef="#br0" timeOffset="-210853.27">18084 4024 548 0,'2'1'133'0,"-3"-2"5"0,-1 1-77 16,-1 0-25-16,-4 0-1 0,-2 0 2 16,-6-1-11-16,-1 1-8 0,-3 0-4 15,-3-1-7-15,-1 0-3 0,2 1-1 16,3 1-1-16,2 0-1 0,5-1-2 0,2 1-1 16,5 2-1-16,2 0 1 0,3 3 0 15,2 1 0-15,4 3 1 0,1-1 1 16,4 6 1-16,3 0 2 0,0 1-1 15,5 2-1-15,-1-3 0 0,1 2 0 16,-1 1 0-16,-4-4 0 0,-1 0-1 0,-5 0 0 16,-3-4-1-16,-6 2 2 0,-7-3 0 15,-3-3 2-15,-5 2 0 0,-5-3 1 16,-4-1-4-16,-2-3-4 0,1-1-9 16,1-4-7-16,1 1-38 0,4-2-96 15,3-4-119-15,4-2-277 0</inkml:trace>
  <inkml:trace contextRef="#ctx0" brushRef="#br0" timeOffset="-210268.16">18318 3963 470 0,'-4'0'130'0,"3"0"10"0,0-2-33 16,2-1-56-16,3 0-7 0,4 1 1 0,2-1-8 15,1 0-8-15,2 0-6 16,0 2-5-16,1 2-4 0,-2 2-1 0,-2 1-2 16,-1 1-3-16,-1 0-4 0,-1 3-3 15,-2 1-2-15,-3-2 1 0,-1 0-1 16,-2 1 0-16,-3 0 1 0,-3-1 0 16,-1 0 0-16,2-4 1 0,-2 3 0 15,0-1 1-15,1-3-1 0,2 1 1 0,2-1 0 16,0-1-1-16,2 0 0 0,0-1-1 15,1 1-1-15,1 0 0 0,1 0 0 16,1 1 0-16,1 2 1 0,0 1-1 16,5 2 2-16,1-1 0 0,2 4-1 15,1 1 1-15,2 0-1 0,3 2 1 16,0-1-1-16,-1 1 0 0,-2-2 1 16,-3-1-1-16,-2-1 0 0,-4 1 0 15,-2-2-1-15,-6-2 2 0,-4 0 3 16,-5 1 0-16,-5 1 1 0,-5-2 0 0,-2-2 1 15,-2-2-1-15,1 2-4 0,-3-4-7 16,2 0-9-16,3-1-6 0,2 1-8 16,3-2-6-16,0 0 13 0,4-1 0 15,3-4-141-15,5-2-116 0,5-3-312 16</inkml:trace>
  <inkml:trace contextRef="#ctx0" brushRef="#br0" timeOffset="-209799.17">18853 3934 611 0,'3'-1'148'0,"0"-5"7"0,-1-1-99 16,-1 2-21-16,-1 0 3 0,-2-1 3 15,-3 1-11-15,-2-4-12 0,-4 4-5 16,-5-2-3-16,-4 4-2 0,-6-1-5 15,-2 2-2-15,0 3 0 0,0 7-1 16,-3-1 1-16,5 5-1 0,3-1 0 16,3-1-1-16,5 3 0 0,3-1 1 15,4-1 0-15,6 3 0 0,5-2 2 16,5 2 1-16,5 3 1 0,5-1 0 0,1 3-1 16,3 1 1-16,6 2-2 0,-1 2 0 15,2 2-1-15,-3-2 0 0,-1 0-1 16,-4-5 1-16,-1 1-1 0,-9-3 0 15,-6-3-1-15,-7-2 1 0,-5-3 0 16,-5 2 0-16,-9-3 1 0,-4-3-1 16,-1 1 0-16,-1-3-1 0,0-4 1 15,3-1-1-15,2-5 0 0,8 1 0 0,3-5-2 16,4-6-1-16,6-6 1 0,5 0 0 16,4-5 0-16,4-2-1 0,3-1 1 15,5 3 2-15,4 4 1 0,2 5 0 16,-1 4-1-16,0 4 1 0,28-3-9 15,-32 8-8-15,-4-1-13 16,-2 0 75-16,-1 1-211 0,-5-1-141 16,0 0-374-16</inkml:trace>
  <inkml:trace contextRef="#ctx0" brushRef="#br0" timeOffset="-209596.33">19036 3961 563 0,'-2'7'137'0,"1"3"5"16,1 2-101-16,-3 0-10 0,0 4 2 0,1 1 0 15,1 3-13-15,-2 2-12 0,2-2-3 16,-2 2-2-16,3 1 0 0,2-5-2 16,0-1 0-16,1 0-11 0,3-5 35 15,-1-1-171-15,0-3-127 0,3-6-344 16</inkml:trace>
  <inkml:trace contextRef="#ctx0" brushRef="#br0" timeOffset="-209274.67">19289 4035 517 0,'-14'6'129'0,"1"0"6"16,-1 3-83-16,1 1-20 0,1 2 0 15,4 0 2-15,1 3-12 0,5 2-13 0,2-1-6 16,3-3-1-16,7 3-1 0,1-3 1 16,2-1 4-16,2-2 6 0,3-4 1 15,3 0 3-15,1-2 3 0,-3-2 3 16,1-1 2-16,-1-1-1 0,-2-4-3 16,-1-2-3-16,-5-1 1 0,-3-2-2 15,-2-5-2-15,-4-3-1 0,-4-2-1 16,-4-1-2-16,-1 0-1 15,-5 2-4-15,-3-2-4 0,-1 4-8 0,-5 4-14 0,0 1-15 16,1 4 13-16,-3 0-109 0,1 1-46 16,2 0-117-16,2 2-253 0</inkml:trace>
  <inkml:trace contextRef="#ctx0" brushRef="#br0" timeOffset="-208866.61">19761 3565 363 0,'1'2'118'0,"-1"-1"6"15,2 3-13-15,-1-1-57 0,-2 2 0 16,-2 4 7-16,0 2-13 0,-2 6-11 16,-2 3-1-16,-1 7 3 0,0 3 0 0,-2 6-6 15,-1 7-5-15,0 2-4 0,-1 2-4 16,0 3-3-16,-1-1-4 0,1 1-4 15,-3 2-3-15,2-4-1 0,-1-1-1 16,1 0-1-16,1-3-2 0,-4-1-4 16,4-4-4-16,2-5-4 0,1-3-14 15,0-4-13-15,-1-5 64 0,2-3-204 16,4-8-140-16,-2-1-375 0</inkml:trace>
  <inkml:trace contextRef="#ctx0" brushRef="#br0" timeOffset="-207870.46">20218 3902 459 0,'-12'-1'116'0,"1"2"6"0,2-3-64 16,0 3-25-16,-2-3-2 0,0-1 0 15,-2-1-12-15,-3 0-8 0,0 0-4 16,-3 3-4-16,-1-1 0 0,0-1 1 15,0 3-1-15,1 4 2 0,3 1 1 0,3 1 1 16,1-1 2-16,1 3 0 0,4 2 0 16,3-2 1-16,3 0 1 0,3 1 3 15,2 1-1-15,4 1 1 0,6 0 1 16,3 2-1-16,1-2 0 0,4 1-3 16,0-2-3-16,0-1-1 0,-1 1-2 15,-4 1-2-15,-3 0 0 0,-4 0-1 0,-3 0 0 16,-5-1 1-16,-4 0 3 0,-7-2 2 15,-4-2 1-15,-3 1 1 0,-6-4 0 16,-4-2 0-16,-3 0-1 0,-2-4-5 16,3-2-7-16,3-3-8 0,-1-4-9 15,4 1-10-15,3-4-7 0,4 1 71 16,4-2-200-16,5-3-128 0,-1 1-339 16</inkml:trace>
  <inkml:trace contextRef="#ctx0" brushRef="#br0" timeOffset="-207424.88">20327 3566 510 0,'5'-5'131'0,"-2"0"8"0,0 3-43 0,-2 2-65 15,0 3-3-15,-1 5 9 0,0 2-1 16,-2 10-9-16,-2 6-4 0,-1 3-2 15,-3 8 0-15,1 4-3 0,-3 3-8 16,1 2-4-16,-1-4-1 0,2-2-3 16,4 2-1-16,2-7 0 0,2 1 1 15,3-6-1-15,6-3 0 0,2 0 0 16,3-4 0-16,2-3 0 0,1-3 1 16,-1-5 0-16,0-4 1 0,-2-3 1 15,0-6 0-15,-1-4 1 0,2-1 0 0,-2-5 0 16,1-6 2-16,-1-2-1 0,0 0-1 15,-2-2 1-15,-1 0-2 0,-3 4 0 16,-1 4-1-16,-2 4-1 0,-2 5-3 16,-1 0 0-16,-1 9 0 0,-3-1 0 0,-1 3 0 15,0 4 0-15,-1 4 0 16,2 1 1-16,2 4 0 0,0 0 0 16,3 1 0-16,5 1 0 0,-1-4-1 0,3-1-1 15,1-3-1-15,1-1-3 0,0-3-10 16,0-2-11-16,1-5-13 0,-1-4 68 15,0-3-199-15,-1-1-137 0,-1-6-356 16</inkml:trace>
  <inkml:trace contextRef="#ctx0" brushRef="#br0" timeOffset="-207279.28">20597 3804 579 0,'-3'-3'134'16,"1"0"6"-16,0 1-79 0,1 0-38 15,1-1-2-15,1-1-1 0,-1 0-4 16,1 2-7-16,0 0-10 0,0-1-7 16,0 1-43-16,-1 0-93 0,0 2-115 15,-2 7-281-15</inkml:trace>
  <inkml:trace contextRef="#ctx0" brushRef="#br0" timeOffset="-205993.25">20907 4010 399 0,'1'1'125'0,"-1"-1"5"0,-1 0-33 15,1 0-30-15,0 1-6 0,0-1-6 16,-1 0-19-16,0 0-9 0,-1 0-6 15,2-1-4-15,-4 1-5 0,-4 0-4 0,-1-1-3 16,-2 3-1-16,-3-1-3 0,-5 2-1 16,-3 2 0-16,1 1 0 0,0 2-1 15,0 3 0-15,3 1-1 0,5 2-1 16,2-1-2-16,6 1-1 0,1 1 1 16,2-3-1-16,4 0 2 0,1-1 0 15,0-2 1-15,5 1 3 0,1-5 1 16,5-2 1-16,1 1 0 0,0-2 0 0,3-4 1 15,0-2 2-15,0 1-1 0,-4-5 1 16,0-3 0-16,0-1 0 0,-3-4 2 16,-2-3-1-16,-1 1 0 0,-1-4 0 15,-2-1 0-15,1-2-1 0,-3-3 2 16,0-4-2-16,2-4-1 0,-3-3 0 16,-1-3-2-16,-1 4 0 0,-2 1 0 15,1 5-1-15,-2 8 1 0,1 6 0 0,0 6 0 16,1 4 0-16,0 4 1 0,1 5-2 15,-1-1-1-15,0 7 0 0,0 2-1 16,-1 5 1-16,0 2 0 0,0 6 1 16,1 3 2-16,0 5 0 0,0 1 0 15,1-1 0-15,1 2 0 0,1 1-1 16,2-2-1-16,1-3-1 0,1 2 1 16,3-5-1-16,2 1 1 0,1-1-1 0,1-2 1 15,2 1-1-15,1-2 1 16,2-4-1-16,-1-2 1 0,2 0 1 0,-1-6-1 15,1-3 1-15,2-6 0 0,1-1 0 16,0-3-1-16,-1-6 0 0,1-4 0 16,1-6 0-16,0-2-1 0,-4-1 0 15,-3-4-1-15,-2-1 0 0,-3 0 1 16,-4-1 0-16,-2 4 1 0,-5 3 1 16,-4 5 1-16,-2 3-1 0,-6 5 1 0,-3 0-1 15,-2 10-1-15,-3 2-1 0,0 7 0 16,1-1-2-16,1 2 1 0,4 2-1 15,3 5-1-15,2-3 0 0,4 3 0 16,2-3 0-16,3 1 1 0,2 1 0 16,3 1 0-16,3-4 2 0,4 3-1 15,1-6 1-15,1 2 1 0,5-3 0 16,2-3 0-16,2-2 0 0,1 0 0 0,2-7 0 16,0-1 1-16,1-4 0 0,-2-3-1 15,-1-2 0-15,-2-2 1 0,-1-6 0 16,-5 0-1-16,-2-4 1 0,0 1 0 15,-5-2 0-15,0 1 1 0,-1 0-1 16,-4 3 1-16,-4 7 1 0,4 1 1 16,-2 3-2-16,-1 1 0 0,-1 7-3 0,1 0-3 15,1 3 0-15,1 0-2 16,0 5 0-16,1 2 0 0,3 2 0 0,0 1 3 16,1 1 2-16,2 2 1 0,1 7-1 15,0-2 1-15,2 2 0 0,-2 0-1 16,1 2 1-16,-1 0-1 0,-4-2 0 15,0-5 0-15,-3 1 0 0,-3-6 2 16,-4 0 2-16,-4-5 1 0,-3 0 0 16,-2-6 1-16,-2 0 1 0,-2-3-6 15,-1-1-11-15,0-2-11 0,0-6-11 0,-1-4 14 16,-1 3-156-16,0-5-138 0,1-2-331 16</inkml:trace>
  <inkml:trace contextRef="#ctx0" brushRef="#br0" timeOffset="-202383.2">21995 3678 314 0,'0'3'93'0,"0"-4"6"15,1 2-42-15,-1 0-7 0,1-3 2 16,1 3 0-16,-1-3-13 0,1 1-9 0,-2 2-4 16,0-2-3-16,-1 2-4 0,2-1-3 15,-1 1-3-15,-1-2 0 0,0 2-3 16,1-2-1-16,0 0 0 0,0 0 0 15,0 1 1-15,0 1 1 0,1 2 0 16,0-4 2-16,-2 2 1 0,2-2 2 16,-1 1-1-16,-1-1 0 0,1 0-1 15,-1-1-2-15,1 3-3 0,0-1-1 0,0 0-3 16,-1 1-2-16,-1 1-2 0,0 5 0 16,1 2-1-16,-3 2 1 0,-4 7-1 15,0 5 1-15,-1 5 1 0,-2 9-1 16,-5 3 1-16,-2 2 0 0,-5 7-1 15,-4 5 1-15,-1 3-1 0,-2-2 1 16,2-3-1-16,2-3 0 0,4 1-3 16,4-9-4-16,6-8-4 0,4-2-7 15,3-5-9-15,0-4 32 0,2-5-165 0,1-8-125 16,2-1-326-16</inkml:trace>
  <inkml:trace contextRef="#ctx0" brushRef="#br0" timeOffset="-199520.55">19381 5007 430 0,'-2'2'115'16,"0"-2"6"-16,0-1-22 0,1-1-62 16,1 0-8-16,0-2 2 0,3-1-1 0,-1-2-4 15,2 2-2-15,2-1-1 0,-1 0 1 16,2-2 1-16,-1 0 1 0,1 1-2 16,1 0-1-16,1 2-1 0,1-3-1 15,1 0-4-15,3 3-1 0,1-2-1 16,0 4-1-16,2-1-1 0,0 0-3 15,-1 3-1-15,-1 4-2 0,-1 2-2 16,-2 2-3-16,0 2-1 0,-4 1-2 16,-2 2 0-16,-1 1 0 0,-4 0 0 0,-4-2-1 15,-4 1 1-15,-4-2 1 0,-3-1 0 16,-3-1-1-16,-2-4 1 0,-2 1 1 16,-2-1-1-16,1-2 1 0,0-2 0 15,3 1-1-15,3 0 2 0,3 1-1 16,2-3-1-16,5 2 1 0,3-2-1 15,4 1 0-15,1 1 1 0,4 1-1 0,0-2 1 16,7 4-1-16,1-1 1 0,2 4 0 16,4 2-1-16,2-2 0 0,1 4 1 15,3 2-1-15,-4 2 1 0,0 2-1 16,-2 2 0-16,-4-2 0 0,-2 0 0 16,-5-2-1-16,-6-2 0 15,-5-2 0-15,-5-2 1 0,-7 0-1 0,-2-2 1 16,-6 2-1-16,-3-2 1 0,-1-1 0 0,-2 1 1 15,1-2-1-15,2-1-5 0,-1-1-7 16,6-1-10-16,1-1-9 0,4-1-8 16,3-2-8-16,3-3 162 0,2-4-287 15,6-2-140-15,2-1-403 0</inkml:trace>
  <inkml:trace contextRef="#ctx0" brushRef="#br0" timeOffset="-199052.3">19910 4998 520 0,'4'-3'142'16,"0"-2"7"-16,-2 0-25 0,-1 2-80 16,0-3-1-16,-1-2 0 0,-1 2-7 15,-2 0-10-15,-2 1-8 0,-6-2-5 0,-4 1-5 16,-5 1-5-16,-8 1-1 0,-4 3 0 15,-2-1-1-15,0 3 0 0,3 2 1 16,1 4-1-16,6-2 0 0,8 5 0 16,4 0 0-16,6 1 2 0,4 0 2 15,6 0 0-15,6 1 1 0,2 1 0 16,7 2 0-16,5 2 0 0,5 5-1 16,3 3-3-16,1 1-1 0,-1 0 1 15,-3 1-7-15,-1-1 0 0,-6 0-2 16,-6-4-3-16,-5 0-2 0,-4-2-1 0,-6-2-2 15,-2 1 6-15,-6-5-1 0,-5-1 2 16,-3 0 2-16,-6-8 2 0,-2-4 2 16,-3-1 1-16,-3-2 0 0,2-5 1 15,2-6 1-15,4-4 1 0,5-1 0 16,5-4-1-16,7 0 2 0,5-1-1 16,8 0 0-16,4-1-1 0,6 3 0 15,3 1 0-15,3 2-1 0,1 1 1 0,0-2-2 16,-4 4-4-16,1 3-8 0,-3 1-10 15,0 1-9-15,-6 1-11 0,1 1-120 16,1 1-121-16,1 0-289 0</inkml:trace>
  <inkml:trace contextRef="#ctx0" brushRef="#br0" timeOffset="-198850.33">20189 5001 596 0,'-1'8'144'0,"-1"-1"6"0,1 2-105 16,-2 5-10-16,1 4 3 0,-3 1-1 15,2 5-13-15,-1 1-12 0,-1 0-5 0,1 1-2 16,2-3-4-16,-1-3-8 0,1-2-8 16,0-4-11-16,1-2 18 0,2-1-149 15,-1-1-125-15,-1-5-317 0</inkml:trace>
  <inkml:trace contextRef="#ctx0" brushRef="#br0" timeOffset="-198510.12">20394 5042 531 0,'-10'9'130'0,"1"0"7"0,0 6-71 15,3 3-42-15,-2 3-1 0,2 2 1 16,2-1-6-16,2-2-10 0,4-3-6 0,2-1 0 16,4-3 0-16,3-3 0 0,2-3 0 15,3 0 0-15,4-2 0 0,1 0 0 16,2-3 4-16,-1-1 5 0,2-2 3 16,-1-1 1-16,-1-3 1 0,-3-2 1 15,-2-1 4-15,-1-2-3 0,-3-6-4 16,-5 0-2-16,-3-2-1 0,-4-2-2 15,-5 3-2-15,-6-2-4 0,-5 0-1 16,-5 5-2-16,-6 1-1 0,-1 2-3 16,-2 3-9-16,0 2-8 0,5 0-10 15,3 5-6-15,6 1 164 0,5-2-291 0,4 3-141 16,8-3-399-16</inkml:trace>
  <inkml:trace contextRef="#ctx0" brushRef="#br0" timeOffset="-198233.17">20923 5119 515 0,'0'5'137'0,"0"-1"7"0,1 2-64 16,-1 0-33-16,2-4 4 0,0 1 1 16,1-2-10-16,4 1-13 0,3 0-7 15,1-1-4-15,3 1-4 0,3-1-7 16,1-2-5-16,2 1-16 0,-2-2-17 16,1-3 158-16,1 2-293 0,0-4-154 15,1-1-436-15</inkml:trace>
  <inkml:trace contextRef="#ctx0" brushRef="#br0" timeOffset="-197713.12">21279 5084 484 0,'-1'-5'122'0,"1"3"6"0,0-4-61 16,2 2-38-16,-1 0 1 0,3-3-3 15,0 3-7-15,0 3-7 0,1-4-3 16,0 2 0-16,-1 1 0 0,2 0 0 0,-1 0 0 15,1 0 0-15,0-1-2 0,0 1 0 16,2 2-1-16,2 0 0 0,1-1-1 16,0 1-1-16,1 0-1 0,-1 1-1 15,1-1 0-15,-2 2-1 0,-1-1-1 16,-1 3-1-16,-3 4-1 0,1 0-1 0,-2 2 1 16,-4 4-1-16,-2 1 0 0,-3 3 0 15,-2 2 1-15,-2-2-1 16,-3 3 1-16,-2-2-2 0,-2-2 0 0,0-2 1 15,-1 2-1-15,0-3 1 0,2 1 1 16,-1-1 0-16,4-3 1 0,3 0 0 16,3-1 0-16,4-2 0 0,3-1 1 15,3-5-1-15,6-2 0 0,4 1 1 16,5-5 0-16,4 0 0 0,1 0-1 16,3-2-5-16,1 0-7 0,0 2-7 0,0-2-10 15,-3 3-116-15,-2-4-114 0,0 1-281 16</inkml:trace>
  <inkml:trace contextRef="#ctx0" brushRef="#br0" timeOffset="-197198.19">21685 5025 491 0,'2'-1'117'0,"1"1"3"0,0 0-83 16,0-2-10-16,0 1 2 0,2 0-2 15,0 0-9-15,1 0-5 0,-1 0 1 16,2-2-2-16,1 3-2 0,0 0 0 15,3 0-1-15,1 2 0 0,1-2-1 16,3 1-2-16,-1 1-1 0,3 1 0 0,0-1-2 16,0 1 0-16,-2 2-2 0,0 0 0 15,-4 4-1-15,-3-2 1 0,-1 3-1 16,-6 3-1-16,1 1 0 0,-3 0 0 16,-2 3-1-16,-1-3 0 0,-2 6 1 15,-4-5-1-15,-1-2 1 0,-4 3 0 16,-3-6 1-16,0-1 0 0,-3 0 1 15,-2-1-1-15,2-2 1 0,2 2 0 16,1-3 0-16,4 4 0 0,1-1 0 0,5-2 0 16,3 1-1-16,1-2 1 15,4 1 1-15,2 1 0 0,4-5 0 0,5 2 0 16,2-1 1-16,4 1 0 0,4-1 0 16,2-1-2-16,3-3 0 0,-1 4-1 15,1 0-3-15,0-2-6 0,3-2-6 16,-1-1 68-16,-1 1-195 0,-2 1-125 15,4-5-341-15</inkml:trace>
  <inkml:trace contextRef="#ctx0" brushRef="#br0" timeOffset="-196731.89">22205 5102 173 0,'-7'1'51'15,"0"1"6"-15,1-3 1 0,-1 2-29 16,1-1 12-16,0 2 11 0,1-2 8 16,0 0-2-16,2 0 1 0,0-2 0 15,1 2-3-15,0 0-10 0,2-3-9 0,0 1-6 16,2-1-5-16,0-2-5 0,0 2-3 15,2 0-4-15,2-1-2 0,0 1 0 16,3 0-1-16,2 1-1 0,1-1 0 16,1 1-1-16,4 2-1 0,0-1-2 15,4 3-2-15,0-1-1 0,2 3 0 16,1-2-2-16,0 1-4 0,-2-2-9 16,-4 0-10-16,-2 2-6 0,-3-3-120 0,-3-7-118 15,-2 6-290-15</inkml:trace>
  <inkml:trace contextRef="#ctx0" brushRef="#br0" timeOffset="-192998.11">22817 5001 249 0,'-6'1'77'0,"1"-1"7"16,-2-1-23-16,1 1-14 0,0 0-2 15,1 1-1-15,-1-1-6 0,3-1-6 0,0-1-3 16,3 3-3-16,-1-1 0 0,0 0 0 16,1-1-4-16,0 1-2 0,0 0-3 15,1 0-2-15,-2 0-3 0,-3 0-3 16,1 1-3-16,-1-1-2 0,-1 1-1 16,-1 0-1-16,-2 2 0 0,0-1 0 15,0 2 0-15,-1 1 0 0,-1-1 1 0,0 6 2 16,0 0 1-16,0 3 2 0,3 3 0 15,0 2-1-15,2 2 0 0,1 5 0 16,3-3-2-16,2 1-2 0,2-3-1 16,1-2-1-16,1-3-1 0,4-2 2 15,1-6-1-15,1 0 0 0,2-2 4 16,0-3 3-16,4-1 4 0,1-2 1 16,-1-3 1-16,1 0 3 0,1-3 3 0,-2-4 2 15,-2 0-2-15,-3-2-2 0,-1-2 0 16,-1-2-1-16,-4-6-4 0,-2 0-3 15,-3 0-5-15,-1 0-2 0,-4 3-3 16,-1 3-1-16,-4 3-2 0,-2 6 0 16,-4 1-4-16,-5 4-8 0,-1 1-12 15,-2 2-8-15,-1 1-5 0,1 0-4 16,1 2 11-16,4 0-129 0,5-2-108 16,2 0-273-16</inkml:trace>
  <inkml:trace contextRef="#ctx0" brushRef="#br0" timeOffset="-192019.95">23337 4917 323 0,'4'-1'98'0,"-1"-1"6"16,-1 1-21-16,0 1-40 0,-1 1-2 15,0-1 3-15,-1-1-10 0,0-2-12 16,0 3-4-16,2 3-4 0,-4-3-2 16,2-3-3-16,-2 3-1 0,-1-2-2 15,-4 1-2-15,-4 2 0 0,-4-6-2 16,-2-2 1-16,-5 4-1 0,-3 0 0 0,-3 1-1 16,1 0 0-16,0 0 1 0,2-1-1 15,1 1 0-15,3-1-1 0,3 6 1 16,3-7-1-16,8 5 0 0,0-5 1 15,3 5-2-15,3 2 2 0,2-3 0 16,1-1 2-16,0 1 1 0,1 1 1 16,1 4 0-16,0-2 0 0,-1 0 0 0,1 2-1 15,-3 0-1-15,0 3-1 0,-2-3 0 16,-2 2 0-16,-2 2 1 0,0 0 1 16,-3 0-1-16,1 1 1 0,0 0-1 15,-1 1 0-15,4-1-1 0,-1-1 0 16,2-1 0-16,2 1-1 0,0-3 0 15,1-1 1-15,0-2-1 0,0 2-1 16,0-2 1-16,0-1 0 0,0-2 0 0,1 0 0 16,-2 2 0-16,1-2 0 0,-1 0 0 15,2 2 1-15,-1-2-1 0,-1 0-1 16,1 0 1-16,1-2 1 0,1 5 0 16,2-3 1-16,2 0 2 0,2 0-1 15,1-1 3-15,2 1 1 0,4 0 0 16,-2-2 0-16,0 2 1 0,2 3 0 15,0-2-1-15,-2 2 0 0,2 4-3 0,-1-1 0 16,-1 2-2-16,-1 0 0 0,-1 4-3 16,-1 1 0-16,-2-1 0 0,-3 0 0 15,0 0-1-15,-3 4 1 0,-1 0 0 16,-2-5 0-16,-1 1 0 0,-3 0 1 16,1 1-1-16,-1-3 1 0,-2-4 1 15,-1 2-1-15,1 2-1 0,-3-5 2 16,1 1-1-16,-2-4 1 0,-1 1 0 15,-1 1-1-15,-1-2 1 0,-2-3 0 0,0 0-1 16,-3-5-6-16,4 3-7 0,-3 0-7 16,3-4-6-16,2-1-3 0,1 2 165 15,3 0-292-15,2 1-133 0,2-6-398 16</inkml:trace>
  <inkml:trace contextRef="#ctx0" brushRef="#br0" timeOffset="-189637.27">23565 5240 343 0,'2'2'92'0,"1"-1"5"0,-2 1-46 16,1-1-15-16,-2 0 2 0,0-1 0 16,1 0-9-16,-1 0-6 0,0 0-1 15,0 0 1-15,0 0 2 0,1 0-3 0,0 0-2 16,0-1-1-16,0 0-2 0,0-1-3 16,1 0-4-16,0 0-5 0,-1 0 0 15,-1-1-2-15,0-2 2 0,-1 1-1 16,0-1-1-16,-2-1 0 0,0-2 0 15,0 1-1-15,0-2 0 0,-2 0-1 16,2 1 0-16,-1 1-1 0,-1 0 1 0,1 2-2 16,-2 0 1-16,1 2-1 0,-2 0 1 15,-1 0-1-15,0 2 1 0,-2 1 0 16,-1-4 0-16,1 5 0 0,-1 0 0 16,1 1 0-16,0 2 0 0,2 1 0 15,-1 4 0-15,-1 4 0 0,0-2 0 16,0 1 0-16,1 0 0 0,-1 2 0 15,0 0-1-15,2-2 2 0,4 1 2 16,0 1-1-16,3 1 0 0,4 0 0 0,0-1 0 16,1 0 0-16,4-1-1 0,0-2-1 15,1-1 0-15,1 0 0 0,1-1 1 16,0-3 0-16,-1-1 1 0,-1-3 1 16,-2-1-1-16,-1-1 1 0,-1-3 0 15,1-1 0-15,-1-1 0 0,0-2-1 16,0 0 0-16,2-2 0 0,-1-1-1 0,1-1 0 15,0-2 0-15,-1-1 1 0,0 2 0 16,-2-1 0-16,0 3 2 16,1 0 1-16,-3 4 2 0,0 1 0 0,-1 3 1 15,0 0 1-15,-1 2-1 0,0 2-1 16,0-2-3-16,-2 3-2 0,1 0 0 16,-1 1-1-16,0 3-1 0,-1 2 0 15,2 2 1-15,0 2 1 0,0 1-1 16,2 0 1-16,3 3 0 0,0-2 0 15,3-2 0-15,1 2 0 0,2-3 1 0,1 1-2 16,1-3 1-16,0-3 0 0,1 0-3 16,0-2-9-16,-2-1-11 0,0-5-2 15,-2-2-133-15,0-1-126 0,0-5-315 16</inkml:trace>
  <inkml:trace contextRef="#ctx0" brushRef="#br0" timeOffset="-188474.67">23938 5316 253 0,'-2'0'79'16,"0"0"4"-16,2 1-18 0,0 0-6 0,0 1 6 15,0-2 0-15,0 1-11 0,2 0-4 16,-2 2 0-16,-2 0-8 0,2 0-8 16,-1-4-6-16,-2 2-1 0,2 0 0 15,-2-1 0-15,-2 1 0 0,0-1 3 16,-1 1 1-16,0-2-1 0,1 0-3 0,-2 4-3 15,3-3-1-15,0-2-3 16,3 3-6-16,0-3-3 0,1 4-1 0,0-2-1 16,1-3-2-16,-1 3-3 0,1 1 0 15,-1 0-2-15,0-2 1 0,1 2-1 16,-1 0-1-16,0-3-9 0,-1 1-16 16,0-4-27-16,0-2-46 0,0 4-87 15,0-5-132-15,-5-4-291 0</inkml:trace>
  <inkml:trace contextRef="#ctx0" brushRef="#br0" timeOffset="-187823.49">24054 5224 431 0,'1'-1'118'0,"0"0"6"15,-2 3-9-15,0-3-87 0,1 2-5 16,-1 0-1-16,0 0-3 0,-2 2-4 15,0 2-1-15,2 0 3 0,-3 4 0 16,0 4 2-16,-1 3 1 0,-1 7-2 16,1 0-1-16,2 6-5 0,-2-1-4 15,2 3-3-15,2 0 0 0,1 1-2 16,1-5 0-16,-1 3-2 0,1-2 0 0,0-1 0 16,0-1-1-16,-1-6-2 0,0 0-5 15,-1-5-7-15,0-1-9 0,1-6 5 16,-2-2-133-16,0-2-120 0,1 0-299 15</inkml:trace>
  <inkml:trace contextRef="#ctx0" brushRef="#br0" timeOffset="-187522.13">23983 5303 561 0,'5'-7'131'16,"3"3"4"-16,3-2-99 0,-4 2-7 16,5-2 2-16,2 3-2 0,-2-2-5 15,-1 3-7-15,0 2-2 0,0-1-3 0,-1 4-1 16,0 0-3-16,1-1-3 0,-2 4-1 16,2 1-3-16,-1 3-1 0,0 3 0 15,-1 3-1-15,-2 1 0 0,-2 2 0 16,-2-2 1-16,-4-4-2 0,-3-1 1 15,0 3-1-15,-4-9-1 0,-3 1-5 16,-1 0-7-16,0-1-4 0,-2-1-4 16,-1-3-3-16,-1-5 71 0,1 3-191 15,1-3-116-15,0-5-322 0</inkml:trace>
  <inkml:trace contextRef="#ctx0" brushRef="#br0" timeOffset="-187260.4">24249 5442 541 0,'2'7'123'0,"-1"1"2"16,0 0-102-16,0 4-1 0,-1 1 2 15,0 0-1-15,-1 5-9 0,0-1-4 16,0 3-3-16,-4 2-1 0,-1 1-1 15,0 0-2-15,-3 0-1 0,0-6 0 16,-1 1-1-16,0-2 0 0,3-3-1 0,-1-4-3 16,2-2-5-16,2-2-4 0,2 0-4 15,0-2 22-15,1-2-139 0,2-1-109 16,1-3-282-16</inkml:trace>
  <inkml:trace contextRef="#ctx0" brushRef="#br0" timeOffset="-187006.08">24217 5532 405 0,'1'-20'117'0,"0"2"4"16,1 2-46-16,0 5-6 0,1 3-13 16,0 1-11-16,-1-2-9 0,1 2-4 15,1 5-2-15,0 2-4 0,2-1-4 16,-1 1-4-16,3 2-3 0,2 1-2 16,1 5-4-16,0 1-2 0,1 0-1 0,-2 4-2 15,-2 0-2-15,-1-3 0 0,-2 2-2 16,-2-1 1-16,-4 0-1 0,-4 0 0 15,-4-2 1-15,-2-3-1 0,-1 3 1 16,-1-5 0-16,-2 1-6 0,0-6-7 16,0-3-9-16,4 2-7 0,1-3 4 15,2-4-59-15,1 0-76 0,3-3-107 16,3 0-250-16</inkml:trace>
  <inkml:trace contextRef="#ctx0" brushRef="#br0" timeOffset="-186741.82">24402 5099 436 0,'5'-2'126'0,"0"-1"7"0,0 3-1 0,-1 2-101 15,0 1 0-15,-3 7 3 0,-1 5-6 16,-2 3-9-16,-1 3-6 0,-3 5 0 15,-2 2 0-15,0 5-1 0,0-3-4 16,0 1-1-16,1 2-2 0,0 1-2 16,2-1-1-16,1 0 0 0,-1-5 0 15,2 3-2-15,2-5-5 0,0 1-9 16,1-4-8-16,1-2 164 0,-1-4-293 16,1-1-142-16,0-6-414 0</inkml:trace>
  <inkml:trace contextRef="#ctx0" brushRef="#br0" timeOffset="-186538.36">24308 5326 421 0,'12'3'119'0,"1"3"3"0,1 0-11 16,0 1-77-16,0-1-7 0,2 2-4 15,2 2-6-15,-2-3-9 0,0 1-7 16,-3-1 4-16,-1-4-124 0,-1 2-8 16,-4-1-92-16,-2-7-204 0</inkml:trace>
  <inkml:trace contextRef="#ctx0" brushRef="#br0" timeOffset="-186299.38">24558 5535 452 0,'0'2'123'0,"-1"-2"3"15,2 2-36-15,0 0-60 0,-1 1-3 16,-2 0-3-16,0 4-10 0,-1 1-6 16,-1 1-2-16,-3 3 0 0,1 1 0 15,-3 0 0-15,0 2-2 0,1-3-1 16,-3 2-1-16,1-1 0 0,1-3-1 15,0-1-1-15,2-6-2 0,0 2-8 16,3-1-17-16,-2-4-106 0,3-2-109 0,2-3-274 16</inkml:trace>
  <inkml:trace contextRef="#ctx0" brushRef="#br0" timeOffset="-186102.45">24443 5490 498 0,'4'4'126'16,"2"0"2"-16,-2 3-64 0,2 5-34 0,-3 3 1 15,0 3-2-15,1 2-10 0,1 2-7 16,-1 3-2-16,2-1 0 0,1-1-3 16,2-4-10-16,0-4-8 0,2 3-127 15,1-5-116-15,2-2-304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25T17:13:58.34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7552 7491 366 0,'-1'1'95'0,"-1"0"1"0,1-1-51 16,1 0-15-16,-1-1-5 0,1 0-3 0,-2-1-4 15,0 1-1-15,1 0 1 0,1 0 3 16,-1 0 0-16,1 1 0 0,0 0-3 16,0 1-3-16,1 0-2 0,0-2-3 15,2 1-3-15,-2-1 0 0,1 1-2 16,0-1-2-16,1 0 0 0,1 1-1 16,0 0-1-16,0-1 1 0,2 0-1 15,-2 2 1-15,3-1-1 0,-3-1 1 16,3 0 1-16,0-1 0 0,2 4 2 0,1-4 0 15,3 0 1-15,3 1 1 16,0 0 0-16,4 1 0 0,-1-1 1 0,3-1-1 16,2 0-1-16,-1 0 0 0,2 4-1 15,1-4 1-15,1 1-1 0,2 1 0 16,1-2 0-16,2 3 0 0,1-3 0 16,1-1-1-16,2 4 0 0,1-4-1 15,2 0-1-15,1 2-1 0,3-1 1 16,3 2-2-16,2-1 1 0,2-2 0 0,-1 3-1 15,2 0 0-15,1 2 0 0,2 1 0 16,-3 2 0-16,2-1 0 0,0 3 0 16,3-2 0-16,1 1 1 0,-2-4-1 15,0-1 0-15,-1-2 1 0,0 0-1 16,-1 1 1-16,-2-1-1 0,-3-3 1 16,0 2 0-16,-4 0 0 0,-2-3-1 0,-4 1 1 15,-4-1-1-15,-5-2 1 0,-6 2 0 16,-4-1 1-16,-7 1 1 0,-4 0 1 15,-2 1 3-15,-5 1 0 0,-2 1 1 16,-2-1-1-16,-3 2-1 0,-4 0 0 16,-1 2-3-16,-5-2-1 0,-4 2-1 15,-7-1 0-15,-4 1-1 0,-4 0 1 16,-6 0 0-16,-7-1-1 0,-3 3 1 16,-5-1 0-16,-5 0-1 0,-8-1 1 0,-6-2-1 15,-6 0-2-15,-3 1-1 0,-6-3-3 16,-11 0-4-16,-3-3-6 15,-2 4-3-15,-6-1-3 0,-1 3 0 0,-4-4 0 16,0 2 4-16,7 4 3 0,3 5 6 16,5-2 4-16,5-1 2 0,9 1 2 15,9 5 2-15,11-5 0 0,6 1 1 16,11-3 0-16,14 0 0 0,9 1 2 0,11-3 0 16,8 0 1-16,10 1 1 0,10 0 3 15,9-1 1-15,7 2 2 0,10-1 0 16,12 0 0-16,9-2-2 0,5 0-1 15,8-1-2-15,5 0-2 0,6-1-2 16,5 0-1-16,4 0 0 0,2 0-1 16,6 2 0-16,4 0 0 0,3-1-1 15,-1 1 1-15,-1 1-1 0,0 2 1 0,1 0-1 16,-5 1 1-16,-4-2-1 0,-6 0 0 16,-2 0 1-16,-5 1-1 0,-7-2 1 15,-8 1 0-15,-7-1-1 0,-9 0 1 16,-5 0 0-16,-12-1 0 0,-10-1 1 15,-7 0 2-15,-7 0-1 0,-10 0 0 16,-9-3-3-16,-10 1-7 0,-8 2-8 16,-10 0-10-16,-10 0 27 0,-9 1-154 0,-4-1-122 15,-7 3-308-15</inkml:trace>
  <inkml:trace contextRef="#ctx0" brushRef="#br0" timeOffset="15027.07">7678 8563 329 0,'5'9'92'0,"-3"-3"9"0,1 1-51 16,0-2-2-16,2 0-1 0,-1-3-2 16,2 1-6-16,0-2-10 0,3-1-5 15,0-1-2-15,2 1-3 0,0 0-1 16,3 1-2-16,-1 1-3 0,2-2-3 16,2 0-2-16,-2 1-1 0,0-2-1 0,1-2 0 15,-1 1-2-15,3-1 0 0,-3 3-1 16,0-2 0-16,4-1-1 0,-2 5 0 15,4-2-1-15,1 1-1 0,0 0 1 16,2 0-1-16,1 1 0 0,2 1 0 16,2 2 0-16,1-2 1 0,5 2-1 15,1-1 0-15,4 1 0 0,0-1 0 16,1-1 0-16,0-1 1 0,1 0-1 16,-2-2 2-16,1-2 0 0,1 1 0 15,-1-1 2-15,1 0 1 0,1-4 0 0,0 2 0 16,1-2 0-16,1 6-1 0,-2-2 0 15,0 1-1-15,-2 0-1 0,0 1 0 16,-2 2 0-16,0 0 0 0,0-2-1 16,-2 0 1-16,2-1 0 0,0 1 0 15,0 1 1-15,2-1 1 0,-3 0-1 16,0 1 1-16,0-1 0 0,0-1-1 0,-2-1 0 16,2 0-2-16,1 0 1 0,4-2-1 15,1-1 0-15,2 0 0 0,2 1-1 16,3 2 1-16,0 0-1 0,1 0 1 15,-2 0-1-15,2 1 1 0,-1 0-1 16,0 0 1-16,2 0-1 0,-1 0 1 16,0 3 0-16,0-1 0 0,0 1 0 15,-1 1 0-15,-2-2 2 0,-1 0 1 0,0 0-1 16,1-1 2-16,1-3-1 0,0 0 0 16,3 3 0-16,1-3 0 0,-1 1-2 15,2-1 0-15,-3-1-1 0,2-1 0 16,1 2 0-16,-3-1 0 0,3 1 0 15,1 2 0-15,-1-1-1 0,1 2 1 16,0 1-1-16,-3-3 1 0,2-1-1 16,2 2 0-16,-2 1 1 0,2 0-1 15,1-1 0-15,1 0 0 0,3 2 0 0,0-3 0 16,-1 2 0-16,3 0 0 0,-1 0 0 16,1-1 0-16,1 3 0 0,-1 0 0 15,2 5 0-15,-4-4 0 0,1-1 0 16,-1 2 1-16,-1 1-1 0,0-2 0 15,0 1 0-15,-1-1 0 0,2 1 0 16,-1 3 0-16,-2-5 0 0,3 0 1 16,1-1-1-16,-3-1 0 0,3 0 0 0,-3-1 0 15,0-2 1-15,-1 2 0 0,-2-1 0 16,-2 0 2-16,2 2 0 0,-4 0 1 16,-3-3 0-16,-2 3 1 0,2-1-1 15,-1 2-1-15,-4-1 0 0,0 0-2 16,1 0 0-16,1 0-1 0,2 0 0 15,-1 0 0-15,5 2 0 0,4-2 1 16,-2 1-1-16,-5-1 0 0,2 1 0 16,4 1 0-16,1-2 0 0,1 0 1 0,-3 1-1 15,8-1 0-15,6 1 0 0,-2 0 0 16,-9 2 1-16,6 2 0 0,1 0 0 16,0 0 0-16,0 0 0 0,4 3 0 15,5-2-1-15,3-1 1 0,-2 0 0 16,-6-1-1-16,5 0 0 0,0 0 0 15,0 0 0-15,1 0 1 0,3-2-1 0,-3 0 0 16,9-1 0-16,0-1 0 16,-2 2 0-16,-1-4 0 0,-1 0 0 0,-1 2 0 15,2-1 0-15,-3 1 0 0,-5 1 0 16,1 1 1-16,-2 1 0 0,1-1 1 16,-1 0 1-16,-2-1 1 0,0 2 2 15,2 0 1-15,1-1 0 0,0-1-1 16,0 0 0-16,-1 0-2 0,3-1-1 15,2-1-1-15,-4-1-1 0,1-1-1 0,0 1 1 16,2-1-1-16,-1-1 0 0,2-1 0 16,0 2 0-16,1 1 0 0,1-1 0 15,-1 0 0-15,0 1 0 0,0 0 0 16,-2 0 0-16,-3 1 0 0,0-3 1 16,0 2-1-16,-1-1 0 0,1 0 0 15,2 3 1-15,-1 0-1 0,3 0 1 16,1 0 0-16,1 2 0 0,1 1 0 15,-4-2 0-15,2-2 0 0,-2 0 0 0,-4-2 0 16,-4-2-1-16,-2-3 1 0,-5-2 0 16,-3 2-1-16,-3-6 1 0,-7 0 0 15,1-4-1-15,-3 4 1 0,-3-1-2 16,0-2-7-16,-5 2-17 0,-3 4-15 16,-3-1-133-16,-4 3-136 0,-5-1-341 15</inkml:trace>
  <inkml:trace contextRef="#ctx0" brushRef="#br0" timeOffset="17427.78">8481 9767 556 0,'-5'-1'116'15,"1"-3"-1"-15,-1-2-99 0,-4-2-13 16,-1 0-2-16,-4-3-1 0,-6-3-2 16,-1 1-1-16,-7 1 0 0,-1 3 0 15,-2 0 0-15,-3 0 5 0,0 1-81 0,1 2-34 16,1-2-86-16,4-1-205 0</inkml:trace>
  <inkml:trace contextRef="#ctx0" brushRef="#br0" timeOffset="18812.43">7709 9551 413 0,'2'-2'116'16,"0"0"4"-16,3 0-5 0,-1 0-66 16,1-2-22-16,2 1-4 0,-1 1 0 15,-1 1 0-15,-1-2-2 0,0 1-1 16,-2 0-3-16,0 2 0 0,-2-3-2 16,1 3-1-16,-1-1-1 0,0 1-1 15,0 0-3-15,1 1-1 0,0 1-2 0,3-2-1 16,2 0 2-16,3 0 1 0,5-2 2 15,6 2 0-15,5-1 0 0,5-1 1 16,5-2 1-16,3 0-3 0,4-2-2 16,2 1-1-16,3-2 0 0,1 2 0 15,2-1-2-15,2 3-1 0,1-1-2 0,1 0 1 16,-1 1-2-16,-4 0 1 0,0-2-1 16,-3 1 1-16,-1 1-1 0,-1 0 1 15,-2 0-1-15,-1 1 0 0,3 0 0 16,0 0 1-16,1-2-1 0,-1-1 0 15,1-1 0-15,0 1 1 0,1-2-1 16,-3 2 1-16,3 1-1 0,2 0 0 16,-1 1 1-16,2 3 0 0,1-1-1 15,1 1 0-15,-1-2 0 0,-2 1 0 16,2-2 1-16,-3 2-1 0,0 0 0 16,1 1 0-16,-1 1 0 0,0 2 0 0,3-3 0 15,-1 1 0-15,0-2 0 0,-1-1 0 16,2-1 0-16,-2-1 0 0,1-1 0 15,-1 1 0-15,0 1 1 0,-1 1-1 16,1-2 0-16,-1 2 0 0,1-1 0 16,-1-1 0-16,-1 1 0 0,2-1 0 15,0 2 0-15,0-1 2 0,-1 3 1 0,0 0 0 16,0 4 4-16,0-1 1 0,-2 0 1 16,2-1 3-16,-1 2 0 0,-1-4-2 15,-1 1 2-15,0 0-4 0,0 0-1 16,1 1-1-16,-3 0-3 0,0 0-2 15,3 2 0-15,-1-1 0 0,2-1 0 16,0-1 0-16,-1-1-1 0,-2 2 1 16,3 0-1-16,-2 1 1 0,2 0-1 0,-2 3 0 15,1-1 0-15,0 3 0 0,2-1 0 16,0-1 1-16,0 0-1 0,0-2 0 16,-1 1 0-16,3 0 0 0,0-1 0 15,-1 4 0-15,3-2 0 0,-1 4 0 16,3-1 0-16,1-1 1 0,1-1-1 15,-1 0 0-15,3 0 0 0,2-2 0 16,-1 1 0-16,3 2 0 0,0 0 0 16,1 2 0-16,3 1 0 0,-2 1 0 0,1-1 0 15,3 0 0-15,-4 1 0 0,2 1 0 16,-1-3 0-16,0 0 0 0,1-2 0 16,1 0 0-16,-3 0 0 0,3-2 0 15,-4 1 0-15,1-1 0 0,0-2 1 16,0 1-1-16,-2 1-1 0,0-1 1 15,3-2 0-15,7-1 0 0,3 1 0 16,0 1 0-16,0 1-1 0,4-3 1 0,5-1 0 16,0 0 0-16,1 4 0 0,-7-3 0 15,4-2 0-15,10-2 0 0,-5 4 0 16,4-2 0-16,2 0 0 0,-3-2 0 16,4 2 0-16,0-1 0 0,-10-1 0 15,7-2 0-15,-4 1 0 0,-4-1 0 16,0-1-1-16,-1-2-1 0,3 3 1 15,2-2 0-15,-4 2 0 0,-2 0-1 16,2 0 2-16,0 2-1 0,3 1 1 0,-2-1 0 16,-2 1 0-16,-2 2 0 0,1-2 0 15,-2 0 0-15,1 2 0 0,-3-2 0 16,0 1 0-16,-1 1 0 0,0-1 0 16,-1 0 0-16,-2 1 1 0,0-1-1 15,-2 3 0-15,-1-3 0 0,0 0 0 16,0 0 1-16,-1 3-1 0,2-2 0 15,-1 1 1-15,2-2 0 0,2 1 1 0,1 1 0 16,1 1 0-16,0 2 1 16,1-1-1-16,1 0 0 0,0 3 0 0,0 2 0 15,-1-2 0-15,-1 0 1 0,2-3 0 16,0 1 1-16,-2-1 0 0,1 1 0 16,-1-2-1-16,0-1 0 0,-1 0-1 15,-1-2-1-15,0 1-1 0,-1 0 1 16,1-2-1-16,-2-2 0 0,0-2 0 0,1 2 0 15,1-1 0-15,-1-1 1 0,3-1-1 16,-3-2 0-16,2-1 0 0,1 3 0 16,-2-3 0-16,0 0 0 0,-1 1 0 15,-1-1 0-15,-1 1 1 0,-1 0-1 16,-2 1 0-16,0 0 0 0,-3 1 0 16,-1-1 0-16,-3 3 0 0,-4-1-4 0,-1 2-5 15,-2 0-10-15,-6-1-18 0,-6 1-22 16,-5 2-132-16,-6 0-146 0,-8 2-349 15</inkml:trace>
  <inkml:trace contextRef="#ctx0" brushRef="#br0" timeOffset="23096.89">15628 9893 633 0,'3'11'155'0,"9"-7"0"16,5-4-33-16,2-4-107 0,5-1-13 16,4-2-5-16,-2-1-8 0,1 2-5 15,-4-2-2-15,-4-1-4 0,-4 1-4 0,-5 0-4 16,-3 2 1-16,-4 1 7 0,-2 1 4 15,-2 1 4-15,0 2 3 0,-1 0 6 16,0 1 5-16,-1 0 3 0,1 1 4 16,1 0 6-16,1-1 6 0,1 4 6 15,3-2 5-15,2 1 3 0,6-3 3 16,3 2-1-16,6 1-6 0,4-3-4 0,7-3-7 16,3 1-6-16,1 0-3 0,4 0-4 15,5 4-3-15,4-1-1 0,3 3 0 16,0 4 0-16,1 0-1 0,3 2 0 15,-4 2 0-15,-6-2-1 0,-6 2 0 16,-5 0-1-16,-6 3-1 0,-7 3-1 16,-5 2 1-16,-7 7-1 0,-7 2 0 0,-6 4 0 15,-4 3 1-15,-5 3 0 0,-4 1 1 16,-2 4 1-16,-2 0 0 0,2 3 0 16,-1 4 1-16,-1 7 0 0,1 5 0 15,0 3 0-15,4 5 0 0,0 4-2 16,2 2 1-16,0 6-1 0,2 2 0 15,2 0-8-15,4 4-4 0,0-3 1 16,1-3 1-16,3-2 0 0,1-10 0 16,2-2 2-16,0-8 8 0,-1-6 7 15,-1-10 3-15,0-3 0 0,-2-7 0 0,-1-6 1 16,0-7-1-16,-2-6 0 0,-1-8-5 16,-6 0-2-16,-5-5-1 0,-7-3 0 15,-6-1-1-15,-6-1 0 0,-5 1 0 16,-7 0 1-16,-7 0 0 0,-5 1 0 15,-5 2 0-15,-4-2 1 0,-6 2 0 16,-7-2-1-16,-11 0-8 0,-8 0-13 16,-18 0 133-16,-4-2-267 0,-10 0-146 0,-12-5-415 15</inkml:trace>
  <inkml:trace contextRef="#ctx0" brushRef="#br0" timeOffset="24926.12">12950 12583 608 0,'0'4'133'0,"0"-1"1"0,0-3-105 0,0 0-11 16,0 0-3-16,0 0-1 0,1 2 0 15,0-4 0-15,0 1 0 0,1-2-1 16,1 0-1-16,2-3-5 0,3 0-3 16,3-2-2-16,3 0-2 0,6 1-1 15,4 0 0-15,7 2 1 0,8 0-1 16,8 4 2-16,12-1 0 0,11 6 1 16,14 1 0-16,10-2 1 0,12 0-2 15,13 4 1-15,11-3-5 0,15 1 22 0,1-2-168 16,3-6-130-16,-3-5-349 0</inkml:trace>
  <inkml:trace contextRef="#ctx0" brushRef="#br0" timeOffset="34825.74">10664 13625 564 0,'-1'7'135'0,"2"2"1"16,2-10-74-16,1-1-34 0,5 0-8 16,2-2-5-16,1-1-7 0,1-1-1 15,1-5-3-15,1 4 0 0,0-2-2 16,-2 1-1-16,0 2 0 0,0 0-1 16,1 3 0-16,0 2 0 0,1 2 0 15,2 0 0-15,2 1 0 0,4 2 2 16,3 0 1-16,4 1 3 0,3-1 4 0,5-2 2 15,5 1 4-15,5 0 3 0,7 0 2 16,7 0 3-16,3 1-1 0,5 1-2 16,7 0-1-16,5 0-1 0,3 1-3 15,6 2-2-15,3-1-4 0,5 1-1 16,7 0-2-16,5 2-1 0,7-3-2 16,5 1-2-16,6-4 1 0,6 1-2 0,10-4 0 15,3 0-1-15,5-2-1 0,8-2-4 16,-1-3-5-16,6 1-8 0,3-3-17 15,7 0-13-15,-1 2 161 0,-1-1-291 16,-7 1-150-16,2-5-418 0</inkml:trace>
  <inkml:trace contextRef="#ctx0" brushRef="#br0" timeOffset="37416.14">16330 14084 446 0,'0'-1'117'16,"1"1"4"-16,-2 0-51 0,2 1-24 15,-1-2-15-15,-1 1-10 0,1 0-8 0,0 2-4 16,1-2-4-16,-1 0-4 16,0-1-5-16,2-1-4 0,-1-4-8 0,2 2-32 15,-2-3-78-15,2-2-97 0,-1-3-232 16</inkml:trace>
  <inkml:trace contextRef="#ctx0" brushRef="#br0" timeOffset="37976.87">16104 13988 540 0,'-7'-2'120'0,"0"-1"2"0,0-3-84 15,2 1-17-15,0 2-1 0,1 0-1 16,1 2 0-16,1-2 0 0,3 0-1 16,2 0-3-16,2-2-4 0,3 0-4 15,4-1-1-15,4-1-2 0,2 0-3 16,4-1 0-16,5 2 0 0,2 0-1 0,2 1 1 16,1 3 0-16,2-2 0 0,1 4 0 15,-3 2 1-15,-1 2 0 0,-1-2 1 16,-4 1 0-16,-4 1 0 0,-2 0 0 15,-4 1-1-15,-1 0 0 0,0 1 0 16,-3 3-1-16,-2 4-1 0,-2 1 0 0,0 4 0 16,-1 2 0-16,-2 5 0 0,1 3 0 15,-1 6 0-15,0 0 0 0,0 6 0 16,-1 3 0-16,1 5 0 0,-1 0-2 16,-1 0 0-16,-1 3 0 0,1 1 0 15,-1-1 0-15,-1 0 1 0,0-1 0 16,0 0 0-16,0-2 2 0,3-2-1 15,-2-2 0-15,1-4 0 0,1 1 0 0,1-3 1 16,-1-2-1-16,1 0 0 0,-2 2 0 16,-2-3 0-16,0 2 0 0,-3-4 0 15,-1 0 1-15,-2-1-1 0,-1-4 0 16,-1-3 1-16,-3-3-1 0,0-4 1 16,0-1 0-16,-2-6 0 0,0-1 0 15,-1-3 1-15,0-2 1 0,-3-2 0 16,-4-3 1-16,-3-2 0 0,-6-3-1 15,-5-2-2-15,-5-2-4 0,-6-2-5 0,-4 2-7 16,-3-1-4-16,-1 2-5 0,-3 3 5 16,-1 0-52-16,2 3-72 0,2 3-98 15,4-2-240-15</inkml:trace>
  <inkml:trace contextRef="#ctx0" brushRef="#br0" timeOffset="38971.32">16469 15964 351 0,'-5'-1'110'16,"-1"1"6"-16,2-3-23 0,1 1-25 15,0-2-12-15,2-2-13 0,1 1-10 16,2-3-5-16,2 3-4 0,1-3-4 16,4-2-5-16,2 3-5 0,3-2-2 15,6-1-4-15,2-1-2 0,4-2-1 0,3 3-1 16,-1-1 0-16,4 3 0 0,0 2 0 16,-1 3-1-16,-1 3 1 0,-2 3-2 15,1 2 2-15,-2 4-1 0,-2 3 1 16,0 1-1-16,-2 6 0 0,-1 4 1 15,-3 4-1-15,0 7 0 0,-3 6 0 16,-3 2 1-16,1 5 0 0,-3 2-1 16,-2 0 1-16,0 0 1 0,-3-4 0 15,-1-1 1-15,-3-1 0 0,-4-3 1 0,-3-1 1 16,-5-3 2-16,-4-1 2 0,-6-2 1 16,-6-5 1-16,-4 2 2 0,-4-5 0 15,-3-3 1-15,-5-3 0 0,-3-7-2 16,-2-3-2-16,-4-3-1 0,-3-9-3 15,-2-5-2-15,-1-3-4 0,0-7-8 16,2-5-10-16,4-4-11 0,5-5 119 0,7 1-247 16,10-5-138-16,8-6-384 0</inkml:trace>
  <inkml:trace contextRef="#ctx0" brushRef="#br0" timeOffset="40248.37">16983 14865 546 0,'1'1'127'0,"0"-1"2"15,0-1-83-15,3 1-15 0,-1-1-6 16,2 1-4-16,3 0-3 0,1-4-2 16,1 1-1-16,2 0-4 0,2 0-2 15,3-2-3-15,3 2-1 0,3-1-1 16,2-1 0-16,5 0-1 0,4-2 1 16,3-1 1-16,6-1 1 0,5-6 0 15,6-3 3-15,4-4 2 0,3-6 1 16,4-4 2-16,2-6 2 0,1-2 2 0,-3-4 1 15,0-1-1-15,-2-4-2 0,2-2 0 16,-2 0-3-16,-3-5-2 0,-2-5-4 16,1-1-1-16,-3-5-4 0,-2-3-3 15,-2-2-5-15,1-5-1 0,-3-5-1 16,-1-2-3-16,1-5-4 0,-2-2-1 0,1-1-2 16,-2-3-1-16,-3-3 2 0,-2 2-1 15,-4-2 3-15,-3 3 3 0,-1-4 4 16,-3-2 3-16,-7-1 3 0,0 1 0 15,-1-4 2-15,-1-3-1 0,-2 0-1 16,-3-1-2-16,-1-1-2 0,-2-3-1 16,-3-2-1-16,1 3 1 0,-2 1-1 15,-6 0 2-15,-4 4 4 0,0 4 3 16,-1 6 5-16,-1 7 8 0,-6 7 6 16,-1 5 6-16,1 7 5 0,-1 4 2 0,-2 5-1 15,-1 5-3-15,1 4-7 0,0 0-6 16,-1 6-5-16,0 6-8 0,-1 2-3 15,1 6-2-15,-1 4-2 0,0 1-3 16,1 5-3-16,4 3-7 0,0 1-11 16,1 2-8-16,2 0-7 0,2 2-3 0,0 2-2 15,2 1 3-15,1-2 7 0,0 2 11 16,3 2 10-16,0 3 9 0,1 0 8 16,-1 1 7-16,1 1 4 0,-2 4 2 15,0 1-1-15,-2 1-1 0,-3 5-1 16,-6 5-2-16,-5 2-3 0,-8 8-1 15,-11 1-3-15,-9 4 1 0,-6 2 1 16,-2 0 0-16,2-3-1 0,3-3 0 16,7-7-1-16,13-2 0 0,8-4-1 0,8-4-1 15,12-9 0-15,10-6-1 0,6-6 0 16,8-6 0-16,10-8 0 0,9-4 0 16,5-2 1-16,3-1 3 0,2 1 3 15,2 2 5-15,0 4 4 0,-2 6 4 16,-6 7 4-16,-4 5 4 0,-3 8 0 15,-6 10-2-15,-4 9-4 0,-7 8-3 0,-5 12-3 16,-2 10-5-16,-1 7-3 16,-2 6-1-16,-3 4-20 0,0 7-11 0,0 8-140 15,-1-5-137-15,-1 3-350 0</inkml:trace>
  <inkml:trace contextRef="#ctx0" brushRef="#br0" timeOffset="41361.16">17288 16131 743 0,'4'-5'173'0,"4"-4"1"0,1-4-117 15,6-2-20-15,1-4-12 0,4-2-13 16,4-3-5-16,1-2-3 0,1 1-2 15,4-1-1-15,3 0-3 0,3 0 0 16,5 0-1-16,2-1 0 0,5 0-1 16,2-2 1-16,6-4-1 0,3-4 3 15,3-3-1-15,4-4 2 0,2-4 3 16,1-4 1-16,-1-4 2 0,-2-3 1 16,-1 0 2-16,-1-7 1 0,-4-3 0 0,-2-4-1 15,-1-7 1-15,0-3 0 0,-2-7-2 16,-2-4-2-16,-2-8-3 0,-2-6-1 15,2-1-2-15,0-5-2 0,1-2-1 16,2-3-2-16,-1 0 0 0,3 1-2 16,2-1-1-16,-4 1 2 0,-3 0-2 15,1-2-3-15,-6 2 1 0,-6 2-2 16,-7 3 3-16,-5 0 1 0,-5-1 1 0,-8 0 0 16,-10 5 7-16,-1-3 2 0,-5-1 1 15,-4-2 1-15,-4 1-1 0,1 0 0 16,1-1-1-16,-1-5-3 0,0 1-1 15,-2 2 0-15,4 4-1 0,3 7 1 16,-3 4 0-16,-3 7 0 0,0 10 1 16,2 12 1-16,1 6 0 0,-2 6 1 15,0 2 0-15,2 5 0 0,-1 7 1 16,3-1 0-16,0 4 1 0,0 1-1 0,1 1 0 16,1 8-1-16,0 3-1 0,3 2 0 15,0 5-1-15,1 2-1 0,-1 5 1 16,1 5-1-16,-1 1 1 0,0 3 0 15,-1 4 0-15,0 1-2 0,0 6-1 16,0 0-1-16,-1 5 0 0,0 2 1 16,-1 7 0-16,-2 4 1 0,-3 3 2 15,-3 6 2-15,-2 2 0 0,-2 1 0 16,-1-1 0-16,0-4 0 0,1 0-1 0,3-5 1 16,4-7-1-16,0-4 1 0,4-1-1 15,0-3 0-15,2-5 0 0,0 0 2 16,1-1 0-16,1-5 3 0,2-1 0 15,2-9 0-15,3-1 0 0,2-5-3 16,2-7-3-16,3-4-3 0,-1-3-2 16,-1-2-1-16,-1 6 1 0,-3 1 0 15,-1 3 1-15,-3 4 4 0,-1 4 2 0,-1 6 2 16,-1 1 2-16,0 3 1 0,0 1 2 16,0 1 2-16,-1 3-1 0,-1 1-2 15,1-1 0-15,0 1-2 0,1 2-2 16,4-2-1-16,0 2-2 0,4 1-1 15,3 1 0-15,2 4-1 0,4 2 0 16,3 4 0-16,0 3-2 0,0 6-5 16,2 4-13-16,-1 7-20 0,-1 5-134 15,-2 0-139-15,-5-1-351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25T17:18:18.385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66">
        <inkml:traceFormat>
          <inkml:channel name="X" type="integer" max="12364" units="cm"/>
          <inkml:channel name="Y" type="integer" max="6956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2-01-25T17:22:14.144"/>
    </inkml:context>
  </inkml:definitions>
  <inkml:trace contextRef="#ctx0" brushRef="#br0">481 3808 246 0,'-4'-1'74'0,"1"-1"3"15,-1-1-8-15,3 0-37 0,0 0-1 16,1 0 2-16,0-1-4 0,0 1-1 16,0 2 3-16,1 1 4 0,-1-2-1 0,0 1 1 15,0 0-3-15,0 2-3 0,0 1-2 16,-1-3-3-16,1 2-1 0,-1 2 0 15,0 0-1-15,0 3 0 0,-1 3-1 16,-2 5-3-16,4 3-1 0,0-2-5 16,3 6-3-16,-1 2-2 0,0 1-3 15,0 1-1-15,1-5 1 0,-1 3-2 0,-2-3 0 16,-2-3-1-16,1 0-1 0,0-5 1 16,1-1 0-16,-1-6-1 0,1 2 0 15,-1-3 6-15,1-2 12 0,0-3 9 16,-1-1 1-16,0-4 1 0,0-1 1 15,-1-5 0-15,-1-3-6 0,1-4-11 16,1-3-10-16,0-6-2 0,1 0 1 16,1-2-2-16,3 0 0 0,3 1 1 15,2 3 0-15,2 3 0 0,4 4 1 0,4 5-1 16,3 4 0-16,1 6 0 0,0 6 0 16,1 2-1-16,1 7-1 0,-1 5 1 15,-2 1-1-15,-1 7 0 0,-4 0-1 16,1 2-1-16,-5 0 2 0,-2 0-6 15,-1-2 0-15,-4-1-1 0,-2-9 1 16,-2 2 0-16,-1-5 0 0,-2-2-1 16,-1-4 5-16,-2-4 2 0,-1-1 2 0,-2-1 2 15,0-6 3-15,1-2 0 0,1-6 0 16,1-3 1-16,2-6-2 0,4-7-2 16,4-2-2-16,4 1-1 0,1-1 1 15,5 3 3-15,2 0 1 0,4 5 2 16,1 4 2-16,2 4 1 0,-1 2 1 15,0 6-2-15,-1 3-3 0,-1 8-2 16,-3 5-1-16,-3 4-2 0,-2 7-1 0,-3 7 0 16,-3 5 0-16,-3 5-1 0,-1 1 0 15,-4 3-2-15,0 1-14 0,0-1 3 16,0-4-18-16,0-2-14 0,3-6-8 16,2 0-11-16,4-4 17 0,1-5-125 15,1-5-125-15,3-6-272 0</inkml:trace>
  <inkml:trace contextRef="#ctx0" brushRef="#br0" timeOffset="581.98">1579 3855 668 0,'3'-14'170'0,"-4"-11"6"0,-1 7-109 15,-3 0-12-15,-4 0-6 0,-5 0-8 16,-3 2-15-16,2 2-12 0,-3 0-6 15,1 2-3-15,-1 3-1 0,1 3-1 16,2 6-1-16,0 8 0 0,0 4-1 0,1 5 0 16,-1 7-1-16,3 2 1 0,1 6-1 15,4 2 1-15,1-1 0 0,4 0-1 16,3-3 1-16,3-4-1 0,2-4 0 16,2-4 0-16,0-4-1 0,2-5 1 15,0-4-1-15,1-1 1 0,2-5 0 16,-1-2 2-16,1-3-1 0,2-3 2 15,0-5-1-15,0-4 0 0,1-5 1 0,-1-2 0 16,0-4-1-16,-2-3 0 0,1 0 0 16,-3 3 0-16,-4 5 1 0,0 6 1 15,-3 5-2-15,-2 7-2 0,-2 11-1 16,-3 5 1-16,-2 10-1 0,-1 4-1 16,1 4 0-16,-2 7 1 0,2 2 1 15,1-1 1-15,4-3-1 0,4-6 1 16,3 0-1-16,4-6 0 0,3-5 0 15,4-5 1-15,2-3-1 0,2-5 1 0,0-3 0 16,-1-3 0-16,2-2 1 0,-2-4 0 16,1 0 0-16,-1-3 0 0,0-3 1 15,-1-1 0-15,-4-3 1 0,-2 2 0 16,-2-3-1-16,-1 1 1 0,-4 1 1 16,-2 3-1-16,-3 6 0 0,1 1-2 15,-2 4-2-15,0 5-1 0,0 3 0 16,0 9-2-16,-1-1 0 0,2 6 0 0,2 0 2 15,0 1 1-15,0 1 1 0,3-4-1 16,1-4-5-16,1 2-6 0,1-5-11 16,0-1-16-16,1-2-16 0,2-3-12 15,-1 0-95-15,1-2-29 0,-3-8-109 16,1 3-214-16</inkml:trace>
  <inkml:trace contextRef="#ctx0" brushRef="#br0" timeOffset="716.64">1898 3716 640 0,'-13'-2'133'0,"1"-2"1"0,4-2-124 15,-3 4-10-15,4-4 0 0,1 0-80 16,2-1-52-16,4 3-102 0,4-4-237 16</inkml:trace>
  <inkml:trace contextRef="#ctx0" brushRef="#br0" timeOffset="1051.34">2068 3876 565 0,'6'31'130'0,"-1"-4"1"15,0-3-102-15,0-1-2 0,-3-2-7 16,-1 0-7-16,1-5-7 0,0 1-3 0,-1-3-1 16,0-3-1-16,0-3 0 0,2-1 3 15,-1-3 7-15,-1-2 12 0,0-5 11 16,1-5 6-16,-1-1 2 0,0-2 3 15,1-6-1-15,-1-5-7 0,0-6-10 16,0-2-11-16,-1-3-4 0,2-2-2 16,0 0 0-16,1 4 0 0,1 5 0 15,-1 5-2-15,3 8-1 0,1 7-1 0,3 6-2 16,1 7-2-16,5 3-4 0,0 4 0 16,0 5-1-16,2 2 0 0,-2 3 1 15,0 1 0-15,-1 0-1 0,-6 0 4 16,3-2-1-16,0-4 1 0,-2-1-2 15,-1 0-2-15,0-4-12 0,1 0-17 16,-1 1-27-16,-1-2-47 0,-1 0-82 16,0-5-129-16,5-3-277 0</inkml:trace>
  <inkml:trace contextRef="#ctx0" brushRef="#br0" timeOffset="1786.54">2991 3424 485 0,'0'3'126'0,"-2"-2"6"16,0 1-56-16,-1 2-29 0,-2 0-4 16,-1 0-2-16,-2 3-4 0,-2 4-7 15,-1 3-6-15,-3 6-5 0,-1 4-2 16,0 7-2-16,2 7-5 0,1 5-2 16,4 0 0-16,4 7-2 0,4-1 0 15,6-1-1-15,2-4-1 0,3-8-2 0,4-3-5 16,0-2-11-16,1-6-11 0,3-5-10 15,1-5 164-15,-1-4-294 0,2-3-145 16,2-4-408-16</inkml:trace>
  <inkml:trace contextRef="#ctx0" brushRef="#br0" timeOffset="2060.88">3454 3333 597 0,'8'10'140'0,"1"6"7"15,3 2-109-15,2 1 0 0,3 5 6 16,1 4 0-16,4 1-11 0,4 6-8 16,-3-2-5-16,-1 6-4 0,-2 0-3 0,-2-1-7 15,-5 2-4-15,-5-2-3 0,-6-1-1 16,-4 1-2-16,-5-3-12 0,-5-5-11 15,-4 2-10-15,-5-2 40 0,-3-5-167 16,-4-6-130-16,1-1-327 0</inkml:trace>
  <inkml:trace contextRef="#ctx0" brushRef="#br0" timeOffset="3472.3">4688 3460 373 0,'1'-2'104'15,"1"-2"7"-15,-1 0-57 0,-2 1-3 16,2-1 0-16,-1-1-4 0,0 4-12 16,0-4-4-16,0 1-1 0,1 3 1 0,0-3 0 15,-1 3 0-15,1-2-1 0,0 1-4 16,-1 1-3-16,-1-1-5 0,0 0-6 15,-4 1-5-15,-2-1-3 0,-4 1-5 16,-5 4-1-16,-2 0-1 0,-6 2 1 16,-1 3 0-16,0 3 2 0,2 0-1 15,5 3 0-15,1-1 2 0,6 0 0 16,5 2 1-16,3-3 3 0,1-1 1 16,4 0 0-16,1-3 1 0,1 1-2 0,3 0 0 15,3-1-1-15,1 0-2 0,2 1-1 16,-1 0 0-16,1 0 0 0,-2-1 0 15,0 3 0-15,-6-1-2 0,-4 1-2 16,-3 0-2-16,-5 1 0 0,-7 2 0 16,1 1 0-16,-3-2 0 0,-3 0 1 15,3-1 3-15,0-2 1 0,4 0 0 0,5-4 2 16,1 1 3-16,5-1 0 0,4 0 1 16,3-1 0-16,3 1-1 0,1 0 2 15,1 1-3-15,1 0-2 0,-3-1-1 16,0 3 0-16,-3 3-2 0,-5 3 1 15,-5 2-2-15,-1 4 0 0,-5 1 1 16,-1 3-1-16,-1-2 1 0,3 0 3 16,5-4 0-16,5 2 0 0,3-2 1 15,9 0 0-15,4-3 1 0,6-1 0 16,6 1-5-16,-2-3-21 0,3-1-143 0,-2-2-139 16,-7-6-362-16</inkml:trace>
  <inkml:trace contextRef="#ctx0" brushRef="#br0" timeOffset="4951.51">647 10376 579 0,'-6'4'129'0,"1"-2"5"0,-1 0-100 15,2 0-11-15,1-2 1 0,0 0 2 16,2-1 1-16,0 2-4 0,1-2-4 15,1-1-2-15,3 1 2 0,0 0-2 16,3 1-1-16,1-4-1 0,4 3 0 16,3-1 2-16,1 1-1 0,2-1-1 15,2 2-2-15,-1-2-3 0,1 3-4 0,-1-1-2 16,-1 0-1-16,-4 1-2 0,-2 0-1 16,-4 1 0-16,-1 0-1 0,-4 2 1 15,-3 0 0-15,-1 1 0 0,-4 3-1 16,0 2 1-16,-6 3-1 0,-2 2 1 15,-1 2 0-15,-3 1 0 0,4 2 0 16,-1-1 1-16,-1-2 0 0,9 0 0 16,3-3 1-16,2-2-1 0,4-1-1 15,1-3 2-15,5 0-2 0,2-1 1 0,1-3 0 16,1 2 1-16,0-2 1 0,-1 0 0 16,0-1 0-16,-2 1 0 0,-2 1 0 15,-2-1 0-15,-3 0-2 0,-3 2 1 16,-5 3 0-16,-2 1-1 0,-3 4 0 15,-3-1-2-15,-3 1 1 0,1 1-1 16,-2-1 0-16,3-2-1 0,3-1 2 16,4-6 0-16,1 1 0 0,6-1 0 0,2 1 1 15,6 1 0-15,2-1 3 0,-4-2 2 16,8 6 3-16,2 1 3 0,-2 0 2 16,0 1 3-16,-3-2 4 0,0 4 1 15,1 1 0-15,-8-2 1 0,-4 5-1 16,-5 0-1-16,-5 2-1 0,-6 3-1 15,-6 0-2-15,-4 1-2 0,-5-1-3 16,-7-5-2-16,-3-2-1 0,-4-5-3 16,-2-3-3-16,-2-5-12 0,-5-3-12 15,-5-6 93-15,9 1-292 0,-20-20-194 0,-3-3-531 16</inkml:trace>
  <inkml:trace contextRef="#ctx0" brushRef="#br0" timeOffset="14334.31">2161 5578 326 0,'1'0'106'0,"-1"1"6"15,0 0-19-15,0 0-31 0,0-1-11 16,0 1-8-16,0 0-13 0,0-1-8 16,0-1-4-16,0 1-2 0,0 0-4 15,0 2-1-15,1-1-1 0,0 1 0 16,1 6 1-16,0 4 1 0,1 6 1 0,-1 5 2 16,0 9 0-16,-1 8 1 0,-1 7-2 15,1 6-4-15,-2 4-1 16,-1 5-3-16,-1 3-1 0,-1-4-2 0,3-4-2 15,-1-5-1-15,1-4 1 0,1-7-2 16,2-9-1-16,0-4-6 0,1-8-10 16,-1-3-7-16,-1-5-38 0,0-7-87 0,-2-7-112 15,0-2-262-15</inkml:trace>
  <inkml:trace contextRef="#ctx0" brushRef="#br0" timeOffset="14733.93">2161 5733 369 0,'0'-15'92'0,"1"-2"8"16,0 0-42-16,0 2-25 0,2-2-3 15,0 2-1-15,0 2 2 0,0 2-3 16,0 2-4-16,0 3-2 0,-1 2 1 15,-2 2-2-15,0 0-2 0,1 1-3 16,-2 2-2-16,1-1-1 0,0 0-1 0,0 0 1 16,0 1 2-16,2-2 3 0,0-2 0 15,3 0-1-15,2-1-2 0,3-2-2 16,4 1-1-16,4-3-5 0,1 2-3 16,4-1-1-16,0 3 0 0,0 0-1 15,-2 3-1-15,0 0-1 0,-1 6-1 16,-1 2 0-16,-5 2-2 0,-3 3 0 15,-4 2-2-15,-1 2 0 0,-5 2-1 16,-2 0-1-16,-3-1 1 0,-3 1 1 0,-2-2 1 16,-2 1 1-16,-1-3 2 0,-1-2 1 15,-3-2 2-15,-1-1 0 0,-1-3-1 16,-2-3-7-16,-2 0-11 0,-2-4 82 16,0-5-212-16,-1 0-133 0,-3-2-365 15</inkml:trace>
  <inkml:trace contextRef="#ctx0" brushRef="#br0" timeOffset="19100.99">2564 5621 521 0,'-3'6'131'0,"-1"-2"8"16,3-3-59-16,1 2-40 0,-1-3-4 15,6 2 0-15,-3-3-3 0,0-2-8 16,2 1-8-16,2 1-4 0,0-1-3 16,2 3-2-16,-2-3-2 0,2 7-1 15,1 5-3-15,-1 2 0 0,-2 4-1 0,0 3-1 16,-1 4 1-16,-1 1 0 0,0 4-1 15,-2-2 1-15,0 2 0 0,1-3-1 16,-1-4 1-16,0-3-1 0,-1-1 1 16,0-6-1-16,1-4 1 0,-2-2 1 15,0-4 12-15,1 0 8 0,-2-4 3 16,-1-4 1-16,0-3 0 0,-1-2 0 16,-1-2-2-16,0-4-9 0,-2-3-8 0,2 0-1 15,-1-2-1-15,-1 1 0 0,2 1 0 16,2 2 0-16,-1 2-1 0,3 0-2 15,4 3 0-15,0 1-2 0,3 2 0 16,0 0-1-16,4 0-1 0,2 0 0 16,3 4 0-16,2 1 0 0,2 0 1 15,3 3-2-15,0 0-3 0,-1 0-7 16,0 0-13-16,-1 2-22 0,-3 0-11 0,-1 1-130 16,-4-1-138-16,0 1-325 0</inkml:trace>
  <inkml:trace contextRef="#ctx0" brushRef="#br0" timeOffset="19507.03">3034 5648 549 0,'3'-5'140'0,"-1"1"8"15,-2-2-58-15,-2 0-46 0,0 0-6 16,-3 2-3-16,-1 3-5 0,0-1-11 15,-2 3-8-15,0 2-6 0,-1 3-2 16,1 1 0-16,1 4-1 0,1-1-1 16,1 4 2-16,3 1 0 0,-1 1 0 15,4 0-1-15,1 2-1 0,3 0 1 0,4 0 0 16,1 0-2-16,1-4 0 0,3 0 1 16,1-3 1-16,0-2 1 0,1-4-1 15,0-6 1-15,-2-2 0 0,1 1 3 16,-1-5 3-16,-3-2 3 0,-2 0 3 15,-3-3 1-15,-3 1 1 0,-1 0 2 16,-3-4-2-16,-3 1-4 0,-3 1-3 0,-2-1-3 16,-1 0-3-16,-2-5-1 0,-1 0-3 15,0 2-1-15,1-1-1 0,2 3-2 16,3 1 0-16,1 3-2 0,2 2-2 16,1 3-5-16,2 2-12 0,1 1-14 15,3 2-12-15,0 0 42 0,2-1-171 16,3 2-133-16,1-1-328 0</inkml:trace>
  <inkml:trace contextRef="#ctx0" brushRef="#br0" timeOffset="19833.12">3488 5577 490 0,'2'-6'139'0,"0"1"10"0,0-3-12 16,-1 0-78-16,-1 2-6 0,1 1 1 16,2 3-5-16,-5 1-10 0,0 1-9 15,-2 2-7-15,-3 1-7 0,-4 4-4 16,-2 2-7-16,-4 1-2 0,-1 2 0 16,0 4-2-16,-1 3 1 0,2 0 0 15,4 1 1-15,3 1-1 0,5 0 2 16,3 1-1-16,3-1 0 0,4-2 0 15,4-1 0-15,2 0-2 0,1 0 1 16,2-3-2-16,1-3-2 0,0-1-3 0,-1-3-7 16,-1-1-11-16,-1-4-15 0,0-3-13 15,0-1-94-15,1-3-37 0,-4 0-116 16,5-2-236-16</inkml:trace>
  <inkml:trace contextRef="#ctx0" brushRef="#br0" timeOffset="20592.46">3848 5549 407 0,'0'-8'121'0,"0"2"8"0,-1-2-3 16,-1 2-81-16,2-3-1 0,-1 4 2 15,0 1-4-15,-1 2-4 0,2 2-3 16,0-1 1-16,-1 0 0 0,1 2-4 16,-1-2-4-16,1 1-5 0,-1 0-7 15,0-1-5-15,-1 2-4 0,1 5-2 0,-1 4-2 16,-2 3 2-16,-1 3 1 16,-1 3-1-16,0 5 1 0,-2 4 0 0,-2-1-1 15,-1 0-2-15,0 1-1 0,1 2-2 16,-2-1 1-16,4-1-1 0,-1-3-1 15,2-3 1-15,2-3 0 0,0-3-1 16,3-3 1-16,1-7-1 0,0-2 1 16,0-1 2-16,1-3 4 0,0 1 2 15,1-3 0-15,1-6 1 0,0 1 0 16,3-4 1-16,0-9-3 0,2-3-4 0,1-4-1 16,0-6-1-16,3-1 0 0,0-9 0 15,0-2-1-15,1 3 0 0,2 3 0 16,3 2-1-16,-1 3 0 0,0 4 0 15,0 10-1-15,1 7 1 0,-2 1 0 16,-1 4-1-16,-2 4 1 0,0 4 0 16,1 6 0-16,-3-3 0 0,1 6 1 15,0 3 0-15,0 4 0 0,0 0 1 16,0 1 0-16,0 4 0 0,-1 4 0 0,-1-1-1 16,0 5 1-16,-1-2 0 0,-1 2-1 15,-1-1 1-15,0 1 0 0,-1-1-1 16,1 1 0-16,-2-4 1 0,0-3-1 15,1 1-1-15,-2-3-1 0,0-3-3 16,0-2-4-16,-1-4-5 0,-1-3-10 16,1 1-11-16,-2-4-11 0,1-2-8 0,-1 0 19 15,-1-7-146-15,0 0-126 0,-1 1-309 16</inkml:trace>
  <inkml:trace contextRef="#ctx0" brushRef="#br0" timeOffset="20789.93">3701 5605 497 0,'-4'4'133'0,"4"1"6"16,4 0-3-16,6-3-94 0,5 4-4 15,6 3 2-15,4-1-1 0,4 0-5 16,4 0-6-16,1-3-10 0,-1 3-2 15,-4-1-11-15,-1-2-32 0,-3-2-139 16,-3-1-139-16,-1 0-362 0</inkml:trace>
  <inkml:trace contextRef="#ctx0" brushRef="#br0" timeOffset="21633.08">4463 5390 571 0,'-1'2'134'0,"-2"4"6"15,0-3-97-15,0 4-10 0,-4-1 2 16,0 8 2-16,-3 1-5 0,-1 8-7 15,-1 3-3-15,1 6-1 0,0 7-1 16,3 2-1-16,2 4-3 0,2 1-2 16,4 1-1-16,2-2-2 0,3-3-2 15,0-5-4-15,1-2-2 0,1-7-2 16,1-4-1-16,1-5-5 0,0-3-5 0,0 0-6 16,4-4-7-16,0 0-7 0,1-2-12 15,0-3 0-15,5-1 10 0,1-3-130 16,0-6-114-16,3-1-290 0</inkml:trace>
  <inkml:trace contextRef="#ctx0" brushRef="#br0" timeOffset="21916.32">4901 5397 605 0,'6'3'147'15,"2"-1"9"-15,0 3-98 0,2 0-8 0,0 4 2 16,0 2 1-16,4 4-5 0,-1 3-8 16,1 6-8-16,2 3-5 0,1 4-6 15,-1 4-5-15,0 0-4 0,-2 1-5 16,-2 5-4-16,-2-2-1 0,-5 2-5 15,-5-1-10-15,-5 1-23 0,-7-1-19 16,-2 0-135-16,-7-2-148 0,-5 0-356 0</inkml:trace>
  <inkml:trace contextRef="#ctx0" brushRef="#br0" timeOffset="26700.05">9855 723 273 0,'2'3'92'0,"-1"-4"11"0,-1 1-10 15,0-1-29-15,1-2-4 0,-2 8-3 16,1-11-9-16,0 5-6 0,0 5-5 15,1-4-2-15,-1 0-3 0,0 0-2 16,2 0-5-16,-1 6-2 0,-1-11-5 16,1-2-5-16,-2 12-5 0,1-3-3 15,0-1-2-15,0 1 0 0,0-2-1 0,0 9-1 16,0 4 2-16,1-4 3 0,0 5 2 16,2 5 3-16,-1 3 0 0,2 3 0 15,-2 5 0-15,1 3-2 0,0 1-2 16,0 2-3-16,-1 2-1 0,0-7-2 15,0 2 0-15,0-5 0 0,-1-4 0 16,1 2-4-16,-1 0-6 0,0-4-9 16,-1-3-8-16,0-2-7 0,0-4-7 15,0-1 158-15,-2-10-279 0,0-5-136 0,0-14-389 16</inkml:trace>
  <inkml:trace contextRef="#ctx0" brushRef="#br0" timeOffset="26982.37">9822 782 636 0,'0'-15'152'0,"1"1"4"0,3 1-111 0,0 5-4 16,3-7-4-16,0 6-5 0,4 5-6 16,0-1-7-16,1-2-5 0,1 4-1 15,2-5-2-15,0 11-3 0,1-4-3 16,2 1-3-16,-1 6-1 0,2 1-1 15,0 6 1-15,-1 4-1 0,-1 3-1 16,0 0-1-16,-4 1-1 0,-2 4-1 0,-4 3-1 16,-6-5 0-16,-4 1-1 0,-6-4-1 15,-5 0-1-15,-5-3-5 0,-6 5-11 16,-5-2-8-16,0-7-6 0,-4-4 0 16,0-2-126-16,1-4-118 0,3-3-285 15</inkml:trace>
  <inkml:trace contextRef="#ctx0" brushRef="#br0" timeOffset="27548.76">10128 783 540 0,'20'3'124'0,"-4"3"2"16,-4 2-81-16,-4 4-19 0,-3 3-3 15,0 2-3-15,-4 2-5 0,-2 2-2 16,0 0-3-16,-1-1-3 0,1-1-3 0,1 3-2 15,-2-2-1-15,0 0 0 0,2-4 0 16,0-2-1-16,0 1 1 0,0-4-1 16,-1-7 0-16,2-1 4 0,0-2 11 15,-1-2 10-15,-3 1 2 0,2-5 1 16,0-4 1-16,-1-5 1 0,4-5-4 16,-1-3-12-16,2-4-8 0,5-4-4 15,0 3 0-15,4-3-1 0,2 7 0 16,-1 0 1-16,1 5 1 0,1 4 2 0,1 3 0 15,-2 3 2-15,1 2 0 0,2 4 0 16,-2 1-2-16,1 2 0 0,0 4-2 16,-3-2-1-16,-1 3-1 0,-1 2-1 15,-2-1 0-15,-4 3 0 0,1 3 0 16,-3 0-1-16,0 6 2 0,-2-1-2 16,-1 3 2-16,0 2-1 0,0-3 0 15,0 0 1-15,0 2 0 0,0-2-1 0,4-9 0 16,0 3 1-16,4-6-1 0,0 1 1 15,4-4 1-15,2-5 0 0,1-2 0 16,-2 3 2-16,1-9 3 0,-3 4 4 16,1-6 1-16,-4-2 3 0,-1 1 1 15,-3-2 3-15,-1-1-3 0,-4 3-4 16,-2-7-3-16,-1 0-3 0,-5-3-4 16,-2-4-4-16,-3 3-6 0,-1 1-4 0,1-2-2 15,1 7-2-15,-1 2-6 0,3 3-6 16,2 0-10-16,5 2-7 0,-1 0-3 15,5 3-4-15,2 3-2 0,3 2 8 16,2 1-98-16,3 4-9 0,2-9-86 16,4 1-200-16</inkml:trace>
  <inkml:trace contextRef="#ctx0" brushRef="#br0" timeOffset="27823.15">10895 794 643 0,'4'4'168'15,"-4"-3"7"-15,0 0-105 0,-4-3-5 16,-2-1-4-16,-1 2-9 0,-3-1-14 16,-3-1-12-16,-2 1-6 0,1-2-5 15,0 8-2-15,1-2-4 0,-1 2-4 16,3 5-3-16,0 2-1 0,1 0-1 0,-1 9 0 16,5-6 0-16,3 6 0 0,2 1 0 15,4-2 1-15,5-1 0 0,2 4 0 16,3-5 1-16,0 5-1 0,2-6 1 15,3 0-1-15,1 0-4 0,0-2-8 16,3-4-10-16,0-2-19 0,1-6-21 16,0 3-15-16,-1-4-120 0,-2-5-135 15,1 2-302-15</inkml:trace>
  <inkml:trace contextRef="#ctx0" brushRef="#br0" timeOffset="28305.7">11288 699 513 0,'0'5'144'0,"0"-5"5"15,-1 7-6-15,-3 4-98 0,-2 3-4 16,0 4-2-16,-4 6-6 0,0 3-8 15,-1 5-4-15,-1 0-5 0,2-4-4 16,1 3-5-16,-1-4-3 0,3 0-2 0,0-1-1 16,-1-3 1-16,3-6-1 0,-2 3 0 15,2-7 0-15,2-3 0 0,0-2-1 16,1-4 1-16,2 0 1 0,-1-4 8 16,2-4 3-16,0-2 0 0,4-1 1 15,1-6 1-15,1-7-2 0,2-6 0 16,1-6-9-16,0-3-3 0,3-2 0 15,-3-4-1-15,1 1 0 0,-1 3 0 0,0 4 1 16,-1 7 4-16,-4 9 2 0,0 3 0 16,-3 4-1-16,0 7-1 0,0 10 3 15,-1 7-2-15,3 2-1 0,-1 2-1 16,1 3 0-16,2 8 2 0,0 0 0 16,1-2-2-16,1-1 0 0,0-2-2 15,3 3 0-15,-1-3-1 0,3 1-1 16,1-1-2-16,-1-3-1 0,-1-5-10 0,0 3-7 15,-2-6-10-15,-2 0-14 0,-2-8-10 16,-2 2-11-16,-1-2 163 0,-3-4-283 16,-3-2-146-16,-2 0-404 0</inkml:trace>
  <inkml:trace contextRef="#ctx0" brushRef="#br0" timeOffset="28465.86">11241 909 507 0,'-7'-2'151'0,"2"4"7"15,2-1 6-15,2 3-110 0,2-5-7 16,4 0-7-16,4 1-12 0,1 0-9 16,3-4-5-16,1 1-10 0,3-3-6 15,0 2-15-15,0 1-13 0,1-6-12 16,0 1-128-16,-1 1-134 0,1-2-317 16</inkml:trace>
  <inkml:trace contextRef="#ctx0" brushRef="#br0" timeOffset="28977.24">11929 550 656 0,'0'1'162'16,"1"-5"4"-16,-2 3-113 0,0-3-7 0,-5 7-4 15,1-2-11-15,-5-2-12 0,-4 3-11 16,-1 0-4-16,-4 0-1 0,0 6-2 16,-2-2-1-16,3 3 1 0,1 4-2 15,3 0 0-15,2 3-1 0,3-2 0 16,5-3-1-16,4 4 1 0,4-3-1 0,3 1 1 16,2 3 1-16,4 1 1 0,0 1 1 15,-1 0-1-15,0-3 1 0,-2 2-1 16,-2 2 0-16,-2-5 0 0,-3-1 0 15,-3 0 0-15,-2-2-1 0,-4 3 1 16,-1-2 1-16,-2-4-1 0,2 2 1 16,-1-1 0-16,3 0 0 0,0-3-2 15,3 1 1-15,2-1 0 0,1-3-1 16,0 1 0-16,2 4 0 0,2-4 1 16,0 7 0-16,1 1 0 0,-2-2 0 0,2 4 0 15,-1-6 0-15,0 4 0 0,-1 2 0 16,-3-7-1-16,0-2 1 0,-3 6 1 15,-2-2 1-15,-2 5 1 0,-2-3 1 16,0-1 0-16,-1 0 1 0,2 1-1 16,1-5 0-16,2 5-2 0,4-4 1 15,3-4-1-15,5 4 1 0,6 3 1 16,2-4-5-16,4-1-15 0,2 3 44 0,-2-5-202 16,3 0-151-16,-2-3-403 0</inkml:trace>
  <inkml:trace contextRef="#ctx0" brushRef="#br0" timeOffset="30213.88">9806 3663 548 0,'0'1'134'0,"2"-1"6"0,0-4-79 16,3 3-14-16,-1-1 0 0,4-2 5 16,1-1-2-16,1 0-6 0,3 5-5 15,2-2-2-15,-1 1-7 0,4-1-6 16,-1 1-8-16,1-1-4 0,-1 3-4 16,0-1-2-16,-2 6-3 0,-3-3-2 0,-3 1-1 15,-2 2 0-15,-3-1-1 0,-2 1 0 16,-4 1 0-16,-5 0 0 0,-1 2 1 15,-3 0 0-15,-3 2 1 0,-1 2 0 16,-2-2 0-16,2 0-1 0,2 0 2 16,1-4-1-16,3 1-1 0,4-3 1 15,2 2-2-15,5 0 1 0,1-1 0 16,3 0 0-16,4-1-1 0,0 3 2 16,3-2-1-16,-2 1 1 0,1-1 0 0,0 3-1 15,-2-1 0-15,-2 0 0 0,-3-2 0 16,-4 2-2-16,-3 2-1 0,-3 0-1 15,-5-2 0-15,-2 1 0 0,-2 2 0 16,-1-1 1-16,1 0 0 0,1-3 2 16,2 0 0-16,3-2-1 0,6 2-1 15,0-2-1-15,6 0 2 0,4 1-1 16,3 1 0-16,3 0 1 0,3-2 2 0,0 2 1 16,1-1 0-16,-2 1 1 0,-2 0-1 15,0 3 1-15,-6 1 0 0,-1 2 0 16,-4-1 0-16,-3 3 0 0,-4 3 0 15,-4-2 1-15,-3 0-1 0,-4 1 0 16,-4 0 0-16,-3 0-1 0,-3-2-1 16,-1-3 0-16,-2 1-3 0,-1-4-6 0,1-4-4 15,2-1-18-15,0-2-17 0,1-4-135 16,-3-5-142-16,4-5-345 16</inkml:trace>
  <inkml:trace contextRef="#ctx0" brushRef="#br0" timeOffset="36236.03">5312 5709 561 0,'1'1'130'0,"0"1"4"16,-3-3-93-16,0 1-15 0,-1 0-3 15,0 1-2-15,1 0-6 0,-1-1-4 0,-1 0-2 16,2 2 0-16,0-1 1 0,0 1 1 16,0 0-1-16,2-1-2 0,0 0 1 15,1 0-1-15,1 3-1 0,1-2 0 16,3 0 0-16,-1 1-1 0,3 3 2 16,2-4 0-16,-2 3 1 0,3 1 0 15,0-1 2-15,1-1 1 0,1-1 1 16,2-3 2-16,1 2 1 0,2-2 1 15,1-2 1-15,2-2-1 0,3-2-1 0,3-2-1 16,1 1-1-16,3-6-3 0,3-2 0 16,3-1-3-16,2-2-1 0,3-1-1 15,1-7-1-15,-1-1 0 0,2 1-1 16,0-3 0-16,0 0 1 0,0-4-1 16,0-1 1-16,-1 1-1 0,3-2 0 15,0-4-1-15,0-1-1 0,2 1 0 16,-2-3-1-16,-3-3 0 0,1 0 0 0,-2 0-1 15,0-1 1-15,-1-2-1 0,1-5 1 16,-1-1-1-16,0-1 0 0,-2-3 1 16,3-2-1-16,-1 0 0 0,0-1 1 15,-4-1-1-15,0-1 1 0,-2 0-1 16,-1 1 1-16,-4-7-1 0,2 1 0 16,-2 1 0-16,0 2 1 0,3-4-2 15,1-1 1-15,1-3 0 0,1 4 0 0,-1-3 0 16,2-1 0-16,1-3-1 0,-3 4 0 15,2 0 1-15,2 0-1 0,1 1 1 16,4 1 0-16,3-1-1 0,0 2 1 16,5 1 0-16,0 0 0 0,1-1-1 15,-3 1 1-15,2 1 0 0,-7 2 0 16,-4 1 0-16,-2 3 0 0,-4 0 0 16,-5 3 0-16,0 3 1 0,-4-3-1 0,-3-1 0 15,0 4 0-15,-2 2 0 0,-1 1 1 16,1-3-2-16,2 5 1 0,-1 4 0 15,2 4-1-15,0 2 1 0,3-3-1 16,0 5 1-16,2 1-1 0,-2 2 1 16,1 5 0-16,-2-2-1 0,1 5 1 15,1 0 1-15,0 3-1 0,3 3 1 16,0 2 1-16,2-4-1 0,-2 2 1 0,0 1 0 16,-1 4 0-16,-1 1 0 0,-1-1-1 15,-3 2 0-15,-1 7 0 0,-1-1-1 16,0 2 0-16,0 3 0 0,-3-1 0 15,-4 3 0-15,-3 5-1 0,0-4 1 16,-2 3-1-16,-1 0 1 0,-3-3-1 16,-2 1 1-16,1 1-1 0,-2-1 2 15,-1 2-4-15,-2-2-5 0,1-1-6 16,-1-1-10-16,0 2-11 0,-1-1-14 0,-2-2-12 16,0 0 162-16,2-1-289 0,0-4-147 15,3 0-414-15</inkml:trace>
  <inkml:trace contextRef="#ctx0" brushRef="#br0" timeOffset="36604.05">8964 1282 401 0,'0'1'120'0,"-1"0"8"0,2-2 3 15,-1 1-81-15,3 0-11 0,1 0 0 16,0 1-3-16,4-2-4 0,3 2-6 0,1-1-2 16,2-1 0-16,7 0-2 0,1 1-5 15,5-1-5-15,3 0-1 0,2 1-3 16,2 2-2-16,0 1-2 0,-4 3-1 15,1 0-2-15,-7 2 0 0,-3 5 0 16,-4-2-2-16,-3 3 2 0,-6 3-1 0,-5-1 1 16,-7 4 1-16,-4 2 1 15,-8-1 1-15,-5 4 0 0,-7 2 0 0,-8 2 0 16,-8-1-16-16,-2 6-16 0,-3-1-137 16,-6-1-137-16,-10-4-349 0</inkml:trace>
  <inkml:trace contextRef="#ctx0" brushRef="#br0" timeOffset="39743.26">10848 2018 493 0,'1'-2'132'0,"0"3"6"15,-1-4-44-15,0 0-46 0,0 2-9 16,0-2-4-16,1 2-7 0,-1 2-4 16,0-3-4-16,0 2-2 0,1 0-2 15,0-3-1-15,-1 4-4 0,1-1-3 0,-1 0-3 16,0 4-2-16,0 0-2 0,1 4-1 15,-1 6 0-15,3 3 0 0,-1 5 2 16,0 5 0-16,0 5-1 0,1 3 1 16,0 2-1-16,-2-2 0 0,0-1-1 15,0-1 0-15,0-4-3 0,0-4-2 16,-1-4-7-16,-1 1-3 0,1-6-7 0,-1 0-6 16,-1-6-7-16,0-2-6 15,-1-5-117-15,1-4-110 0,0-4-282 0</inkml:trace>
  <inkml:trace contextRef="#ctx0" brushRef="#br0" timeOffset="40061.03">10828 2041 573 0,'-4'-3'134'0,"0"-1"4"15,2 0-100-15,1 0-2 0,2-2-5 16,2 0-5-16,3-1-7 0,2-1-4 15,3 2-1-15,2-1 0 0,0 1 1 16,3 0 1-16,1 2 1 0,0-1-2 16,1 5 0-16,-2 2-3 0,1 2-3 0,-2 3-4 15,-2 0-3-15,-1 4-2 16,-2 0 0-16,-2 0-1 0,-3 0 1 0,0-2 0 16,-3 3 0-16,-2 2 0 0,-2-1 0 15,-3 3 1-15,-3-2-1 0,0 4 0 16,-5 0 0-16,-3-3-2 0,0-3-7 15,-3-3-7-15,-1-3-8 0,2-3-9 16,-2-6-3-16,3-5 9 0,2-4-134 16,2-5-113-16,4 1-288 0</inkml:trace>
  <inkml:trace contextRef="#ctx0" brushRef="#br0" timeOffset="40646.96">11119 2051 539 0,'10'3'130'16,"-2"-2"4"-16,1 2-87 0,-1 0-7 15,1 3-7-15,-2 0-7 0,0 3-8 16,0 3-5-16,-1 0-5 0,-2 4-3 16,-2 3-2-16,-5-3-1 0,3 5 0 15,-5-3-1-15,0-2 1 0,1 3-1 16,-2-7 0-16,2-1 0 0,2-3 0 15,-4-2 0-15,4-1 1 0,1-1 0 16,-1-4 1-16,-1 1 5 0,1-5 2 16,0-3 2-16,1-5 0 0,-1-3 0 0,1-5-1 15,2-4 0-15,1-6-5 0,2 1-3 16,5 6-1-16,0 3-2 0,2 0 1 16,1 5-1-16,2 3 0 0,2 6 0 15,2-2 1-15,-3 2-1 0,3-1 1 16,-1 3 0-16,2 1 0 0,-1 1 1 0,-1 0-1 15,1 6 0-15,-1-3 0 0,1 2 0 16,-3 0-1-16,-2 1-1 0,-4 0 1 16,-2 5-1-16,-4-1 0 0,-3 9 1 15,-3-2 0-15,-3 1 0 0,1 7 1 16,0-2 0-16,2 0 0 0,0-2 0 16,3-3 3-16,3 2-1 0,2-1 3 15,3-7 1-15,1 1 2 0,3-3 1 16,1 0 1-16,0-6-1 0,1-1 2 15,1 0 0-15,-2-5 1 0,-1-3 0 0,-2 2 2 16,0-8-1-16,-2 0 1 0,-1-3-3 16,-2-2-1-16,-1-2-3 0,-2-1-2 15,-1-2-3-15,-1 2-3 0,-2 3-2 16,-4 2-4-16,0 3-4 0,-5 4-4 16,-1 1-7-16,-3 4-6 0,-1 2-6 15,0-2-6-15,1 1-7 0,3 1-4 0,2 3 76 16,3 0-192-16,2-2-126 0,2-1-336 15</inkml:trace>
  <inkml:trace contextRef="#ctx0" brushRef="#br0" timeOffset="40951.98">11852 2040 508 0,'-2'0'137'0,"-1"2"7"16,-2-2-39-16,2-1-56 0,0 2-4 16,1-1-3-16,-2-2-5 0,3 0-9 15,0 1-9-15,0 1-4 0,-2 1-4 16,0-1-5-16,-2 5-4 0,-1 0-1 16,-3 6-1-16,-2 3 1 0,-1 0 1 15,0 6-1-15,2 3 2 0,2 1 1 0,4 2 0 16,4-3 1-16,5-2 0 0,5-2 0 15,2-5 1-15,3 0-1 0,3-3-1 16,1-5-3-16,2 0-6 0,-1-4-14 16,-1 3-15-16,1-3-8 0,-4-4-130 15,-2-3-132-15,-2-1-315 0</inkml:trace>
  <inkml:trace contextRef="#ctx0" brushRef="#br0" timeOffset="41248.19">12059 1962 582 0,'2'3'143'0,"-1"1"6"0,1 0-75 15,-1 5-32-15,2 2 0 0,-1 4-1 16,2-2-8-16,-2 7-3 0,1 1-7 16,-1 7-3-16,3-2-7 0,-2 2-4 15,2 2-4-15,1 3-3 0,-1-6-1 0,1-1-4 16,0-5-16-16,0 0-7 0,-1-4-15 16,0-2-7-16,-2-4 57 0,-1-2-183 15,0-4-124-15,1-4-311 0</inkml:trace>
  <inkml:trace contextRef="#ctx0" brushRef="#br0" timeOffset="41712.46">12046 2005 629 0,'-1'-4'155'0,"3"1"5"15,1-1-91-15,0 1-25 0,1 0-4 16,2-2-6-16,0 2-11 0,4-2-7 15,2 0-4-15,4 3-5 0,1-2-1 16,6 4-3-16,3 5-1 0,4 1-2 0,-2 2 1 16,1 3-1-16,-3-2 0 0,-1 2 0 15,-3-3-1-15,-5 0 0 0,-5-5 0 16,-2 2-1-16,-5-3 1 0,-2 0 0 16,-5 1 2-16,-3 4 2 0,-4-5 1 15,-4 5 1-15,-2-3 1 0,-3-1-1 16,-3 1-1-16,1-1-1 0,3-2 0 15,2 2-2-15,0-3 0 0,5 2 1 16,4-1-2-16,4-1-1 0,2 0-2 0,2 1 0 16,3 1-1-16,5 6 1 0,2-1 0 15,1 0 1-15,2 0 2 0,2 3 1 16,2 2 0-16,-2-1 1 0,1 1-1 16,-2 3 0-16,2-1 0 0,-3 3 0 15,-2-1-1-15,-2 1 0 0,-2-5 0 16,-5 1 0-16,0-2 1 0,-5 0 0 0,-6-1 0 15,-3-1 1-15,-4-4 0 0,-7 3-4 16,-1-2-1-16,-6-1-3 0,-3 2-10 16,-2-3-9-16,-1 2-12 0,1-4-9 15,4 1 13-15,0-3-139 0,7-4-124 16,6-5-296-16</inkml:trace>
  <inkml:trace contextRef="#ctx0" brushRef="#br0" timeOffset="42867.56">12666 1961 374 0,'0'10'106'0,"-7"-1"5"16,-1-4-18-16,0 4-55 0,0-1-3 15,-2-1-4-15,0 6-4 0,0-6-4 16,1 3-4-16,3 5-3 0,1 3 0 16,2 0-2-16,4 6-2 0,1-2-4 0,4 9-1 15,5-4-2-15,3-2-1 0,4-5-4 16,2-1-5-16,4-7-6 0,5-2 25 16,-2-4-148-16,-3-2-116 0,-3-3-303 15</inkml:trace>
  <inkml:trace contextRef="#ctx0" brushRef="#br0" timeOffset="43100.02">12969 1907 618 0,'9'6'140'0,"0"3"4"0,5 1-113 0,1 2-5 15,2 0 0-15,0 5-2 0,-2 1-8 16,2 0-6-16,1-1-4 0,-1 2-3 16,-3 0-3-16,-2 2-6 0,0 0-5 15,-3 3-5-15,-7 1-5 0,-5 1-3 16,-5-2-4-16,-4 2-1 0,-2-4-114 16,-3-5-105-16,-2-1-270 0</inkml:trace>
  <inkml:trace contextRef="#ctx0" brushRef="#br0" timeOffset="46126.61">9164 8150 621 0,'1'0'149'0,"-1"0"5"0,1-3-102 0,1 2-7 15,-1 0-3-15,3-2-1 0,-2 1-7 16,1 1-7-16,-1 0-4 0,3 1-5 15,-1 2-5-15,3 4-5 0,0 5-3 16,1 8-4-16,2 5 0 0,-1 7-1 16,-2 6 0-16,1 5 2 0,-4 3-1 15,0 1 1-15,-2-2-3 0,-2 1-5 0,0-2-6 16,-1-2-14-16,-2-5-10 0,2-2-7 16,1-5-7-16,-1-5 7 0,1-9-73 15,-1-4-48-15,0-4-94 0,2-3-226 16</inkml:trace>
  <inkml:trace contextRef="#ctx0" brushRef="#br0" timeOffset="46398.88">9187 8123 646 0,'0'-10'156'15,"1"-1"6"-15,3 1-106 0,3-2-6 16,2 0-2-16,4 2-2 0,1 0-10 15,4 2-9-15,1 4-5 0,3 0-6 16,3 5-5-16,-1 4-5 0,1 5-2 0,-2 3-2 16,-6 3-1-16,0 1-1 0,-4 5-1 15,-6 0 0-15,0 1 0 0,-6 1-2 16,-3 0-1-16,-1 0-1 0,-6 0-4 16,-2 1-4-16,-3-5-8 0,-3 1-9 15,0-4-10-15,-3-4-6 0,0-3-5 16,3-4 30-16,-2-7-149 0,4-2-117 15,4-7-299-15</inkml:trace>
  <inkml:trace contextRef="#ctx0" brushRef="#br0" timeOffset="46856.41">9545 8210 630 0,'14'10'139'0,"-3"1"1"15,-2 2-112-15,-1 2-7 0,-3 0-5 16,1 1-4-16,-2 2-5 0,-1-3-2 0,0-2 0 15,-1 0-2-15,0-2-1 16,-1-1 0-16,-1-4-1 0,0-1 4 0,-1-4 11 16,0-1 5-16,-2-2 3 0,-1-7 2 15,1 1 1-15,-1-9-1 0,2-5-4 16,0-2-9-16,4-3-7 0,3-2-1 16,4 4 0-16,-1-1 0 0,6 8 2 15,1 3 1-15,2 5 1 0,1 2-1 16,-1 3-1-16,1 3-1 0,-1 1-2 0,0 1-2 15,-3 2-1-15,-2 1-1 0,0 4-1 16,-1-1 0-16,-3 4 0 0,-2 3 1 16,-1 3-1-16,-3 0 1 0,-1 3 0 15,1-1 1-15,-1 0 0 0,3-1-1 16,1-1 0-16,4-5 1 0,3-2-1 16,2-3 1-16,4-4 1 0,0-1-1 0,2-6 3 15,1-2 2-15,-1-2 2 16,-2-4 2-16,-1-1 1 0,-4 1 2 0,-4-4 1 15,-3 1 0-15,-5-3-3 0,-3 3-2 16,-8-3-2-16,-3 2-3 0,-4-2-3 16,-3 1-5-16,-3 1-4 0,-2 1-4 15,-1 0-4-15,2 6-5 0,4 3-11 16,4 1-16-16,2 3-13 0,6 4-4 16,6 2-121-16,6 2-128 0,7-4-298 15</inkml:trace>
  <inkml:trace contextRef="#ctx0" brushRef="#br0" timeOffset="47082.87">10312 8114 648 0,'11'2'164'0,"-5"-3"9"0,-2 0-97 16,-5-1-18-16,-7 1-6 0,-4 0-7 0,-3 2-11 16,-5 1-14-16,-4 4-9 0,-1 2-5 15,-2 4-5-15,1 3-2 0,2 2 0 16,3 1-2-16,5 3 0 0,6 2-1 15,7-1 1-15,6-1 1 0,7-2 0 16,5-1 1-16,5-2 3 0,5-3-3 16,0-4-4-16,1-1-6 0,0-2-13 15,0-4-18-15,-1-3-7 0,0-5-134 16,-2-3-134-16,-1-2-321 0</inkml:trace>
  <inkml:trace contextRef="#ctx0" brushRef="#br0" timeOffset="47264.43">10589 8059 559 0,'0'6'151'16,"0"2"10"-16,-2 2 7 0,0 3-123 15,0 3-7-15,-1 1-1 0,1 2 1 0,0 3-8 16,0-1-11-16,1 2-6 0,-1 0-7 16,0 0-1-16,2 0-9 0,-1 0-14 15,1-1-18-15,1-2-13 0,-1-3 19 16,2-3-151-16,-1-1-139 0,-1-4-312 15</inkml:trace>
  <inkml:trace contextRef="#ctx0" brushRef="#br0" timeOffset="47678.11">10571 8049 671 0,'3'-33'171'0,"1"7"6"0,2 4-106 15,4 8-8-15,0 5-6 0,5 4-10 16,2 0-14-16,5 4-10 0,2 1-7 15,3 2-4-15,-2 2-5 0,0 1-2 16,-1 3-2-16,-1 1-2 0,-2 2 0 0,-2 2-1 16,-3 1 0-16,-3 3-2 0,-2 2 0 15,-5 0-2-15,-5 2-2 0,-6-2 0 16,-5 0 0-16,-4-2 0 0,-3-2-1 16,-3-2 4-16,-1-2 0 0,1-6 2 15,3-1 2-15,3-3 1 0,3-1 1 16,4 1 0-16,3-2 0 0,3-2 1 15,3 2 0-15,2 0-1 0,5 1-1 16,3 1 1-16,2 2 0 0,4 1 0 0,1 0-1 16,1 3 2-16,1-2-1 0,1 2 0 15,-3-1 0-15,-1 2 0 0,-4-2-1 16,-2-1-1-16,-4 2-2 0,-4 0 1 16,-6 1 2-16,-3 2 0 0,-7 0 0 15,-7 1-1-15,-4 1-2 0,-2 0-2 16,-5-1-5-16,-1 1-6 0,-1-3-9 15,-2-4-15-15,2-2-14 0,3-4-10 16,2 1-18-16,3-4-108 0,4-5-123 0,5-4-282 16</inkml:trace>
  <inkml:trace contextRef="#ctx0" brushRef="#br0" timeOffset="48415.41">11593 7778 614 0,'1'-6'154'0,"0"2"10"0,1-2-95 16,-1 3-10-16,-1 1-4 0,-1-4 1 15,-1 4-11-15,-1 1-14 0,-5 0-10 0,-3 4-8 16,-2-1-6-16,-5 5-1 0,-1 6-6 15,-3 2-3-15,0 6-1 0,2 1-1 16,3 0-1-16,1 2-2 0,6-2 0 16,6-4 1-16,5 1 1 0,3-4 1 15,5 0 2-15,2-1 0 0,1-1 2 0,2 2 1 16,-2 1 0-16,-2-3 0 16,-2 2 0-16,-4 0 0 0,-4-1 0 0,-4 2 0 15,-5 1 0-15,-4-3 0 16,-2 4-1-16,-4-2 1 0,2-1-1 0,-1 0 0 15,4-2 0-15,3-1-1 0,3 0-1 16,6 0 1-16,4 0-1 0,5-1 0 16,4 1 1-16,3 3 0 0,4 2 2 15,2-2 0-15,1 1 1 0,-1 3 0 16,0 1 0-16,-6 1 0 0,-2-3-1 0,-4 4 0 16,-7 1 1-16,-4 0 0 0,-2 1 0 15,-3 1 0-15,-3 3 0 0,1-2 0 16,1-3 0-16,1 0 0 0,4-1-1 15,4-2-7-15,2-5-16 0,4-2-18 16,4 0-135-16,1-2-139 0,4-2-349 16</inkml:trace>
  <inkml:trace contextRef="#ctx0" brushRef="#br0" timeOffset="49064">9400 11051 75 0,'4'-13'42'0,"0"-2"4"0,-2 0-5 16,2 1-2-16,-2 1 4 0,-1-2 2 15,1 3-6-15,-2 1-1 0,1 2-1 16,-1-1-1-16,0 2-1 0,0 3-6 15,0 1-10-15,1 0-10 0,0 1-11 0,0 0-10 16,3 0-13-16,-1 2-21 0,-1-1-36 16,1 0-58-16,0 0-126 0</inkml:trace>
  <inkml:trace contextRef="#ctx0" brushRef="#br0" timeOffset="49660.91">9391 10821 528 0,'-3'0'121'0,"3"1"3"0,-1-1-87 16,1 0-8-16,-3 0-1 0,3 0 0 16,-1 0-3-16,1 0-1 0,-2-1 0 15,3 0 0-15,0 0-2 0,3 1-1 0,-2-2 1 16,4 1 1-16,1-2 1 0,13 3 21 15,-5 2-27-15,-2-2-2 16,2 3-4-16,0-2-5 0,1 2-4 16,-3-1-2-16,0 2-2 0,-4 0-1 15,-2 0-2-15,-2 1-3 0,-3 1 0 16,-3 1-1-16,-3 3 0 0,-5-1 0 16,-3-1 1-16,-2 2 3 0,-3 3 1 15,1 0 2-15,0 0 1 0,3-3 0 16,3 1-1-16,4 3 0 0,5-2 0 0,2-2 0 15,3-2 1-15,5 1 0 0,1 1 0 16,2 0 1-16,1-1 1 0,1 1 0 16,-1-1 0-16,0 0-1 0,-2-1-1 15,-3-1 0-15,-1-1-1 0,-6-1-1 0,-1 0 0 16,-4 0 1-16,-2 3-1 16,-2 0 1-16,-1-2 1 0,1 1 0 0,0-2 1 15,3 1 0-15,0-4-1 0,2 0 0 16,2 0-1-16,2 0 1 0,1 2 0 15,1 0 1-15,2 3 0 0,1 1 1 16,2 1 1-16,2 0 3 0,1 2 0 16,-1 1 2-16,1-2 0 0,0 0 2 15,-2 4 4-15,0-3 1 0,-2 1 3 16,-3 0 0-16,-2 2 1 0,-3-1 1 0,-3 0 0 16,-6 0-3-16,-5 1-3 0,-6 1-2 15,-5 0-3-15,-8-1-2 0,-7-1-4 16,-5-3-8-16,-5-4-18 0,-6-1 7 15,-4-5-180-15,0-6-163 0,-10-9-415 16</inkml:trace>
  <inkml:trace contextRef="#ctx0" brushRef="#br0" timeOffset="54245.68">13360 2042 303 0,'0'1'86'0,"2"-2"5"16,-2 2-21-16,-1 0-20 0,1-1-11 15,-1-2-5-15,2 1-5 0,-1 1-4 0,1 0-1 16,1-1-1-16,3 0-3 0,-2 3-1 16,3-1 3-16,2-1 0 0,3 0 1 15,1 0-2-15,1 3-3 0,4-4-5 16,2-1-1-16,3 4-1 0,1 1 0 15,3 2-1-15,5 1-1 0,4 2-1 16,3 8 0-16,3 2 0 0,-3 3-2 16,-3 6-2-16,-1 3-1 0,-5 1 0 0,-4-2-1 15,-2 3-1-15,-5-1 1 0,1 3-1 16,-1-5-1-16,0 4 1 0,-1 0-1 16,-1 1 0-16,-4 0 0 0,1 1 0 15,-1-1 0-15,0 8 1 0,-1 0-1 16,-2 3 0-16,0 3 1 0,2 4 0 15,-2-2 1-15,-1 1 2 0,-1-5 1 16,1 1 1-16,0 5 2 0,-2-1-2 0,-1-2 1 16,-2 3-2-16,-1 2-1 0,-1 2-1 15,-2-1-1-15,-1-5-1 0,0 2-1 16,-3 5 1-16,1 2-1 0,0 1 0 16,-1 2 1-16,0 2-1 0,-3 2 0 15,-1-3 1-15,2 2-1 0,-2 0 0 16,0 0 1-16,-3 1-1 0,2 1 0 15,-2 1 1-15,0 1-1 0,-2-2 0 16,-1 1 1-16,-3 0-1 0,-3 0 0 0,-1 0 0 16,3 0 0-16,0-3 1 0,2-1-1 15,-1-2 1-15,0 2-1 0,3-4 1 16,-1-1 0-16,-4 2 0 0,-3 2 0 16,-4 2 0-16,-2-2 1 0,3-1 0 15,-1 1 0-15,2 0 0 0,-1 0 1 16,2-1-1-16,2 0 1 0,0-3-1 15,1-5-1-15,-3-2 0 0,1 2 1 16,-1-1-2-16,3-3 0 0,0-2 1 0,3 3-1 16,-2 1 0-16,1-2 1 0,2-2-1 15,0-3 0-15,-4-5 0 0,0 2 0 16,-3-1 0-16,2 1 1 0,-1-1-1 16,1-2 0-16,0 4 0 0,3 3 0 15,0-1 1-15,-2-1-1 0,-1-3 0 16,0 0 0-16,-3-3 1 0,-5-2-1 15,1-1 0-15,-3-1 0 0,0-1 1 0,2-2-1 16,-1-2 1-16,2 1-1 0,2-5 0 16,2-1 1-16,2-1-1 0,-2-3 0 15,1 1 1-15,5-1-1 0,-1-1 0 16,3 1 0-16,2 0 0 0,0-4 0 16,2 3 0-16,1-2 0 0,0 1 1 15,-4 0-1-15,2-2 0 0,-1 3 0 16,0 0 0-16,0 0 0 0,1-2 0 15,1 3 0-15,1-4 0 0,0 3 0 0,1-3 0 16,-1 0 0-16,1-1 0 0,-1 3 1 16,1-3-1-16,0 3 0 0,0-2 0 15,1 0 0-15,1 5 1 0,-1-1-1 16,1 2 1-16,-2 1-1 0,1 0 1 16,-1 2-1-16,-1-3 1 0,-2-1 0 0,-1-3 0 15,2 0 0-15,0-2 1 0,-3-1 0 16,1-2 0-16,0 0 2 0,2 1 1 15,1 0-1-15,-1-2 2 0,3 1-2 16,1 0 0-16,2-1 0 0,1-4-2 16,-1-1-1-16,2 1 0 0,-1-3-1 15,2 1-1-15,-1-1 1 0,1 1-3 16,0 0-2-16,-1 2-5 0,1-3-9 16,-1 2-10-16,1-3-8 0,0-4 14 15,-1 1-144-15,0-2-123 0,-2-2-308 16</inkml:trace>
  <inkml:trace contextRef="#ctx0" brushRef="#br0" timeOffset="54548.26">12024 7889 627 0,'1'0'156'0,"-2"0"4"15,-2-1-81-15,-1 2-42 0,-1-1-9 16,-1 1-2-16,-3 2-6 0,1-2-11 15,-2 2-2-15,3 4-2 0,0 0-1 16,2 1-1-16,0 1-2 0,2 4 0 16,2 3 0-16,1 2-1 0,1-2 2 15,1 5-1-15,2 0 0 0,-1 0 0 16,2-1 1-16,1-1-1 0,0-1 1 0,0-1-1 16,0-3 0-16,2-2-1 15,0-1 1-15,0-3-1 16,3-2 1-16,4-5-1 0,1-4 1 0,7-1-2 0,5-1-2 15,5-3-10-15,5-1-15 0,4-3 1 16,2 0-142-16,2 0-133 0,-1-3-334 16</inkml:trace>
  <inkml:trace contextRef="#ctx0" brushRef="#br0" timeOffset="56767.39">10134 8852 678 0,'7'-4'153'16,"4"8"3"-16,-3-9-119 0,-2 3-14 0,1-2-2 16,-2 1-1-16,2 1-8 0,-4 1-6 15,-1 0-3-15,-1-2-11 0,-1 5-18 16,-3-2-133-16,-1 5-131 0,-8 5-336 15</inkml:trace>
  <inkml:trace contextRef="#ctx0" brushRef="#br0" timeOffset="56933.17">10063 9341 561 0,'11'0'151'0,"-1"0"2"0,1-3-35 16,0-2-86-16,0-2-7 0,-1-1-3 15,-4 1-9-15,-1 2-22 0,-3-1-6 16,-2 2-127-16,-1 0-12 0,-5 1-108 16,-2 11-231-16</inkml:trace>
  <inkml:trace contextRef="#ctx0" brushRef="#br0" timeOffset="57047.86">10166 9656 643 0,'13'15'142'0,"-2"-5"2"0,0-2-117 15,-2-2-7-15,-1-2-3 0,-3-5-10 16,-3-3 32-16,0 0-181 0,-4 0-129 16,-2 1-355-16</inkml:trace>
  <inkml:trace contextRef="#ctx0" brushRef="#br0" timeOffset="57194.47">10165 9985 744 0,'13'6'176'0,"-2"-4"0"0,1 0-125 16,-1-2-13-16,-2-1-8 0,0 0-12 16,-4 0-28-16,-1 1-23 0,-3-2-144 0,0 3-144 15,-8 3-371-15</inkml:trace>
  <inkml:trace contextRef="#ctx0" brushRef="#br0" timeOffset="61911.24">10275 10326 504 0,'-1'-2'120'15,"-2"-1"6"-15,2-2-72 0,0 0-17 16,1 1 1-16,0-1-1 0,0 3 1 15,1-1 0-15,-1 1 1 0,0 2-1 16,1 0-6-16,-1-1-4 0,2 2-8 16,-1 2-6-16,2 3-5 0,-1 3-7 15,1 4-2-15,2 4-1 0,-1 5-2 0,2 5 2 16,-3 0 1-16,1 3-3 0,0-2-2 16,-1 1 1-16,0-3-1 0,0-1 0 15,1-7 1-15,-1-4 0 0,-1-2 3 16,0-6 4-16,1-3 4 0,-3-4 4 15,-3-5 1-15,0-4 1 0,-3-3-1 16,-1-6 1-16,-2-1-3 0,-3-3-4 16,1-2-4-16,0 2-2 0,2 3 0 15,2-2 1-15,1 4 1 0,5 0 1 0,2 1 0 16,5 2 0-16,3-2 0 0,4 2 2 16,3 2-2-16,3 1-2 0,0 2 1 15,1 2-1-15,2 2 0 0,-2 2 1 16,0 3-9-16,-3-1-17 0,2 1-22 15,-3 3-134-15,-1-1-142 0,3 4-356 16</inkml:trace>
  <inkml:trace contextRef="#ctx0" brushRef="#br0" timeOffset="62292.49">10618 10423 510 0,'2'0'144'0,"1"0"5"15,-1 0-10-15,4 0-91 0,-1 1-8 16,2-2-3-16,2 4-5 0,0-3-8 16,5 1-3-16,0-2-5 0,0 2-4 15,0-4-4-15,2 3-1 0,0-3-1 0,1 1 0 16,-3 0 0-16,-1-3 1 0,-1 0 1 16,0-1 1-16,-2-1 1 0,-4 0-1 15,0 0-1-15,-4-4-1 0,-3 2-2 16,-1-1 1-16,-4 1-3 0,-3-2 0 15,-5 2-1-15,-1 2-1 0,-5 2 0 16,-2 4-1-16,-3 0-1 0,-1 5-1 0,-1 5 1 16,0 5 0-16,3 2 0 0,3 3 0 15,6 1 1-15,5 3 0 0,6 0 1 16,5-1 1-16,6-1 1 0,7-1 2 16,4 0 0-16,5-4 1 0,2-2 1 15,2 1-3-15,0-6-2 0,-1 0-4 16,0-6-9-16,-3-1-8 0,-5-6-14 15,0-2-19-15,-4-4 157 0,-2-3-292 0,-1-4-156 16,-4-2-427-16</inkml:trace>
  <inkml:trace contextRef="#ctx0" brushRef="#br0" timeOffset="62512.52">11035 9960 738 0,'4'-15'187'0,"0"4"7"0,-3 6-114 15,0 4-15-15,-1 1-11 0,-1 3-13 0,0 6-16 16,0 4-6-16,-2 5-4 0,2 4-5 16,0 5-1-16,0 6 0 0,1 4-1 15,1 1-1-15,1 2-3 0,1 4-3 16,-1-1-1-16,1-1-4 0,1 2-5 16,0-2-10-16,1-2-9 0,-1 2-26 15,-1-4-11-15,0-1 148 0,-1-6-288 0,-1-2-161 16,0-2-433-16</inkml:trace>
  <inkml:trace contextRef="#ctx0" brushRef="#br0" timeOffset="63379.26">10907 10410 685 0,'5'-7'167'16,"2"-1"8"-16,4 1-115 0,0 0-3 0,1-3-2 15,1 2-3-15,1-1-11 0,2 4-9 16,-1-1-5-16,-2 1-6 0,1 1-5 16,1 2-5-16,-1 2-2 0,0 3-3 15,2-1-2-15,2-1-2 0,2 3-2 16,-1 1 1-16,3 0-1 0,2 2-1 16,-1-2-1-16,-1 3 0 0,-1 3-2 0,-2-3-2 15,-4 0-1-15,-3 1-2 16,-3 0-2-16,-4 2 1 0,-1-1-1 0,-2-2 1 15,-3 1 1-15,1 1 4 0,-1 0 1 16,-1-2 2-16,3-2 1 0,-1 0 2 16,2-3 2-16,2 0 2 0,2-3 0 15,1 0 2-15,3-3 0 0,2-4 0 16,3-4 1-16,0-1-3 0,0-1 0 16,-1-1-2-16,0 1 1 0,-3 1 0 0,-3 2 0 15,-1 2-1-15,-3 5 0 0,-2 1-4 16,0 1-3-16,-4 3-2 0,-2 2 0 15,0 6 0-15,-2 3-1 0,1 4 1 16,0 0 0-16,2 1 1 0,2 0-1 16,3-3-1-16,5-3-1 0,2-4 0 15,3-2 1-15,2-4 3 0,2-1 3 16,2-4 2-16,0 0 1 0,0-5 1 16,1-2 0-16,-1-2 0 0,2 0 0 0,-3 0-1 15,1 3-1-15,-2 1 0 0,0 5-2 16,-2 4-2-16,-2 4-1 0,-1 3-2 15,-2 2-2-15,-2 1 4 0,-1 1-10 16,-1 4 1-16,-2-2 1 0,-1-2 1 16,-1-1 3-16,0-1 0 0,-1-4-2 15,0 1 14-15,0-6 8 0,0-2 4 0,0-2 3 16,-1-5 1-16,0-1 1 0,0-2-1 16,0-3-2-16,1-2-7 0,1-4-4 15,1 2-2-15,2 2-2 0,4-2-1 16,2 2 0-16,2 2-3 0,2 2 1 15,2 3-2-15,4 1 0 0,0 3 0 16,0 2 0-16,-1 6 1 0,1-2 0 16,-2 2 1-16,-1 3-1 0,-3-1 1 0,0 0 1 15,-5 4-1-15,-1 1-1 0,-2 3 0 16,-4 1-1-16,-2 2-1 0,-2 1 1 16,-2 2-1-16,-1-5 0 0,0 2 1 15,0-4 1-15,1-1 0 0,0-4 1 16,1-1 1-16,2-3 1 0,1-2 4 15,0-2 4-15,1-3 3 0,0-5 4 16,2-1 1-16,3-2 1 0,1-7-2 0,6 1-2 16,1-1-5-16,3 0-4 0,3 5-4 15,1 2-1-15,3 3-2 0,1 8-1 16,3 3-1-16,-1 4-2 0,3 4-11 16,1 2-9-16,1 0-33 0,-3 2-155 15,-4-3-167-15,0 2-414 0</inkml:trace>
  <inkml:trace contextRef="#ctx0" brushRef="#br0" timeOffset="67828.78">9633 10397 443 0,'-1'-3'138'0,"-2"0"7"0,1-2 3 16,2 3-63-16,1 0-39 16,0-2-4-16,-1 2-2 0,2-2-4 0,-1 3-3 15,1-2-3-15,-1 0-1 0,0 1-2 16,-1 0-3-16,0 1-1 0,1 1 1 15,-1 0-3-15,0-1 0 0,0 1 0 16,-1 1-3-16,0-2-2 0,-1 1-3 16,-5 0-3-16,-2 0-2 0,0 0-3 15,-4 2-3-15,-2-2-2 0,-1 1 0 0,-3 0 0 16,2 1 0-16,-3-2 0 0,-2 0 0 16,-3-2 0-16,-4-1 1 0,-4 0-1 15,-2-2 0-15,-4-1 0 0,-2 2 0 16,-6-4-1-16,-1 2-1 0,-1 1-1 15,-3 0 0-15,-3 2-1 0,-4-4 1 16,0 1-1-16,1 1 2 0,-1-3 0 16,-1 0 0-16,2-3 0 0,1-2 0 15,3-1-1-15,0-1 1 0,-1-2 0 0,0 0-1 16,-1-1 2-16,0-2 0 0,0-2 1 16,-1-1 0-16,1-2 1 0,3-4 0 15,1-1 0-15,0-2 0 0,2 0 0 16,2 0 1-16,2-2-1 0,1-1 0 15,1-2 0-15,0-2-1 0,5-3-1 16,0-2 1-16,3-1 0 0,1-3-1 16,2 0 1-16,4-1 0 0,1-1 0 0,2-1 0 15,1-3 1-15,2 1-1 0,0-2 0 16,0-2 1-16,0-1-1 0,1 1 0 16,1 0 0-16,4 1 0 0,-1-4 1 15,2-2-2-15,0 0 1 0,3-2 0 16,3-1 0-16,0-2-1 0,2-3 1 15,2 1-1-15,4 1 1 0,3-2 0 16,5-1-1-16,0 0 1 0,5 1 0 0,2-2-1 16,4-2 0-16,1-1 1 0,3 0-1 15,0-1 1-15,1-1-1 0,0-2 1 16,0 3 0-16,-3 1 0 0,-1 0 0 16,-2 0 0-16,2 2 0 0,1-2 0 15,-2-1 0-15,2-3 0 0,0-1-1 16,3-3 0-16,2 1 1 0,4-1-1 15,1-2 0-15,5 3 0 0,1 2 1 16,2 0-1-16,1 5 1 0,-1 0 0 0,-1 3 0 16,-1-1 0-16,-4 2 0 0,1 0 0 15,-2 2 1-15,2-3-1 0,-3-2 0 16,-3 2 0-16,0-3 0 0,1 1 0 16,-1 3 0-16,-2 1 0 0,0 3 0 15,1 0 0-15,-3 2 0 0,3 3 0 16,1 1 0-16,-1-2 0 0,0 1 0 0,2 4 0 15,-1-5 0-15,2 4 0 0,2 3 0 16,-3 2 0-16,0 0 0 0,1-1 0 16,-2-2-1-16,3 5 1 0,-1-1 0 15,2-3 0-15,1 2-1 0,1 5 1 16,1 3 0-16,2 2-1 0,0-3 1 16,-2 3 0-16,0 4-1 0,-2-3 1 15,2 2 0-15,-3 0 0 0,0-5 0 16,-2 6 0-16,-3 1 0 0,-2 0 0 0,2 1 0 15,-4 3 1-15,0 1-1 0,-2 2 0 16,1 3 0-16,-2-3 1 0,3 2-1 16,-2 2 1-16,-2-2-1 0,1 4 0 15,-2 2 0-15,0-1 0 0,-1 4 0 16,-2-4 0-16,3 1 0 0,0-2-1 16,1 2 1-16,1 1 0 0,2 1 0 15,0-1 0-15,2 5 0 0,-1-2-1 0,3 2 1 16,-1-2 0-16,-2-2-1 0,3-3 0 15,1-1 1-15,4 0-1 0,0 0 1 16,3-1-1-16,0 2 1 0,1 1 0 16,-1 0 0-16,-4 2 0 0,-1 1 0 15,2 1 0-15,-4 1 0 0,1-1-1 16,1-2 1-16,-1 3 0 0,0-1 0 16,-2 6-1-16,-3-1 1 0,-1 3 0 0,-4 4 0 15,-1 1 0-15,-3 3 0 0,-6 0 1 16,0-3-1-16,0 0 1 0,1 2 0 15,1-1-1-15,-1-2 0 0,2 3 1 16,2-2-2-16,0 2 0 0,0 0 1 16,0 1-2-16,-1 2 1 0,0-4-1 15,-2 3-1-15,-1 1-1 0,-1 1-2 0,0 1-3 16,-3-1-2-16,-2-1-2 0,0 3-3 16,0-1 0-16,-1 1 1 0,0 1 2 15,0-4 3-15,0 2 2 0,0 0 3 16,0 0 0-16,0 1 0 0,0 0-4 15,2-3-4-15,-2 3-5 0,0 1-8 16,0-2-6-16,0-1-11 0,0-2 9 16,-2 0-138-16,1 0-125 0,-2-2-313 15</inkml:trace>
  <inkml:trace contextRef="#ctx0" brushRef="#br0" timeOffset="68500">9984 2382 357 0,'1'3'108'0,"3"-1"6"0,-1-1-28 16,4-1-29-16,-1-1-3 16,1 0-7-16,0-1-12 0,2 0-8 0,1 0-5 15,0-3-6-15,1 2-3 0,1-1-4 16,4 2-4-16,2 2-1 0,1 3-2 16,2-1 0-16,4 1-1 0,0 2 0 15,0 2 0-15,-2-1 0 0,0-1-1 16,0 1 1-16,-2-1-1 0,-2 1 1 15,1 2-1-15,-1-3 0 0,-3 2-1 0,0 0 1 16,-4-2 0-16,-2 2-1 0,-4 1 1 16,-4-1 0-16,-5 2 1 0,-8 2 0 15,-5 2 0-15,-8 3 0 0,-8 4 1 16,-10 3-1-16,-7 6-2 0,-2 8-5 16,-1 3 129-16,0 2-261 0,0 4-136 15,2 5-399-15</inkml:trace>
  <inkml:trace contextRef="#ctx0" brushRef="#br0" timeOffset="71242.92">11199 2700 514 0,'-7'0'137'0,"2"2"10"0,3-2-12 16,0 1-88-16,2-1-6 0,-1 0-4 15,1 0-4-15,1 0-8 0,-1 1-8 16,0-2-10-16,2 2-6 0,-1 0-12 16,-1 1-15-16,1 0-8 0,-4 4-130 0,0-4-128 15,-3 5-322-15</inkml:trace>
  <inkml:trace contextRef="#ctx0" brushRef="#br0" timeOffset="71380.17">11078 3047 554 0,'4'7'120'0,"2"-1"1"0,1-4-101 0,1-1-8 15,2-3 6-15,-1 2-132 0,-2-4-108 16,0-3-287-16</inkml:trace>
  <inkml:trace contextRef="#ctx0" brushRef="#br0" timeOffset="71528.22">11113 3172 598 0,'8'8'130'15,"-2"-3"4"-15,3 1-114 0,-1-3 0 16,0-3-5-16,0 0-4 0,-1 0-139 15,-1-4-116-15,3 2-312 0</inkml:trace>
  <inkml:trace contextRef="#ctx0" brushRef="#br0" timeOffset="73164.21">10810 3365 405 0,'0'0'115'15,"0"0"3"-15,0 0 0 0,2-3-83 16,-1 3-8-16,0-1-1 0,0 1-3 15,0 0-1-15,0-3-1 0,0 1-1 16,0 2-1-16,-1 0-3 0,1 2-2 16,0-1-3-16,-1 5-2 0,2 0-2 0,-1 2-3 15,0 2-1-15,-1-1-1 0,0 2 1 16,0 3-2-16,1-1 0 0,-1 2-1 16,-1-1 1-16,0-3-1 0,1 2 0 15,0-2 1-15,-1-3-1 0,-1-2 0 16,2-2 2-16,-1-3 0 0,0 2 0 15,0-3 4-15,0-2 1 0,1 0 1 16,-2-2 1-16,1-4 0 0,0 2 1 16,-2-3-1-16,2-2-2 0,2-1-2 0,-1-3 1 15,0-1-1-15,2-1 0 0,0-1 3 16,0-4-1-16,2 1 0 0,1 2 1 16,-1 3-2-16,3 0-1 0,-1 4-1 15,4 3-2-15,0 3-1 0,1 3-2 16,1 0-9-16,2 3-10 0,2 2-9 15,1 0-9-15,-1 0 135 0,2 2-263 16,-3-1-141-16,3 0-381 0</inkml:trace>
  <inkml:trace contextRef="#ctx0" brushRef="#br0" timeOffset="73526.34">11131 3416 490 0,'5'1'120'0,"-1"-1"4"0,1 1-53 16,-1 1-43-16,1 0-5 0,3 1-1 0,0 0-4 16,3-2-3-16,0 2-2 0,3-3-2 15,3 3-1-15,1-6-2 0,0-1-1 16,0 2-2-16,0 1 0 0,-1-4-2 16,-1 1 0-16,-3-1-2 0,-3-1 1 15,-3 3 3-15,-1-3 5 0,-2 2 3 16,-5-3 0-16,-2 4 1 0,-4-2 1 0,-2 1-1 15,-3-1-3-15,-1 4-4 0,-4 1-3 16,-2 4-2-16,-1-1 0 0,2 6 0 16,-4 1-1-16,3 3-1 0,1 0 1 15,3-1-2-15,4 2 1 0,3 2-1 16,2-2 1-16,7 2 0 0,6-1 0 16,4-1 1-16,6-1 0 0,3-1-3 15,2-2 1-15,1 0-6 0,4-1-6 0,-3-4-7 16,4-1-6-16,-2-4-3 15,0-4-125-15,3-2-121 0,0-5-291 16</inkml:trace>
  <inkml:trace contextRef="#ctx0" brushRef="#br0" timeOffset="73743.31">11633 3015 619 0,'-3'-9'153'0,"1"6"1"0,1 3-98 0,0 2-11 15,-3 5-4-15,3 2-3 0,-1 1-6 16,0 9-8-16,2 2 0 0,-1 5-2 16,2 5-4-16,0 1-5 0,1 3-6 15,-1 3-4-15,1-1-2 0,1 4-7 16,-3-4-13-16,-2-2-12 0,-1 0-15 0,-1 1 145 16,-1-4-279-16,1-4-151 15,-1-3-405-15</inkml:trace>
  <inkml:trace contextRef="#ctx0" brushRef="#br0" timeOffset="74375.05">11523 3398 586 0,'1'0'138'0,"2"-1"7"16,2-1-90-16,2 0-15 0,2-2 1 15,1 1 0-15,4 0-3 0,3 0-6 16,1 1-6-16,1 2-5 0,0 2-5 16,3 2-5-16,0 1-5 0,-1 2-2 15,-2 1-1-15,-1 2-2 0,-1-1-1 16,-3 0-1-16,-2-2 1 0,-2 2-1 0,-5 0-1 16,0-1 0-16,-3-1-1 0,-1 1 1 15,-1 0 0-15,0 1 0 0,-2 1 0 16,2-2 1-16,-1-1-1 0,0 1-1 15,2-1 0-15,0-4 0 0,2 1 0 16,2-2 1-16,2-1 0 0,2 2 0 16,2-4 3-16,2-2 0 0,1 0 0 15,2-2 1-15,0-3 0 0,0-2 0 16,2 0 0-16,-2-3-1 0,0-1 1 0,-1-1 1 16,-3 1 2-16,-1 2 0 0,-1-1 1 15,-4 2 0-15,0 5 1 0,-2 2 0 16,-1 1-2-16,-2 0-2 0,0 2-3 15,1 5 0-15,-1 0-2 0,1 2 0 16,1 1-1-16,0 2 1 0,0 1 1 16,1 0 0-16,0-1 0 0,0-1 0 15,0 0 0-15,1 0 0 0,1 0-1 0,0-2 0 16,-1 0-3-16,1 1-1 0,-2 1-4 16,-2-1 0-16,1 2-9 0,-3 0 0 15,-3 1 0-15,1 1 2 0,-1-1 3 16,0-1 3-16,0-1 1 0,1-2 9 15,0-3 7-15,2-2 5 0,0-3 2 16,0-3 1-16,2-3 2 0,1-3-1 0,4-3 0 16,4-3-5-16,1-2-5 0,4 1-3 15,3-1 0-15,2 1-1 0,0 0-2 16,0 2-3-16,-3 2-6 0,2 0-7 16,-3 2-7-16,-2 3-9 0,-2 1-6 15,-1 1 165-15,-3 3-291 0,-3 0-138 16,1 1-404-16</inkml:trace>
  <inkml:trace contextRef="#ctx0" brushRef="#br0" timeOffset="74692.85">12400 3396 526 0,'1'2'125'16,"-2"2"5"-16,0-2-82 0,0 3-17 15,-1 0-3-15,0 0-4 0,-2 0-7 16,2 3-6-16,-1-2-2 0,0 1-3 15,0-2-2-15,1-1-1 0,1 2 1 0,-1-1-1 16,2-2 1-16,-1 1 2 0,1-3 5 16,-1-1 7-16,1 0 7 0,0-2 2 15,1-1 0-15,1-4-1 0,1-2-2 16,2 2-4-16,1-4-9 0,2-1-7 16,2-2-3-16,1 2 0 0,-1 2-2 15,0 5 1-15,3 2-1 0,0 4 1 16,-1 2-1-16,1 5 1 0,0 2-1 15,1 4 1-15,-1 1 1 0,1 1 1 0,-3 0-7 16,1 4-13-16,0-2-15 0,1 0-53 16,2-4-81-16,5-3-124 0,1 0-282 15</inkml:trace>
  <inkml:trace contextRef="#ctx0" brushRef="#br0" timeOffset="77777.2">12961 3461 420 0,'1'-4'114'0,"-2"0"2"16,-1 1-28-16,0-2-49 0,0 0-16 16,-2-1-4-16,3-1-4 0,-1 2-4 15,3-2-2-15,-1 4-1 0,2-3-1 0,-1-2-1 16,0 3-2-16,1 2-1 16,-1-1 0-16,0 0-1 0,0 1-1 0,-1 3 1 15,0 2 2-15,1-2 1 0,-1-1 2 16,0 2 2-16,0 0 2 0,-1-1 3 15,2-1 0-15,-1-2-1 0,0 0-1 16,1 3-2-16,-1-1-2 0,2 0-2 16,-1 0-3-16,0-2-1 0,0 0 0 15,2 3-1-15,-2-3-1 0,0 0 1 16,-1 2 0-16,2-1 0 0,-2 2 1 0,1 0-1 16,0 0 1-16,0-2 0 0,4 1 0 15,-2-2 0-15,1 2 0 0,1-1 0 16,0 2-1-16,0-3 2 0,1 2 0 15,-1 1 2-15,1-1 2 0,1 0 1 16,-1 1 0-16,2-3 0 0,0 4 0 16,-1 1-2-16,2-1-1 0,-1 1-1 15,2 2-2-15,-3-1 0 0,3 3-1 0,4 1 0 16,1 1-1-16,1 2 1 0,4 1-1 16,1 2 1-16,0 2 1 0,3 2 0 15,-3 1 1-15,1 0 2 0,-2 1 1 16,-4 1 1-16,-2-2-1 0,0 5-1 15,-4 2 1-15,-3 3-1 0,0 0-2 16,-3 3-2-16,0-2 0 0,-1 3 0 16,-2 1-1-16,-1-2-1 0,-1 1 1 0,-2-3-1 15,-1 3 1-15,1-2-1 0,-2 0 1 16,0-2 0-16,-1 0 0 0,-2-2 1 16,1 4-1-16,-2-2 0 0,-2 4 0 15,-1-1 1-15,-2 3-1 0,-2-1 0 16,-3 2 0-16,0-2 0 0,-1 2 0 15,-2-6 0-15,-1 4 0 0,1-2 0 16,1-4 0-16,-2 1 0 0,-1 0 0 16,-1-2 0-16,0 5 0 0,-3-4 0 0,-2 3 0 15,-3 1 1-15,-1-1-1 0,1 0 1 16,-2 1-1-16,-2-2 1 0,-3 3-1 16,1 1 1-16,0-2-1 0,0 0 1 15,-2 0 0-15,2-1 1 0,0-3 0 16,-2 3 1-16,2-5 1 0,-4 3 1 15,-1 0 0-15,-2-1 1 0,-4 0 1 0,1 0 0 16,-1-3-1-16,0 0-1 16,-4-4 0-16,-2-4-2 0,0 0 0 0,-1-1 0 15,-6-3-1-15,-2 0-1 0,0-2 1 16,0 0-1-16,-4-1 0 0,-3 1-1 16,1-2 1-16,-1 1-1 0,-3-2 0 15,-1 4 0-15,-3-1 0 0,1-3 0 16,-1-1 1-16,-1 3-1 0,2-1 0 0,1 2 0 15,1-1 0-15,-1-1 0 0,1 3 0 16,-1-2 1-16,-2 2-1 0,3-2 0 16,-2 2 1-16,0-5 0 0,-1 2 0 15,2-2 1-15,-1 4-1 0,2-2 0 16,-1 4 1-16,-1-3-1 0,-1 2-1 16,1-4 1-16,-4 1-1 0,1-1 0 15,-1-1 1-15,0-4-1 0,-2 1 0 16,-2-2 0-16,2 1 0 0,-1 0 0 15,2 0 0-15,1 0 0 0,-1 1 0 0,-2 0 0 16,5 1 1-16,0 1-1 0,4-3 0 16,0 2 0-16,2 1 1 0,4-2-1 15,3 1 0-15,2 1 0 0,3-3 1 16,0 3-1-16,4-1 0 0,2 0 0 16,2-1 0-16,3 1 0 0,2 1 1 0,2 3-1 15,1-3 0-15,-1 0 0 0,3-2 0 16,-2 0 0-16,2-1 0 0,-2-1-1 15,3 3 1-15,1-1 0 0,2 1 0 16,0 2 0-16,1 0 0 0,3 2-1 16,1 2 1-16,0 0 0 0,2-1 0 15,0 0-1-15,4 2 2 0,1-2-2 16,0 1 1-16,4 2 0 0,1-3 0 16,2 3 0-16,2-3 0 0,3-1-1 15,0 1 1-15,2-2 0 0,1-2-1 0,2 3 1 16,0-4 0-16,0 3 0 0,-1-1 0 15,0 1 0-15,-1 0 0 0,-2-2 0 16,-2 3 0-16,-4-1 0 0,-1 0 0 16,-4-2 0-16,-2 4 0 0,-4-2 0 15,-1 2 0-15,-1-2 0 0,-1 0-1 16,0 2 1-16,1-2 0 0,1 3-1 0,1 3 1 16,2 0-1-16,-1 1 1 0,4 0 0 15,-1 1 0-15,2 4-1 0,2-2 2 16,0-1-1-16,1-1 0 0,0-1 0 15,0-1 0-15,0-1 0 0,1-3 0 16,1-2 0-16,1-1 0 0,3-1 0 16,0-2 0-16,4 1 0 0,1 1 0 15,0-1 0-15,0 0 0 0,-1 1 0 16,-1 0 0-16,-3-1 0 0,-3-1 1 16,-3-1-1-16,0 2 0 0,0 1 0 0,-1-4 0 15,-1 2 1-15,2 2-1 0,3-2 0 16,3 0 0-16,0-1 0 0,3 0 0 15,2 0 0-15,2-2 1 0,3 0-1 16,0 0 1-16,0-1-1 0,3-2 1 16,0 2-1-16,0 0 1 0,2 0-1 0,-1-1 0 15,2 2 0-15,0-1 0 0,1 2 0 16,0-2 0-16,0 1 1 0,0-1 1 16,1 1 0-16,-2-1 0 0,2 0 0 15,-1-3 0-15,0 2-3 0,-1-1-9 16,1-1-11-16,0 0-18 0,-1 0 14 15,-1-3-156-15,0-1-140 0,-1 1-343 16</inkml:trace>
  <inkml:trace contextRef="#ctx0" brushRef="#br0" timeOffset="78095.48">5381 6056 474 0,'-1'-2'109'0,"0"0"4"0,-1 1-47 16,0 0-50-16,0 2-2 0,-1 1 0 0,0 4 1 15,0 2-3-15,-1 2-3 0,1 3-3 16,-1 3-1-16,0 0-1 0,1 4 1 16,-4-2-1-16,-1 0 0 0,-1 1 0 15,-6-2-1-15,0 2-1 0,-3-1 0 16,-1 0-1-16,0-1 1 0,3 1-2 15,3-2 1-15,3-1-1 0,2-2-1 16,6-2 3-16,3 1 1 0,2-2 1 0,6 0 2 16,4-1-1-16,5 2 1 0,5 0 1 15,4 1-2-15,4-1-1 0,4 0-3 16,1-2 160-16,0-1-293 0,1-2-137 16,-1 2-418-16</inkml:trace>
  <inkml:trace contextRef="#ctx0" brushRef="#br0" timeOffset="82378.69">2878 6509 468 0,'3'2'126'0,"2"-1"7"0,-1-2-30 16,1-1-55-16,-1 1-5 0,0-1-3 16,-2-1-4-16,-1 1-5 0,0 1-6 15,-1-1-3-15,0 1-6 0,-1-1-5 16,0 2-4-16,1 0-4 0,0 0-8 0,0 0-13 16,1 2-9-16,-1-2-6 0,1 2 0 15,0 1-127-15,0 2-118 0,0 2-280 16</inkml:trace>
  <inkml:trace contextRef="#ctx0" brushRef="#br0" timeOffset="82531.28">2907 6879 447 0,'4'9'101'0,"-2"-6"2"0,2 1-70 0,-2 1-19 15,0-3-1-15,0-1-1 0,-1 0-3 16,1-1-10-16,-1 6-17 0,-1-3-86 15,-1 2-89-15,-2 2-223 0</inkml:trace>
  <inkml:trace contextRef="#ctx0" brushRef="#br0" timeOffset="82662.92">2887 7224 516 0,'5'6'114'0,"-2"-3"3"0,0-1-93 16,0 2-5-16,0-4-4 0,-3-3 1 15,-1 1-9-15,-2-2-121 0,0-1-104 16,0 1-278-16</inkml:trace>
  <inkml:trace contextRef="#ctx0" brushRef="#br0" timeOffset="82791.58">2871 7401 626 0,'3'8'135'0,"1"-3"1"16,0-3-115-16,-1 2-6 0,-1 1-2 15,-1-4 0-15,-1-1 148 0,0-1-295 16,-2-1-144-16,-1 4-430 0</inkml:trace>
  <inkml:trace contextRef="#ctx0" brushRef="#br0" timeOffset="83834.78">2202 7933 539 0,'-1'-1'124'0,"1"3"3"15,0-2-90-15,-1 0-11 0,0 1 1 16,0 0 3-16,0 2-4 0,0 0-7 15,0 1-5-15,0 2-2 0,0 5-4 16,-1 3-3-16,2 7-2 0,0 6-2 16,-1 6 0-16,-1 5 0 0,1 7-2 15,0 5-12-15,-1 3 2 0,-1 1-131 0,-2-3-120 16,1-1-309-16</inkml:trace>
  <inkml:trace contextRef="#ctx0" brushRef="#br0" timeOffset="84126">2137 7975 615 0,'11'-19'144'16,"3"5"9"-16,-1 1-90 0,1 2-24 15,1 1-2-15,-3 2 0 0,-1 3-3 16,0 3-9-16,-1-1-9 0,4 4-6 15,-1 1-5-15,1 1-1 0,1 2-2 16,3 0-1-16,-2 2 0 0,1 2 0 16,-2 0-5-16,0 1-6 0,-3-1-3 0,-2 0-3 15,-2 6 0-15,-5-1-3 0,-3 1-3 16,-3 4 2-16,-5 1 3 0,-3 3-2 16,-3-3-1-16,-2-2-5 0,-2-2 5 15,1-1-56-15,-3-9-70 0,2-5-103 16,0-7-246-16</inkml:trace>
  <inkml:trace contextRef="#ctx0" brushRef="#br0" timeOffset="84658">2513 8007 526 0,'19'12'122'0,"-1"2"2"0,-1 3-77 15,0 3-25-15,-4 1-3 0,-4 0-3 16,-2 0-4-16,-2 0-3 0,-3 0-4 15,-1-3-2-15,-2-2 0 0,-1-2-2 0,-2-2 0 16,1-4 3-16,-1-2 8 0,0-4 8 16,-1-4 5-16,-1-3 6 0,1-2 2 15,0-3 0-15,-1-5-4 0,1-3-6 16,2-3-9-16,1-1-4 0,3-4-3 16,1 2-2-16,5-1 1 0,2 4 1 15,2 1 0-15,0 2-1 0,3 6-1 16,1 4 0-16,2 0-2 0,0 5-1 0,2-1-1 15,2 3 0-15,1 5-1 0,-2-1 0 16,2 3 0-16,-1 2-1 0,-3 3 0 16,-2 3 0-16,-4 2 0 0,-2 1 0 15,-3 4-2-15,-3 0 1 0,-1 2 1 16,-1 0-3-16,-2-2 1 0,0-1 0 16,2-2 1-16,0-3 1 0,1-2 1 15,0-2-2-15,2-5 4 0,0-2 0 0,2-4 0 16,0-3 0-16,1-4 0 15,1-2 1-15,1-5 0 0,0 0 1 0,1-2 1 16,-2-2 1-16,2 0 1 0,-2-1 2 16,-1 1 0-16,-2 0 2 0,-1 0 1 15,-4 1 0-15,-1-2-2 0,-3 2-1 16,-4 1-2-16,-3-1-2 0,-3 3-4 16,-1 0-2-16,-3 1-3 0,1 4-2 15,1 2-3-15,0 0-6 0,4 1-7 0,3 1-11 16,2 2-15-16,5 2 11 0,2 2-144 15,3 1-130-15,3 1-318 0</inkml:trace>
  <inkml:trace contextRef="#ctx0" brushRef="#br0" timeOffset="84934.13">3147 8079 572 0,'5'-2'147'16,"0"-3"14"-16,-3-1-61 0,0-2-42 15,-2 0 2-15,-1 1 3 0,-2 0-5 16,-2 1-13-16,0 2-15 0,-2 3-11 16,-1 3-7-16,-2 5-6 0,-1 4-3 15,0 3-3-15,0 5-1 0,1-1 1 16,2 5 0-16,3 0 1 0,0-2 0 0,5 1-1 16,3 0 1-16,2-2 0 0,4 2-1 15,3-4 1-15,2 0-1 0,4-4 0 16,1-4 0-16,2-2-3 0,3-2-1 15,1-4-6-15,2-2-21 0,0-2-6 16,-1-1-13-16,2-2-9 0,-1-3 98 16,-2-4-226-16,-2-5-137 0,-2-1-348 15</inkml:trace>
  <inkml:trace contextRef="#ctx0" brushRef="#br0" timeOffset="85124.2">3543 7971 513 0,'-2'-12'148'0,"1"0"15"0,0 5-1 15,0 1-103-15,0 4-13 0,0 4-5 16,-1 3-3-16,-1 3-7 0,2 6-13 16,0 4-7-16,2 6-2 0,0 5 2 15,3 1 0-15,0 4-3 0,0 3-6 0,1 0 0 16,0 0-6-16,0-2-12 0,-2-1-14 16,1-1-13-16,0-4 0 0,-2 2-32 15,-1-9-108-15,0-3-120 0,-2-8-273 16</inkml:trace>
  <inkml:trace contextRef="#ctx0" brushRef="#br0" timeOffset="85527.64">3501 8153 536 0,'-5'-40'139'0,"3"0"7"0,3 7-38 16,1 5-63-16,5 4-1 0,1 4 2 16,4 7 1-16,3 2-9 0,4 5-5 15,3 0-9-15,2 3-4 0,0-1-5 16,0 7-4-16,0-2-6 0,-1 4-2 15,-2 1-1-15,-4 0-1 0,-2 3-1 0,-3 2-3 16,-5 4-1-16,-4 4-2 16,-7 1 0-16,-6 4-1 0,-3 0 0 0,-4 0-1 15,-1-3 2-15,0-4 0 0,1-2 3 16,4-4 0-16,3-6 3 0,5-3 4 16,0-1 3-16,4-1-1 0,2-1 1 15,1 0-1-15,4 1-1 0,2 2 0 16,0 2-5-16,4 2-1 0,0 1 2 15,3 1-1-15,-1 2 0 0,0 2 1 16,-1-1 0-16,-1 1 0 0,-1-1-1 0,-2 0 1 16,-2 0-1-16,-2 1 1 0,-4-2-2 15,-2 1 1-15,-4-1-1 0,-5 0 1 16,-3 1-1-16,-3-1 1 0,-3-2-1 16,-2 1 0-16,-4-1-5 0,-1-2-10 15,1-2-10-15,0-2-12 0,2-3 7 16,0-5-116-16,1-4-29 0,6-5-110 0,1-8-232 15</inkml:trace>
  <inkml:trace contextRef="#ctx0" brushRef="#br0" timeOffset="85806.37">4165 7701 657 0,'-5'5'159'0,"-2"2"11"0,-2 2-109 16,-2 3-9-16,-2 0 1 0,-2 4 0 16,0 2-8-16,-2 3-15 0,-1 3-7 15,1 2-7-15,-2 0-4 0,2 7-3 16,2 2-2-16,3 5-2 0,4 0 1 16,4-2-3-16,4 2-1 0,2-1 0 15,4 0-1-15,2-4-1 0,5-5-2 16,3-1-4-16,2-3-5 0,2-4-7 0,6-1-7 15,1-7-12-15,2 0-12 0,1-5-9 16,-1-3 67-16,5-4-194 0,-3-4-133 16,-1-4-348-16</inkml:trace>
  <inkml:trace contextRef="#ctx0" brushRef="#br0" timeOffset="86023.66">4467 7864 555 0,'1'2'145'0,"1"5"2"0,4 4 2 16,0-1-123-16,6 4-2 0,4 0 6 15,3 2 2-15,4-2-2 0,4 3-1 16,2 1-5-16,4 5-6 0,-2 2-5 16,0 2-5-16,-3 3-4 0,-3 5 6 0,-4 0-19 15,-6 2 2-15,-8 2-14 0,-8-1-17 16,-10 4 6-16,-9 0-145 0,-9 2-145 15,-9 3-316-15</inkml:trace>
  <inkml:trace contextRef="#ctx0" brushRef="#br0" timeOffset="88874.72">5269 8166 531 0,'-12'-4'131'0,"6"1"7"16,1 0-75-16,3 1-10 0,1 2-7 16,1-1-3-16,-1-1-6 0,1 4-4 15,0-3-5-15,1 2-5 0,-1-1-4 16,0 0-3-16,1 1-4 0,0 1-2 0,1-2-2 16,5 3 0-16,1-1-2 0,4 1-2 15,6 3-2-15,4-3 2 0,5 4 0 16,5-3 1-16,4 1 1 0,5-1 2 15,6 0 0-15,4-1 3 0,5 1-1 16,3-1 1-16,4 1 0 0,3-1-2 16,0 1-1-16,0-2-1 0,5 0-2 15,1 1-1-15,1-2 0 0,-2 1-2 16,3-2-1-16,-2 1 0 0,1 1 0 0,-1-4-1 16,-2 0 1-16,2 0-1 0,-1-2 0 15,3 0 1-15,-1-2 0 0,0 0-1 16,1-1 1-16,1 1-1 0,0 2 0 15,2 0 1-15,-1 1-1 0,3 2 0 16,3 2 0-16,-1 4-1 0,-1 3 1 16,-1-2 0-16,1 1 0 0,-2 2 0 15,-5 1 1-15,-2-1-1 0,-6 0 0 0,-3 0 0 16,-5-2 0-16,-9-3 0 0,-5 0 1 16,-7-1 0-16,-7-5 1 0,-4 0 0 15,-5-3 0-15,-2 2 0 0,-2-2 0 16,-2 0-1-16,2 0 0 0,-3 3 0 15,-1-1-2-15,0 3 1 0,-2-1 0 16,-4 2-1-16,1 0 0 0,-3 2 0 16,1 2 0-16,-2-4 0 0,0 2 0 15,0-2-1-15,0 2-2 0,-1 0 0 16,-1-1-4-16,1-2-5 0,-2 3-6 0,1-2-11 16,-1-1-15-16,0-1-11 0,-1 0-3 15,2-1-125-15,-1-4-126 0,3 1-300 16</inkml:trace>
  <inkml:trace contextRef="#ctx0" brushRef="#br0" timeOffset="89262.22">8460 8103 521 0,'-2'-4'136'0,"1"4"7"0,0-3-44 0,1 1-58 16,-1 0-6-16,1 1-3 0,-1 0-3 15,1 3-8-15,1-4-7 0,-1 2-4 16,-1 2-2-16,1 1-2 0,-1 5-2 16,2 0 1-16,1-2 1 0,2 6 2 15,2 0 5-15,3 1 3 0,3 1 3 16,4-2 1-16,4 2 0 0,3 0 0 15,2 3-1-15,4-1-4 0,-1-1 0 16,2 5-3-16,-3-4-3 0,-4 0-1 0,0-2-6 16,-7-1 0-16,-6-1 2 0,-4 1 0 15,-8-3-1-15,-8 4 3 0,-9 2-1 16,-14 0 5-16,-7 2-4 0,-8 3-7 16,-11 4-5-16,-4 2-17 0,-4-1-29 15,0 2-142-15,3-1-153 0,3-2-376 16</inkml:trace>
  <inkml:trace contextRef="#ctx0" brushRef="#br0" timeOffset="91765.04">9748 10609 493 0,'2'1'121'15,"0"-2"2"-15,0-2-58 0,1 0-32 16,-2 1-9-16,1-1-3 0,0-2-4 16,0 1-2-16,0 1-1 0,-1-3-1 0,1 2-3 15,-1-1-2-15,0 0-2 0,0 0-2 16,1 2 0-16,-1-3 1 0,0 4 0 15,0 0 2-15,2 1 1 0,-2-1 0 16,0 2 1-16,-1-2 1 0,1 4-1 16,1-2 0-16,-1 0-1 0,1-2-1 15,0 4 1-15,1-3 1 0,-1 2 0 16,1-2 0-16,-2-1 1 0,1 2 0 0,0 0 2 16,-1-2 1-16,0 0 1 0,0 1-1 15,-1 0 0-15,0 0-1 0,0-1 0 16,0 3-1-16,0-2-1 0,-1 0-2 15,0 0 0-15,1-1-2 0,0 4-1 16,-1-1-1-16,-1-1-3 0,1 3-1 16,-1-1 0-16,-2 5-1 0,-1 1 1 15,-2-1 0-15,-2 1 2 0,-1 0-1 16,-2 0 2-16,-2 1-1 0,-2 0 0 0,-2-3 0 16,-2 2 0-16,-2 0-1 15,-2 1 0-15,-2-1 0 0,-3 2-1 0,-1 0 1 16,-3 1-1-16,-4-1 0 0,-2 0 0 15,-5 0-1-15,-1-2 0 0,-2-1 0 16,-3 1-2-16,-3-3 0 0,0 2 0 16,-2-1-2-16,-2-1-1 0,-1-1 1 15,-1-2-1-15,1-2 0 0,0 1 1 0,-4-4 0 16,1-6 1-16,-1-2 1 0,0 0 1 16,-3-1 1-16,-3-1 0 0,-2-6 1 15,0 2-1-15,-1-1 1 0,-3-2 0 16,0-2 0-16,-1-4 0 0,0-2 0 15,2 2 0-15,-1-3 0 0,2 1 0 16,0 0 0-16,-2-1 1 0,2-3-1 16,2 0 0-16,1-1 0 0,0-3 0 0,2-1 1 15,1 0-1-15,4 1 0 0,0 0 0 16,1 1 1-16,1-2-1 0,2 4 0 16,2-1 1-16,3 0-1 0,3-1 0 15,3 1 1-15,3-1-1 0,2 2 1 16,4-5 0-16,1 0 0 0,3-3-1 15,3 1 1-15,-1 0 0 0,3-1 0 16,-1-1 0-16,1 4-1 0,-2 1 0 0,-2 2 1 16,0-1-1-16,-2 1 1 0,0 3-1 15,-2-2 0-15,-1 4 2 0,1 0 0 16,0 1 2-16,2 2 1 0,1 1 1 16,0 0 0-16,3 2 1 0,2-4 1 15,-1 2-2-15,4 0-1 0,2 0 0 16,0 1 0-16,2 1-1 0,0 3-1 15,1 2 1-15,2-2-1 0,-1 0 1 0,-1 0 0 16,2 0 0-16,2 4 2 0,-1-1 0 16,2-1 1-16,0 3 1 0,3 1 0 15,-1 0 0-15,0 1-1 0,-1 0-2 16,0 1 0-16,-2 2-1 0,-2-1-2 16,-2 2-1-16,-2-2-1 0,-2 0 0 15,-2 1-1-15,-2-1 1 0,-3 0 0 16,2-1-1-16,-3 0 1 0,0 0 0 15,1-1-1-15,1 0 1 0,2 2 0 0,0 2 0 16,2 0 0-16,4 3 0 0,2 1-1 16,4 4 1-16,2 0 0 0,5 1 0 15,2 0 0-15,3 1-3 0,3 0-3 16,2 0-3-16,0-1-2 0,1 2-2 16,0-1 1-16,2 0-6 0,-1 0-7 15,-1-3-9-15,2 5-14 0,-2-2-7 16,1 0 47-16,1-2-175 0,-3 4-131 0,3-4-319 15</inkml:trace>
  <inkml:trace contextRef="#ctx0" brushRef="#br0" timeOffset="92158.74">4994 8401 490 0,'5'-2'126'0,"2"0"5"15,0-1-26-15,-1-1-70 0,-3 2-6 16,1 0-1-16,-2 0-3 0,0 1-4 16,-2 1-1-16,-1 3-3 0,-2 0-2 15,1 0-2-15,-3 2 1 0,0-1-2 0,-2 3-1 16,-2-2-1-16,0 0-4 0,-1 0-1 15,-2-1-2-15,-2 3-1 0,0-2 0 16,0 0 0-16,-1-1 0 0,0 2-1 16,1 2-1-16,2 0 0 0,3 0-1 15,2-1 0-15,0 0-3 0,4 2-1 16,1-5-2-16,2 1-1 0,2-1 0 16,0 3 0-16,5 1 2 0,0 2 0 0,4 2 3 15,1 2 2-15,5 2 0 0,2 1 2 16,2-3-1-16,4 1-5 0,3 0-11 15,1 0 40-15,4-2-176 0,-1 2-132 16,1-3-350-16</inkml:trace>
  <inkml:trace contextRef="#ctx0" brushRef="#br0" timeOffset="92698.79">3079 8755 687 0,'1'-5'151'16,"1"2"9"-16,1-1-107 0,1 2-19 15,-1-1-7-15,1 1-1 0,-1 1-1 0,-1 1-7 16,-1 1-16-16,0 0-14 0,-2-1-14 16,0 4-13-16,-2-1-132 0,-3 5-135 15,-1 2-323-15</inkml:trace>
  <inkml:trace contextRef="#ctx0" brushRef="#br0" timeOffset="92834.94">3004 9165 638 0,'6'11'142'0,"0"-2"3"0,2 0-113 0,-1-1-11 16,0-3-1-16,1-3-11 0,-2 1-13 15,-1-1 50-15,-1-1-191 0,-3 0-131 16,1-1-352-16</inkml:trace>
  <inkml:trace contextRef="#ctx0" brushRef="#br0" timeOffset="92961.04">2973 9582 631 0,'3'16'147'0,"4"-4"2"0,-1-7-74 16,3-2-59-16,2-3-2 0,0 0-8 15,-1-2-18-15,-1-1-135 0,0-1-127 16,-2 0-331-16</inkml:trace>
  <inkml:trace contextRef="#ctx0" brushRef="#br0" timeOffset="93079.27">2940 9903 753 0,'3'10'159'0,"1"-6"0"16,3 1-134-16,1-2-18 0,0-2-7 15,1-3-155-15,2-1-139 0,-3-7-360 16</inkml:trace>
  <inkml:trace contextRef="#ctx0" brushRef="#br0" timeOffset="118583.88">16621 3984 516 0,'4'-6'119'0,"-3"1"4"16,0-2-79-16,-1-1-14 0,-1 4-4 15,1-2 0-15,-1 1-2 0,1 0 0 16,-1 0 0-16,1 1 0 0,0 2-1 16,0-2-2-16,0 1-1 0,1 1 0 0,0 1-3 15,0 0-2-15,-1 0-3 0,1-1-2 16,-1 2-3-16,0 2-2 0,0-1-1 16,0 0-1-16,1-1 0 0,-1 3 2 15,1 0 1-15,0 2 0 0,1 1 0 16,0 2 1-16,0 3-1 0,0 1 0 15,0 1-2-15,1 3-1 0,-1 4 1 16,0 2-1-16,1 8 0 0,-1 5-1 0,-1 4 1 16,0 7-2-16,0 9 1 0,-1 5-1 15,-3 3 0-15,1 2 0 0,-1 7 0 16,-1 3 0-16,-1 3 0 0,-1 1 0 16,2 1 0-16,2 2-1 0,-1 1 1 15,0 2 1-15,0 0 6 0,0 0 3 16,0 2 2-16,-2 6 3 0,1 3 1 15,-3 1 3-15,0 2-1 0,-3 0-5 16,0 4-3-16,0 4-2 0,0-1-2 0,-1 0-3 16,0 3-1-16,0 5-1 0,4 1-1 15,0-4 0-15,0 3 0 0,0-1-1 16,0 3 1-16,5-3 0 0,0 1-1 16,-1 2 1-16,4 4-1 0,2-4 1 15,3-1-1-15,4 0 1 0,3-4-1 16,4-3 1-16,3-7 0 0,0-4-1 0,1-3 0 15,0-3 0-15,-1-4-1 0,-2-4-1 16,-1-3-4-16,-4-6-8 0,-2-10-5 16,-6-3-11-16,0-7-14 0,-3-7-18 15,-4-4-6-15,-3-9-123 0,0-8-128 16,1-5-307-16</inkml:trace>
  <inkml:trace contextRef="#ctx0" brushRef="#br0" timeOffset="119950.88">16376 4048 527 0,'20'-2'120'0,"4"0"2"0,4-4-91 16,5 2-7-16,1-2-5 0,0 0-4 0,0-3-5 16,0 3-3-16,0-2-1 0,1 1-1 15,-1 2-2-15,1-2 2 0,1 3 4 16,-2 1 0-16,1-2 2 0,3 4 1 15,1-2 3-15,5-4 4 0,1 2-1 16,8-4-1-16,11 1 2 0,4 2 3 16,5-5-2-16,5-1-3 0,4 1-2 15,12-2-3-15,3 2-3 0,-2-2-3 0,9-2-3 16,9 0-1-16,5 3 0 0,3 2-2 16,2-1 1-16,9 3 0 15,3 1-1-15,-2 0 0 0,-1 3 0 0,3 1 1 16,-3-1-1-16,-5 3 0 0,-10 1 0 15,-3-1 0-15,-3 1 1 0,-11 1-1 16,-13 1 0-16,-7 3 0 0,-6 0 0 16,-8 3 0-16,-7-2 0 0,-11 3 0 15,1 0 0-15,-3 3 0 0,-2-1 0 0,0-1 0 16,-2 3 0-16,-2 2 0 0,1 0 0 16,-3-1 0-16,-3 1 0 0,-1-3 0 15,-2 2 0-15,-1-4 0 0,-2 1 1 16,-3-1-1-16,-1 0 0 0,-5-2-1 15,-1 0 1-15,-4 0 0 0,-1 1 0 16,-4-3 0-16,-1 0 0 0,0-2 1 16,-2 2-1-16,-1-3 0 0,-1 0 1 0,-1 1 0 15,-2-3 0-15,0 1 0 16,-1 0 1-16,-1-2 0 0,0 2-1 0,-1-2 1 16,0 4-1-16,0 0 1 0,-2 3-1 15,0 1 0-15,-1 2 0 0,1 2 1 16,-1 5-1-16,0 1-1 0,2 2 1 15,2 3-1-15,2 1 0 0,3 7 1 16,0 4-1-16,2 0 0 0,-1 3 0 0,2 6 0 16,-1 1 1-16,0 4-1 0,1 5 0 15,-2 3 0-15,1 8 0 0,0 4 0 16,1 3 0-16,1 3 1 0,-2 5-1 16,-2 2 0-16,1 1 1 0,2 1 0 15,2 2-1-15,-3 6 1 0,-3 6-1 16,1 2 1-16,1 2-1 0,0-1 1 15,-5 6-1-15,-2 6 1 0,1-1-1 0,2-2 1 16,-2 3 0-16,-3 4 0 16,1 4-1-16,5-9 1 0,-1-2 0 0,-3 1-1 15,0-2 1-15,5-4-1 0,2-5 0 16,-3-2 0-16,-1 0 0 0,2 0 0 16,2-5 0-16,2-5 0 0,-4-4 1 15,1-4-1-15,2-2 0 0,0-7 1 16,-3-5 0-16,0-5 0 0,0-3 0 15,-1-2 0-15,-1-3 0 0,-1-10 0 0,-2 0-1 16,-1-6 0-16,0-4 0 0,-4-2 1 16,-3-6-1-16,1-2 0 0,-2 1 0 15,-1-4 0-15,1-1 0 0,-3-3 1 16,-2-2-1-16,-3-2 1 0,-4-2 0 16,-3-3 0-16,-5-1 0 0,-4-2 0 15,-4-1 0-15,-4 0-1 0,-4 1 1 16,-5 1-1-16,-5-1 0 0,-9 0 0 0,-5 1 0 15,-6 4 0-15,-9 0 0 0,-2 3 0 16,-8 0 0-16,-4 3 0 0,-4 4 0 16,-6-1 0-16,-4-2 0 0,-5 1 0 15,-8 0 0-15,-1-2 1 0,-9-2-1 16,-3 0 0-16,-6-2 1 0,-6 0-1 16,-4-1 0-16,-5-3 1 0,-6-1-1 15,2 2 1-15,-6-4-1 0,2 1 0 16,3 1 1-16,4-1-1 0,9 0 1 0,4 3-1 15,7 1 0-15,14 0 1 0,11 1-1 16,13-1 0-16,12 0 1 0,14 0-8 16,13-6-20-16,15 0-56 0,10-4-88 15,13-3-130-15,11-1-307 0</inkml:trace>
  <inkml:trace contextRef="#ctx0" brushRef="#br0" timeOffset="122935.3">21927 3682 571 0,'9'0'134'0,"-1"1"6"0,-3 0-89 15,0-2-8-15,-3 1-2 0,0 3-4 16,-2-3-3-16,0-2-7 0,-1 1-5 0,1 0-7 16,-1 0-6-16,-1 2-4 0,-2-1-3 15,0 5-1-15,-3 0 0 0,0 4 0 16,-6-1 0-16,-7 4 1 0,-9-3-1 16,-4 4 0-16,-6-1 1 0,-7 0-1 15,-7 2 0-15,-5 1-1 0,-2 1 1 16,0 2-1-16,-6 0 1 0,0-4-1 15,2 2-1-15,1-5-8 0,7 1-12 16,4-1-11-16,6-2-6 0,9-1-101 0,6-4-24 16,7-4-105-16,1 1-206 15</inkml:trace>
  <inkml:trace contextRef="#ctx0" brushRef="#br0" timeOffset="123204.65">21000 3787 393 0,'-13'10'94'16,"-1"0"7"-16,0 3-55 0,0 0-12 15,-1 3-1-15,1-1-4 0,0 0-2 16,2 3-5-16,1-5-6 0,1 2-7 15,2 0-1-15,3-4 0 0,7 1 2 16,4-2 2-16,3-2 0 0,5 4 1 0,4-5-1 16,6 1-1-16,6-2-3 0,4-2-2 15,4 0 10-15,5-2-144 0,4-1-115 16,1-2-306-16</inkml:trace>
  <inkml:trace contextRef="#ctx0" brushRef="#br0" timeOffset="123690.17">22382 3734 599 0,'3'1'151'0,"-2"-1"6"16,0-3-89-16,-2 0-17 0,-1 1-8 15,-2-4-11-15,-3-2-10 0,-3 0-9 16,-4 1-8-16,-3 0-5 0,-4 0 0 0,-1 4-1 15,-3 2 0-15,-1 2 1 0,0 4-1 16,2 3 1-16,3 1-1 0,3 2 0 16,2 1 0-16,5 0 1 0,5 0-2 15,1-1 0-15,6 0 0 0,3 0 1 16,3 2-1-16,4 0 2 0,3 3 0 16,2-1 1-16,2 1 0 0,-1 0 1 15,1 0-1-15,-4-2 0 0,-3 0 0 0,-2-2-1 16,-6-2 0-16,-4-3 1 0,-6 0-1 15,-4-3 1-15,-6 1-1 0,-5-3-3 16,-5-7-8-16,0 2-11 0,-3 2-10 16,4-3 32-16,1-4-162 0,4-2-129 15,6-3-323-15</inkml:trace>
  <inkml:trace contextRef="#ctx0" brushRef="#br0" timeOffset="123927.08">22354 3481 648 0,'4'5'159'15,"-1"0"4"-15,0 1-95 0,0 5-24 0,2-1-7 16,0 2-6-16,-1 1-9 0,1 4-7 16,1 2-5-16,-1 4-2 15,1 1-3-15,-2 4-1 0,-2 2-2 0,1 2-1 16,-2 1-1-16,0 1-3 0,-3-1-7 15,0-1-14-15,0-3-16 0,-3 1 54 16,-1-3-188-16,-1-4-139 0,-5-2-354 16</inkml:trace>
  <inkml:trace contextRef="#ctx0" brushRef="#br0" timeOffset="124470.13">22266 3739 545 0,'12'-12'143'0,"0"0"6"16,3 1-14-16,4 0-93 0,2 2-5 0,1-2-3 15,1 5-2-15,0-2-3 0,0 4-4 16,2 3-5-16,0 0-5 0,-1 1-4 16,1 2-3-16,-1 2-3 0,-1 3 0 15,1-1-2-15,-1 3-1 0,-3 2-2 16,-1 0 0-16,-2 0 0 0,0 0-1 15,-3 0 1-15,-3-1-1 0,-1-4 0 16,-3-1 0-16,-2-1 0 0,-2-2 0 0,1 1-1 16,-4-3 1-16,1 0 0 15,-2 0 0-15,-2 1 1 0,-1-1 0 0,-1 1 0 16,-5 0 0-16,-3 1 0 0,-2 2 0 16,-3 2 0-16,-2 2 1 0,-1 1-2 15,0 3 1-15,2 3-1 0,2-1 0 16,3 0-2-16,4 0-1 0,2-2-2 15,4-1 0-15,4-2 0 0,2 0-1 16,3-2 2-16,3-3 2 0,2 0 1 0,4-3 2 16,3-2 1-16,3-1 2 0,2-3-1 15,-2-3 1-15,2-3 0 0,-1-1 0 16,-1-1 0-16,-2-1 1 0,-2-1 0 16,-4 0 2-16,-1 2 0 0,-4 2 1 15,0 2 0-15,-4 1-2 0,-2 5-2 16,-2 1 0-16,-2 5-2 0,-1 4-1 15,-3 4 0-15,2 2-1 0,-2 3 0 16,0 3 1-16,1 1 0 0,3-1 0 0,1 1 0 16,4-1-2-16,-1-3-4 0,3 0-7 15,4-3-17-15,-2 1-12 0,5-2 4 16,1-2-141-16,3-1-131 0,1-3-317 16</inkml:trace>
  <inkml:trace contextRef="#ctx0" brushRef="#br0" timeOffset="124722.72">23182 3860 672 0,'-6'-2'154'0,"-4"-2"5"16,-2 1-106-16,-4-1-11 0,-4-1-6 15,-2 5-6-15,-3 1-4 0,0 6-5 16,0-1-7-16,2 4-6 0,4 0-5 15,3 7-3-15,4-3 0 0,5 0-2 0,4 0 1 16,4 3-2-16,1-2 1 0,4 0-3 16,4-3-3-16,7 2-4 0,3-3-9 15,3-2-10-15,5-1-8 0,5-1 0 16,2-4-30-16,0 0-97 0,1-2-112 16,-2-2-264-16</inkml:trace>
  <inkml:trace contextRef="#ctx0" brushRef="#br0" timeOffset="124986.35">23299 3486 593 0,'7'-5'138'0,"-1"1"10"16,2 4-86-16,1 3-13 15,0 2-1-15,1 5-3 0,-1 3-2 0,-1 5-2 16,-1 5-9-16,1 3-7 0,1 8-6 15,-4 1-6-15,-2 3-4 0,0 4-5 16,0 2-1-16,-2 0-2 0,2-4 0 16,0 0-2-16,0-2 1 0,1-4-11 15,-1-5 0-15,0-1-9 0,-1-7-9 16,-1 3-8-16,-1-5-8 0,-1 0-7 16,2-1 51-16,1-2-170 0,0-5-118 0,3-6-318 15</inkml:trace>
  <inkml:trace contextRef="#ctx0" brushRef="#br0" timeOffset="125270.95">23677 3826 526 0,'-2'2'130'0,"-3"0"8"15,1-1-54-15,-3 3-40 0,-1-2-5 16,-1 2-3-16,-1 0-6 0,-2 2-5 15,-3-1-7-15,-2 2-7 0,-2-1-4 16,-1 0-4-16,0 1-1 0,0-1 0 16,5 1 0-16,2 2-1 0,3 0 0 15,3 2 0-15,3 3-1 0,4-1 1 0,0 2 0 16,1-1 0-16,2 2 0 0,3-4 0 16,2 4 0-16,4 1 0 0,1 0 0 15,2 4 0-15,4-3-2 0,0 3-7 16,4 2-10-16,0-3 30 0,0-2-171 15,2-2-133-15,-3-6-351 0</inkml:trace>
  <inkml:trace contextRef="#ctx0" brushRef="#br0" timeOffset="129607.39">1979 4490 269 0,'4'5'67'0,"-4"-3"6"0,0 2-23 0,-1 2-24 15,0 0 2-15,-1 2 6 0,0 2 3 16,0 1-3-16,-1 5-4 0,2-3-5 16,0 2-3-16,1 3-5 0,1 1-5 15,0-1-4-15,2-1-1 0,0-1-3 16,0-2 1-16,2-3-8 0,0-3-23 0,0-5-80 16,2-1-88-16,-3-4-225 15</inkml:trace>
  <inkml:trace contextRef="#ctx0" brushRef="#br0" timeOffset="129775.94">1929 4388 601 0,'7'-5'131'0,"-2"-2"1"0,0-4-84 15,2-1-42-15,-1-2-2 0,2-1-2 16,-2 2-18-16,2 0-115 0,0 0-113 15,-1 2-289-15</inkml:trace>
  <inkml:trace contextRef="#ctx0" brushRef="#br0" timeOffset="130152.67">2165 4548 248 0,'0'12'64'0,"-1"-3"2"15,1 0-42-15,1 1-6 0,1-1 0 16,1 1 0-16,0-1-8 0,0-2-5 16,0 1-1-16,1-2 0 0,-2-1 5 15,0-2 16-15,-1-2 15 0,0-2 10 16,-1 1 4-16,-2-5 3 0,-1-2-1 0,0-4-4 16,-2-2-16-16,0-1-14 0,-1-3-11 15,0 0-5-15,1 0-1 0,3 2-1 16,2 0 1-16,2 3-1 0,4 1 0 15,1 1 0-15,3 1 1 0,2 4 0 16,4 0 1-16,-1 5 0 0,3 3 1 16,-1 1 2-16,2 2 0 0,0 3 0 15,0 1-1-15,0 1-2 0,-2-2 0 16,0-2-2-16,-2 3-2 0,-2 1 0 0,-2 0-1 16,-2 1-1-16,-3 1 0 0,-2 4-6 15,-2 3-1-15,-2-2 0 0,-2 3-29 16,-3-2-32-16,0-2-76 0,-1 0-105 15,0-6-242-15</inkml:trace>
  <inkml:trace contextRef="#ctx0" brushRef="#br0" timeOffset="130418.33">2567 4223 635 0,'0'-3'147'0,"6"5"3"16,-6-1-102-16,-6-2-24 0,8 6 1 16,1 2 3-16,0 5-5 0,2 5-4 0,1 4-1 15,3 5 0-15,1 5 0 0,-1 2-5 16,3 2-6-16,-1 1-3 0,-1 2-2 16,-1-1 0-16,-1 4 0 0,-3-3-1 15,1 1 1-15,-2-2-4 0,0 0 1 16,1-5-4-16,0-3-9 0,0-6-8 15,-1-4-10-15,2-6-10 0,-2-4 28 16,0-7-154-16,0-5-122 0,-3-5-306 0</inkml:trace>
  <inkml:trace contextRef="#ctx0" brushRef="#br0" timeOffset="130612.34">2481 4496 637 0,'1'1'154'0,"4"-2"6"0,4-1-114 0,3 0-4 16,3-1 3-16,7 0 3 0,2 0-11 16,3-1-13-16,-2-2-7 0,1 3-3 15,-1-1-2-15,1-1-5 0,-2 2-11 16,-3 0-25-16,2 2 116 0,-2-4-265 16,0 0-160-16,3 2-443 0</inkml:trace>
  <inkml:trace contextRef="#ctx0" brushRef="#br0" timeOffset="132933.91">635 966 459 0,'0'-1'120'0,"0"2"7"0,0-2-56 0,0 2-19 16,0-1-7-16,0 0-5 0,0 0-6 15,0 1-6-15,0-1-7 0,0 5-6 16,-1 2-4-16,2 6-2 0,-1 0-3 16,0 4-1-16,-1 4 0 0,-1 4 0 15,1 1-1-15,1 0 0 0,0-1-1 16,1 1-1-16,3-2 0 0,0-2-1 15,2-5 0-15,0-2 0 0,1-4-2 16,-1-5-10-16,0-1-9 0,-1-2 22 0,0-3-156 16,-1-4-126-16,0-9-327 0</inkml:trace>
  <inkml:trace contextRef="#ctx0" brushRef="#br0" timeOffset="133092.92">616 707 507 0,'-5'0'131'16,"-1"2"1"-16,3-4 2 0,2 2-122 0,1 0-3 15,0 0-5-15,0 0-9 0,0 0-65 16,2-1-63-16,1 1-104 0,3 0-247 16</inkml:trace>
  <inkml:trace contextRef="#ctx0" brushRef="#br0" timeOffset="133469.95">830 944 515 0,'5'33'111'0,"2"-4"4"0,0-1-73 16,-1 2-34-16,-1 6-1 0,-1-4 0 16,-2-2 0-16,1 1 0 0,0-6-5 15,2-3 0-15,-2-4-1 0,0-4 0 0,1-6 0 16,-2-4-1-16,0-3 7 0,-1 0 11 15,-1-2 1-15,0-1 1 0,0-5 1 16,-1-5-1-16,1-6 1 0,-1-3-6 16,1-4-12-16,-1-4-2 0,1-4 0 15,1-1-1-15,0 1 0 0,0 4 0 16,2 2 0-16,3 5 0 0,0 3 0 0,3 6 1 16,1 3 1-16,3 7 1 0,3 2 4 15,2 2 3-15,3 1 3 0,3 2 2 16,2 5-1-16,2 4-1 0,-2 4-1 15,-2 1-3-15,-1 4-4 0,-3 3-2 16,-4 4 1-16,-2 4-6 0,-4 2-1 16,-1-1-10-16,0-4-6 0,-2 1-5 15,-1-1-5-15,1-3-8 0,-2-7 46 16,3-5-161-16,-2-2-105 0,3-5-299 16</inkml:trace>
  <inkml:trace contextRef="#ctx0" brushRef="#br0" timeOffset="133738.04">1507 532 670 0,'1'-1'151'0,"0"2"0"16,0 5-118-16,0 4-1 0,-1 4 2 15,0 5-3-15,0 8-6 0,-1-3-3 16,0 12 1-16,0 6-6 0,0 3-5 15,1 2-3-15,1 4-4 0,-1 2-3 16,2 5 0-16,1-7 0 0,2-5-1 16,1-7 1-16,3 0-2 0,2-2 0 15,2-11-1-15,2-4-3 0,3-7 1 16,-2-2-12-16,0-3-4 0,0-4-14 0,0-8-14 16,-3-1 46-16,-3-6-170 0,-2-5-134 15,2-3-320-15</inkml:trace>
  <inkml:trace contextRef="#ctx0" brushRef="#br0" timeOffset="133917.43">1350 846 641 0,'-13'1'155'16,"7"-1"6"-16,2 0-103 0,4 0-14 16,4 0-4-16,4-1-3 0,4 0-5 15,4-3-9-15,4 1-7 0,4-1-1 16,6-4-3-16,0-1-6 0,4-3-3 15,2-3-17-15,2-4-27 0,-1 3-137 16,2 1-144-16,2 1-366 0</inkml:trace>
  <inkml:trace contextRef="#ctx0" brushRef="#br0" timeOffset="134652.94">3130 1092 443 0,'4'0'120'16,"-1"-2"6"-16,-1 0-47 0,0-1-22 16,1-4-2-16,0 2-4 0,-2-3-5 15,-1-4-5-15,-2-2-7 0,-4-2-6 16,-4-1-7-16,-2 1-5 0,-5 1-6 15,-6-1-6-15,-3 5-2 0,-4 4-1 0,-1 5-2 16,0 4 0-16,-2 2 1 0,0 11-1 16,4 7 1-16,1 4 1 0,2 5-1 15,4 5 0-15,4-3 1 0,7 6-2 16,8-5 1-16,6-5 0 0,7-6-1 16,6-4 1-16,5-7 1 0,4-4 0 15,4-8 1-15,-2-6 1 0,2-2 0 0,0-4 2 16,0-5 4-16,-4-1 2 0,-1-1 2 15,-4-1 2-15,-2 1 0 0,-3-1 1 16,-4 2-2-16,-3 3-3 0,-1 3-2 16,-4 1-2-16,0 5-2 0,-5 2-4 15,1 6 0-15,-2 4 0 0,0 7-1 16,-3 2 0-16,0 6-2 0,1 3 2 16,1 4 1-16,2-2 0 0,1 0-1 0,2-3 1 15,3-1-1-15,5-2 0 0,1-3-22 16,1-1-6-16,1-3-19 0,1-1 8 15,0-2-143-15,1-6-136 0,1-5-321 16</inkml:trace>
  <inkml:trace contextRef="#ctx0" brushRef="#br0" timeOffset="134818.5">3436 1260 607 0,'9'4'143'0,"-3"1"5"0,2-5-107 16,-2 5-5-16,-1 1-3 0,-2-2-6 15,0 3-11-15,-5-1-5 0,-1 1-6 16,-3 0-4-16,-4 3-8 0,-3-1-12 16,-2 0 158-16,-2 1-292 0,-2-3-147 15,-1-2-428-15</inkml:trace>
  <inkml:trace contextRef="#ctx0" brushRef="#br0" timeOffset="135268.76">3733 474 660 0,'5'0'150'0,"2"0"10"0,-3 16-103 0,0 7-21 16,-2 2 0-16,-1 10 4 0,0-3-3 15,-2 10-9-15,-1 2-10 0,1 0-7 16,-3 5-4-16,2 2-1 0,1-2-2 15,1 7-1-15,0-3-3 0,1-3 1 16,1-4-5-16,2 0-5 0,0-3-1 16,-2-7-2-16,2-8-2 0,-2-6 0 0,1-4-2 15,-2-3 4-15,1-13 5 0,-1-2 2 16,2-2 1-16,-1-7 2 0,0-4 1 16,1-4 2-16,2-7 1 0,1-2-2 15,3 0 0-15,0-2 0 0,4 6 1 16,2 3 0-16,2 6 2 0,0 5 1 15,2 7 1-15,1 3 3 0,-1 4 0 16,0 3 2-16,1 3-1 0,0 2 0 16,0 1-1-16,0-2-1 0,-1 6-3 0,-3 0-1 15,-1-2-1-15,-3-1-2 0,-4 0 0 16,-4 0 0-16,-6 2 0 0,-4-4-1 16,-8-3 0-16,-6 3-1 0,-7 3-5 15,-6-4-7-15,-5 0-16 0,-3-2-13 16,-7-2-132-16,0-5-136 0,-4-11-334 15</inkml:trace>
  <inkml:trace contextRef="#ctx0" brushRef="#br0" timeOffset="137432.96">16670 7922 543 0,'-8'2'133'16,"4"-1"6"-16,0-1-69 0,3-1-34 15,2 1 3-15,0-1 3 0,-2 0-3 16,2 1-4-16,0-1-4 0,-1 2 0 16,2-1-6-16,-4 0-5 0,2 0-4 15,0 1-4-15,-1-2-3 0,-1 2-1 16,0 0-2-16,-1 0-1 0,-1 2-1 16,0-1-2-16,1 1 1 0,-1 0 0 0,2-1-1 15,0-2 0-15,2 1-1 0,1 1 0 16,2-1 0-16,2 0 2 0,5-1 1 15,5 1 1-15,6-2 1 0,5 2 1 16,6-3 1-16,3 0-1 0,8 0-1 16,4-2-2-16,3 2 0 0,5 0-2 15,5-3 0-15,10 2 0 0,6 2-1 16,6-1 0-16,6 0-1 0,5-2 1 0,7 3-1 16,4 3 1-16,2 1-1 0,7-2 0 15,5 2 0-15,2 4 0 0,4-1 0 16,4-1 0-16,1-1 0 15,0-1 0-15,0-1 0 0,1 0 0 0,2 0 0 16,-2 1 1-16,-1-3-1 0,0 0 0 16,0 3 1-16,-2 2-1 0,-2-4 0 15,-3 0 1-15,-3 1-1 0,-4 4 0 0,-3 2 0 16,-7-3 0-16,-4-1 0 0,0 0 0 16,-6 4 0-16,1 0 0 0,-4-3 0 15,-2-4-1-15,1 4 0 0,-1-1 1 16,-5 1-2-16,-6-1-4 0,-10-4-3 15,-7 2-4-15,-12-1-10 0,-10 1-11 16,-12-2-12-16,-12-1-9 0,-12-3-7 16,-13-2-118-16,-9-1-123 0,-14-1-287 15</inkml:trace>
  <inkml:trace contextRef="#ctx0" brushRef="#br0" timeOffset="137890.85">18279 8278 614 0,'2'2'144'0,"2"5"4"0,-2 1-95 16,2 4-15-16,0 2-3 0,2 7-4 15,-1 2-5-15,-1-1-5 0,-2 1-5 16,1 0-5-16,-1 0-3 0,-1-1-4 16,1 1-2-16,-1-4 1 0,-2-1-3 15,1 1-7-15,-3-3-13 0,0-3-13 16,-1-3 21-16,-4-5-153 0,-2-6-132 0,-2-1-323 15</inkml:trace>
  <inkml:trace contextRef="#ctx0" brushRef="#br0" timeOffset="138089.32">18143 8331 719 0,'1'-8'180'0,"0"2"8"0,2 1-105 15,-2 1-16-15,2 1-9 0,-2-1-10 0,1 2-11 16,0-2-8-16,3-2-7 0,2-3-7 15,6 3-6-15,3-3-4 0,6-2-3 16,6-1-1-16,5 1-4 0,2 0-6 16,5 3-10-16,-1 1-10 0,2 1-10 15,-1 2-15-15,-1 1-17 0,-2 3 158 16,-1 1-288-16,-4 2-150 0,-3 0-423 16</inkml:trace>
  <inkml:trace contextRef="#ctx0" brushRef="#br0" timeOffset="138469.82">18715 8386 514 0,'-11'13'124'16,"2"-3"2"-16,3-4-74 0,3-3-19 16,0 2 5-16,3-3 0 0,3-1-2 15,2 0-1-15,4-4 0 0,3-1-2 16,3-1-7-16,3-1-6 0,4-5-3 16,1 1-6-16,0-3-4 0,-4 2-5 0,-1 0 0 15,-4-2 0-15,-2 1 4 0,-4 2 3 16,-5-2 2-16,-4 0-1 0,-2 2 0 15,-6 0 0-15,-5 2-3 0,-5 4-3 16,-3 4-4-16,-5 4 0 0,-3 5-1 16,1 6 0-16,1 6 1 0,3 2 0 15,2 2 0-15,4 0-2 0,7 2 0 16,5 0 0-16,2-4 0 0,7-4-1 16,5-1 0-16,5 1 2 0,5-8 0 0,6 0 4 15,7-6 2-15,4-2 3 0,5-2 5 16,4-6 1-16,7-2 1 0,6-5-1 15,2-4-1-15,-1 1-3 0,2 0-2 16,-3-3-4-16,-5 2-3 0,-5 0-1 16,-10 5-4-16,-8 0-5 0,-5 2-5 15,-9 2-9-15,-4 0-15 0,-5 3-17 16,-3 0 162-16,-2 0-290 0,-4 2-151 0,-4 1-421 16</inkml:trace>
  <inkml:trace contextRef="#ctx0" brushRef="#br0" timeOffset="138657.32">19032 8317 640 0,'1'9'161'0,"2"1"7"16,5-1-87-16,2 2-30 0,5 3 0 16,2 0-3-16,2-1-13 0,2 0-13 15,0-2-5-15,0 1-6 0,-2-1-14 16,0 0-25-16,0 0-14 0,-2 0-142 15,-3-1-147-15,-1 3-366 0</inkml:trace>
  <inkml:trace contextRef="#ctx0" brushRef="#br0" timeOffset="138858.85">19617 8208 786 0,'1'-4'189'0,"-1"0"0"15,0 6-119-15,-1 1-20 0,-3 4-18 16,1 7-14-16,0 1-9 0,0 5-1 0,-2 4-1 16,1 1 0-16,1 3-1 15,0 1-1-15,0-3-3 0,1 4-3 0,1-2-10 16,0 3-16-16,3-1-20 0,0-3-15 16,0 1-135-16,2-1-148 0,-2-9-343 15</inkml:trace>
  <inkml:trace contextRef="#ctx0" brushRef="#br0" timeOffset="139022.99">19510 8340 751 0,'4'-3'173'0,"2"3"0"0,3-2-117 16,6 1-22-16,5 1-10 0,2-3-11 15,5 2-4-15,7-4-1 0,6 10-9 16,5-7-31-16,0-4-13 0,-1-2-133 15,2 3-140-15,-3-6-349 0</inkml:trace>
  <inkml:trace contextRef="#ctx0" brushRef="#br0" timeOffset="139688.48">16609 7125 419 0,'-17'-15'104'0,"-1"1"4"15,0 0-37-15,1 0-42 0,2 2 0 16,1-2-6-16,3 5 4 0,2 0 1 16,3 3 0-16,2 2 2 0,3 2-1 15,1 1-3-15,1 0-2 0,2 2-3 16,3 0-1-16,3 0 0 0,3 1-2 16,5-3 1-16,6-1 0 0,6 0 1 0,9-2 0 15,10 1-2-15,7 1-2 16,10-2-4-16,9 2-3 0,6 1-1 0,14 1-4 15,4 1-2-15,5 4 0 0,6-4-2 16,10 2 1-16,3 5 1 0,9-1 0 16,4 0 2-16,7 4 4 0,6-2 3 15,6-1 1-15,3 0 1 0,3-1-2 16,2-1 0-16,1 0-1 0,-2-4-3 0,-2-4-4 16,0 2 0-16,-5-2-2 0,-3-3 1 15,-6 0-1-15,-3 0 0 0,-5 3 0 16,-5 1-1-16,-7 0 1 0,0 2-1 15,-9 3 0-15,-5 3 0 0,-9 2 0 16,-9-2-9-16,-10 2-9 0,-12 1-22 16,-14-1 146-16,-11-6-293 0,-15-3-166 15,-15-4-454-15</inkml:trace>
  <inkml:trace contextRef="#ctx0" brushRef="#br0" timeOffset="140049.98">18384 7481 336 0,'10'-3'0'0,"5"1"-48"0,4-1-240 0</inkml:trace>
  <inkml:trace contextRef="#ctx0" brushRef="#br0" timeOffset="140703.96">19538 7543 444 0,'3'1'119'16,"2"-3"5"-16,-1 1-36 0,0 1-39 15,1-1-5-15,0 0-5 0,1 0-2 16,-2-2 1-16,0 3-1 0,0-1-1 0,-1-1 0 15,-2-1-4-15,-2 0-5 0,-2-3-6 16,-4 0-6-16,-3-2-6 0,-5 0-4 16,-4-1-5-16,-4 3-3 0,-3 0 0 15,-1 4 0-15,-2 3 1 0,1 3 1 16,2 3-1-16,3 3-1 0,5 3-3 16,4 0-3-16,4 2-3 0,6 0-1 15,6 0-1-15,5-2 0 0,4-1 2 0,3-3 3 16,4-1 4-16,1 0 2 0,0-4 3 15,0-2 1-15,0-1 2 0,-3-1 2 16,-1-3 4-16,-3 1 2 0,-2-3 3 16,-2 2 4-16,-5-1 1 0,0 0 1 15,-1 1-1-15,-1 2-2 0,-1 0-3 16,1 1-5-16,-2 1-5 0,1 5-2 16,0 2-2-16,0 4-2 0,1 3 0 0,1 2 0 15,0 4 1-15,0 2 1 16,2 2 0-16,-3-2 1 0,0 2-1 0,-1-2 0 15,-4-1-1-15,0-2-2 0,-4-4 0 16,-1-4-3-16,-5-2-3 0,-2-3-6 16,-3-2-6-16,-1-4-9 0,-5-1-8 15,1-2-7-15,-1-6-126 0,-1-7-128 16,0-2-305-16</inkml:trace>
  <inkml:trace contextRef="#ctx0" brushRef="#br0" timeOffset="141200.16">19645 7200 747 0,'17'2'173'0,"-6"3"1"16,-2 4-123-16,-2 4-16 0,-3 4-9 0,-2 3-10 16,-4 4-6-16,-1 4-3 0,-1 4-2 15,-3 0 0-15,2 1-1 0,-1-1-2 16,2 4 0-16,2-1 0 0,1-1-2 15,2-1 0-15,2-2 1 0,0 0-17 16,1-2 1-16,0-6-3 0,-2-4-4 16,1-4-3-16,1-6 0 0,-2-3-2 15,3-8 14-15,4-6-4 0,2-4 2 16,3-3 2-16,2-7 5 0,1-1 1 16,2-3 0-16,-2-1 5 0,1 2 6 0,-5 2 4 15,-1 1 6-15,-2 8 6 0,-4 1 4 16,0 4-1-16,-3 5-3 0,-3 4-3 15,0 5-3-15,-2 2-4 0,1 1-7 16,-1 2-3-16,1 3 0 0,1 1 0 16,1 0 1-16,3-1-1 0,1 0 1 0,3-3 0 15,4 1 0-15,4-3 1 0,1-3 0 16,4-2 0-16,1-3 2 0,1-2 4 16,0-2 3-16,-3-2 3 15,-3 0 4-15,-3-2 3 0,-4-2 1 0,-4-3-1 16,-5-1-4-16,-2-2-4 0,-7-1-4 15,-3 0-5-15,-5 0-3 0,-4 3-2 16,-3 4-2-16,0 2-3 0,1 3-8 16,2 1-13-16,4 3-23 0,4 0-9 15,5-1-134-15,4 1-143 0,5-2-335 0</inkml:trace>
  <inkml:trace contextRef="#ctx0" brushRef="#br0" timeOffset="141575.87">20338 7205 661 0,'1'0'156'0,"-1"3"1"15,-1 6-79-15,-2 4-51 0,-1 3-8 16,-3 5-8-16,0 3-6 0,-5 5 1 16,-2 1-1-16,-2 0 0 0,1-4-2 15,0 2-1-15,1-1-1 0,3 0-2 16,0-1-1-16,4-3-1 0,1-2-1 15,2 0 0-15,1-5 0 0,0-3-1 16,2-6-1-16,4-3 2 0,2-5 0 0,5-6-3 16,4-5-5-16,4-3-3 0,2-5 2 15,6 0-1-15,0 2 1 0,1 1 0 16,-1 4 3-16,-3 5 6 0,-2 8 4 16,0 6 4-16,-3 1 2 0,-2 8 1 15,-2 1 0-15,-1 1 0 0,-5 2-1 16,-4 2-1-16,-3 0-2 0,-7-1-2 0,-4-3 0 15,-4-1 0-15,-5-1 1 16,-4-3-1-16,-3-3 0 0,-2-4-4 0,-5-2-7 16,1 0-9-16,1-3-6 0,2-3 0 15,5-3-126-15,4-2-115 0,9-4-285 16</inkml:trace>
  <inkml:trace contextRef="#ctx0" brushRef="#br0" timeOffset="142116.64">20705 7493 602 0,'6'3'157'0,"-2"-2"2"0,-6-1-62 15,-3 0-58-15,-5 2-10 0,-3 2-4 16,-5 0-12-16,-1 4-8 0,-4 0-1 16,0 0-1-16,2 1-1 0,3 2-1 15,4-1-2-15,3-2-1 0,6 2 0 16,2-1 0-16,6 1-1 0,2 0 1 0,2-5 1 15,4 0 4-15,0-2 1 0,3-1 0 16,0-4 1-16,1-1 2 0,1-2 2 16,0 0 1-16,-3 1-2 0,1 0 0 15,-5-1 1-15,-1 1-2 0,-1 2-2 16,-4 2-3-16,-2 0-2 0,-1 3-1 16,-2 3 0-16,-1 3-1 0,-1 0 2 0,2 2-1 15,1 2 1-15,2 0 0 0,3-2-1 16,2-2-1-16,3-1 0 0,3-1 1 15,3-2-1-15,1-3 2 0,2 1 1 16,2-5 1-16,3 0 2 0,1-3 2 16,-1-3 1-16,-1-5 2 0,2-1 2 15,0-4 2-15,0-5 3 0,-2-4 1 16,-1-3 1-16,2-2 1 0,0 0-1 16,-1-3 0-16,-4-3-3 0,0 4-2 15,-4 4-2-15,-3 1 0 0,-3 5 2 0,-4 4 0 16,-2 7-1-16,-1 7-1 0,-2 2-2 15,-2 9-1-15,-4 6-3 0,-2 5-3 16,-3 5-2-16,-2 6 0 0,-1 4 1 16,0 7 1-16,3 1 0 0,4 1 0 15,6 5 0-15,3-1-1 0,5 2-4 0,9 2-1 16,4-3-1-16,8 1-9 0,6-4-29 16,3-6-25-16,4-2-144 0,14-11-159 15,-10-1-392-15</inkml:trace>
  <inkml:trace contextRef="#ctx0" brushRef="#br0" timeOffset="143389.13">16945 7349 455 0,'4'-1'128'15,"1"-5"4"-15,-2 1-15 0,-2-1-72 16,-1-1-6-16,0 3-2 0,0-2-3 16,0-2-3-16,0 1 0 0,-1-3 1 15,1 0-2-15,0-1-2 0,1-1-2 16,2 0-3-16,-2 2-3 0,0-1-4 16,0 2-3-16,0 4-2 0,-2-3-2 0,-1 3-3 15,-2 0-1-15,-2 2-2 0,-2 0-1 16,-2 1-3-16,-5 3 0 0,0 0-1 15,-1 4-1-15,-2 3 0 0,1 4-1 16,0 6-2-16,1 1-2 0,3 1-2 16,2 4-2-16,1-2-4 0,4-1-3 15,3-3 0-15,4-2 2 0,2-3 1 16,3-1 2-16,4-3 3 0,0-3 4 16,1 0 3-16,-1-6 4 0,1-2 3 0,1-3 3 15,2-5 1-15,-3 1 1 0,1-5 1 16,-1-1 1-16,1 2 2 0,-2-6 2 15,-2 3 0-15,-2 2 1 0,-1-3 2 16,-1 7 0-16,-2 2-1 0,-2 1-5 16,0 6-2-16,-4 3-3 0,1 4-1 15,-2 6-2-15,-1 1-2 0,2 3 0 0,1 3 0 16,-1 3 1-16,5-1-2 0,4-1 1 16,0 1 0-16,4-1-2 15,2-4-6-15,0 2-25 0,0-2-13 0,2-1-35 16,0-5-104-16,1-1-135 0,3-2-302 15</inkml:trace>
  <inkml:trace contextRef="#ctx0" brushRef="#br0" timeOffset="143659.98">17269 7485 689 0,'5'0'163'0,"3"0"2"16,-2 2-107-16,0 3-25 0,1 1-3 16,-2 3-5-16,-2 4-11 0,-1 4-6 15,-4 3-2-15,-3 2-2 0,-4-2 0 16,-2 2-1-16,-4-1-5 0,-3-2-23 15,1-1-15-15,-2-3-132 0,4-2-138 16,2 1-343-16</inkml:trace>
  <inkml:trace contextRef="#ctx0" brushRef="#br0" timeOffset="143900.43">17624 7127 706 0,'4'-2'167'0,"-3"-4"0"0,3 9-95 15,-3 8-41-15,-2 5-5 0,-2 3-6 16,0 8-9-16,-2 4-1 0,0 3 1 16,1 1-1-16,1 4-2 0,0-2-4 15,1-3-1-15,2-1-6 0,1-4-18 16,0 0-23-16,1-2-17 0,-2-5-117 15,-2 0-135-15,4-4-313 0</inkml:trace>
  <inkml:trace contextRef="#ctx0" brushRef="#br0" timeOffset="144185.21">17638 7420 732 0,'6'-9'175'0,"2"-4"5"0,4 3-113 15,4-3-18-15,0 1-2 0,4 4-10 0,1 1-9 16,0 2-4-16,-1 4-6 0,0 1-7 16,-2 3-3-16,-3 6-3 0,-1 2-2 15,-1 5-2-15,-1 3-1 0,-4 1 0 16,-4 6 1-16,-1-1-3 0,-4 0-4 16,-4 1-2-16,-3 2-3 0,-2-2-1 15,-7-2 0-15,-4-5-1 0,-5-3-3 16,-2-3-2-16,-3-3-4 0,-2-7-4 15,1-3-14-15,0-3-13 0,5-7-132 0,4-5-133 16,2-4-326-16</inkml:trace>
  <inkml:trace contextRef="#ctx0" brushRef="#br0" timeOffset="163216.63">3520 4334 433 0,'5'-2'121'16,"0"1"8"-16,-1-2-2 0,-2-1-87 16,-1 2-6-16,1-1 1 0,-1 3-3 0,0 0-7 15,-1 1-7-15,0-1-5 0,0 1-3 16,1 2-2-16,-2 2-3 0,0 1-2 16,0 0-1-16,0 5 0 0,0 3 0 15,0-1-1-15,-1 5 0 0,0-2 0 16,1 0 0-16,1 5-1 0,0-2 1 15,1-2-1-15,1 1 1 0,1-4-1 16,1-1 0-16,1-1 1 0,0-3-1 16,3-2-1-16,-1-3-1 0,2-1-3 15,2 0-4-15,1-3-10 0,1-5 19 0,2-1-150 16,-3-10-121-16,1 4-318 0</inkml:trace>
  <inkml:trace contextRef="#ctx0" brushRef="#br0" timeOffset="163389.71">3556 4175 622 0,'-5'4'144'0,"3"-3"6"16,2-1-95-16,1-1-20 0,0 1-1 16,0-3 0-16,1 1-7 0,1 1-6 15,-1-3-13-15,-1-1-25 0,1 2 74 16,-1-4-220-16,-1 0-143 0,2 2-395 15</inkml:trace>
  <inkml:trace contextRef="#ctx0" brushRef="#br0" timeOffset="163627.21">3822 4539 535 0,'6'4'132'0,"3"1"2"0,-1 1-63 15,-1 3-48-15,0 2-3 0,-11-3-3 16,6 5-6-16,-3 2-7 0,-4 5-2 16,0 0-4-16,-4 0-7 0,1 2 30 15,-3-1-157-15,-2-2-118 0,0-2-315 0</inkml:trace>
  <inkml:trace contextRef="#ctx0" brushRef="#br0" timeOffset="163950.9">4053 4301 556 0,'3'-6'138'16,"-1"1"8"-16,1 2-80 0,-2 1-29 15,0 1-3-15,0 2-1 0,0 3-8 16,-1 5-11-16,1 2-8 0,1 4-4 16,0 4-1-16,2 4 1 0,-1 2 0 0,1 0-1 15,2 2 3-15,2-3-1 0,-1-1 0 16,2-1 1-16,0-2-1 0,-1-1 0 15,0 1-1-15,-1-3-2 0,-3 0 0 16,-3 0 0-16,-2-1-3 0,-3-1-5 16,-3-4-10-16,-3-2-7 0,-3-3 163 15,-2 1-293-15,-3-5-145 0,-5-2-414 16</inkml:trace>
  <inkml:trace contextRef="#ctx0" brushRef="#br0" timeOffset="164141.4">4063 4114 663 0,'1'2'165'0,"-2"-1"4"0,-1 0-95 16,-1-1-36-16,1 1-7 0,-1-2 0 15,1 1-11-15,-2-1-12 0,2-2-34 16,1-3-144-16,1-2-144 0,2-3-375 15</inkml:trace>
  <inkml:trace contextRef="#ctx0" brushRef="#br0" timeOffset="178018.75">11010 1512 478 0,'0'1'127'0,"-1"-1"8"0,1 0-65 15,1-1-12-15,-1-5-6 0,1 3-8 16,1 1-8-16,0-4-6 0,2 2-3 15,-2-1-3-15,0 0-2 0,0 2-4 0,-1 0-2 16,0-2-4-16,0 4-3 0,-1 1-6 16,0 2-2-16,0 4-2 0,0 3 0 15,-1 3-1-15,0 3 1 0,1 0 0 16,-1 3 2-16,2-1 0 0,-1 1 0 16,2-2 0-16,2 1-1 0,0-2 0 15,1-1-4-15,1-3-5 0,0 0-10 16,-1-3-12-16,1-6-4 0,-2-1-131 15,-1-7-127-15,3-2-310 0</inkml:trace>
  <inkml:trace contextRef="#ctx0" brushRef="#br0" timeOffset="178179.94">11036 1376 606 0,'0'-2'134'15,"-1"-1"0"-15,1-3-97 0,1-3-32 16,0-1 43-16,1 0-177 0,2 0-123 16,0-1-331-16</inkml:trace>
  <inkml:trace contextRef="#ctx0" brushRef="#br0" timeOffset="178565.42">11204 1506 388 0,'-2'12'85'0,"-1"3"2"0,2-1-71 15,0-1-1-15,1-1-4 0,0 0 0 16,7 0-3-16,-4 1-1 0,0-2-2 16,2-1 0-16,0-2 4 0,-3-2 3 0,1 1 6 15,-1-4 11-15,-2-3 7 0,-1-4 2 16,-2-2-3-16,0 0-3 0,0-2-4 15,0-4-5-15,-2-2-12 0,2 1-8 16,1-1-2-16,0-2 0 0,2 1-1 16,3 0 2-16,0 1 1 0,3 3 1 15,2 2-1-15,2 1 1 0,2 2 1 16,1 3 3-16,2-1 2 0,0 2 3 16,0-1 3-16,1 7 0 0,-1-7 2 0,0 6 0 15,2 1-4-15,-3 3-4 0,0 1-5 16,-1 3-3-16,-3 0-3 0,-2 6-1 15,-3-1-2-15,-1 3-13 0,-4 3 3 16,0 2-9-16,-1 0-4 0,0-2-3 16,2 1 31-16,0-2-151 0,3-5-100 15,4-6-298-15</inkml:trace>
  <inkml:trace contextRef="#ctx0" brushRef="#br0" timeOffset="178849.48">11670 1176 638 0,'0'-4'144'0,"2"2"0"16,-1 6-112-16,1 2-6 0,-1 3-5 0,1 2-6 16,0 2-6-16,2 2-1 0,-2 3 2 15,1 1-1-15,0 8-1 0,2 1-1 16,-2 1-2-16,1 4-2 0,1 0 0 15,1 1-1-15,1-1 1 0,2-4-1 16,0-5 0-16,0-1-1 0,2-4 0 16,-1-3-3-16,-1-1-5 0,0-3-6 15,-3-3-7-15,-2-3-6 0,0-2-3 0,-2-4 8 16,1-5-133-16,1-4-112 0,0-2-289 16</inkml:trace>
  <inkml:trace contextRef="#ctx0" brushRef="#br0" timeOffset="179038.56">11559 1360 568 0,'-4'6'139'16,"1"-3"6"-16,2-1-78 0,2 1-22 16,1-3-4-16,4 0 0 0,3-1-5 15,6-1-6-15,4 0-4 0,6-2-5 16,4-2-5-16,3-1-3 0,0-1-18 15,-3 1-28-15,-2-2 155 0,-3 2-292 16,-3 1-159-16,-2 2-444 0</inkml:trace>
  <inkml:trace contextRef="#ctx0" brushRef="#br0" timeOffset="179483.12">12578 1297 545 0,'-1'2'132'0,"2"1"6"0,0 0-66 15,1 2-38-15,0 5-3 0,0 3-2 16,0 4-5-16,2 5-4 0,-2 2-6 16,0 3-3-16,-2 1-2 0,-1 0-2 15,0 1-2-15,-1-1-3 0,0-1-12 16,-2 1-8-16,1-4-10 0,1 1 41 16,0-1-167-16,-2-4-125 0,1-3-318 15</inkml:trace>
  <inkml:trace contextRef="#ctx0" brushRef="#br0" timeOffset="179745.43">12511 1321 483 0,'6'-14'137'16,"3"3"8"-16,2 1-10 0,1 4-83 0,0 1-5 15,2 2-3-15,4 3-7 0,1 0-7 16,-1 2-7-16,2 5-7 0,2 0-4 15,1 3-5-15,1 1-3 0,-5 3-3 16,-1 3-1-16,-1 0-2 0,-6 2-1 16,-3 1-3-16,-4-2-2 0,-8 2-2 15,-3-2-2-15,-4-4-2 0,-6-1-3 16,-4-2-6-16,-3-3-6 0,-3-2-3 16,1-4 6-16,4-2-122 0,1-3-5 0,6-5-94 15,4 0-196-15</inkml:trace>
  <inkml:trace contextRef="#ctx0" brushRef="#br0" timeOffset="179932.28">12953 1472 603 0,'7'11'144'0,"-3"-1"2"15,0 0-106-15,-3-1-4 0,-1 1-8 16,-1-1-8-16,-3-2-11 0,0 1-4 15,1-2-2-15,-3 1-6 0,3-2-11 16,-3 1 4-16,1-3-107 0,-2 1-31 16,0-2-107-16,-3-1-232 0</inkml:trace>
  <inkml:trace contextRef="#ctx0" brushRef="#br0" timeOffset="180531.34">13426 1328 576 0,'-1'0'149'0,"-1"-2"4"16,1 1-80-16,-1-3-26 0,-2 1-7 15,-1-1-10-15,0-2-14 0,-4 3-8 16,-2-2-6-16,0 2-2 0,-1 2-1 0,-2 2 0 16,-5 6-1-16,0 0 0 15,0 5 0-15,-3 4-1 0,1 0-2 0,2 1-1 16,3 1-2-16,4-1-2 0,7-1 0 16,1-4 1-16,11-1 1 0,4 0 3 15,2-4 2-15,6-4 3 0,3-2 2 16,-1-1 2-16,1-4 1 0,-4-3 1 15,1-2 2-15,-4 1 3 0,-2-3 2 0,-2-4 3 16,0 2 2-16,-1 2 1 0,-1 0 3 16,-4 3-1-16,-1-1 0 0,0 4-3 15,-2 4-5-15,-3 1-3 0,0 4-2 16,-3 2-4-16,2 3-2 0,-2 2-3 16,1 4 0-16,-1 3 1 0,0 2 1 15,0 0-1-15,0 2 1 0,0 1-1 16,1-1 0-16,-3 1 0 0,-1 1 0 0,0 1 0 15,0 3 0-15,0-3 1 16,-1 1-3-16,0 0 1 0,2-5 0 16,2-3-1-16,1-4 1 0,1-4-1 0,1-4 2 15,0-5 5-15,3-2 1 0,0-6 1 16,2-3 1-16,3-3 0 0,2-1 0 16,4-7-1-16,2 0-3 0,5-1-2 15,3 0 0-15,4 3-2 0,2-2-2 16,0 2-4-16,4 5-8 0,2-1-23 15,0 2-59-15,1 0-88 0,-1 1-136 0,-1-2-310 16</inkml:trace>
  <inkml:trace contextRef="#ctx0" brushRef="#br0" timeOffset="214007.32">16654 4571 305 0,'1'6'100'0,"-2"-1"8"0,1-1-15 0,-1 2-33 16,0-3-7-16,-1 1-8 0,0-3-13 16,0 2-9-16,0-2-6 0,0-1-2 15,1 1-2-15,0-1 2 0,1 0 2 16,0 1 3-16,1-1 1 0,-1 0 4 16,0 0 2-16,1 0 1 0,-1 0-2 15,1-2-2-15,0 2-1 0,1-1-2 16,-1 1-2-16,-1-2-3 0,1 0-2 15,-1 2-2-15,1 1-2 0,0-2-2 16,0 0-1-16,1 0-3 0,4 0 0 0,1 0-2 16,3 0 1-16,2 1 2 0,5 0 2 15,1 1 2-15,6 2 4 0,2-1 1 16,-1-1 4-16,4 3 1 0,4-2-1 16,3 0-3-16,3-1-1 0,0-1-4 15,4-2-2-15,0 0-4 0,0-3-1 16,2 1-2-16,3 1-1 0,-4 1 0 0,0 2 1 15,-1 0-1-15,2 2 0 0,-2 2 0 16,-2-1 0-16,-1 0 0 0,-1-2 0 16,1-1 0-16,0 2 0 0,3-1 0 15,2 1 0-15,-4 0 1 0,2 1-1 16,-1 0 0-16,0 3 0 0,-1 0 0 16,-2-2 0-16,1 1 0 0,2-1 0 15,-2 2 0-15,3-1 0 0,1 1 0 16,2-1 1-16,-1-2-1 0,-3 3 0 0,1-3 0 15,-1-1 0-15,-3 3 1 0,-1-4-1 16,-3 2 0-16,1 0 0 0,0-1 0 16,-2 2 1-16,0-1-1 0,2-4 0 15,1 2 0-15,0 0 0 0,1-1 1 16,-3-2-1-16,1 0 0 0,-1-2 0 16,-1 4 0-16,1-4 1 0,-2 1-1 15,3 0 1-15,2 0-1 0,-1 1 1 0,4 1-1 16,0-1 1-16,-1 0-1 0,3-2 0 15,-4 2 0-15,3-1 1 0,-2 1-1 16,0 1 0-16,-1 1 0 0,1 1 0 16,-3 0 0-16,1 0 0 0,-4 2 0 15,-1-2 0-15,1-1 0 0,-3 1 0 16,-1-2 1-16,-1 0-1 0,-1-1 0 0,0 1 0 16,-4-2 1-16,-2 0-1 15,-2 1-1-15,-2 1 2 0,-1-1-1 16,-1 2-1-16,0-2 2 0,3 2-1 0,-1-1 0 15,1 1 0-15,2-1 0 0,1 1 0 16,1-2 0-16,0 2 0 0,1-1 0 16,0 0 0-16,0 1 0 0,2 0 0 15,1 1 0-15,-1 0 0 0,3 1 0 16,-1-1 1-16,-1 0-2 0,-3-1 1 16,-5 1 1-16,-2-2-1 0,-5 1 0 0,-3-1 0 15,-2 1 0-15,0-1-1 0,-1 1 1 16,2-2 0-16,0 2 0 0,2 2 0 15,-2-2-1-15,3 2 1 0,0-2-1 16,1 2 1-16,-1 1 0 0,1-3-1 16,0 1 1-16,-1 0 0 0,-1-1 0 15,0 2 1-15,-3-2-1 0,-2-2-1 0,0 0-6 16,-2 0-7-16,-2-1-10 0,-1-1-11 16,0 0-14-16,0 0-11 0,-2-2-8 15,1 3 1-15,0-1-49 0,-2-1-57 16,3 2-99-16,-1 0-221 0</inkml:trace>
  <inkml:trace contextRef="#ctx0" brushRef="#br0" timeOffset="-212569.46">17316 4114 481 0,'0'-1'128'0,"0"1"6"0,-1-2-37 15,1 2-47-15,-1-6-9 0,0 2-4 0,1 2-4 16,0-2-6-16,1 2-4 0,0 0-5 16,-1 0-5-16,2 2-6 0,0 2-3 15,3 1-3-15,-1 3-1 0,0 5-1 16,1 1 1-16,0 4-1 0,-1 3 2 16,-2-2 0-16,0 3-1 0,-1-2 1 15,1-3-1-15,0 0 1 0,2-4-1 16,1-1 0-16,1 0 0 0,1-1 0 15,1-4 1-15,0 1-15 0,0-5-5 0,2 0 6 16,0-5-79-16,1-1-64 0,0-4-116 16,-1 2-259-16</inkml:trace>
  <inkml:trace contextRef="#ctx0" brushRef="#br0" timeOffset="-212405.89">17449 3966 620 0,'1'0'140'0,"0"1"4"0,1-2-106 16,0 1-13-16,0 0-5 0,1 0-7 15,0 1-11-15,0-2-4 0,-1-1-141 16,2 2-124-16,-2 1-323 0</inkml:trace>
  <inkml:trace contextRef="#ctx0" brushRef="#br0" timeOffset="-212170.24">17657 4267 607 0,'2'2'140'0,"0"0"1"0,1-1-105 16,2 2-11-16,-2 4-1 15,0 0-9-15,1 4-9 0,-4 2-3 0,-1 5-2 16,-4 0-2-16,-1 5 0 0,-3-2 0 16,-1 3-6-16,-2-1-8 0,-1-2-128 15,-3-2-118-15,3-5-308 0</inkml:trace>
  <inkml:trace contextRef="#ctx0" brushRef="#br0" timeOffset="-211686.85">18172 4104 523 0,'0'2'144'0,"1"0"9"15,-1-3-25-15,0 1-66 0,0 0-10 16,0-1-6-16,0 2-8 0,0-1-6 15,0 0-9-15,0 1-9 0,0 2-7 16,1 4-4-16,-1 2-2 0,1 2 0 16,0 5-1-16,0 3 1 0,2 1 0 15,1 2 1-15,-1-1-1 0,-1 4 1 0,1-1-2 16,2 2 1-16,-3 2-1 0,-1-2-1 16,-1-1 1-16,-1-2-2 0,-1-3-2 15,-3-3 0-15,-1-2-1 0,0-6-2 16,-1 2-3-16,-2-3-5 0,-1-1-5 15,-1-3-6-15,-2-4-4 0,0-3-6 16,-1-2-9-16,-1-3-43 0,2-5-72 0,1-5-107 16,3-7-248-16</inkml:trace>
  <inkml:trace contextRef="#ctx0" brushRef="#br0" timeOffset="-211495.6">18110 3958 552 0,'0'1'159'0,"0"1"11"0,0-1-21 15,0 0-83-15,0-1-12 0,0 1-7 16,-1-1-10-16,1 0-12 0,0 1-8 16,0-2-10-16,0 0-11 0,1 0 16 15,-2-3-194-15,2 1-161 0,2 1-423 16</inkml:trace>
  <inkml:trace contextRef="#ctx0" brushRef="#br0" timeOffset="-206900.35">16079 2363 594 0,'-5'10'139'16,"1"4"4"-16,-1-1-102 0,0 2-4 15,2 0-4-15,-1 1-5 0,1 1-6 16,-2 1-4-16,1 2-6 0,0 0-2 15,1 3-3-15,0 1-2 0,-1 1-3 16,-1 5 0-16,2 4-1 0,-2 4-1 16,-2 4 2-16,-3 2-2 0,-1 3 2 15,-1 3-1-15,-2-2 0 0,-2 1 0 16,-1-1 1-16,0 3-2 0,0-4 1 16,-2 0 0-16,0 3-1 0,0-1 0 0,2-2 0 15,2-2 0-15,2-4 0 0,2-2 1 16,4-1-1-16,3-4 0 0,0-1 0 15,-1 0 0-15,2 0 0 0,-2-1 0 16,-2-3 0-16,1 0 0 0,1-2 1 16,2 1-1-16,-1-5-1 0,1-3 1 15,6 0-1-15,3 0 1 0,-1-3 0 0,3-1 1 16,-1-2-1-16,1 0 5 0,4-1 4 16,0 0 6-16,4 0 1 0,0-1 1 15,3 1 2-15,2 0 3 0,2-2-4 16,2-1-2-16,1 0-6 0,3-1 1 15,1-2-3-15,1 1-2 0,0-4-1 16,3 3-2-16,1-2-1 0,2 1-1 16,-1 1-1-16,0 0 0 0,-1-2-5 15,-4 1-9-15,-6-1-11 0,-5 1-19 16,-9-3-12-16,-6-1 90 0,-4-3-218 0,-1-1-138 16,0 0-351-16</inkml:trace>
  <inkml:trace contextRef="#ctx0" brushRef="#br0" timeOffset="-206601.56">16355 3952 668 0,'-1'3'161'0,"0"-4"5"15,1 1-114-15,1 0-12 0,0 1-4 16,1-1-8-16,2 1-9 0,1 1-8 15,1 1-3-15,2 3 1 0,3 2 1 16,1-1 0-16,3 3-1 0,-1 1 0 16,1 2-1-16,1 5-1 0,-2 1 0 0,-3 0-1 15,-1 3 0-15,-5 3 1 0,-3 4-1 16,-4-2 0-16,-6-3 1 0,-3-1-3 16,-5 1 0-16,-5-3 0 0,-4-1 0 15,-3-4-1-15,-5-1-7 0,-6-2-10 16,-4-4-25-16,0-3-149 0,2-5-153 15,4-2-388-15</inkml:trace>
  <inkml:trace contextRef="#ctx0" brushRef="#br0" timeOffset="-205673.77">15926 1458 598 0,'1'1'130'0,"0"0"1"0,0 1-111 16,-1 2-3-16,0 5 1 0,-1 4 0 15,-1 5-3-15,-4 2-1 0,-1 8-2 16,-2 6 0-16,-3 5-1 0,-5 1-5 16,-1 1-2-16,-1 0-1 0,3-2-2 15,0-5 0-15,3-4 0 0,2-9-1 16,5-3 1-16,2-4-1 0,2-3 0 16,1-4 1-16,1-4 7 0,1-6 2 0,1-8 0 15,4-5 1-15,3-3 0 0,2-4 0 16,2-9 0-16,0-7-8 0,0-3-2 15,1-1 1-15,-1-4 3 0,1-3 4 16,-1-3 4-16,-1 2 4 0,1 3 5 16,0 7 3-16,-1 2 3 0,0 10 0 15,-1 7-1-15,-3 6 0 0,-3 8-3 0,0 4-4 16,-2 1-3-16,0 6-5 0,0 2-2 16,0 4-3-16,0 6-4 0,1 3 1 15,3 5-2-15,-1 5 1 0,2 5 0 16,1 1 0-16,1 1-1 0,0-1 0 15,-2 2-3-15,2-1-4 0,0 0-8 16,-3-1-10-16,-1 1-18 0,-2-2-13 16,-2-2-18-16,-1-6 32 0,-3-1-155 15,-3-7-129-15,0-2-313 0</inkml:trace>
  <inkml:trace contextRef="#ctx0" brushRef="#br0" timeOffset="-205512.17">15858 1676 697 0,'20'1'169'0,"1"2"4"0,4-3-121 0,2 0-7 15,0-3-6-15,1 1-15 0,-2-3-15 16,-3-2-25-16,-1 1-23 0,0-3-135 16,-1-1-140-16,2 2-351 0</inkml:trace>
  <inkml:trace contextRef="#ctx0" brushRef="#br0" timeOffset="-205252.87">16638 1564 742 0,'-5'-1'177'0,"-1"-2"2"0,-3 1-112 15,-5 0-27-15,-5-4-3 0,-5 4-12 16,-3 2-9-16,-3 3-3 0,-3 2-3 15,2 1-2-15,-2 5-1 0,2 2-3 16,7 6-2-16,5 2-3 0,6 2 0 0,9 2-1 16,6 2 0-16,9 0 0 0,6 0 0 15,8-7 0-15,3 1-2 0,5-4-5 16,2-5-11-16,0-4-18 0,0-3 142 16,1-4-292-16,0-2-164 0,6-6-456 15</inkml:trace>
  <inkml:trace contextRef="#ctx0" brushRef="#br0" timeOffset="-205036.37">16844 1113 784 0,'-1'-8'193'0,"0"3"3"16,2 3-124-16,0 1-15 0,2 3-16 15,0 4-11-15,2 5-9 0,-1 5-7 16,-1 7-2-16,1 3-2 0,-2 7 0 0,-2 4-1 15,0 6-4-15,0 1-2 0,1 4-1 16,-1-2-1-16,1 2-4 0,-1 1-8 16,1-1-10-16,-1-1-14 0,0-1-23 15,0-3-18-15,0-1-134 0,0-4-143 16,1 0-340-16</inkml:trace>
  <inkml:trace contextRef="#ctx0" brushRef="#br0" timeOffset="-204738.63">16739 1503 775 0,'1'-5'178'16,"9"-2"5"-16,3 2-131 0,3-3-9 16,5 0-8-16,2 2-10 0,1-1-8 0,-3 1-2 15,1 1-5-15,0 2-2 0,-1 2-2 16,-2 1-2-16,3 3-2 0,-1 4-1 15,1 1-1-15,-2 4 0 0,-2 3-1 16,-1 3 1-16,-2 2-1 0,-2 1 0 16,-3 2 1-16,-1 2 0 0,-3 0 0 15,0 0 1-15,-2 0-1 16,2 0 1-16,-1-1 0 0,2-1-1 0,-1-3-2 0,4-6-6 16,1-1-7-16,-1-3-14 0,1-5-27 15,-2-4 8-15,0-5-145 0,-1-7-142 16,4 0-333-16</inkml:trace>
  <inkml:trace contextRef="#ctx0" brushRef="#br0" timeOffset="-204605.01">17212 1283 539 0,'-14'-11'144'0,"5"8"2"0,2-1-7 0,2 2-119 15,1 0-17-15,1-1 153 0,2 1-298 16,1-2-146-16,5 0-429 0</inkml:trace>
  <inkml:trace contextRef="#ctx0" brushRef="#br0" timeOffset="-203704.87">17350 1418 573 0,'2'11'140'0,"1"-1"4"15,1-1-90-15,-2 2-16 0,1 0-5 16,1 2-11-16,-2 5-8 0,1-1-7 15,0 2-3-15,1-2-2 0,-1 0 0 16,2 2-1-16,2-2 0 0,2 2-1 16,1-5 4-16,3 0 3 0,2 1 5 15,1-4 2-15,3-3 3 0,0-4 3 0,2-6 4 16,-2-3-1-16,1-5 0 0,-3-4-3 16,0-3 0-16,-4-3-1 0,-2-4-1 15,-4-4-2-15,-4 1-3 0,-4-4-2 16,-2 0-3-16,-2 0-1 0,0 2-2 15,-2 6-1-15,2 2 0 0,-1 6 1 16,4 3 0-16,0 4 0 0,0 4 1 16,0 1-2-16,4 2-3 0,2 1-1 0,1 1-1 15,3 4-2-15,2 2 1 0,4 3-1 16,7-1 0-16,3 5 3 0,5-1-2 16,3 0-3-16,2 0-8 0,3-1-11 15,0 1-20-15,-2-3-14 0,1 0-9 16,-2 0-9-16,1 2-33 0,-1-1-18 15,0-1 11-15,-2-2 19 0,-4 2 23 16,-3-2 30-16,-3-3 35 0,-4-2 50 16,-5-5 37-16,-2 1 13 0,-3-2 11 0,-3-5 4 15,-4 1-20-15,-3-5-23 0,-5 0-13 16,-4-5-11-16,-3 0-11 0,-5 0-13 16,-7 7-10-16,-1-1-3 0,-4 6 0 15,-3 5-1-15,-1 8 0 0,2 3-1 16,4 4 0-16,5-1-1 0,5 4-1 15,7-1-1-15,8 2 0 0,5-3-1 0,3 0 0 16,5-3 1-16,4 0 0 0,5-1 1 16,0-2 1-16,2-2 0 0,3-2 0 15,0-2 0-15,0-1 1 0,-2-3 3 16,0-4 4-16,-3 0 5 0,0-1 6 16,-5-2 2-16,-2 0 1 0,-4 1 3 15,-2 0-3-15,-4 3-4 0,-2 2-6 16,-5 2-5-16,-1 5-3 0,-1 2-1 0,-1 5-3 15,2 4-1-15,0 1 2 16,5 2-2-16,3 1-1 0,7-1 0 0,1 1 0 16,4-4-1-16,1-3 1 0,5-1 0 15,2-3 1-15,-1-1 1 0,1-5 3 16,0-4 1-16,3-6 3 0,-1-5 1 16,-1-4 2-16,-3-7 1 0,0-7 2 15,1-4 1-15,1-6-2 0,-1-8-2 0,2-9-1 16,0-1-1-16,1 1-2 0,-1 2-2 15,0-10-1-15,-4 8 1 0,-4 8 7 16,-4 12 4-16,-4 5 4 0,0 7 3 16,-3 4 2-16,-2 16-2 0,-3 3-1 15,-1 5-7-15,-3 7-5 0,1 3-3 16,-3 14-4-16,-1 2-1 0,-4 3 1 16,0 10 0-16,0 3 0 0,3 4-1 15,-1 2 1-15,2-4-1 0,3 4-5 0,2 5-8 16,3-3-10-16,0 0-14 15,-1-5-15-15,2 0-22 0,-1-1 36 16,0-7-179-16,1-6-150 0,-1-7-367 0</inkml:trace>
  <inkml:trace contextRef="#ctx0" brushRef="#br0" timeOffset="-203437.28">18373 1480 749 0,'11'-8'179'16,"3"1"6"-16,6 1-124 0,3-1-12 16,2 2-5-16,3 4-9 0,1 3-9 15,2 3-7-15,-2 2-7 0,-1 3-4 16,-1 5-2-16,2 0-2 0,-4 0-2 16,-2 5-2-16,-2 1 0 0,-1 1 0 0,-5 5 0 15,-6 0 1-15,-6 3-1 0,-2 2 1 16,-3-2 0-16,-1 0 0 0,-3-3 1 15,2-1-2-15,0-3-5 0,4-5-6 16,2-2-12-16,3-3-20 0,4 0-19 16,2-5-137-16,3-4-147 0,6-4-350 15</inkml:trace>
  <inkml:trace contextRef="#ctx0" brushRef="#br0" timeOffset="-203294.57">18853 1384 710 0,'-10'-8'158'16,"4"0"0"-16,0 0-140 0,5-1-23 15,3-1-135-15,3-1-138 0,3 6-343 0</inkml:trace>
  <inkml:trace contextRef="#ctx0" brushRef="#br0" timeOffset="-202687.36">19065 1601 537 0,'0'11'126'0,"-3"-2"5"15,-2 6-84-15,-4-2-16 0,-2-1-2 16,-1 3-5-16,-1 1-5 0,1-3-5 16,1-1-3-16,3-2-2 0,5-1-2 15,3 4-1-15,4-5 2 0,3 2 3 16,3-1 3-16,2-2 3 0,4-2 1 15,2-3 2-15,3-2 4 0,-1-5 0 16,2-4-1-16,1-3 0 0,-1-1 3 16,-3-6 4-16,1-4-2 0,-3-3-2 0,-4-3-4 15,-4 0-3-15,-5-2-5 0,-4-2-5 16,-5 3-7-16,-8 1-4 0,-6 3-1 16,-3 4 0-16,-3 4 0 0,-1 4-1 15,2 5 2-15,1 6 0 0,3 1 2 16,4 6-3-16,5 2-1 0,5 4-2 15,7-1 0-15,5 3 0 0,6-1 1 16,6 1-1-16,5-1 1 0,4 0 4 0,3-1 0 16,4 1 1-16,2-3-1 0,3 3 1 15,-1 3-1-15,-3 0 1 0,-1 4 0 16,-5 3 0-16,-3 2 0 0,-5 1 0 16,-6 3 1-16,-5 1-1 0,-2-1 0 15,-4-2 0-15,-3-2 1 0,-1-4-1 16,-3-4 1-16,0-4-1 0,0-4 1 15,0-3 0-15,2-2 4 0,2-4 3 16,2-1 1-16,5-1 1 0,3-5 0 0,1-7 0 16,6-1 1-16,1-6-3 0,4-3-3 15,4 0 1-15,-4-1 0 0,0 5 0 16,-1 4 1-16,-3 4 0 0,-2 5-1 16,-5 7-1-16,-4 7 0 0,-1 4-1 15,-3 6 0-15,-1 3 0 0,-3 6 0 16,0 3-1-16,-3 0 0 0,1-2 0 0,0 3-1 15,4-3-2-15,4 1-10 0,3-3-10 16,3 0-21-16,6 0-25 0,8 0-141 16,5-4-156-16,1 1-371 0</inkml:trace>
  <inkml:trace contextRef="#ctx0" brushRef="#br0" timeOffset="-202308.73">20641 1329 659 0,'-2'7'160'0,"5"3"10"0,4-1-96 16,-1 3-27-16,2 1 0 0,0 5-5 16,-2 3-3-16,0 3-11 0,-3 2-8 0,-1 4-5 15,-1 2-3-15,2 0-3 0,-5 1-3 16,1 2-2-16,0 0-4 0,-1 2-7 15,0-4-9-15,0 0-10 0,-3-3-13 16,1-2-11-16,-2-2-13 0,0-8 60 16,-1-1-180-16,1-6-126 0,-2-4-327 15</inkml:trace>
  <inkml:trace contextRef="#ctx0" brushRef="#br0" timeOffset="-201956.06">20502 1356 712 0,'3'-28'171'16,"4"4"4"-16,3 3-117 0,3 7-12 16,7 3-10-16,3 2-5 0,3-4-8 15,2 7-6-15,5 7-6 0,4 3-1 0,3 1-3 16,-1 6-1-16,0 7-2 0,-3 6-2 16,0 2 0-16,-5 4-3 0,-7 0-4 15,-8 2-5-15,-7-2-2 0,-6-5 0 16,-6-1 0-16,-8-4 1 0,-8-7 1 15,-5-2 6-15,-6-4 4 0,-8-1 2 16,-1-6 1-16,-3-3 0 0,1-5-1 16,0 1 0-16,5 0 0 0,6 1-1 0,10 1 1 15,3 0-3-15,6 3-3 0,8 4 0 16,6 3-1-16,7 6 0 0,5 0 1 16,4 1 0-16,3 5 1 0,5 5 3 15,4 0 0-15,2 1 1 0,1-1-1 16,0 0 1-16,-1 1-7 0,0-1-23 15,-2-4 146-15,-2-2-291 0,-1-6-163 16,2 0-457-16</inkml:trace>
  <inkml:trace contextRef="#ctx0" brushRef="#br0" timeOffset="-201589.97">21167 1616 553 0,'-8'1'152'0,"4"3"7"0,4-1 4 16,1 0-122-16,5 0-9 0,1 2 0 0,4-3-2 16,2 1-5-16,6-1-8 0,4 0-5 15,2-3-2-15,5-1-2 0,-1-2-4 16,1 1-2-16,-2-4 0 0,-2 1-1 16,-2 0 2-16,-2-3 1 0,-5 0 3 15,-2-3 2-15,-3-1 1 0,-1-3-1 16,-4-4 0-16,-5 1-1 0,-4 3-2 15,-7 0-2-15,-3 5-2 0,-4 4 0 0,-7 5 1 16,-2 8 1-16,-5 3 1 0,-5 2 0 16,-1 9-1-16,2 1 1 15,0 2 0-15,4 3-2 0,6 1-1 0,4 3 0 16,9-3-1-16,7 1 0 0,5-1-1 16,6-2 0-16,6-2 0 0,7-4-1 15,5 0 0-15,8-4-1 0,4-2-6 16,3-3-9-16,4-6-14 0,5 1-24 15,0-1 16-15,0-4-153 0,-2-4-144 0,5-5-338 16</inkml:trace>
  <inkml:trace contextRef="#ctx0" brushRef="#br0" timeOffset="-201104.26">22074 1492 699 0,'-6'-5'172'0,"-2"3"7"0,-2 0-110 0,-3 1-14 15,-4 1-6-15,-1 5-12 0,-3 1-11 16,-5 4-8-16,-5 1-6 0,0 4-3 16,1 3-3-16,-1-1-4 0,5 2-3 15,1 2-1-15,8 2 0 0,7-1-1 16,9 0 1-16,8 3 0 0,8 0 0 16,7-2 0-16,5-3 1 0,4-3 1 15,2-1-1-15,2-3 1 0,2-4 0 16,-1-5 1-16,-2-1 0 0,0-2 1 0,-1-2 0 15,-1-4 2-15,-5-4 1 0,-4-3 3 16,-5-1 0-16,-4 0 1 0,-5 0 0 16,-5 1-1-16,-6 3-1 0,-5 1-2 15,-3 8-3-15,-3 1-1 0,-2 4-1 16,1 0-2-16,1 4 0 0,3 1-2 16,4 3 0-16,5-2 0 0,7 1 0 0,1-1 1 15,7-1 0-15,2-3 2 0,4 0 2 16,4-3 0-16,2 1 1 0,4-3 2 15,2-2 1-15,0 0 4 0,-1 0 2 16,-5-2 4-16,-3-3 2 0,-4-2 1 16,-7-4-1-16,-6-5-3 0,-6-3-2 15,-4-4-5-15,-5-4-4 0,-7 0-5 16,-4 0-3-16,-3 2-1 0,-4 6-5 16,-2 1-7-16,2 5-9 0,3 3-8 0,5 3-20 15,5 0-19-15,5 3-7 0,6 0 3 16,8 3-117-16,5 1-122 0,6 1-275 15</inkml:trace>
  <inkml:trace contextRef="#ctx0" brushRef="#br0" timeOffset="-200453.31">22529 1624 513 0,'23'8'148'0,"-2"0"8"0,-3 1-52 16,-1 0-30-16,-5 0-19 0,-1 2-14 0,-4-1-14 16,0 0-10-16,-4 3-9 0,1 2-3 15,-4-1-2-15,1 1-1 0,-1-1 0 16,-1 0-1-16,1-4 0 0,-2 1 0 15,2-4-1-15,0-3 0 0,0 0 9 16,-1-4 9-16,1 0 8 0,-1-5 1 16,0-3 1-16,-1-5 1 0,0-4 1 15,0-3-7-15,0-6-9 0,2-5-6 16,2 1-2-16,2-1-1 0,3-3-1 0,2 3-1 16,2 2-2-16,4 3-3 0,4 2 0 15,3 6-3-15,2 1-1 0,5 6-5 16,5 3-8-16,2 1-6 0,-1 3-7 15,-2 6-12-15,0-1-9 0,-2 3-5 16,-1 3 0-16,-5 3 5 0,-1 0 6 16,2 3 9-16,-1-4 12 0,-3 3 10 15,-3-1 8-15,-1-3 6 0,-5 0 6 0,-3-1 9 16,-4-4 12-16,-1 1 8 0,-3-3 8 16,-2-1 7-16,-3 1 2 0,-3-2-2 15,-4-1-6-15,-5 1-10 0,-5 1-7 16,-3 0-9-16,-3 0-5 0,-1 1-4 15,0 2-2-15,3 4-2 0,5 1-3 16,3 0 0-16,3 2-3 0,7 2 0 16,2-1-1-16,5 4-1 0,3-1 1 0,0-2 1 15,4 1 0-15,3-1 1 0,0-1 1 16,2-4 2-16,-1-1 0 0,1-6 2 16,1-3 0-16,0-7 1 0,3-2 2 15,-1-5-1-15,2-3 0 0,-1-8 0 16,1-2 0-16,-2-9-2 0,1-2 0 15,-2-9-2-15,0-1 0 0,3-5-1 16,-3-1 1-16,2 1 0 0,-4 5 1 16,1 1 2-16,-4 8 7 0,-3 3 2 0,-5 10 1 15,-2 6 1-15,-4 5-1 0,-2 8 0 16,-5 11-3-16,-2 8-7 0,-1 9-1 16,-3 7-2-16,0 9 0 0,0 12 0 15,4 4 1-15,4 10-1 0,7 3-1 16,3 4 1-16,6 3-1 0,6 3 0 15,9 4-13-15,6 2-3 0,6-2-28 16,5 1 19-16,4-2-178 0,4 0-160 0,6-3-392 16</inkml:trace>
  <inkml:trace contextRef="#ctx0" brushRef="#br0" timeOffset="-196204.45">20908 4713 216 0,'-3'-1'53'0,"0"1"3"0,1 1-27 0,1-1-5 15,-1 0 1-15,1 1-2 0,1 0 1 16,-1-1 5-16,0 0 5 0,-1 1 3 15,1-2 1-15,-1 2 2 0,0-1 2 16,-1 2 1-16,1-2-5 0,1 1-4 16,0-1-6-16,0 0-4 0,0 0-4 15,1-1-2-15,0 1-1 0,-1-2-2 16,1 2 2-16,0 0 0 0,1 2 2 16,-1-1 2-16,0-1 0 0,0 0 1 15,0 0 1-15,1 0 0 0,0 0 0 0,0 0-2 16,1 0 0-16,2 1-1 0,0 1 1 15,2-2 0-15,4 0-2 0,3 1 0 16,3-2 1-16,4 2-2 0,3-1-2 16,3 1-1-16,5 1 0 0,0 2-2 15,3-3-1-15,1 2-3 0,1 0-2 16,1-1-2-16,-2 3-1 0,0-1-2 16,-1 2 0-16,-5 3-2 0,-1-1 0 0,-5 2 0 15,-2-3-1-15,-5 0-1 0,-5-1-1 16,-2-2-2-16,-3 0-2 0,-1-2-3 15,-3-2-6-15,-1 0-19 0,-2-4-15 16,-2-1-143-16,-2-2-148 0,-3 2-369 16</inkml:trace>
  <inkml:trace contextRef="#ctx0" brushRef="#br0" timeOffset="-195804.33">21076 4563 498 0,'0'0'136'0,"0"0"6"16,-1 1-51-16,1 0-30 0,-1-1-15 15,1-1-14-15,-1 3-9 0,0-2-7 16,-3 1-5-16,1 1-4 0,-3 0-2 16,-3 1-2-16,-5 1-2 0,-3 1 0 15,-3-1 0-15,-2 2-1 0,2 4 0 0,0-2 0 16,2 3 0-16,3 2-1 0,4 2 0 16,2-1-3-16,4 1 0 0,0-2 0 15,4-1-1-15,2 0 1 0,4-1 1 16,3 1 2-16,4 2 2 0,6 1 2 15,4 0 0-15,4 2 1 0,4-2 0 16,3 2 0-16,3-3 0 0,-1 0-7 16,-1-3-6-16,-1-1 45 0,-1-3-189 0,-3-1-134 15,0 1-367-15</inkml:trace>
  <inkml:trace contextRef="#ctx0" brushRef="#br0" timeOffset="-194328.54">22096 3581 270 0,'8'7'76'0,"-1"-1"3"0,1-3-30 15,-1 1-2-15,-2-1 7 0,-1 0 3 16,0 0-3-16,-3-2-1 0,0 0 0 15,-1 0-3-15,0-2-7 0,0 1-6 0,1-2-7 16,3 2-5-16,3-1-5 0,4-2-4 16,3-1-4-16,5 2-3 0,8 2-4 15,8 1-3-15,7-1-1 0,5 5 0 16,7-1 0-16,8 1-1 0,7 5 1 0,8-4 0 16,3 1 0-16,8 4 0 15,2 1 0-15,6 2 1 0,3 1-1 0,1-3 0 16,-5 1 1-16,-4 2-1 0,-7-1-1 15,-10-3 0-15,-10-3 1 0,-16-1-1 16,-11-1 0-16,-12 0 0 0,-8-4 1 16,-7-1 6-16,-8 0 2 0,-7 0 1 15,-4-1 1-15,-6 0 0 0,-3 0 0 16,-7-1-2-16,-8-1-4 0,-5 1-4 0,-4-2 0 16,-7-1-1-16,-7 3 1 0,-6-1-1 15,-5 1 0-15,-5 1 0 0,-6-1-1 16,-6-1-1-16,-6 1 1 0,1-1-1 15,-3-1 1-15,-2 0 0 0,4-2 0 16,0 1 1-16,10 1 0 0,10 1 0 16,8 0 0-16,11 1 0 0,13-2-1 15,11 2 1-15,10 1-5 0,10 1-3 16,9 0-1-16,10-1 0 0,12-1 0 0,11 4 1 16,11 0 0-16,12-1 5 0,11 2 4 15,7 2 2-15,9 0 1 0,6 3 1 16,1 1 1-16,0 2 0 0,1 3 1 15,-2 0-2-15,-2 1 0 0,-5 3-1 16,-8-1-2-16,-8 0 0 0,-8-3 0 16,-12-1-1-16,-10 0 0 0,-11-5-1 0,-13-2 0 15,-8 0 5-15,-13-2 2 0,-7 1 0 16,-12-3 1-16,-14-1 0 0,-10 1 2 16,-11 2-2-16,-9-5-4 0,-5 0-3 15,-5-1 0-15,-6 2-2 0,2-1 0 16,0 0-1-16,-1-4 0 0,5 6 0 15,6-2-1-15,3 2 1 0,10-2 0 16,9 1 1-16,10 0 0 0,11 3-1 16,11-2-7-16,6 2-1 0,14-1 0 0,10 0 0 15,10 1 1-15,8 1-1 0,12-4 3 16,9 3 6-16,10-1 2 16,9 0 0-16,7-1-1 0,4 3 1 0,4-2-1 15,1 0 0-15,0 1 1 0,-1 1-1 16,-5 0 1-16,-6 3-1 0,-9-1 1 15,-10-1 0-15,-11 2 0 0,-13 0-1 16,-11-3 2-16,-9-3 5 0,-13-1 2 16,-11-3 0-16,-11-2 0 0,-10 1 0 0,-12-1 1 15,-10-1-2-15,-13-3-6 0,-4 2-1 16,-8 0 0-16,-1-1 0 0,0 0 0 16,-2 1-1-16,3 2 0 0,8 0 1 15,7 0-1-15,16 1 0 0,11 2 0 16,12 0-2-16,11 0-6 0,16 1 0 15,9 1 0-15,12-1 1 0,11 2-1 16,12 0 0-16,8 0 3 0,11-1 6 16,9 2 0-16,5 1-1 0,2 2 1 0,0-3-1 15,-1 0 2-15,-5-1 0 0,-6 3 0 16,-9-3 0-16,-10-1 0 0,-12-1 4 16,-9 0 8-16,-15-2 3 0,-15 1-1 15,-11-5 0-15,-15 2-1 0,-10-3 1 16,-13-2-9-16,-8 0-12 0,-4-1-10 0,-4 2-8 15,1-1-9-15,5 3 24 16,8 0-169-16,10 3-137 0,7 4-349 0</inkml:trace>
  <inkml:trace contextRef="#ctx1" brushRef="#br0">19337 11102 0,'0'0'0</inkml:trace>
  <inkml:trace contextRef="#ctx0" brushRef="#br0" timeOffset="-193317.46">18649 4881 399 0,'-2'-11'87'16,"1"2"1"-16,1-1-66 0,-1 0-2 15,-1-1 5-15,2 4 5 0,-1 1 4 16,1 2 5-16,-1-2 4 0,-1 4 3 16,2 1-4-16,0 1-5 0,0 0-4 0,0 1-4 15,0 3-4-15,0 0 0 0,-1 4-2 16,1 0-2-16,0 5-2 0,0 3-2 16,0 1-1-16,0 6-3 0,1 0-5 15,1 3-4-15,-1 0-3 0,0 3-1 16,0 3 0-16,0 2 0 0,1 1-2 15,-2-1-1-15,0 0-4 0,0 0-7 16,-2-2-11-16,1-1-9 0,-1-3 21 16,-3-4-149-16,2-1-125 0,-2-3-312 15</inkml:trace>
  <inkml:trace contextRef="#ctx0" brushRef="#br0" timeOffset="-193055.5">18524 5306 620 0,'0'-1'141'0,"0"-1"1"0,2 3-100 16,0 2-9-16,1 6-2 0,1 1-4 15,1 1-7-15,2 2-3 0,3 4 0 16,0 0-5-16,1-1-5 0,3-1-3 16,0 0-2-16,1-1 0 0,0-2 0 15,1-3 0-15,2-2 1 0,2-1 3 16,-1-2 3-16,1-3 4 0,0-2 1 15,1-1 1-15,-3-2 0 0,-2-3-1 0,-3-4-2 16,-1-2-10-16,-3 0-17 0,-4-1-20 16,0-3 72-16,-3 4-212 0,-2 0-150 15,0 7-386-15</inkml:trace>
  <inkml:trace contextRef="#ctx0" brushRef="#br0" timeOffset="-192637.68">18635 6002 562 0,'1'-1'146'0,"0"2"8"16,-1-2-67-16,0 2-32 0,-2 1-3 16,-2-3-5-16,-4 1-12 0,-5 0-9 15,-4 1-7-15,-4 3-6 0,-5 1-4 16,-1 2-7-16,-2 2-2 0,3 2 0 16,4 3-2-16,3 2 0 0,5-2-3 15,6 5-1-15,4-1-1 0,7 3 0 0,3-1 1 16,3 0 1-16,5 1 1 0,0-1 2 15,3-3 1-15,-1 2 2 16,0-1-1-16,-3-3 1 0,-3-2-1 0,-3-3 0 16,-2 1 0-16,-5-5 1 0,-6-1-2 15,-2-2-9-15,-4-3-11 0,-3 0-13 16,-4-2 30-16,0-5-162 0,0-1-134 16,2-3-327-16</inkml:trace>
  <inkml:trace contextRef="#ctx0" brushRef="#br0" timeOffset="-192450.18">18704 5965 728 0,'13'2'173'16,"-2"3"5"-16,-2 2-116 0,-1 0-13 16,-3 8-5-16,-3 1-11 0,-2 6-10 0,-1 5-6 15,0 2-4-15,-2 1-4 0,-2 5-4 16,3 2-5-16,1-6-7 0,0 2-8 15,1-1-24-15,-1-1-6 0,1-4-2 16,0 2-144-16,0-10-140 0,-1 3-328 16</inkml:trace>
  <inkml:trace contextRef="#ctx0" brushRef="#br0" timeOffset="-192045.37">18665 6280 521 0,'5'-23'139'0,"7"1"4"0,7 7-28 15,4 1-72-15,6 7 1 0,2-1 3 16,0 3-1-16,1 2-5 0,-3 3-3 16,3 0-4-16,-4 2-6 0,0-1-5 15,-5 1-7-15,-2 1-4 0,-6-2-3 0,-4 0-2 16,-5 0-1-16,-3 1-2 0,-8 0-2 16,-1 1 0-16,-6 1-1 0,-6 4 0 15,1 2-1-15,-4 6-1 0,0 1-2 16,1-1-2-16,6 2-3 0,4 0-3 15,7 0 0-15,3-4-1 0,4-3 2 16,5-1 5-16,6-1 1 0,4-5 2 16,2-2 3-16,4-4 3 0,0-4 0 15,0-2 2-15,1-4-2 0,-6 1 2 0,-1-3 4 16,-5-2 1-16,-3 2 2 0,-2 1 1 16,-5 1 1-16,0 2 0 0,-3 0-2 15,-1 5-1-15,0 1-2 0,-2 5-2 16,-2 5-2-16,2 5-1 0,0 2-3 15,0 3-2-15,1 2-5 0,2 2 1 16,2-1-2-16,2-2-2 0,3-1-4 0,3-1 5 16,1-5-31-16,3 3-16 0,3-4-10 15,2-1-132-15,3-5-142 0,-1-3-339 16</inkml:trace>
  <inkml:trace contextRef="#ctx0" brushRef="#br0" timeOffset="-191840.6">19484 6290 536 0,'-5'-2'153'0,"-4"0"3"0,-1 8-2 0,-1 2-100 16,-2 1-23-16,1 2-9 0,1 3-3 15,1 1-5-15,4-1-4 0,1 1-3 16,4 1-7-16,2-2-7 0,4-1-1 16,2 1 0-16,4-3-4 0,3-2-11 15,3-2-7-15,4-1-4 0,-1-2-2 16,2-3-5-16,0-3-25 0,0-3-43 0,-2 0-34 15,-3-3-83-15,-2-8-187 0</inkml:trace>
  <inkml:trace contextRef="#ctx0" brushRef="#br0" timeOffset="-191670.52">19679 6089 378 0,'3'-35'139'0,"-3"7"6"0,2 10-14 16,-2 8-40-16,-4 8-15 0,2 10-10 15,-2 4-21-15,-1 6-10 0,1 11-1 0,0 2-2 16,-1 5-2-16,4 4-4 15,-1 1-6-15,2-1-6 0,0 2-5 0,0-6-6 16,-1 0 2-16,0-1-17 0,-3-5-6 16,3-4-17-16,0-2-14 0,0-3 1 15,2-3-134-15,1-5-138 0,4-3-295 16</inkml:trace>
  <inkml:trace contextRef="#ctx0" brushRef="#br0" timeOffset="-191444.95">19881 6376 667 0,'-12'6'160'15,"-1"-3"5"-15,-4 1-105 0,0 2-16 16,-4-3-3-16,-1 5-9 0,2 2-10 16,0 0-7-16,4-1-5 0,3 2-5 0,3 0-4 15,6 3-2-15,4-2-1 0,7 1 0 16,5 1-1-16,7 1 0 0,5 4 4 15,2 2-7-15,4 2-14 0,3-1-17 16,0 2-135-16,2-1-140 0,-1 2-353 16</inkml:trace>
  <inkml:trace contextRef="#ctx0" brushRef="#br0" timeOffset="-176538.36">18080 2045 498 0,'7'0'116'0,"-1"-1"4"0,-1 0-75 16,1 0-15-16,-2-2-4 0,-2 0-3 15,1 1-4-15,-3-1-2 0,1 1-2 16,-4-2-2-16,0 0-2 0,-2 3-4 16,-2-2-2-16,-2 0-1 0,-4-2-1 15,-1 2-1-15,-1 3-2 0,-4-2 0 16,-2 0 0-16,1 3 1 0,0 0-1 0,1 4 1 16,3 2 0-16,0 2 0 0,4 0 1 15,2 5 1-15,4 4 0 0,1 4 0 16,3 3 2-16,1 5-1 0,1 1-1 15,2 4 1-15,2 3-2 0,-1-2 1 16,1 3-1-16,1-3-1 0,-1 0-5 16,0-2-7-16,0-2-6 0,-1-6-125 15,-1-3-117-15,-1-7-301 0</inkml:trace>
  <inkml:trace contextRef="#ctx0" brushRef="#br0" timeOffset="-175908.04">17720 2330 562 0,'18'-3'132'0,"0"0"5"16,5-3-90-16,2 3-6 0,-1-1-3 0,0 0-5 16,-1 4-7-16,-2 1-4 0,2 0-7 15,-4 4-6-15,0-1-4 0,0 4-3 16,-2 4-1-16,0-2-1 0,-2 2-1 15,-5 2 1-15,-5 1-2 0,0 2 1 16,-4 0 0-16,-2-2 1 0,-3 0 1 16,0-1 0-16,1 0 0 0,0-1 1 0,2-6 1 15,2 2 0-15,4-4 1 0,2 0 1 16,6-5 1-16,3-1 0 0,0-3 0 16,3-3 0-16,3-4-1 0,2-1-1 15,-1-2-1-15,-3-2-1 0,-2 0 2 16,0-5 7-16,-2 3 3 0,-6-3 1 15,-8-2 0-15,-3-1-2 0,-7 3 1 0,-4-5-3 16,-6 6-8-16,-4 1-4 0,0 5 0 16,-3 3-1-16,0 4 0 15,2 2 1-15,3 7 0 0,3 3 0 0,1 2 0 16,6 2-1-16,5 3 1 0,5-1 0 16,6 3-1-16,3-1 1 0,5-2-1 15,4 1 0-15,2 1 1 0,4-3 1 16,2 3-1-16,1-1 0 0,2 3 1 15,-2 0 0-15,2 0 0 0,-1 2 1 0,-4-2-3 16,-2 0 1-16,-4 1 0 0,-4-3-2 16,-3 1 0-16,-3-3-2 0,-5-1-1 15,-2 0-2-15,-1-3 0 0,0-2 1 16,-1-2 0-16,-1-3 3 0,1-1 4 16,0-3 5-16,0-4 3 0,1-3 2 15,2-4 2-15,1-5 3 0,4-3-2 16,4-4-2-16,4-2-2 0,5 1-2 0,1 0-1 15,2 4-2-15,3 1-3 0,-1 3-1 16,-2 4 0-16,-1 2-1 0,-4 3-2 16,-1 1-5-16,-1 2-20 0,-1 5-18 15,-2 1-54-15,1 3-77 0,1 0-127 16,2-1-275-16</inkml:trace>
  <inkml:trace contextRef="#ctx0" brushRef="#br0" timeOffset="-175343.37">19148 2307 551 0,'5'8'127'0,"0"1"2"0,0 2-96 0,-2 3-6 15,2 2-4-15,-2 2-9 0,0-1-5 16,-1 2-3-16,-1-1-3 0,0-2-2 16,0-2 0-16,-1-2 0 0,0-1 0 15,0-1 0-15,0-5 0 0,-1-1 0 16,1-3 4-16,0-2 4 0,0-2 2 16,0-4 3-16,0-3 1 0,3-1 0 0,0-6 2 15,4-2-3-15,4-5-6 0,2 0-2 16,3-1-2-16,4 3 0 0,1 2 0 15,2 5 0-15,0 3 0 0,-3 6 1 16,-1 2 1-16,-1 6-1 0,-4-1 0 16,1 3-1-16,-2 4-2 0,-1 2-1 15,-1 1 0-15,0 2-2 0,-2 2-2 16,2 2-1-16,-1 0-3 0,-2-1-1 16,0-3-2-16,-2 1 1 0,1-4 0 0,-2-3 2 15,-2-3 2-15,1-2 3 0,-1-1 4 16,0-3 2-16,-1-5 2 0,2 0 1 15,-3-3 1-15,2-2 0 0,-1-2 0 16,2-4-2-16,0 3-1 0,3 4-1 16,0 0-2-16,2 2-1 0,2 6 0 15,1 2-2-15,0 4 0 0,0 1 0 16,0 5-1-16,-1 3 1 0,-1 1 0 16,-1 3 0-16,-2-1 0 0,1 3 0 0,0-1 1 15,-1 1-1-15,1-2-2 0,3 0-13 16,0 1-11-16,-1-3-21 0,0-1-106 15,0-5-119-15,-3-1-284 0</inkml:trace>
  <inkml:trace contextRef="#ctx0" brushRef="#br0" timeOffset="-174788.58">20105 2313 604 0,'-5'-5'134'0,"-5"1"2"0,-3 1-92 15,0 2-26-15,-6-2-3 0,-3 3-3 16,-1 3-4-16,1 3 0 0,3 2-3 16,0 2-1-16,4 3-2 0,4 3-1 15,5 1-1-15,4 0 0 0,2-1-1 16,4-1 1-16,2-1-2 0,2-2 1 15,1-3-1-15,5 1 1 0,0-7 0 16,1 0 1-16,2-5 1 0,-1-2 2 0,-1-4 0 16,0-2 4-16,-2-2 6 15,-1-3 5-15,-1-1 2 0,-3 0 1 0,0-1 2 16,-2 1 2-16,-2 2 1 0,-2 2-4 16,0 4-6-16,-3 4-3 0,0 1-2 15,-1 2-3-15,-1 4-4 0,1 0-3 16,-1 3-2-16,2 2 1 0,2 2 0 15,4 2 1-15,1 0-1 0,2 3 1 16,1-1 0-16,2-2 0 0,0-1 0 16,0-2 0-16,-2-3 0 0,2 0 0 0,0-4 0 15,0-1 2-15,0-1-1 0,2-2 1 16,1-4 0-16,0 1 1 0,-1-5 0 16,1 2 0-16,-2 0 0 0,0 0 0 15,-3 0 1-15,-3 2 2 0,-2 2-2 16,-1 5-1-16,-3-1-2 0,0 5 0 15,-2 1-1-15,1 1-1 0,0 4-2 0,0 1 1 16,2 0 1-16,0 2 1 0,3-2-2 16,2 0-5-16,4 0-10 0,0-2-18 15,3 0-18-15,-1-3-132 0,1-3-140 16,-3-4-340-16</inkml:trace>
  <inkml:trace contextRef="#ctx0" brushRef="#br0" timeOffset="-174643.42">20338 2118 632 0,'-9'-1'137'0,"6"-4"0"0,0 2-106 16,3-2-25-16,0 1-100 0,1-1-39 16,1 3-105-16,0-1-240 0</inkml:trace>
  <inkml:trace contextRef="#ctx0" brushRef="#br0" timeOffset="-174271.89">20524 2383 458 0,'2'16'114'0,"0"-3"1"16,-3 0-69-16,-1 0-12 0,0 0-8 0,-1-2-12 15,-1 2-8-15,2-2-2 0,-2 1-2 16,1-1-1-16,2-1 1 0,1-5-1 15,0 0-1-15,-1 0 3 0,1-2 8 16,1-2 15-16,-1-2 9 0,1-2 2 16,2-3 4-16,-1-2 2 0,0-5 0 15,1-8-9-15,4 0-15 0,1-3-8 16,-1-1-3-16,1 2-2 0,1-4-2 16,2 7-1-16,-2 6 0 0,1 2 1 0,0 7 0 15,1 2 2-15,1-1-1 0,1 7 1 16,1-2 1-16,-1 1-1 0,0 2 1 15,1 3 0-15,-1 4 0 0,3 1-2 16,-1 3-1-16,1 5 0 0,1-1-2 16,1 1 0-16,1 2-1 0,2-1 0 15,-1 2-1-15,-2-3 1 0,-1-2-2 16,-2 3-15-16,-3-2 133 0,-1-5-292 0,-5-2-166 16,1-1-472-16</inkml:trace>
  <inkml:trace contextRef="#ctx0" brushRef="#br0" timeOffset="-163199.7">21953 4020 462 0,'1'1'121'15,"-1"-1"4"-15,0 0-58 0,0 0-15 16,0 1-11-16,0-1-4 0,0 0-1 15,0-1 0-15,1 1-1 0,-1 0-4 16,1-1-4-16,0 0-5 0,0-2-6 16,1 3-6-16,-1-1-5 0,0-1-3 15,-1 0 1-15,0 1-1 0,-2-1-1 16,0-2 1-16,-1 2-1 0,-3-2-1 16,1 2 1-16,-2-1-1 0,0 2 0 0,-1 1-1 15,-1 1 2-15,-1 0-2 0,3 3 0 16,-1-1 0-16,0 0 0 0,3 2 0 15,0 1 0-15,3 0-1 0,1 1 2 16,1 1 1-16,0 4-1 0,1 2 2 16,0 1-1-16,0 1 1 0,-1 4-1 15,0 3 0-15,-1 1 0 0,-1-2 0 16,-1 0-1-16,1 2 0 0,-2-1 1 0,1 1-1 16,0-1 0-16,1-1 1 0,-1-1-1 15,2-2 0-15,0-1-1 0,-1-2-9 16,1-4-13-16,-2-6-12 0,-2 0-25 15,1-3-103-15,-2-3-121 0,-1-6-279 16</inkml:trace>
  <inkml:trace contextRef="#ctx0" brushRef="#br0" timeOffset="-162991.21">21659 4169 498 0,'-3'1'123'0,"2"-1"4"0,2 1-47 16,2 2-38-16,0 2 2 0,4 1 0 0,2 0 0 15,0 1-3-15,5 0-2 16,3 1-10-16,2-3-6 0,2-2-8 0,-1-1-7 16,2 1-4-16,2-3-8 0,0 0-23 15,-3-1 153-15,-2-1-294 0,-2 0-154 16,0 0-444-16</inkml:trace>
  <inkml:trace contextRef="#ctx0" brushRef="#br0" timeOffset="-162754.31">22132 4260 566 0,'-2'0'138'15,"2"0"0"-15,0 0-84 0,1 3-26 16,-2 0-7-16,2 5-7 0,-2 3-8 16,0 5-5-16,-1 3 1 0,-2 3 1 0,0 3-1 15,0 1 0-15,-3 1 0 0,2-1 0 16,-3-4-3-16,1 0-4 0,0 1-20 16,-3-2-57-16,1-5-58 0,1-1-104 15,-3-4-238-15</inkml:trace>
  <inkml:trace contextRef="#ctx0" brushRef="#br0" timeOffset="-162438.62">22082 4309 611 0,'0'-9'156'0,"2"0"6"0,-1 2-83 16,2-4-31-16,2 1-5 0,0 2-6 15,3 1-9-15,1 0-11 0,1 0-5 0,2 3-3 16,1 1-3-16,0 1 0 0,1 2-1 16,1-2-1-16,0 6 0 0,-1 0-1 15,1 2-1-15,0 2 0 0,-1 4-1 16,-1 4-1-16,-2 0 0 0,-1 3-1 16,-3-1-1-16,-3 2-1 0,-2-3-1 15,-4-3 0-15,-3-1 0 0,-2-3-1 16,-4 0 0-16,-2-3 1 0,-3-1 0 0,0-3 1 15,-2-1-2-15,1-3-4 0,-2 0-8 16,2-4-12-16,-1-2-10 0,2-3 0 16,1 0-130-16,2-1-126 0,7-2-299 15</inkml:trace>
  <inkml:trace contextRef="#ctx0" brushRef="#br0" timeOffset="-161492.78">21931 4933 557 0,'2'2'133'0,"0"-6"6"16,0 1-92-16,-1-3-7 0,-1 4-3 15,1-1-5-15,-2-3-7 0,0 0-6 0,0 2-6 16,-1-3-3-16,0 1-2 0,-3-3-4 16,2 1 0-16,-1 0-1 0,0 1-2 15,-1-1 0-15,-2 4 0 0,0-1-2 16,-1 2 1-16,-3 0-1 0,-2-1 0 15,-1 4 1-15,-2 0-1 0,-1 1 1 16,-1 4-1-16,1-1 1 0,1 4-1 16,3-3 0-16,1 1 1 0,5-2-2 15,1-1 0-15,3 0 0 0,2-1 0 0,1-2 0 16,0 3 0-16,2 0 0 0,-1 0 1 16,1-1 1-16,0 1 0 0,2 0 1 15,0 1 1-15,-1-2 0 0,2 0-1 16,-3-1 1-16,1 1 1 0,-1-1 2 15,-1 1 1-15,-1-2 3 0,0 0 2 16,-1 0 1-16,1 1 0 0,0-2-1 0,-1-3-2 16,1 4-2-16,0-1-2 0,1 0-3 15,-1-1-1-15,0 1-2 0,0 1 0 16,0 2-3-16,0-2 0 0,0 0-1 16,0-1-3-16,0 3-5 0,0-1-10 15,0 0-9-15,0 0 105 0,0-2-234 16,0-2-138-16,3 2-376 0</inkml:trace>
  <inkml:trace contextRef="#ctx0" brushRef="#br0" timeOffset="-160740.53">21869 4893 341 0,'-7'-1'81'0,"-1"-3"2"16,1 4-55-16,0-4-10 0,0 5 2 16,-1-1 2-16,2 0-2 0,0 1 0 0,0-1-1 15,1-1 1-15,-1 4-1 0,-2-1-2 16,-3-1-2-16,-1 4-4 0,0 0-3 15,-3 2-1-15,-1 1-2 0,3 0 0 16,0-1-1-16,3 0-1 0,3-2 0 16,0 0-1-16,4-2 0 0,1 0 1 15,0 1 3-15,5 0 4 0,0 2 4 16,2 0 1-16,2 1 3 0,3 1 0 16,1 1-1-16,3 0-1 0,3 0-2 0,0-2-2 15,3 2-2-15,1 1 1 16,-2 1 0-16,1-1 0 0,-2 0-2 0,-3-1-1 15,-3 1-1-15,-2 0-1 0,-4-1-1 16,-2-4 0-16,-3 3-1 0,-5 1 1 16,-1-2-1-16,-3 0 0 0,-4 0 0 15,0 1 0-15,-3 0-1 0,-4 0 0 0,1-4 0 16,-2-2-1-16,1 4 1 0,2-4-2 16,-1 0 0-16,2 1-8 0,2 0-10 15,0-1-7-15,1 2 168 0,1-3-293 16,0 0-141-16,1-3-407 0</inkml:trace>
  <inkml:trace contextRef="#ctx0" brushRef="#br0" timeOffset="-160472.35">22135 4962 676 0,'2'2'157'0,"-4"-2"0"0,2 3-109 16,0 3-17-16,-1 2-4 0,0 1-6 15,0 7-7-15,-1 3-1 0,1 7 0 16,-1 3-1-16,0 2-2 0,-2 2-3 16,1 1-4-16,0 0 0 0,-3-3-1 15,0 1-1-15,-2-4-6 0,1-1-18 16,-1-2-15-16,-2 0-8 0,3-2-125 15,0-5-131-15,0-5-308 0</inkml:trace>
  <inkml:trace contextRef="#ctx0" brushRef="#br0" timeOffset="-160147.17">22080 4993 625 0,'3'-10'156'16,"1"0"7"-16,2-1-100 0,0 0-9 0,2 1-3 16,1 2-6-16,-2 0-9 0,2 1-8 15,1 2-6-15,1 1-3 0,0 2-5 16,0 2-4-16,1 2-3 0,4 4-3 16,1 1-2-16,0 4-1 0,2 4-1 15,1 0 0-15,2 1-1 0,0 2 1 16,-4-1 0-16,-2 2-1 0,-3 1-1 0,-5 0-1 15,-2-2-3-15,-6 1 0 0,-4-2 0 16,-4-2-5-16,-4-2-3 0,-5-2 0 16,-1-5 0-16,-3-1-3 0,-1-4-6 15,-1-2-15-15,-1-3-8 0,-1-1-125 16,3-5-131-16,2-6-323 0</inkml:trace>
  <inkml:trace contextRef="#ctx0" brushRef="#br0" timeOffset="-137346.91">17174 4513 425 0,'-1'-1'99'16,"-2"-2"0"-16,1 1-60 0,1 0-19 15,-2-1-7-15,1-1-3 0,-1 2-4 16,0 0-2-16,1 0 0 0,0 1-1 0,1 1-2 15,1 0 1-15,-2 0 3 0,2 1 4 16,2 1 4-16,-1 0 5 0,0 2 3 16,2-1 5-16,1 0 2 0,4 0 0 15,3 2-1-15,3-3-1 0,3 1-2 16,2 1-4-16,4-2-3 0,4-1-3 16,-2 0-3-16,-1 0-3 0,1-2-3 0,-2 1-2 15,-1-2-1-15,-4 1 0 0,-4-3-1 16,-2 4 1-16,-3-2 0 0,-3 1 2 15,-2-1-1-15,-4 0-1 0,-3 0 0 16,-1 0 0-16,-5-1-1 0,-2 1-1 16,-2 0-1-16,-2-2 0 0,-4 3 0 15,-4 0 1-15,-2 1 0 0,-3 0 0 16,-4 0 0-16,-1 2 0 0,0 2-1 16,1 0 2-16,3-1-2 0,1 1 2 0,5-1-1 15,7 0 0-15,3-2 1 0,3 0 0 16,4-1-1-16,7-1 0 0,6 0 1 15,6-2-1-15,4 0 1 0,5-1-1 16,8 0 0-16,5 0 0 0,7 1 0 16,1 1 0-16,-1 0 0 0,3 3 0 15,-1-2 1-15,-6 2-1 0,-4-1 0 16,-7-1 0-16,-5 0 1 0,-6 1 0 0,-6-2 2 16,-6 0-2-16,-5-1 0 0,-6 1 0 15,-8 0 0-15,-6 0 0 0,-4-3-1 16,-7 2 0-16,-4-1 1 0,-4 1-1 15,-4-1 1-15,1 1 0 0,5 0 0 16,1 2 0-16,7-1-1 0,4 1 0 16,6 1 0-16,7-1 0 0,5 1-1 15,4 0 0-15,4 0 0 0,1 0 0 16,6-1 0-16,2 1 0 0,3 0 0 0,6 0 0 16,2 0 1-16,4 0 0 0,2 2 1 15,4-1-1-15,1-1 0 0,0 0 0 16,-2 2 0-16,-3-1 0 0,-4 0 1 15,-5-2-1-15,-5 1 0 0,-4 1 1 16,-6-1-1-16,-5 0 1 0,-5-4 0 16,-6 1-1-16,-5 0 0 0,-5-2 1 0,-6-2-1 15,-5 0 0-15,-2 1 0 0,1 0 0 16,5 2 0-16,0-4 0 0,7 3 1 16,6 1-1-16,8 2 0 0,6 0 0 15,4 1-1-15,7 2 1 0,6 2 0 16,6 2-2-16,7-1-15 0,5 0-135 15,4 0-128-15,3 4-335 0</inkml:trace>
  <inkml:trace contextRef="#ctx0" brushRef="#br0" timeOffset="-130822.64">12088 12074 389 0,'0'-2'104'0,"0"1"5"0,0-1-30 0,1 0-41 15,-1 0-6-15,1 0 0 0,-1 1 2 16,1-1 1-16,-1 2 0 0,0 1 0 16,-1-1-2-16,1 1-3 0,0-1-3 15,0 0-4-15,0 1-7 0,0-1-4 16,0 3 0-16,0-3-4 0,0 0 0 15,0 1-1-15,0-2-2 0,0 1-1 0,0 0 0 16,-1 0-1-16,2 2 1 0,-1 4 2 16,1 5 1-16,1 7 3 0,-1 5 4 15,2 6 1-15,-2 7 2 0,0 4-2 16,-1 8-1-16,-1 3-2 0,-1 3-4 16,-1 3-3-16,1-1-3 0,1-3-1 15,2-3 0-15,-1-6-1 0,1-3 0 16,1-10-1-16,1-5-2 0,-1-6-5 15,0-3-8-15,0-4-12 0,0-2-13 0,0-6-8 16,0 1-114-16,-1-4-12 0,2 0-104 16,0-4-203-16</inkml:trace>
  <inkml:trace contextRef="#ctx0" brushRef="#br0" timeOffset="-130361.86">12220 12464 512 0,'8'-5'146'16,"0"1"2"-16,-1 2-12 0,0 2-98 16,0 4-10-16,-1 3-8 0,-1 8-8 15,-2 4-8-15,-1 6-1 0,0 4 0 16,0 2 0-16,0 3-1 0,1-2-1 16,1-5-1-16,2-1-1 0,2-6 0 15,1-5-1-15,2-4 0 0,2-4 2 0,0-6 7 16,2-4 7-16,1-5 7 0,1-4 8 15,-2-5 3-15,0-6 4 0,-1-2 0 16,-1 1-6-16,-3-2-6 0,0 1-7 16,-4 4-6-16,-1 2-6 0,2 9-5 15,-2 6-2-15,3 5-2 0,-1 6 0 16,1 4 0-16,3 4-4 0,1 4-1 0,0 0 1 16,2 3-1-16,0-6 0 0,2-1 0 15,1-3 0-15,0-4 5 0,1-3 2 16,-1-1 6-16,0-6 8 0,-2 3 7 15,0-5 6-15,-4 0 6 0,-1-3 3 16,-2-5 1-16,-2-7-3 0,-2-1-5 16,-3-6-6-16,-3-4-6 0,-4-3-6 15,0-6-4-15,-3-1-3 0,-1 0-5 16,1 3-2-16,2 2-3 0,0 6-4 0,3 1-2 16,1 8-7-16,2 7-7 0,2 2-17 15,5-3-25-15,-3 9-138 0,4 1-151 16,6 2-370-16</inkml:trace>
  <inkml:trace contextRef="#ctx0" brushRef="#br0" timeOffset="-129412.75">14253 12244 435 0,'2'1'127'15,"-6"-11"6"-15,5 10-53 0,-1-2-11 16,0 2-4-16,0-1-13 0,-1 2-14 16,-1-3-9-16,1 1-6 0,-1 0-4 15,-2 0-7-15,-2-4-7 0,-6 2-3 16,-2 0-2-16,-1 1-2 0,-4 1 1 15,-3-1 0-15,-1 7 1 0,-2-1-1 0,3 6 1 16,1 0 0-16,0 2 0 0,5 3 0 16,4 0-1-16,3 0 1 0,6 2 0 15,4-2-1-15,4 3 1 0,5 1 0 16,8-3 0-16,3 2 0 0,1-1 1 16,6-2 0-16,3 2 0 0,-1-1 1 15,0-2 0-15,-3 2-1 0,-1-3 0 0,-2 1 0 16,-10-2 0-16,-6-1 0 0,-6 1 0 15,-7 1 0-15,-7-2 0 0,-10 0 1 16,-5 2-1-16,-5 0 0 0,-5 0-5 16,-4-1-7-16,-1-2-8 0,-4 1-5 15,2 0-11-15,1-5-123 0,5-2-120 16,5-6-294-16</inkml:trace>
  <inkml:trace contextRef="#ctx0" brushRef="#br0" timeOffset="-129143.55">14075 11967 599 0,'2'-5'167'0,"0"-1"5"0,-1 4-35 16,-1 0-80-16,6-3-8 0,-6 5-10 15,2 4-10-15,3 3-6 0,0 9-3 16,3 2-3-16,1 7-4 0,-1 9-2 15,2 9-1-15,-1 9-1 0,0 4-4 16,-4 5-3-16,1 8-1 0,-3 6-1 16,6 2-3-16,-3-1-5 0,2-3-8 15,-1-2-10-15,-1-5-9 0,2-8-10 16,0-6-10-16,-4-9-5 0,1-5 31 16,1-6-149-16,-1-8-120 0,0-7-309 0</inkml:trace>
  <inkml:trace contextRef="#ctx0" brushRef="#br0" timeOffset="-128328.66">14867 12214 509 0,'-1'0'133'0,"-2"-2"3"0,-2 2-55 16,-3-2-40-16,-2-1-11 0,-1 1-5 15,-1-1-10-15,-2 1-6 0,-2 1-3 16,1 1-4-16,0 3-1 0,1 0-1 16,-2 1-1-16,1 4 0 0,3 0 1 15,3 1-1-15,2 1 1 0,4 4 0 16,3 1 0-16,5 0 0 0,2 1 1 15,4 1-1-15,2-1 1 0,3 1 0 0,-2-3 0 16,0 1 1-16,-1 1 0 0,-1-2-1 16,-1-1 1-16,-1-1-1 0,-1 1 0 15,-1-1 0-15,-3-2 1 0,-1 0-1 16,-4 0 0-16,-2 0 2 0,-3 1 1 16,-3-1 0-16,-5-1 1 0,-5 0 0 15,-2-1 0-15,-1-3-1 0,-2 0-1 16,-1-3-1-16,-3-1-2 0,2-2-7 0,1-2-9 15,2-3 8-15,0-3-141 0,3 2-122 16,3-3-316-16</inkml:trace>
  <inkml:trace contextRef="#ctx0" brushRef="#br0" timeOffset="-128115.7">14989 12301 640 0,'1'-1'159'0,"0"1"0"16,0 4-81-16,-2 1-47 0,-1 3-6 15,-1 4-5-15,1 2-11 0,-2 6-5 16,1 4-1-16,1 0 0 0,1 3 0 0,0 1-1 16,3-1-10-16,-1 0-13 0,2-1 8 15,2-1-149-15,7 2-134 0,-5-2-340 16</inkml:trace>
  <inkml:trace contextRef="#ctx0" brushRef="#br0" timeOffset="-127925.6">15475 12746 518 0,'9'11'146'0,"-1"3"2"0,-2 0-6 16,1 3-116-16,-4-1-2 0,-3 0-4 16,-4 3-19-16,-6 1-6 0,-3 0-143 15,-5 2-125-15,-1 0-326 0</inkml:trace>
  <inkml:trace contextRef="#ctx0" brushRef="#br0" timeOffset="-126859.61">16317 12243 547 0,'-5'-1'128'0,"0"-2"5"0,0-1-84 0,-1 2-13 15,1 0-4-15,-1 1-5 0,2 1-6 16,-2 0-2-16,1 7-3 16,-3-1-5-16,2 5-2 0,-3 6-2 0,-1 6-1 15,-1 5-2-15,1 5 0 0,1 3-2 16,5 1 0-16,3 3-2 0,3-5 0 16,6 2 0-16,4-5-1 0,5-3 1 15,5-7 0-15,2-3 1 0,4-7 2 0,1-4 9 16,2-7 7-16,1-6 6 0,-3-6 4 15,0-2 3-15,-3-5 2 0,-2-3 0 16,-4-2-6-16,-3-3-6 0,-3-3-5 16,-7-2-3-16,-3 0-3 0,-6-1-2 15,-5-1-3-15,-6 1-2 0,-5 0-4 16,-6 5-2-16,-5 7-5 0,-1 4-3 0,-5 6-3 16,-1 5-2-16,1 5-5 15,1 1-12-15,4 3-12 0,6 1-10 0,5 1-130 16,5-3-136-16,7 2-331 0</inkml:trace>
  <inkml:trace contextRef="#ctx0" brushRef="#br0" timeOffset="-126579.78">17159 11845 715 0,'-1'-1'173'0,"0"1"3"0,-3-1-111 16,-4 1-21-16,-2 2-6 0,-4 5-11 15,-2 3-10-15,-5 5-4 0,-1 6-2 0,-3 10-2 16,-2 4-1-16,-1 9-1 0,0 7-1 16,0 9-1-16,2 6-3 0,-1 7 0 15,3 3-3-15,5 3-6 16,3 0-5-16,5-5-3 0,6-6-10 0,5-6-14 15,3-8-11-15,6-6 8 0,2-10-140 16,4-6-129-16,5-6-323 0</inkml:trace>
  <inkml:trace contextRef="#ctx0" brushRef="#br0" timeOffset="-126225.99">17638 12263 717 0,'-5'-10'177'0,"0"-2"5"15,-2 3-94-15,-5-2-45 0,-4 1-9 16,-4 1-9-16,-3 2-12 0,-4 3-6 16,-5 5-4-16,1 1-2 0,1 4-1 15,1 3-1-15,2 5 0 0,4 2 0 16,7 2 0-16,4-1-1 0,6 4 1 15,3 2-1-15,6-1 0 0,4 3 1 16,5 0 0-16,3 0 1 0,5-1-1 16,1 1 2-16,2-2 0 0,0 0 0 15,0-3 0-15,-4-3 0 0,-1 0 0 0,-6-3-1 16,-4-2 1-16,-6-1-1 0,-8-1 0 16,-6-3 0-16,-5 2-2 0,-7-4-3 15,-4-2-9-15,-4-2-19 0,-1-3-9 16,0-3-10-16,2-3 94 0,5-4-224 15,2-2-138-15,4-2-355 0</inkml:trace>
  <inkml:trace contextRef="#ctx0" brushRef="#br0" timeOffset="-125976.61">17461 11912 598 0,'4'-5'180'15,"0"2"7"-15,-12-3-14 0,9 5-103 16,1 4-16-16,-1 8-10 0,1 2-8 0,0 9-10 16,-2 5-6-16,2 10-3 0,-2 6 0 15,1 6-1-15,1 4-2 0,-1 3-7 16,2 4-3-16,2-1-1 0,-2 0-3 16,1-1-5-16,-2 0-5 0,1-4-8 15,-2-4-8-15,-2-3-10 0,1-4-13 16,0-6-15-16,-1-6 1 0,1-6-135 15,0-6-136-15,0-6-329 0</inkml:trace>
  <inkml:trace contextRef="#ctx0" brushRef="#br0" timeOffset="-125574.61">18197 12039 627 0,'0'-23'151'0,"-5"-1"5"0,1 5-94 15,-2 1-15-15,-3 5-6 0,-3 3-7 16,-3 5-4-16,-2 3-4 0,-1 9-3 16,-2 0-7-16,-3 0-1 0,0 7-3 15,1 8-1-15,0 5-2 0,2 3-2 16,3 7 0-16,3 7 0 0,5 6 1 0,3 2 0 16,3 2-1-16,3 0 0 0,2 2-1 15,1-4 0-15,1-1-3 0,-1-1-1 16,-1-3 0-16,1-4-3 0,-1-4-8 15,1-3-11-15,-3-4-9 0,0-4-13 16,-3-5 3-16,0-5-151 0,-1-2-142 16,-1-6-336-16</inkml:trace>
  <inkml:trace contextRef="#ctx0" brushRef="#br0" timeOffset="-125036.5">17828 12418 570 0,'1'-5'173'0,"1"4"9"0,6 5-1 16,-1 3-109-16,4-1-11 0,5 2-7 16,2 0-11-16,5-2-10 0,4-1-6 0,-1-3-5 15,4-2-4-15,1-2-5 0,-1-1-2 16,0 0-2-16,-2 1-1 0,-1-2 0 16,-1 1 0-16,-3 7-1 0,-1 0 0 15,-2 2-2-15,-3 6 1 0,-4 4-2 16,-2 6-1-16,-5 3 0 0,-1 6-2 15,-4 2 0-15,-3 4 0 0,-3 0-1 16,0 3-1-16,-2-4 0 0,-2 0-8 16,1-3-6-16,0 0 0 0,0-3-6 15,1-1-3-15,1-4-1 0,2 0-2 16,1-3 4-16,2-3 3 0,0-4-4 0,0-4 2 16,1-3-2-16,-1-4-1 0,2 2 1 15,-3-11 5-15,0-1 2 0,-1-7 4 16,-1-5 6-16,0-7 6 0,1-6 5 15,-3-11 5-15,1-5 3 0,-2-6 1 0,3-6 4 16,1-1 2-16,2 5 4 16,2 2 4-16,3 7 0 0,1 11-1 0,4 9 1 15,0 7-6-15,3 10-2 0,2 5-5 16,3 5-5-16,1 3-3 0,3 5-2 16,1 3-2-16,2 3 2 0,-3 1-1 15,-2-1-1-15,0 2 0 0,-1-1-1 16,-4-1-1-16,-1 1-2 0,-4 0-4 15,-2-1-5-15,-4 1-4 0,-6-1-4 16,-3-3-4-16,-4 2-8 0,-4-3-9 0,-4-3-15 16,-3-1-10-16,-2-12-44 15,-2 5-82-15,-2-3-123 0,-1-8-270 0</inkml:trace>
  <inkml:trace contextRef="#ctx0" brushRef="#br0" timeOffset="-124765.95">18570 11836 713 0,'0'-11'178'0,"2"3"5"0,-1 7-111 16,-1-1-20-16,3 5-8 0,4 6-10 15,2 4-9-15,6 7-2 0,4 7-2 16,8 10 3-16,3 8 2 0,6 7 0 0,2 2-1 15,0 4-3-15,0-1-3 0,0 3-2 16,-5-3-2-16,-4-4-3 0,-7 0-1 16,-4-1-3-16,-10 1-2 0,-7 0-3 15,-8-1-2-15,-11 1-7 0,-8-1-9 16,-12 1-16-16,-11 2-12 0,-7 2-35 16,-10 1-145-16,-10 2-166 0,-5 8-386 15</inkml:trace>
  <inkml:trace contextRef="#ctx0" brushRef="#br0" timeOffset="-69032.32">11491 2514 198 0,'48'-11'0'0,"10"0"-28"0,6-4-142 16</inkml:trace>
  <inkml:trace contextRef="#ctx0" brushRef="#br0" timeOffset="-67406.06">10659 8815 528 0,'0'-1'128'16,"-1"1"5"-16,0 0-61 0,-1 1-30 16,2 1-2-16,-1-3 0 0,1 2 3 15,0-1-2-15,0 2-5 0,1-2-7 16,0 5-4-16,1-1-5 0,3 5-6 0,-1 1-6 15,0 2-2-15,2 3-1 0,-1 4-1 16,1-2-1-16,-1 1-3 0,0 1-6 16,1-1-6-16,0 0-9 0,0-3-18 15,2-2-9-15,-2-1-28 0,-1-2-98 16,0-3-114-16,-2-5-265 0</inkml:trace>
  <inkml:trace contextRef="#ctx0" brushRef="#br0" timeOffset="-67245.96">10569 8697 675 0,'4'-8'147'16,"-2"-2"1"-16,1 1-122 0,3 1-11 16,-1-1-5-16,2 1-10 0,-1-1-17 0,3 3-24 15,-1 0-107-15,-1 1-116 0,2 3-287 16</inkml:trace>
  <inkml:trace contextRef="#ctx0" brushRef="#br0" timeOffset="-66850.94">10815 8861 427 0,'3'18'114'0,"-1"-3"1"15,1-2-37-15,-2 0-51 0,2 3-4 16,0-2-6-16,-1-1-7 0,2 1-7 15,0-1 0-15,-1 1-2 0,2-2 1 16,-1-4-1-16,-1 0-1 0,0-1 6 16,-1-5 5-16,-1 0 8 0,0-1 10 15,0-3 7-15,-1 0 5 0,0-3 4 0,1-6-3 16,0-2-5-16,0-2-7 0,0-3-8 16,2 0-5-16,-1-2-3 0,2-1-3 15,2 5-1-15,0 3-1 0,2-1-1 16,1 2-1-16,2 3-2 0,2 1-1 15,1 2 0-15,1 3-1 0,3 0 0 16,1 1 0-16,-1 3 0 0,1 1-1 16,-1 2 0-16,-1 3-2 0,-2 1 1 0,-1 1-1 15,0 5-1-15,-2 1 1 0,-4 0 2 16,0 2-10-16,-2 2 1 0,-2 1-4 16,-1 0-5-16,-1-2-7 0,1-1-8 15,0-1-8-15,0-3 1 0,2-3 2 16,1-2-34-16,1-3-92 0,-1-2-107 15,3-6-267-15</inkml:trace>
  <inkml:trace contextRef="#ctx0" brushRef="#br0" timeOffset="-66575.93">11276 8519 655 0,'-1'-11'158'0,"0"4"4"16,1 2-108-16,0 6-10 0,1 4-3 15,-1 2-7-15,1 4-7 0,0 1-4 16,1 7 0-16,2 4 0 0,0 1-3 0,0 6-4 16,3 3-5-16,1 2-3 0,2 2-3 15,0-1-2-15,1-1-2 0,3 0-1 16,-1-3-2-16,-1-2-7 0,1-1-2 16,-2-3 0-16,-1 0-4 0,0-3-6 15,-3-5-5-15,1 0-7 0,-3-4 0 16,1-4-5-16,-1-2-6 0,0-5 1 15,-1-2 1-15,2-2 2 0,-2-5 7 0,3-2-63 16,-2-3-41-16,2-6-92 0,-2 0-216 16</inkml:trace>
  <inkml:trace contextRef="#ctx0" brushRef="#br0" timeOffset="-66398.41">11252 8711 493 0,'-6'3'134'0,"3"1"5"15,4-2-7-15,4 1-85 0,3-1-2 16,5 2-1-16,2-2-3 0,5 0-5 16,0-3-2-16,3-1-9 0,0-2-9 15,0 1-8-15,-3-1-10 0,-1-1-25 16,-3 0-62-16,-2 2-83 0,0-3-128 16,0-1-304-16</inkml:trace>
  <inkml:trace contextRef="#ctx0" brushRef="#br0" timeOffset="-65915.08">12355 8817 526 0,'5'0'146'0,"-4"1"4"15,-2-1-31-15,-4 4-65 0,-1 0-8 16,-5 4-6-16,-2 0-8 0,-4 2-11 15,-4 3-4-15,-3 0-5 0,-4 1-7 16,-2 1-2-16,-1-1-7 0,1 1-6 16,-2 2-16-16,2 0-10 0,4-1-7 15,4-3-63-15,4-1-62 0,2-3-106 16,4-1-230-16</inkml:trace>
  <inkml:trace contextRef="#ctx0" brushRef="#br0" timeOffset="-65733.56">12007 8759 665 0,'4'8'165'0,"3"4"5"15,-1 0-106-15,2 2-13 0,2 3-4 0,2-2-9 16,0-2-16-16,0 1-8 0,3-2-5 16,2 2-3-16,1-2-12 0,2-1-20 15,0 0-20-15,3-1-37 0,0-1-96 16,-2 0-130-16,-3-1-293 0</inkml:trace>
  <inkml:trace contextRef="#ctx0" brushRef="#br0" timeOffset="-65579.89">12537 9033 510 0,'8'10'137'15,"-4"2"1"-15,-2-2-20 0,2 2-93 16,-3-1-6-16,-2 1-5 0,-3-2-7 15,-1 1-14-15,-3 0 51 0,-2-3-182 0,-1 2-125 16,-2-1-341-16</inkml:trace>
  <inkml:trace contextRef="#ctx0" brushRef="#br0" timeOffset="-65067.66">12756 8688 518 0,'3'-6'122'0,"1"3"1"0,-1 0-75 16,0 1-22-16,2 2-6 0,-3-1-2 15,1 3-3-15,1 1-2 0,-1 0 0 16,0 1-2-16,-1 1-2 0,2 3-2 0,-2 1-2 15,1 3-1-15,-1 1-2 0,0 3-1 16,2 3 0-16,-1 2 0 0,0-2 0 16,2 1 1-16,2-1 0 0,1-3 1 15,3-2-1-15,1-3 1 0,2 0 0 16,4-3 0-16,-2-3 1 0,1-1 2 16,0-3 4-16,-1-1 4 0,0-1 4 15,-2-5 5-15,-1 0 3 0,-2-3 2 16,1-2-1-16,-2-1-1 0,-1-1-2 15,-2-4-3-15,-3 2-3 0,0 2-2 16,-2 1 0-16,-2 1-1 0,0 4-3 0,0 4-3 16,2 4-2-16,-2 6 0 0,-2 3-1 15,4 2-1-15,-2 5 1 0,0 3 0 16,1 2 2-16,0 1 0 0,0 1-1 16,1 3-2-16,0 1-1 0,-1 1-1 15,0 1-2-15,1 0 1 0,-4 1-2 0,1 0-1 16,-3-5-5-16,-3 3-5 0,0-4-6 15,-3-3-4-15,-2 0-11 0,-2-3-14 16,-2 0-14-16,1-3 147 0,-4-5-271 16,3-6-147-16,-6 0-411 0</inkml:trace>
  <inkml:trace contextRef="#ctx0" brushRef="#br0" timeOffset="-64555.97">12080 8933 526 0,'13'-3'119'0,"-2"0"0"0,0 0-83 16,-3-1-19-16,-1 3-3 0,-3 1 3 0,-1 0-1 16,-2 5 2-16,-1 1 4 0,-2 1 4 15,2-1 3-15,0 3 1 0,2 3-3 16,4 2-3-16,1 1-1 0,4 1-4 15,5 3-5-15,2 1-4 0,3 1-2 16,2-1-2-16,0-1-1 0,2-1-6 16,-2-1-22-16,0-3-137 0,-3-2-135 15,-5-1-351-15</inkml:trace>
  <inkml:trace contextRef="#ctx0" brushRef="#br0" timeOffset="-50170.5">16722 5276 368 0,'-3'0'102'0,"-1"-2"3"0,-1 0-39 15,1 1-26-15,-2-2-4 0,2 1-5 16,-2 1-12-16,1-1-2 0,-1 1 1 16,0 0 0-16,2 0 0 0,0 1 0 0,0-1 0 15,1 2 0-15,0 0 0 0,1-1-3 16,1 2-2-16,0-2-3 0,0 2-1 16,-1-2-1-16,1 1-1 0,0 1 0 15,-2-2 1-15,2 2 0 0,0 0 2 16,-1-1 0-16,2-1 0 0,-1 1-1 15,1-2 0-15,0 3 0 0,0-3-2 16,1 1 0-16,0 1 2 0,0 1 3 0,2 1 2 16,2-1 3-16,2-1 2 0,4 1 3 15,3-1 2-15,2 1-1 0,3 1-2 16,3-1-3-16,3-1-2 0,1 0-3 16,0 2-3-16,3-2-2 0,2 3-2 15,-1-2-1-15,1 1-1 0,2 3 0 16,1-3-1-16,2 1-1 0,-1 1 1 15,3-3 0-15,3 2 0 0,4-1 0 0,-1 0-1 16,-2 0 1-16,2-3 0 0,2 2 1 16,-2-1 0-16,-1-3-1 0,-2 1 2 15,0-2-1-15,3-2 0 0,-1 1 0 16,3-2 0-16,2 1-1 0,-3 2 0 16,-1-3-1-16,2 3-1 0,-3 0 1 15,-1 3-2-15,-4-1 1 0,2 1-1 16,-2-2 0-16,0 5 0 0,2-1 0 0,0 1 0 15,3 1 0-15,-1 1 0 0,-4 0 0 16,2 1 0-16,2-3 0 0,-2 1 0 16,-1 1 0-16,-2-2 1 0,2-1-1 15,1 1 0-15,2-2 0 0,0 2 0 16,2-1 1-16,0 0-1 0,-1 2 0 16,1 1 0-16,1-1 0 0,0 3 0 0,1-1 0 15,0-1 0-15,0 0 0 16,2 1 0-16,1-2 0 0,-2 3 0 0,-1-2 0 15,-1 2 1-15,-2-2-1 0,0 3 0 16,-4-1 1-16,-1-3 1 0,1-1 0 16,-2 1 1-16,-1-2-1 0,0 0 1 15,-1-1 0-15,0-1-2 0,3 3 0 16,0 0 0-16,-1 1-1 0,-2 0 0 16,-1 1 0-16,0-1 0 0,0 2 0 15,-2-3 1-15,-2 0-2 0,-1-1 1 0,4-1 0 16,0 2 0-16,0-2 0 0,-4 0 1 15,2 0-1-15,0 0 0 0,0 0 1 16,2 0-1-16,-1 1 1 0,0-2 0 16,-3-1 0-16,0 1 1 0,-2-2 1 15,1 0 0-15,-5-1 0 0,1 0 1 16,2 0-1-16,1 1 0 0,2 0-1 0,-2-2-1 16,0 0 0-16,-2 2-1 0,2-1 0 15,0 2 1-15,-1-2-1 0,-1 2 0 16,-1 1 0-16,-1 0 0 0,-1 1 0 15,-7-2 1-15,-1 1-1 0,-7-1 0 16,-1 0-3-16,-4 0-7 0,-2-1-12 16,-5-2-19-16,1 0-26 0,-1 0-138 15,-3-3-155-15,-2 4-366 0</inkml:trace>
  <inkml:trace contextRef="#ctx0" brushRef="#br0" timeOffset="-42102.64">1988 5035 479 0,'-25'-3'119'16,"4"1"4"-16,2-1-66 0,7-1-5 16,2 2-9-16,1-1-7 0,5 1-2 15,3-3-1-15,2 1-2 0,5-2-4 16,2 1-7-16,4-2-4 0,4 1-2 0,4-2-3 15,7 0-2-15,7 3 0 0,7-1-2 16,11 2-1-16,9 1 1 0,10-1-1 16,12-2 0-16,13 2-1 0,9 0 2 15,11-2 3-15,11-4 1 0,10 1 1 16,6-4 0-16,8 2 1 0,2-1-1 16,1-5-1-16,-4 3-4 0,-7 2-1 15,-8-3-3-15,-11 5-1 0,-17 0-3 16,-16 0-9-16,-15 0-29 0,-18 1-140 0,-19-4-148 15,-14 4-373-15</inkml:trace>
  <inkml:trace contextRef="#ctx0" brushRef="#br0" timeOffset="-39878.06">2241 6339 328 0,'20'-12'106'0,"4"2"9"16,0 0 6-16,0-1-69 0,-2 1-2 15,2 1-5-15,1 1-5 0,2 2-12 16,4 0-6-16,4 1-2 0,4 2-3 15,5 3 0-15,9 1 1 0,5 1-1 0,7 1 0 16,6 0-2-16,8-2-2 16,7-1-1-16,6-2-2 0,3-3-2 0,5-1-1 15,4-5-3-15,2 2 0 0,-4 2-1 16,-7-4 0-16,-7-1 0 0,-7-2-10 16,-11-2 7-16,-14 0-156 0,-11-2-133 15,-14-1-354-15</inkml:trace>
  <inkml:trace contextRef="#ctx0" brushRef="#br0" timeOffset="-38722.24">10242 1338 324 0,'38'-5'94'0,"1"2"7"0,1-4-23 15,-3 3-32-15,4 1-5 0,7 1-3 16,2 2-2-16,5-3-9 0,1 1-7 16,0 1-4-16,-1 0-3 0,-3 0-3 15,-7 0-3-15,-6-1-3 0,-9 3-2 16,-7-1 23-16,-5-1-147 0,-7 0-109 15,-7-1-298-15</inkml:trace>
  <inkml:trace contextRef="#ctx0" brushRef="#br0" timeOffset="-37776.92">11776 1824 279 0,'39'0'87'15,"4"2"7"-15,2-1-37 0,0-1 0 16,6-2-6-16,7 1-10 0,4-2-9 15,3 2-12-15,3 0-7 0,2 0-3 16,4 1-3-16,2 0-1 0,2 1-1 16,0 0-2-16,0 0 0 0,1 1-1 15,0 0 0-15,-1 0 0 0,0 3 6 0,-2 1-38 16,-7 0-80-16,-3-3-92 0,-5-2-235 16</inkml:trace>
  <inkml:trace contextRef="#ctx0" brushRef="#br0" timeOffset="-34968.74">15606 4985 547 0,'-1'2'137'0,"1"-2"2"0,0-1-67 16,0 0-31-16,1 1-5 0,0-2-5 15,-1 2-7-15,1-1 0 0,-1 0 0 16,1-2-1-16,0 2-2 0,1-2-2 0,3-1-3 16,5-1-2-16,4 0-1 0,7 1-2 15,5 0-2-15,9-1 0 0,4 0 0 16,4 2-2-16,1-3 0 0,0 2-1 16,0-1-1-16,-3 0-2 0,-5 2-1 15,-3 0-2-15,0 0-1 0,-1 3-10 16,-4-2-17-16,0-1-15 0,-4 1 1 0,-2 1-64 15,-4-2-72-15,-4 0-119 16,-7-2-246-16</inkml:trace>
  <inkml:trace contextRef="#ctx0" brushRef="#br0" timeOffset="-34711.82">16147 4753 576 0,'4'1'137'0,"1"-2"5"15,0 1-90-15,3 1-14 0,1 1-4 0,1 1-6 16,4 3-7-16,1 0-5 0,3 2-4 16,1 3-4-16,1 1-2 0,0 1-3 15,0 4 0-15,-5-2-2 0,-2 2 0 16,-1 0-1-16,-4 0-1 0,-6-1 1 16,-4 1-1-16,-5-1 0 0,-6-2-1 0,-6 1 0 15,-9-2-2-15,-7-2-1 16,0 1-7-16,0-3-11 0,0-1 32 0,0 2-161 15,3-4-126-15,7 4-328 0</inkml:trace>
  <inkml:trace contextRef="#ctx0" brushRef="#br0" timeOffset="-33926.46">14391 4641 514 0,'-1'1'127'0,"0"0"2"0,2-1-71 16,2 2-24-16,-1 2-5 0,1 1-5 15,1 4-7-15,-1 1-4 0,-1 4-2 16,-2 1-3-16,-1 5-1 0,-3 1-1 16,-2 3-2-16,-2 0-2 0,-3 0 1 0,-1 0-2 15,-1-2 1-15,0-1-1 0,2-2 0 16,2-5 0-16,1-3 0 0,2-5 0 16,4-1 4-16,0-4 10 0,3-6 2 15,1-3-1-15,4-6 0 0,1-3 1 16,2-7-1-16,1-4-4 0,3-3-11 15,-2-4 0-15,0-3 0 0,-1 1-1 16,-1 1 1-16,-2 2-1 0,0 3 0 16,-2 5 8-16,1 7 5 0,-2 4 4 0,1 4 3 15,-3 6 1-15,1 2 0 0,-1 3 1 16,2 3-9-16,-1 0-2 0,0 4-2 16,2 5-2-16,-1 1-2 0,1 3 1 15,1 5 0-15,1 3-1 0,-2 5-2 16,2 0-1-16,0 2-1 0,2 4 0 15,-1-1-1-15,-1-1-1 0,0-3-2 0,-2-1-6 16,-1-3-7-16,-3-3-10 0,-2-5-12 16,-2-3-12-16,0-1 11 0,-1-4-143 15,-2-3-130-15,2-4-315 0</inkml:trace>
  <inkml:trace contextRef="#ctx0" brushRef="#br0" timeOffset="-33755.92">14350 4766 674 0,'9'1'163'0,"3"-3"7"0,2-3-115 0,2 1-8 15,-1 1-3-15,-1-1-8 0,-2 0-15 16,-2-2-7-16,-1 1-10 0,-2 1-22 16,-2-3-20-16,-1 0-138 0,0 0-143 15,0 0-358-15</inkml:trace>
  <inkml:trace contextRef="#ctx0" brushRef="#br0" timeOffset="-33568.86">14733 4589 532 0,'2'1'146'0,"-2"3"4"16,0-1-27-16,-5 4-81 0,1 0-11 15,0 4-6-15,0 4-11 0,0 1-5 16,0 0-4-16,-1 1-1 0,3-2-1 0,-1 3-1 15,3 0 1-15,-2-1-13 0,-1 2-7 16,1-1-11-16,-3 0-128 0,-2-3-125 16,-2-2-316-16</inkml:trace>
  <inkml:trace contextRef="#ctx0" brushRef="#br0" timeOffset="-33222.04">14655 4585 626 0,'11'-22'149'0,"4"1"7"0,5 5-98 16,4 5-5-16,2 1-3 0,-3 1-4 16,-1 2-13-16,0 3-2 0,-1 2-6 15,1 2-8-15,-5 2-6 0,1 5-4 16,2-1-4-16,-3 4-1 0,-3 0-2 16,-4 4 0-16,-3 0-2 0,-3 0-1 15,-3 0 0-15,-1 2-2 0,-3-2 0 0,-4 1-1 16,-6-2 1-16,-9-1 1 0,0 0 1 15,-5-4 2-15,-5-3 1 0,-3-1 1 16,0-2-1-16,6-3 1 0,7-1 0 16,1-1 0-16,7 1 0 0,7 3 2 15,10 1-1-15,8 4 1 0,9 2 0 16,2 1-1-16,1 6 1 0,7 1-1 0,2 3-2 16,-1 2 1-16,-4-2 0 0,-4 4-1 15,-1 0-6-15,1 1-14 0,-7 1-18 16,-5-4-3-16,-3 5-139 0,-1-3-138 15,0-4-334-15</inkml:trace>
  <inkml:trace contextRef="#ctx0" brushRef="#br0" timeOffset="-32805.58">14320 5218 631 0,'-1'-1'153'15,"-1"-1"3"-15,1-1-106 0,2 0-7 16,-1 1-3-16,-1-2-7 0,0-3-10 16,-2 0-5-16,-1-1-2 0,-4 1-4 0,-3 0-2 15,-1 1-2-15,-2 4-3 0,-1 3-4 16,-5 7-1-16,-1 2 0 0,1 1 0 16,1 4 0-16,2 6 0 0,-1 3 0 15,2 4-1-15,8 6 2 0,1 3-1 16,1 3 1-16,2 6-1 0,2-2 1 15,0 1 0-15,4 1-1 0,-2-6-1 16,2 2-13-16,-1-4-16 0,0-3-8 0,-2-2-105 16,-1-2-28-16,-4-8-116 0,-2-1-231 15</inkml:trace>
  <inkml:trace contextRef="#ctx0" brushRef="#br0" timeOffset="-32196.51">13962 5605 591 0,'10'-10'153'0,"2"0"7"16,2-2-69-16,0 0-38 0,2 2-3 15,-2 0-3-15,2 3-9 0,-1 1-12 16,-1 3-7-16,-2 1-7 0,-1 0-5 16,-3 4-5-16,0 0-2 0,-4-1 0 15,-1 5-1-15,0 2-2 0,-3 2 0 16,0 2-1-16,0-1 1 0,-3 3 1 15,0 3 0-15,2-2 1 0,-1 1 0 16,1-2 2-16,0-1 0 0,2 1 0 0,1-3-1 16,2-3 1-16,8-4 1 0,1-2 0 15,3 2 0-15,1-5 0 0,1 0 1 16,4-5-1-16,2-1 1 0,-7 1-1 16,0-4 1-16,-3-3-1 0,-2 0 0 15,-4-3 0-15,-7-1-1 0,-9 0-1 16,-2-1-3-16,-3 0 0 0,-2 3-3 15,-2 2 0-15,-2 2 1 0,-2 4-1 0,4 4 2 16,3 2 1-16,1 0 1 0,3 1 1 16,3 0 0-16,7 1 1 0,7 0 0 15,3 1 0-15,2 0 0 0,1 3 1 16,7-2 0-16,2 5-1 0,1-1 1 16,-1 3-1-16,1 0 1 0,0 3-1 15,-1 0 0-15,-5 3-1 0,-2-4 1 16,-3 1 0-16,-5 3-2 0,-1 1 1 0,-3-3 0 15,-1-1 0-15,0 0 0 0,-1-1 0 16,-1-3 0-16,2-2 1 0,-2-3 0 16,1-1 1-16,-1 0 3 0,0-6 2 15,-1 0 0-15,1-3 2 0,-2-7 1 16,2-2 0-16,0-5 0 0,2-4-3 16,0-3-1-16,2-2-2 0,2 3-1 0,0 2-2 15,3 1 0-15,1 4-2 0,2 6-1 16,0 1-1-16,4 3-16 15,4 2-25-15,3 0-119 0,-2 4-19 0,0 4-122 16,3 2-253-16</inkml:trace>
  <inkml:trace contextRef="#ctx0" brushRef="#br0" timeOffset="-31240.38">14817 5417 463 0,'2'1'125'16,"1"1"4"-16,1 0-20 0,-1 0-69 15,-1 5-8-15,-1 2 0 0,2 2-5 0,-1 2-5 16,3 2-4-16,2 3-4 0,0 3-3 16,3 4-7-16,2 1-2 0,-1 3-1 15,-3 3 0-15,-5 1-1 0,-3 1 1 16,-3 0 0-16,-5 1 0 0,-2-4-2 16,-2-1-12-16,4-2-8 0,-2-2-2 15,4-3-17-15,1-5-50 0,2-4-58 0,3-1-98 16,1-6-205-16</inkml:trace>
  <inkml:trace contextRef="#ctx0" brushRef="#br0" timeOffset="-30974.05">14770 5505 631 0,'8'-15'153'15,"4"3"6"-15,-1 1-101 0,-3 0-16 16,3 3 2-16,2 1-6 0,4 0-8 0,-2 4-7 15,1 2-4-15,1 3-2 0,4 4-3 16,-1 3-4-16,-3 2-5 0,-4 1-1 16,-2 2-2-16,-2 2-3 0,-4 2-1 15,1-2 0-15,-5 1-2 0,0 1-1 16,-3-2-2-16,-1 1-3 0,-3-4-2 16,-1-2-4-16,-4-1-7 0,-4-6-4 15,-5 2-7-15,-3-5-6 0,0-2-2 0,1-6 21 16,2-3-139-16,2-4-114 0,7-5-295 15</inkml:trace>
  <inkml:trace contextRef="#ctx0" brushRef="#br0" timeOffset="-30537.54">15000 5469 494 0,'16'2'131'16,"1"2"5"-16,0 1-52 0,3 2-41 16,-2 4-9-16,-1 1-6 0,-3 1-9 0,-3 1-7 15,-3 3-5-15,-4-2-1 0,-3-1-2 16,-3-1-2-16,-2-2 0 0,-3 0-1 15,1-3 0-15,-1-5 0 0,-2 1 2 16,3 0 2-16,-2-3 2 0,3-3 4 16,-1-4 3-16,2 1 1 0,1-5 1 15,1-3-1-15,2-3-1 0,4-1-2 0,1 0-4 16,4 2-1-16,2 1-2 0,1 2 1 16,2 2 0-16,3 2-1 0,-2 3 1 15,0 1-1-15,-2 1-1 0,-2 1-1 16,0 0 0-16,-1 3-2 0,-3 1-1 15,-2 4 1-15,1-2-2 0,-2 1-1 16,-2 2 1-16,1 3 0 0,-2-1 0 16,-1 2 0-16,1 0 1 0,-1 1 0 15,4 0 0-15,1-2 0 0,1 0 0 16,3-1 1-16,0-3-1 0,2-3 1 16,1 1 2-16,-5-1 1 0,2-1 2 0,0-3 3 15,0 0 2-15,-2-2 3 0,2-1 1 16,-3-3 0-16,0 0-1 0,0-4 0 15,-3-2-2-15,-3-2-3 0,-3 0-4 16,-2 0-4-16,1-2-4 0,-2 3-3 16,0 2-6-16,0 2-6 0,1 1-10 0,0 3-14 15,2 1 21-15,1 2-162 0,0 1-138 16,2 0-349-16</inkml:trace>
  <inkml:trace contextRef="#ctx0" brushRef="#br0" timeOffset="-30304.07">15532 5500 575 0,'11'0'144'0,"-2"-2"6"15,-2 1-79-15,-4-1-24 0,-2 1-6 16,-4 1-7-16,-4 0-11 0,-2-1-8 16,-1 2-6-16,-5 2-6 0,2 2-2 15,0 3 0-15,2 2 1 0,2 1 0 16,3 2 0-16,3 0 0 0,5 1 0 15,0-1 0-15,3-1 0 0,2 1 0 16,3-1-2-16,0-3-3 0,-1 2-7 16,2-3-10-16,0-2 42 0,1 0-183 0,-1-6-138 15,-1 1-360-15</inkml:trace>
  <inkml:trace contextRef="#ctx0" brushRef="#br0" timeOffset="-29834.47">15773 5392 665 0,'-2'8'156'15,"0"-2"5"-15,0-1-117 0,-1 5-6 16,-2 2 0-16,1 2-10 0,-3 2-10 16,0 0-7-16,-1 4-5 0,1 2-3 15,-1-2-1-15,-2 1-1 0,0 1-1 16,3 0 0-16,-1-1 1 0,0-2-1 15,1-3 0-15,1-3-1 0,2-3 0 0,2-1 1 16,0-6 2-16,4-1 1 0,3-5 0 16,1-4 1-16,3-1 0 0,1-6 1 15,0-2-1-15,3-6-1 0,-2-4-2 16,-1-3 1-16,-2 0-1 0,1-3-1 16,1 0 1-16,1 0-1 0,-2 5 1 15,2 2-1-15,-1 4 1 0,1 6 0 16,-4 2 3-16,0 5 0 0,-2 3 1 0,-3 4-1 15,1 4 0-15,0 1-1 0,-1 3 0 16,1 3-2-16,2 5 0 0,0 2 2 16,2 6 1-16,-1 0 1 0,0 1 0 15,0 6 0-15,0-3-1 0,0 1 0 16,0-1-2-16,-1 1-1 0,1-1 0 16,-1-3-1-16,1-3 1 0,-3 0-3 0,0-3 0 15,1-2-3-15,-3-5-10 0,1-4-14 16,-1 1-14-16,-1-5 18 0,1-3-154 15,0-3-139-15,0-3-334 0</inkml:trace>
  <inkml:trace contextRef="#ctx0" brushRef="#br0" timeOffset="-29685.87">15725 5532 621 0,'-5'3'142'0,"6"1"0"16,3 2-97-16,5-1-9 0,4 2 0 15,5 0-5-15,1 1-7 0,2 0-3 16,-1-3 1-16,-1 0-16 0,-3-1 92 16,-3-1-259-16,-5 3-153 0,-4-2-435 15</inkml:trace>
  <inkml:trace contextRef="#ctx0" brushRef="#br0" timeOffset="-27237.23">17227 4927 434 0,'2'-3'127'0,"1"-1"6"0,-2 1-25 15,0-1-45-15,0 0-13 0,0 1-11 16,0 0-6-16,0-1-6 0,-1 2-3 16,0 1-4-16,0-3-1 0,0 3-5 15,1 1-1-15,-1 0-1 0,1-1-3 16,1 2-2-16,-1-1-3 0,0 3-2 0,0 4 2 15,-1 1-1-15,-1 4-1 0,0 6 0 16,0 1 0-16,-3-1 1 0,3 7 0 16,-2 1-1-16,0 0 0 0,-1 0-2 15,1 2 0-15,1-1-3 0,0 2 1 16,-1-1-10-16,5-4-8 0,-1-3-6 16,1-3-7-16,1-4-4 0,-1-2 24 0,0-5-151 15,0-3-111-15,-2-7-301 16</inkml:trace>
  <inkml:trace contextRef="#ctx0" brushRef="#br0" timeOffset="-26939.27">17199 4936 605 0,'5'-9'140'0,"2"-1"7"0,1 0-105 15,1-2-2-15,2 2-1 0,2 13 0 16,-2-9-7-16,0-1-2 0,-2 2-3 15,0-1-1-15,-3 2-3 0,2 1-3 16,-2-13-5-16,1 14 0 0,1 0-5 16,3 4-4-16,0 1-3 0,0 4-2 15,-1 0-2-15,1 4 0 0,-3-2 1 16,1 3-1-16,-1-3 0 0,-2 3 0 0,0-2 0 16,-3 1-2-16,-1-3-1 0,-3 2-1 15,-3-4 0-15,-4 3-1 0,-6-2 0 16,-6-1-1-16,-2 1-5 0,-7-3-4 15,-4-1-5-15,0 0-6 0,3-1-5 16,3-2-9-16,6 0-4 0,4-2 30 16,7-1-144-16,8 0-116 0,1-3-300 0</inkml:trace>
  <inkml:trace contextRef="#ctx0" brushRef="#br0" timeOffset="-26652.04">17572 5040 530 0,'0'5'130'0,"0"2"3"0,3 1-64 15,-2 6-39-15,0-2-4 0,0 3-5 16,-2 1-6-16,-1 2-4 0,-2-2-3 0,-1 2-3 16,-4-2-3-16,0 1 0 0,-2-3-4 15,-3-2-9-15,0-2 59 0,-1-2-189 16,0-5-125-16,1-1-344 0</inkml:trace>
  <inkml:trace contextRef="#ctx0" brushRef="#br0" timeOffset="-25971.26">18054 4920 529 0,'0'-1'135'0,"-2"0"6"0,1-3-53 16,-1 0-47-16,0-2-7 0,0 1-4 16,-2 2-8-16,1-2-5 0,-1 2-7 15,-4 2-3-15,-2 1-3 0,-4 4-2 16,-3-3-2-16,-2 4 0 0,-2 3 0 0,0 2-1 15,0 1 1-15,3 0-1 0,0 1 0 16,4 2-1-16,4-1-1 0,2-1-1 16,3-3-1-16,4 1-1 0,4-3 0 15,4-2 1-15,1-1 1 0,3-4 2 16,4 0 1-16,1-2 2 0,2-1 1 16,1-3 1-16,1 0-2 0,1-2 1 15,0 1 1-15,-4-1 0 0,-2 0 2 0,-2-1 2 16,-4 3 3-16,-2 0 3 0,-4 2 3 15,1 2 1-15,-4-1-3 0,0 5-2 16,-2-1-2-16,-1 3-4 0,0 0-3 16,1 5-2-16,-2 2-1 0,2-1 1 15,-1 1 0-15,1 4 0 0,-2 3 1 16,2-1-1-16,-2 2 0 0,-3 1 0 16,1 4-1-16,-3 2 1 0,-2-1-1 0,-2-2 0 15,-2-1 0-15,0-1 0 0,1-1 0 16,2-5 0-16,2-3 0 0,2-2 0 15,4-2 0-15,2-3 1 0,2-2 1 16,1 0 1-16,1-4 0 0,3-1 1 16,0-1 2-16,3-1-1 0,3-2 0 15,1 1 0-15,3-2-1 0,4 0 0 16,1 0-1-16,5 0-1 0,3-1 1 0,3-1-1 16,2-1 0-16,3-2 0 0,2 0 0 15,0-3 1-15,-1 0-12 0,-5-1-23 16,-3-1-142-16,-5-1-143 0,-6 5-369 15</inkml:trace>
  <inkml:trace contextRef="#ctx0" brushRef="#br0" timeOffset="2883.26">23757 4770 514 0,'8'-2'140'16,"-1"2"4"-16,0-1-50 0,-1 1-35 15,-2-2-13-15,-1 1-9 0,-2-3-7 16,-1 4-6-16,0-1-5 0,0 1-3 0,-2-2-4 15,-1 1-4-15,-2 2-4 0,-2 0-2 16,-4 0-1-16,-5 4 0 0,-5-1 0 16,-4 3 0-16,-6 0 0 0,-7 0 1 15,-3 2 0-15,-3-1-1 0,-1 2 0 16,-1-1 1-16,-1 0-1 0,4-1-1 16,6 1 0-16,4-3-9 0,6 1-15 15,5-3-2-15,5-1-32 0,6-3-109 16,5-3-125-16,1-2-295 0</inkml:trace>
  <inkml:trace contextRef="#ctx0" brushRef="#br0" timeOffset="3134.69">23231 4730 569 0,'3'1'149'0,"0"-1"3"15,0 0-55-15,-1 2-55 0,0-2-12 16,-1 1-7-16,-2 0-10 0,-3 1-5 15,-6 4-3-15,-2-2-1 0,-5 4 0 16,-3 3-2-16,-3 1 0 0,-1 1 0 16,1 1-1-16,3 2 0 0,2 1-1 15,5 0 0-15,5-2 0 0,6 1 0 16,7 1-1-16,5-2 1 0,7 0-2 16,7 2 1-16,6-3-1 0,7 1 0 15,6 0-13-15,4-3 8 0,1 0-150 0,2-3-131 16,1-1-341-16</inkml:trace>
  <inkml:trace contextRef="#ctx0" brushRef="#br0" timeOffset="3489.74">24254 4542 560 0,'11'-8'138'16,"0"0"8"-16,-3 2-83 0,-1 0-11 16,-4-1-9-16,-3 4-7 0,-3-5-8 0,-6 3-8 15,-2-2-7-15,-5 1-4 0,-2 0 1 16,-2 3 2-16,-2 0-1 0,0 2 1 15,0 4-1-15,0 1-1 0,3 5-4 16,0 0-3-16,3 2-2 0,0 4-1 16,4 4 0-16,0 4 0 0,3 3 0 15,2 2 0-15,0 6 1 0,4 1-2 0,-1 0-8 16,1 2-10-16,1-2-14 0,0-1 39 16,-1-4-176-16,-1-2-136 0,0-4-347 15</inkml:trace>
  <inkml:trace contextRef="#ctx0" brushRef="#br0" timeOffset="4010.13">23899 4795 623 0,'17'-12'149'0,"1"-2"8"16,0 4-98-16,2 1-10 0,-2 4-4 15,1 1-7-15,0 0-7 0,0 3-9 16,3 2-8-16,-1-2-7 0,1 2-4 15,0-1-2-15,0 1-1 0,1 2 0 16,-2-1 0-16,-1 3-1 0,-1 2 1 0,-1 2-1 16,-2 2 0-16,-1 2 1 0,-4 2 0 15,-1 4 0-15,-3-1 0 0,-5 3 0 16,-3 1 1-16,-6 1-1 0,-2 0 1 16,-1-1-1-16,-1-1 0 0,-1 0-4 15,-1-2-1-15,2 3-7 0,3-2-3 16,0 1-2-16,1-2 0 0,2 1 0 15,1-2 4-15,1-3 2 0,2-4 6 16,0-2 3-16,0-5 1 0,1-4 0 0,2-3 0 16,2-7 0-16,0-5 0 0,3-6-1 15,0-1 0-15,2-4 0 0,1-2 0 16,3-4 0-16,0 3 1 0,1-3 1 16,2 1 0-16,-1 1 2 0,2 2 3 15,0 4 1-15,-2 5 4 0,1 3 2 16,-1 7 2-16,0 6 3 0,0 3 2 15,-2 5 0-15,-1 1-1 0,-1 5-3 0,-1 3-2 16,-4 2-3-16,0 0-3 0,-2 3-3 16,-2-2-1-16,-1 1-2 0,-3-2-3 15,-2-2-1-15,-4 1-3 0,-2-2-3 16,-3-3-8-16,-2 0-15 0,-4-3-12 16,-1 2 162-16,1-2-292 0,-2-3-150 15,-2 1-421-15</inkml:trace>
  <inkml:trace contextRef="#ctx0" brushRef="#br0" timeOffset="4525.27">23594 5480 249 0,'7'2'101'0,"2"0"10"16,-2 1-12-16,-1 0-7 0,1 0-8 16,-2-1-9-16,1 2-12 0,-3-2-10 15,1 1-4-15,-1-1-3 0,-2-1-1 0,-1-1-4 16,-1 2-6-16,1-1-5 0,0 0-5 15,-3-1-7-15,3 1-5 0,0-2-5 16,-1 2-2-16,-2-2-2 0,-2 2-1 16,-4 0-2-16,-3 0-1 0,-8 0 0 15,-4 5 0-15,-6-3 0 0,-1 4 1 16,-8-1-1-16,-5 2 0 0,0-1-1 0,-1 3 0 16,3 0-4-16,1-1-4 0,4 2-9 15,5-2-12-15,7-3-8 0,6 2-7 16,2-3-4-16,4 0-31 0,3-2-90 15,2-6-105-15,3-2-256 0</inkml:trace>
  <inkml:trace contextRef="#ctx0" brushRef="#br0" timeOffset="4789.12">23181 5464 411 0,'-1'3'117'16,"-5"-1"1"-16,-2 4-24 0,-4 0-48 15,-3 3-18-15,-4 2-16 0,-2 1-5 0,-5 1-3 16,1 2 0-16,1 1 0 0,3 0-1 16,3 2 0-16,2-4-1 0,7 0 0 15,5 0-1-15,7 0 0 0,6-2-1 16,8-2-2-16,4-2 1 0,8 1 59 15,7-5-181-15,5 0-112 0,4-3-319 16</inkml:trace>
  <inkml:trace contextRef="#ctx0" brushRef="#br0" timeOffset="5173.27">24026 5516 549 0,'2'-1'163'0,"-2"-2"2"0,-3-2 2 16,1 0-117-16,-1 0-17 0,-3 0-9 16,-1-1-11-16,-1 0-8 0,-1 1-4 15,-1 0-2-15,0 2 0 0,-6 2 0 16,0 1-1-16,-1 3 1 0,0 0 0 15,-1 3 0-15,2-1 0 0,2 3 0 16,3 1 0-16,3 0 0 0,2 2-1 0,4 1 1 16,4 2 0-16,2 3-1 0,3 1 1 15,3 2 1-15,3 2-1 16,2-3 1-16,-1 0 1 0,-1-2-1 0,-2-3 0 16,-2-1 1-16,-4-6-1 0,-4 0 1 15,-5-2-1-15,-3 0 1 0,-4-2 1 16,-3 0-1-16,-3-2 0 0,-4-1-2 0,-1-1-9 15,1-1-11-15,1-1 3 0,3-3-53 16,3 1-95-16,4-2-124 0,3 0-291 16</inkml:trace>
  <inkml:trace contextRef="#ctx0" brushRef="#br0" timeOffset="5374.73">24161 5655 529 0,'7'9'140'0,"-3"0"4"16,-3 1-39-16,0 0-65 0,-2 1-9 16,-2 1-8-16,-1 1-9 0,-4 1-5 15,0 4-4-15,0 0-2 0,-2 2-4 16,1 0-3-16,0 2-12 0,1-1-1 16,2 0-12-16,1-3-31 0,1-2-64 15,1-2-23-15,1-1-90 0,1-6-171 0</inkml:trace>
  <inkml:trace contextRef="#ctx0" brushRef="#br0" timeOffset="5640.44">24122 5639 541 0,'10'-27'142'16,"1"1"4"-16,2 3-40 0,0 4-60 15,1 4-5-15,0 1-5 0,1 3-4 0,-1 7-3 16,0 2-3-16,-1 3-4 0,3 3-3 15,-2 2-4-15,1 6-2 0,2 2-3 16,-2 5-3-16,1 0-1 0,-2 5-2 16,-4 2-1-16,-1-1-1 0,-2-2-2 15,-5 0 0-15,-3-1 0 0,-5-3-1 16,-2-3-1-16,-8-3-1 0,-6-3-2 16,-4-3-4-16,-5-3-3 0,-4-5-10 0,-1-3-12 15,-2-3-2-15,3-3-140 0,4-3-132 16,2-1-330-16</inkml:trace>
  <inkml:trace contextRef="#ctx0" brushRef="#br0" timeOffset="32532.05">16630 5881 337 0,'1'1'88'16,"-1"0"3"-16,0-1-38 0,1-1-15 16,0 0-7-16,1 0-4 0,-2 2-2 15,1 0 0-15,-1 1 3 0,1-1 0 16,-2-1-4-16,1 2-3 0,-1 0-3 15,-1-1-2-15,0 1-5 0,-1 1-4 0,1 2-4 16,0-2-2-16,-2 2 0 0,3 0 0 16,-1 0-1-16,2-4 1 0,-1 1-1 15,1 0 1-15,1 1 1 0,0-1 0 16,0 0 0-16,1 1 3 0,0 1 2 16,0-2 2-16,1-1 2 0,2 1 2 15,2 0 3-15,5-4 0 0,3 1 0 0,3 1-1 16,6 0-2-16,3 0-1 15,4 0-2-15,1-1-2 0,-3 2-1 0,5-1-1 16,3 0-1-16,-1 1 0 0,0-1 0 16,4 2 2-16,1-1-1 0,6 0 2 15,0 1 0-15,5 1 2 0,-3 0-1 16,1 1 0-16,2 0-1 0,0 1-1 0,-1 0-2 16,-1 1 0-16,-3-2-2 15,4 0 0-15,1 1-1 0,1-2-1 16,0 0 0-16,-1 1 0 0,2-3 0 0,1 0-1 15,-1-2 1-15,1 1-1 0,2 0 1 16,0 0-1-16,2 0 1 0,-1-1-1 16,-1 1 1-16,-2-2-1 0,1 0 1 15,-1-1-1-15,-5-3 1 0,1 1-1 16,-2 1 1-16,0-2-1 0,-1 1 0 16,-2 0 0-16,-3 0 0 0,4 3 1 0,-4 0-1 15,2 1 0-15,0 0 0 0,-1 1 0 16,3 0 0-16,2 1 0 0,1 3 0 15,2-1-1-15,-1 1 1 0,1 1 0 16,-2 1 0-16,1 1 0 0,-1-1 0 16,-2 1 0-16,0-3 0 0,4 2 0 15,2-1 0-15,-3 3 0 0,1-2 1 0,-2 0 0 16,0 3 1-16,0-3-1 0,-3 0 2 16,-2 0 0-16,0-3 0 15,-2-1 0-15,0 0 0 0,0-2 0 0,2 2 0 16,-5-2-1-16,0 5 0 0,0-2 1 15,-1 0-1-15,-1 2 1 0,-3-1-1 16,-2 0 0-16,1 2-1 0,-4-3 0 16,-4 1 0-16,-2 0 0 0,-4-5-1 15,-3 1 0-15,-3 1 1 0,0-2-1 16,0 1 1-16,1-3-1 0,2 3 0 0,3 3 0 16,5-4 0-16,-1 1 0 0,0 2 0 15,-1 0-1-15,-4-1 1 0,-3-1-2 16,-5 2-8-16,-5 3-17 0,-2-3 31 15,-3-3-177-15,-5-3-142 0,-3 1-371 16</inkml:trace>
  <inkml:trace contextRef="#ctx0" brushRef="#br0" timeOffset="74284.08">16349 5869 308 0,'2'-7'86'0,"0"2"5"15,-1 0-32-15,0-4-26 0,0 3-6 16,0 1-4-16,0-2-4 0,1 3-8 15,-1-2-2-15,1 3 3 0,-1 0 2 0,2 1 3 16,-1-3 2-16,3 4 2 0,-1-1 1 16,-1 1 0-16,1 0 1 0,-1-1 2 15,0 0 4-15,1 5 2 0,-2-4 5 16,0 1 1-16,-1 0 1 0,0 0 0 16,-1 0-4-16,1 1-5 0,-2-2-6 15,1 1-7-15,-1-2-4 0,0 2-6 16,-2 0-6-16,-1-1-2 0,-1 1 0 0,-4 0-1 15,-1 4 1-15,-2 2 0 0,-4 5 0 16,-3 1 7-16,-5 4-3 0,-4 4-2 16,-5 4 0-16,0 4 1 0,0 0-1 15,-2 4 4-15,-4 4-9 0,3 4 4 16,3-2 2-16,0 0 0 0,-1 0-1 16,1-1-12-16,1-3 8 0,0-2 2 15,5-6-1-15,2-4-4 0,2-2-6 16,2-4-11-16,3-4 2 0,6-5-15 0,5-4 166 15,0-4-293-15,5-6-138 0,7-6-402 16</inkml:trace>
  <inkml:trace contextRef="#ctx0" brushRef="#br0" timeOffset="74700.97">16249 5820 586 0,'8'-5'151'0,"-6"4"7"0,-1-1-52 16,-1-1-72-16,-6-1-6 0,3 3-6 16,-5 1-7-16,1 1-9 0,-7-1-8 15,-4 3-1-15,-1-1 2 0,0 6 1 16,0-5 0-16,3 1 0 0,-1 2 1 16,5 1 0-16,6-1-1 0,0-1 1 0,3-6 0 15,1 6 1-15,2-2 3 0,2-4-1 16,1-1 1-16,1-5-1 0,7 0 1 15,5 1-2-15,3-3 0 0,8-1 3 16,2 3-4-16,5-2-1 0,1 1-1 16,-2 0 0-16,-3 3 1 0,-4 1 3 15,-5 1-11-15,-6 2 4 0,-5 4-1 16,-4 2-2-16,-6 5-3 0,-5 4-3 16,-4 4-3-16,-2 0 4 0,-3 4-8 0,-2 1-11 15,-2 1 9-15,3 0-132 0,1-3-121 16,-5 1-311-16</inkml:trace>
  <inkml:trace contextRef="#ctx0" brushRef="#br0" timeOffset="75237.09">14116 6727 547 0,'0'2'126'0,"0"-1"2"0,0 4-91 0,0 0-10 16,0 5-4-16,0 2-6 0,-1 2-3 16,-1 3-4-16,0 0-1 0,-1 1-3 15,1 0-1-15,-2-1-1 0,-1-2-2 16,0-3-1-16,0-2 0 0,1-1 0 15,0-3 0-15,-1-2 1 0,3-2 5 16,0-1 9-16,1-2 3 0,1-5 4 0,1-2 1 16,1-7 1-16,2-2-1 15,3-11-6-15,1-3-8 0,1-7-4 16,1-2 0-16,2-5 5 0,5-1 0 0,-1 2-2 16,-1 7 4-16,0 4 4 0,-1 6 3 15,-2 7-1-15,0 7-4 0,-7 5 2 16,-1 5-1-16,-1 3-4 0,-1 3-2 15,0 5-3-15,-2 3-3 0,1 5-2 16,0 4-1-16,0 4 1 0,0 4 0 0,1 3-1 16,1 1-2-16,2 2-7 0,1 1-9 15,3-1-9-15,1 1-11 0,0-6-16 16,1 1-9-16,0-4 11 0,-1-3-130 16,-4-6-120-16,-3-2-290 0</inkml:trace>
  <inkml:trace contextRef="#ctx0" brushRef="#br0" timeOffset="75783.28">14133 6625 628 0,'4'-8'140'16,"-2"0"4"-16,2 3-104 0,7 1-7 16,2-2-6-16,3 3-6 0,0 0-3 15,4-1-4-15,3 0-4 0,2 0-7 16,-3 0-6-16,1 1-3 0,1 0-3 15,0-2-2-15,-3 3-1 0,-4-1 0 0,-1 2 2 16,-4 0 1-16,-3 1 3 0,-2 0 3 16,-1 2 3-16,-1 3 0 0,-1 2 1 15,-1 3-1-15,-1 4 1 0,-1 4-1 16,0 2 1-16,-1 2-2 0,-1 2 1 16,-1 2-1-16,1 0-1 0,-1-2 0 15,-1-2 0-15,1-2 0 0,1-3 0 16,-1-5 1-16,1-2 1 0,0-5 3 0,1-7 3 15,0-2 2-15,0-8 1 0,0-3 0 16,1-4 1-16,-1-5-1 0,0-2-1 16,1-4-3-16,-1-4-1 0,2-1-1 15,1-2 1-15,2 2 0 0,3 0-1 16,4 2 0-16,5 4 0 0,5 6 0 16,2 8 3-16,0 4 4 0,-2 3 2 15,1 5 1-15,0 1 2 0,-3 4-1 0,-4 1-1 16,-1 1-4-16,-1 0-4 0,0 0-3 15,-5 1-3-15,-6 0-1 0,-4 1-1 16,-8 0 0-16,-4 1 1 0,0 1 1 16,-4 0 0-16,-3 1 2 0,-4 2 1 15,-1 1 0-15,6 1 1 0,1 1-2 16,0 2 1-16,3 0 0 0,9 2 2 16,7 0 0-16,11 2 0 0,5-2 0 15,2-1 1-15,4-1-1 0,7-2-7 0,4-1-12 16,1-1-16-16,-5-1 9 0,-6-1-150 15,2 1-1-15,-3 1-113 0,-7 2-217 16</inkml:trace>
  <inkml:trace contextRef="#ctx0" brushRef="#br0" timeOffset="76216.39">13958 7062 582 0,'3'-3'142'0,"3"-2"9"16,-3-1-86-16,1-3-16 0,2-1-2 15,-4 0-3-15,-4-1-6 0,1 0-5 16,-5 2-8-16,-3 0-6 0,-1 3-5 0,-6 0-4 16,0 4-4-16,-3 2-3 0,-3 2-3 15,2 3 0-15,2 7 0 0,0 6 0 16,3 4 0-16,1 7 0 0,2 4 1 15,3 6-1-15,1 4 0 0,2 1-2 16,3-1-6-16,1-1-8 0,8-3-10 16,-1-2-10-16,3-3-8 0,-1-6-6 15,-1-2 1-15,0-3-47 0,-2-1-64 0,-3-5-96 16,-2 1-230-16</inkml:trace>
  <inkml:trace contextRef="#ctx0" brushRef="#br0" timeOffset="76757.24">13629 7383 586 0,'18'-12'139'0,"5"1"11"0,2 1-93 0,4-2-4 15,-2 6-2-15,-2-1-4 0,0 5-8 16,-2-3-7-16,-2 2-10 0,-3 2-9 16,-3 3-8-16,-3-4-3 0,-2 4-3 15,-3 2-1-15,-5 1-4 0,-3 4 0 16,-3 3 0-16,0 0-1 0,-1 4 2 15,-2 0 0-15,3 1 3 0,2-3 3 0,4 1 2 16,2-4 2-16,4-3 0 0,3-1 0 16,3-2 0-16,2-3 1 0,2-2-2 15,3-4-1-15,-2-1 1 0,0-3 0 16,-3-3-1-16,-1-3 2 0,-4 0-1 16,-6-3 2-16,-5 1-3 0,-3-2 0 15,-5 2-1-15,-3-2-1 0,-1 4 5 16,-2 3-9-16,1 5 2 0,0-1 0 15,0 4 1-15,5-1 0 0,2 6 1 0,1 0-5 16,4-2 9-16,2-1-3 0,6 2 0 16,4 1 0-16,3 0 1 0,3 1-1 15,5 3-1-15,1-1-1 0,0 3 1 16,-2-1 0-16,5 0-1 0,-2 3-3 16,-5 1-1-16,-3 2-3 0,-1 3-1 15,-2 0-2-15,-3 3-1 0,-9-2-3 16,0-2 3-16,-1-1 2 0,-1-3 1 15,-2-4 2-15,2-1 2 0,-1-3 11 0,1-2 3 16,-4-2 1-16,3-2 5 0,2-4 1 16,0-3 0-16,3-1-2 0,0-5-8 15,1-2-1-15,6-4-7 0,-2 2-9 16,5 0-10-16,2 0-12 0,3-1-14 16,1 3-8-16,1 1 0 0,3 7 6 15,0 1-121-15,-4 1-109 0,-4 4-266 0</inkml:trace>
  <inkml:trace contextRef="#ctx0" brushRef="#br0" timeOffset="77482.03">14495 7349 326 0,'6'18'105'0,"0"0"7"15,-1 1-4-15,-1-2-59 0,-3 3-5 16,-1 0-13-16,-1 0-13 0,-3-2-7 16,0 1-7-16,0-3 0 0,-1 3 0 15,1-6-1-15,0 0 3 0,-1-3-4 0,4-2 5 16,-1-4 8-16,0-3 10 0,1-2 6 15,1-3 4-15,-3-4 1 0,2-3 7 16,-1-6-2-16,2-5-6 0,0-3-10 16,1-7-7-16,1-4-4 0,4-4-5 15,0 0-3-15,3 1-6 0,2 4 0 16,6 3 1-16,2 6-1 0,2 6 0 16,0 6 0-16,-1 5 1 0,-1 5 0 15,-1 3 0-15,-2 2-2 0,-3 3 2 0,0 1 0 16,-1 4-1-16,-1-2-1 0,1 4-1 15,-4 1 3-15,-3 0-4 0,-5 3-7 16,-4-1-6-16,-3 0-4 0,-6-1-2 16,-3-1-1-16,2 1-3 0,0-4 1 15,2-2 3-15,2-3-1 0,4-2 3 16,4-3 3-16,6-4 1 0,5-5 1 16,7-6 4-16,6 3 4 0,6-3 4 0,0-2 4 15,0 5 1-15,2 2 3 0,-4 3 3 16,-1 5 3-16,-6 1 3 0,-4 4 3 15,1 3 1-15,-1 1-2 0,-5 0-2 16,-4 3-4-16,-3-2-4 0,-1 0-4 16,-2 2-5-16,-3-2 1 0,1-1 0 15,-1 0 0-15,-2-1 2 0,1 0 1 0,1-1 8 16,0-1 5-16,0-4 5 16,2-1 5-16,2-1 2 0,2-2 1 0,1-2-2 15,0-1-7-15,3-1-3 0,-1 1-7 16,1-3-4-16,1 4-4 0,-3-1 0 15,2 3 0-15,-2 3 0 0,0 0-1 16,-2 2 0-16,-1 6-1 0,0 1-1 16,0 4-1-16,1 0 0 0,-3 3 0 15,1 3 1-15,0-4 0 0,1-2 1 16,-1 1 2-16,2-3 2 0,3-1 1 0,0-2 0 16,3-2 1-16,3 1 2 0,2-4 2 15,4-2 3-15,2-3 4 0,-1 0 3 16,-1 0 2-16,-2-5 2 0,-4-1 1 15,-5-1-3-15,-6 0-5 0,-6-4-5 16,-7-1-4-16,-4-1-5 0,-3 1-2 0,-2 1-3 16,0 3-2-16,1-1-2 0,4 6-4 15,3 2-9-15,3 0-14 0,4 3-22 16,3 1 79-16,2 0-211 0,3 1-148 16,6 0-371-16</inkml:trace>
  <inkml:trace contextRef="#ctx0" brushRef="#br0" timeOffset="77666.64">15334 7257 541 0,'2'3'164'0,"-2"-1"5"15,-2-4-23-15,-1 2-86 0,-5 0-10 0,-3 0-6 16,2 3-21-16,-4-3-11 0,1 2-6 16,0 0-1-16,2 2-2 0,4 4-1 15,10 1 0-15,-3-2 1 0,8 2-7 16,4-2-10-16,1 0-8 0,3 2-12 15,-1-4-12-15,-2 0 87 0,1 1-218 0,-3-6-134 16,-1 1-352-16</inkml:trace>
  <inkml:trace contextRef="#ctx0" brushRef="#br0" timeOffset="78181.92">15461 7096 649 0,'0'17'156'15,"-1"-3"5"-15,0 4-107 0,3-1-6 0,1 4-4 16,0 1-11-16,1-1-11 0,0 2-6 16,2-1-5-16,-1 1-7 0,-2 1-5 15,0-2-2-15,-1-2-4 0,-1-1-10 16,0-5-11-16,-1 0-7 0,-1-3-5 16,0-2-3-16,-1-2 2 0,1-4 3 15,-4-3 10-15,2-5 11 0,1-2 7 0,-1-5 7 16,2-6 5-16,-2-6 3 0,2-5 3 15,2-3 2-15,0 0 5 0,2-1 4 16,2 5 5-16,1 0 4 0,1 6 0 16,1 8 1-16,1 2-1 15,3 3-3-15,1 6 0 0,0 2-4 0,1 2-3 16,2 3-3-16,-1 0 0 0,-2 3-2 16,-2-1-3-16,-3-2-3 0,-2 1-3 15,-2 0-5-15,-4-2-2 0,0 1-2 16,-2 0-1-16,-1 0 0 0,0 3 2 0,-3-2 0 15,0 2 3-15,0-2 2 0,1 2 0 16,1-1 0-16,0 0 1 0,3 0 0 16,3 0 1-16,2 2 0 0,1 1 0 15,2 2 1-15,3 2 1 0,3-1-1 16,2 2-1-16,1 2-1 0,3 1 0 16,1-1-1-16,-2 2-1 0,-3-3 0 0,-4 0-1 15,-3-1-3-15,-5-5-1 0,-9 0 1 16,-7-2-1-16,-6-2 0 0,-1-1 1 15,-6 0 2-15,-3-2 2 0,-3-1-7 16,0-2-26-16,0-1 124 0,2-6-264 16,-6 0-156-16,1-7-433 0</inkml:trace>
  <inkml:trace contextRef="#ctx0" brushRef="#br0" timeOffset="79383.42">21135 5609 402 0,'0'-3'106'0,"1"-1"3"0,-1 2-43 16,1-4-27-16,-1 3-6 0,2 1-8 16,-1 0-6-16,0 1-2 0,0 1 0 15,-1-1 0-15,1 2-1 0,-1-1-2 0,0 0-1 16,0-1-2-16,0 1-2 0,0 1-2 15,1-2-2-15,0 2 0 0,2 0 0 16,3 1 1-16,3 3 2 0,2 1 2 16,1 0 1-16,5 2 1 0,5-1-2 15,3 2 0-15,3 0-2 0,1-2-2 16,1 0-2-16,-3-1-1 0,-1-1-3 16,-4 1-5-16,-5-3-8 0,-4-2-10 15,-5-1-19-15,-3-1-104 0,-4-3-114 0,-7-1-274 16</inkml:trace>
  <inkml:trace contextRef="#ctx0" brushRef="#br0" timeOffset="79656.22">21239 5534 477 0,'-6'-1'117'15,"-1"1"2"-15,2-2-62 0,-2-1-25 16,-1 1-5-16,1 0-9 0,-3 1-6 16,-1 1-3-16,-2 0-2 0,-4 3-3 15,2 2-2-15,0 0-1 0,0 3 0 0,3-1-1 16,1 2-1-16,4 1 1 0,0 1 0 16,5 2 0-16,1 1 0 0,2-1 0 15,3 7 1-15,4-1-3 0,4-1 6 16,3 0-58-16,3-4-72 0,4-1-101 15,2-2-251-15</inkml:trace>
  <inkml:trace contextRef="#ctx0" brushRef="#br0" timeOffset="79914.53">21915 5586 665 0,'-1'-5'150'0,"-1"-4"1"0,1 0-115 15,-2 1-11-15,-2 0-7 0,0 1-7 16,-3 2-7-16,-1 5-2 0,-2 4-2 16,-2 4 1-16,-2 4-2 0,-5 4 1 15,0 7 0-15,2 4 2 0,-1 0-2 16,2 1-8-16,1 0-10 0,2 2-8 15,4-2-83-15,0-2-44 0,2-2-106 16,-3 2-232-16</inkml:trace>
  <inkml:trace contextRef="#ctx0" brushRef="#br0" timeOffset="80353.9">21565 5746 473 0,'13'-10'128'0,"3"4"9"0,4 2-31 16,1 1-52-16,1 3-4 0,0 1-2 16,2 2-7-16,0 1-6 0,0 3-9 0,-1 0-6 15,-2 4-9-15,-2 3-7 0,0 3-5 16,-6-1-3-16,-2 3-1 0,-4 0-1 16,-3 0 0-16,-3 3 1 0,0-1 2 15,-2-1 2-15,0-1 0 0,-1 0 1 16,1-2 0-16,0-3-1 0,-1-3 0 15,-1-5-1-15,2 0 1 0,0-1 0 0,0 0 0 16,0-4 3-16,0 0 1 0,2-3 1 16,0-2 1-16,1 0-1 0,2-4 1 15,1-4-1-15,4-1-1 0,1-8-1 16,1-3-1-16,2-3 0 0,2-3-1 16,2 1 0-16,0 1 1 15,1 3 1-15,0 6 0 0,1 6 0 0,1 7 0 16,-3 1 0-16,3 6-1 0,-3 5 0 15,2-1-2-15,-3 5-1 0,0 1 0 0,-4 0 0 16,0 3-1-16,-2 2 0 0,-5-4-1 16,-1 3 0-16,-7-2-1 0,-2-2-3 15,-6 0-5-15,-4 1-11 0,-5-4-6 16,-2 1-5-16,-4-6 170 0,-2 0-292 16,0-3-137-16,0-2-395 0</inkml:trace>
  <inkml:trace contextRef="#ctx0" brushRef="#br0" timeOffset="80765.41">21874 6320 574 0,'3'-2'134'0,"-3"0"1"16,-1-1-97-16,-4-1-7 0,-5-2-4 16,-6 0-5-16,-4 3-4 0,-4-1-2 15,1 2-2-15,-2 2-2 0,1 2-1 0,5 3-4 16,3 3-4-16,5 1-1 0,3 2-2 15,4 0 0-15,2 1 1 0,3 0-1 16,1 1 1-16,2 0 1 0,3 2-1 16,0-2 0-16,-1 3 0 0,0-2 0 15,-2-1-1-15,-2-1 0 0,-1-1-1 16,-3-3-1-16,-3 1-1 0,-4-5-6 0,-4 1-4 16,-4 0-7-16,-2-3-3 15,-1-1-5-15,-1-1 20 0,1-2-108 0,4 0-26 16,3-4-93-16,4 1-217 0</inkml:trace>
  <inkml:trace contextRef="#ctx0" brushRef="#br0" timeOffset="81119.75">21869 6409 481 0,'29'8'137'0,"-5"2"7"0,-4 3-17 16,-4-2-76-16,-5 0-8 0,-2 2-10 15,-5 2-8-15,-3-1-7 0,-4 1-7 16,-3-1-4-16,-2 1-2 0,-3 3-1 15,0-2-2-15,1 1 1 0,1-2-2 16,3-1 0-16,0-1 0 0,3-1 0 16,2-4 0-16,0-2-1 0,0-2 1 15,1-3 1-15,0 0 0 0,2-3 1 0,-1-5 0 16,1-2 0-16,2-6 2 16,2-3 0-16,0-5 0 0,3-5 0 15,1 0 0-15,3-1 1 0,3 2-1 0,0 3-1 16,0 2-1-16,2 5 0 0,-1 7 0 15,0 2-2-15,-1 5 0 0,1 4 1 16,-1 3-1-16,1 3 0 0,-2 1-1 16,-1 2 0-16,-1 1-1 0,-5 1 1 0,-1-1-1 15,-7-1-1-15,-3-2-6 0,-4-2-14 16,-9 1-12-16,-2-4-7 0,-6-2-50 16,-6-1-75-16,-5-1-112 0,-5 0-243 15</inkml:trace>
  <inkml:trace contextRef="#ctx0" brushRef="#br0" timeOffset="81464.27">21243 6246 528 0,'0'0'137'0,"3"-1"6"15,-1 1-66-15,1 0-21 0,0-2-8 16,-3 1-10-16,-2-2-11 0,-2 1-7 0,-4-1-6 15,-3-4-6-15,-3 2-6 0,-2-1-1 16,-5 0 0-16,0 1-5 0,-2 1-9 16,-2 1-10-16,1 2-6 0,0 2-4 15,2-1-10-15,2 0-114 0,6 1-110 16,3 0-264-16</inkml:trace>
  <inkml:trace contextRef="#ctx0" brushRef="#br0" timeOffset="81693.7">21122 6106 595 0,'0'-6'134'0,"-1"3"1"16,-1-1-99-16,-3-2-16 0,1 2-5 16,-3 3-6-16,-1-1-6 0,-2 5-1 15,-2-2-2-15,-1 4 0 0,-2 3 1 0,2 1-1 16,1 2 0-16,2 3 0 0,4 1 1 15,2 1-2-15,4 0 1 0,6 2-1 16,2 0 0-16,5 0-5 0,4-2 162 16,3-1-291-16,5 0-139 0,2-3-415 15</inkml:trace>
  <inkml:trace contextRef="#ctx0" brushRef="#br0" timeOffset="90940.08">17111 5390 454 0,'5'0'118'0,"0"0"2"0,0-3-66 16,1 1-11-16,-3 2-8 0,1 1-9 15,-2 0-8-15,-1 3-4 0,-2 3 0 16,-3 4 0-16,-2 3 2 0,-4 5 0 16,-3 6 0-16,-6 5-2 0,-4 6-2 0,-5 4-1 15,-4 3-4-15,0 2-2 0,0 2-4 16,3-3 0-16,4-4-1 0,3-6 0 15,5-7-1-15,7-4-1 0,3-7 2 16,2-8-2-16,5-6 1 0,5-6 0 16,4-9 0-16,5-3 1 0,7-10 0 0,7-4-1 15,5-6 2-15,7-5 0 0,4-5 0 16,8 3-1-16,4-1 1 0,3 4-1 16,-1 2 0-16,1 6 1 0,-2 8 0 15,-2 6 1-15,-7 3 0 0,-7 8 1 16,-10 1 0-16,-4 5 1 0,-8 5 1 15,-6 2-1-15,-5 7 2 0,-8 8 0 16,-4 3-1-16,-6 7-1 0,-5 7 0 0,-7 4 0 16,-7 3-2-16,-3 3-1 15,0 1-1-15,-5-2-3 0,1-2 0 0,-2-3-2 16,4-5-2-16,4-7-2 0,5-7-1 16,7-7 2-16,3-5-2 0,7-4 1 15,8-6 1-15,6-9 2 0,9-2 2 16,8-6 1-16,5-6-1 0,5-10 3 15,7-7 1-15,4-2 1 0,2-3 3 16,2-1 2-16,-3-1 3 0,4 1 6 16,3 9 2-16,-2 5 4 0,-3 4 1 0,-3 6-2 15,-8 6-1-15,-4 6-3 0,-8 6-6 16,-7 2-3-16,-6 4-3 0,-6 6-2 16,-3 2 0-16,-2 6 0 0,-4 7-2 15,-4 5 2-15,0 6-1 0,-8 6 0 16,-3 2-1-16,-6 6-4 0,-5 0-3 0,-2-2-1 15,2-4-2-15,1-8-1 0,6-7-4 16,4-5-4-16,8-6 1 0,10-11 1 16,10-4 3-16,5-3 1 0,9-2 1 15,7-7 6-15,5-7 3 0,4-5 4 16,8-6 1-16,-1-7 1 0,3-3 3 16,-1 1 3-16,0-2 3 0,1 4 4 15,3 2 1-15,-5 6 2 0,0 7 1 16,-5 5-2-16,-7 3-3 0,-6 5-3 15,-7 5-4-15,-6 3-3 0,-7 6-1 16,-5 4-2-16,-3 3 0 0,-3 6-1 0,-5 4 0 16,-3 5 0-16,-4 5-1 0,-8 1-1 15,-4 1-3-15,-4 2-4 0,2-4-1 16,1-6 0-16,5-4-3 0,5-5-6 16,6-3-3-16,7-5 2 0,8-7 2 15,7-3 1-15,6-2-1 0,9-7 4 0,4-5 6 16,6-9 5-16,9-7 1 0,2-8 2 15,3-5 0-15,1-4 5 0,0-3 5 16,1 1 3-16,2 3 5 0,-3 2 2 16,-3 11 3-16,-6 4 1 0,-4 7-4 15,-6 6-3-15,-5 6-2 0,-8 6-5 16,-5 6-4-16,-5 5-3 0,-3 3-1 16,-4 5-1-16,-5 5-1 0,-6 4-1 15,-1 5 0-15,-5 1 0 0,-5 6 0 16,-2 1-2-16,-1-3 0 0,0 0-1 0,3-3-1 15,3-5 1-15,3-5-3 0,6-8-4 16,5-5 1-16,8-2 0 0,5-7 1 16,6-4 1-16,5-7-1 0,3-5 4 15,7-6 4-15,3-4 0 0,2-6 0 16,5-5 2-16,0-2 1 0,4-1 1 16,0 1 2-16,1 4 1 0,-2 2 3 15,0 7 1-15,-5 7 1 0,-7 6-2 0,-3 7 0 16,-8 10-3-16,-5 3-2 0,-5 6-1 15,-7 5-2-15,-4 6-1 0,-4 3 0 16,-6 5 0-16,-3 2 0 0,-4 3-1 16,-2 1 0-16,-4 0-2 0,-1-3 0 15,3-2 0-15,2-7 0 0,5-5-1 16,5-6-3-16,8-4 1 0,9-5 0 16,7-6-1-16,8-5 2 0,7-4-1 0,2-7 2 15,7-1 2-15,1-7 2 16,2-6-1-16,1 0 1 0,-1-1 1 0,-1 2 1 15,-1 4 1-15,-2 4 1 0,-4 5 1 16,-4 7 1-16,-4 2 0 0,-5 7-2 16,-4 3-1-16,-4 3 0 0,-6 5-3 15,-6 6 0-15,-6 3 1 0,-5 4-2 16,-6 4 1-16,-4 1 0 0,-2 3-1 16,2-1 1-16,-1-6-2 0,4-3 1 0,4-3-1 15,6-5 1-15,2-4 0 0,6-5-2 16,3-5 1-16,3-1 0 0,9-4 0 15,4-4 0-15,8-2 0 0,7-4 1 16,2-6 1-16,4-4 0 0,3-3 0 16,-1-3 0-16,0 5 0 0,-3 3 1 15,-2 1 2-15,-1 7 0 0,-3 5 1 0,-4 6 0 16,-6 4 0-16,-4 4-1 0,-5 4 0 16,-4 6-1-16,-7 3-1 15,-4 3-1-15,-3 4 1 0,-4 2-2 0,-3-2 1 16,-2-1-1-16,-2-1-2 0,0-2 1 15,0-4-2-15,3-4 1 0,2-2 0 16,2-5 0-16,5-1-1 0,5-2 1 16,4-5 1-16,7 2-1 0,3-4 1 0,8-3-1 15,5-5 2-15,7-6 1 0,3-7 0 16,5-5 0-16,1 2 0 0,0-1 0 16,-3 6 0-16,-4 3 1 0,-6 8 0 15,-4 12 1-15,-7 8 0 0,-6 8 1 16,-4 6-1-16,-8 2 2 0,-3 9-2 15,-5-2-2-15,-6 1 1 0,-3 2-1 0,-6-1-2 16,-1-1-26-16,-4-2 136 16,1-2-292-16,0 2-169 0,2-6-476 0</inkml:trace>
  <inkml:trace contextRef="#ctx0" brushRef="#br0" timeOffset="92312.99">12130 9302 362 0,'1'7'79'0,"-2"-4"1"15,-2 0-60-15,1-3-11 0,-2 1-6 16,-1 1-1-16,0-1-1 0,-2 1-1 16,0 0 1-16,-1 3-1 0,0 1 1 15,1 0-1-15,-3-1 0 0,-1 4 0 16,-1-2 0-16,-4 4 1 0,1-3-1 15,0-1 0-15,-1 2 0 0,3-4 0 16,1 1 0-16,3-2 6 0,4-2 8 0,0 0 6 16,2 1 4-16,1-2 4 0,2 2 4 15,2-1 5-15,3 0-2 0,-1 2-2 16,6-3 0-16,3 3-1 0,5 1 2 16,5-4 3-16,5-1 2 0,7 2-2 15,9-1-3-15,6 0-5 0,11-1-1 16,5-1-8-16,8 1-6 0,6 1-5 15,3 2-4-15,5 2-2 0,1 2-1 0,-1 1-2 16,-1 0-24-16,-5 0-139 0,-6 1-137 16,-11 0-357-16</inkml:trace>
  <inkml:trace contextRef="#ctx0" brushRef="#br0" timeOffset="134182.2">17171 4803 317 0,'12'-7'93'0,"3"-1"8"15,-1-4-3-15,2 1-46 0,3-2-3 16,-1 2-2-16,-4 1-3 0,-2 2-3 0,-2 1-3 15,-2 2-5-15,-3 3-4 0,-4-1-2 16,0 1 1-16,-3 2-1 0,-3 2-4 16,-4 2-5-16,-6 2-4 0,-7 7-2 15,-2 3-4-15,-5 8-5 0,-5 5-3 16,-5 5 0-16,-2 3 0 0,-3 2-2 16,-1 0-2-16,-1 1-2 0,0 1-2 15,0-5 0-15,4-1 0 0,7-7 0 0,8-4 2 16,6-3 2-16,6-8 2 0,6-4-5 15,7-6-2-15,7-7 1 0,6-3 1 16,9-7 1-16,4-3 0 0,5-5 2 16,7-7 5-16,4 1 4 0,4-4-1 15,1 1-1-15,-1 2 0 0,1-3 1 16,1 4 1-16,3 1 0 0,1 2 0 16,-1 3 0-16,-3 0 0 0,0 5-1 15,-1 1-1-15,-4 8-1 0,-6 0 0 0,-6 5 0 16,-4 0 0-16,-4 6-1 0,-5 1 4 15,-5 5 4-15,-5 0 2 0,-6 5 1 16,-5 2 0-16,-6 3 0 0,-6 4 0 16,-6 3-3-16,-6 2-4 0,-4 0-2 15,-4 2-2-15,-4-1 0 0,-2 5-2 16,3-3-1-16,5 0-3 0,4-4-1 0,6-4-2 16,8-4-3-16,7-5-3 0,7-5-2 15,3-4 0-15,4-3 1 0,5-1 0 16,3-2 3-16,6-3 3 0,7-3 4 15,4-5 2-15,4-5 3 0,7-9 1 16,2-1 0-16,7-2 1 0,-1-5-1 16,0-3 1-16,5 1-1 0,5 1 2 15,0 2-1-15,-4 0 0 0,-2 3 0 16,-2 5 0-16,0 4-1 0,-9 3 1 0,-6 7-1 16,-6 4 0-16,-3 3 0 0,-6 4 0 15,-4 3 1-15,-4 1 3 0,-4 2 2 16,-4 3 3-16,-1 5 0 0,-6 3 0 15,0 5 0-15,-5 3-1 0,-4 3-2 16,-1 3-4-16,-3 0-5 0,-2 2-4 16,1-2-5-16,-1 1-1 0,3-3-3 15,4-4-1-15,3-2-2 0,6 0-2 0,4-7 3 16,7-5 3-16,4-6 1 0,5-5 1 16,6-4 3-16,5-7 3 0,5-10 3 15,7-5 2-15,6-1 0 0,4-5 1 16,5-4 1-16,5-2-1 0,1-2 0 15,2 3 2-15,-1-2 1 0,-2 1 2 16,2 4 1-16,-3 7 1 0,-7 5 3 16,-6 8 2-16,-3 8 0 0,-8 6 0 0,-7 7 1 15,-8 6 1-15,-7 7 0 0,-5 4-1 16,-5 3-2-16,-9 5 0 0,-5 2-3 16,-4 4-1-16,-6 0-4 0,-5 0-4 15,-2 2-7-15,-5-1-7 0,-1-2-1 16,4-4-3-16,1-2-1 0,5-5-1 15,6-5 0-15,9-6 3 0,7-4 3 16,9-3 1-16,5-6 2 0,6-5 2 0,9-4 1 16,2-6 3-16,7-6 2 0,3-6 4 15,4-7 0-15,4-3 1 0,3 1 0 16,2-3 3-16,3 2 4 0,3 1 4 16,-2 4 3-16,-3 10 2 0,-6 3 2 15,-3 5 1-15,-8 7 1 0,-7 5-2 16,-8 3-1-16,-6 5 1 0,-6 4-2 15,-4 1 0-15,-9 4-2 0,-5 3-3 0,-7-1-2 16,-2 4-3-16,-5 1-3 0,-5 3-2 16,-2 4-1-16,-1-4-1 0,4 0-1 15,3-4-8-15,3-6-1 0,5-1-3 16,6-5-3-16,7-5-2 0,7-5 0 16,6-1 2-16,7-1 8 0,4-6 0 15,9-4 3-15,5-5 3 0,8-7 2 16,3-7 1-16,5-2-1 0,4-5 0 15,5 2 0-15,0 2 2 0,-2 1 2 0,-3 5 5 16,-4 10 2-16,-4 4 3 0,-9 5 1 16,-5 5-1-16,-8 5 3 0,-3 5-2 15,-7 8 0-15,-9 1-3 0,-7 4-1 16,-5 6 0-16,-8 5-1 0,-8 2-2 16,-7 3-2-16,0-1-3 0,-3-2-2 0,1-3-1 15,0-2-2-15,5-7-1 0,5-5-2 16,7-4-2-16,4-3-5 15,7-1-1-15,9-4 1 0,5-3 0 0,5-2 2 16,5-3 2-16,6-4 3 0,4-2 3 16,6-6 2-16,0-6 0 0,4-5 1 15,1-4 1-15,2-1 4 0,-3 3 2 16,-1 2 3-16,-4 5 3 0,-3 7 2 16,-6 7-1-16,-4 10 3 0,-6 6-2 15,-7 4 1-15,-5 8-1 0,-8 4-2 0,-5 4-2 16,-8 5 2-16,-3 3-5 0,-6-1-2 15,-4 0-2-15,0-2-5 0,-2 1-9 16,1-2-14-16,0 0-21 0,3-6-145 16,2-2-150-16,-3 4-373 0</inkml:trace>
  <inkml:trace contextRef="#ctx0" brushRef="#br0" timeOffset="181588.05">10557 10853 588 0,'-6'-6'136'0,"-2"2"2"0,0 0-92 0,1-2-17 16,0 1 0-16,2 1 0 16,-1 2 2-16,3 0 2 0,1 0 0 0,2 0-1 15,2-1-3-15,2 2-5 0,5-1-4 16,2 3-5-16,4-1-4 0,6 4-4 16,4 2 1-16,7 2 1 0,5-1 0 15,7 4 1-15,10-1 0 0,7-1 0 16,8-1-1-16,8-2-1 0,6 0-2 15,7-2-2-15,2-1-2 0,0 0-1 16,-3-1 0-16,-5 1-1 0,-5-1 0 0,-9 0 0 16,-11 2-1-16,-11-3-1 0,-11 0-1 15,-11 0-5-15,-11-1-8 0,-12 1-2 16,-12 0 0-16,-13 1-1 0,-12 1 1 16,-11-1-1-16,-10 2 5 0,-10-1 3 15,-11-1-2-15,-5 2-3 0,-2-1-1 16,-4 3 1-16,-1-2 1 0,1-2 0 15,2-3 5-15,7 2 5 0,4-5 3 0,3-3 2 16,10-1 2-16,8-2 1 0,8 1 2 16,9 3 1-16,6 0 2 0,10 0 2 15,5 2 3-15,7 2 5 0,2 1-1 16,5 1-2-16,3-1-1 0,6 2-2 16,3 0 0-16,5 0-3 0,6 1-5 15,5 1 1-15,9 1 2 0,4 1 2 16,8 0 1-16,7-1 1 0,8-2-1 0,6 0 0 15,8-2-2-15,9 0-1 0,6-1-2 16,2-2-1-16,1-1-2 0,-2-1-1 16,-4 1 0-16,-7-3-1 0,-10 1-3 15,-12-3-23-15,-12 1 133 0,-11 1-293 16,-15 0-170-16,-14-11-479 0</inkml:trace>
  <inkml:trace contextRef="#ctx0" brushRef="#br0" timeOffset="182557.66">14019 10492 592 0,'0'-3'138'15,"0"-1"4"-15,0 0-95 0,0 1-7 16,-2 2 1-16,1 0-5 0,1-2-5 16,-1 0-4-16,0 3-2 0,1 2-7 15,0-1-6-15,1 3-2 0,-1 4-2 16,0 6-1-16,2 6 1 0,2 2-1 15,0 5 0-15,4 6 1 0,0 4-1 16,3 3 0-16,2 1-2 0,-2 1-1 16,3-1-2-16,-4 2 0 0,0-3-1 0,-2-3-1 15,-4-2 1-15,-1-1 0 0,-3-5-1 16,-6 0 0-16,-3-4 0 0,-3-2 0 16,-4-2 1-16,-3-3-1 0,0-5 1 15,-3-3 1-15,0-7 0 0,-1-2 0 16,-3-7-1-16,3-3-3 0,-2-10-7 15,1-7-13-15,1-8-17 0,2-2-16 0,3-4-66 16,1-3-57-16,2-3-114 0,1-7-233 16</inkml:trace>
  <inkml:trace contextRef="#ctx0" brushRef="#br0" timeOffset="182731.2">13831 10162 622 0,'3'-3'167'0,"1"2"0"16,-3 0-7-16,0-1-127 0,-1 0-27 15,0-2-10-15,-1 0-8 0,-2 1-8 16,1-3-10-16,1 2 75 0,0 0-210 16,0-1-135-16,0 3-369 0</inkml:trace>
  <inkml:trace contextRef="#ctx0" brushRef="#br0" timeOffset="183140.09">14230 10441 666 0,'0'1'149'0,"-1"-1"0"0,1 0-111 0,1 4-18 15,-1 2-6-15,1 4-6 0,1 2-5 16,0 5 1-16,0 4-1 0,3 1 2 16,-2 2-1-16,1 0-1 0,1 0 0 15,-2-1-1-15,2-2-2 0,-2-2 2 16,0-4 2-16,-2-1 1 0,0-2 2 16,1-4 0-16,0 0 4 0,-2-5 6 15,1-3 5-15,-2-1 2 0,1-3 0 0,-2-7 0 16,0-5-1-16,1-3-3 0,-1-6-5 15,-1-3-6-15,2-2-4 0,1-1-1 16,0-1 3-16,3 4 1 0,0 3 1 16,5 3-1-16,3 6 0 0,3 3 0 15,5 4-1-15,3 2-3 0,1 3-3 16,0 2-1-16,0 1-2 0,-3-1-2 0,1 2-5 16,0-3-8-16,1 2-7 0,3-1-21 15,3 1-6-15,-1 0-141 0,-2 0-141 16,0 3-344-16</inkml:trace>
  <inkml:trace contextRef="#ctx0" brushRef="#br0" timeOffset="195102.24">10306 10852 573 0,'-8'-1'127'0,"0"0"2"0,7-1-94 16,2-1-12-16,2 0 3 0,3 1 3 15,1 0 2-15,3-1 0 0,5 1 1 16,2-1-2-16,5 3-4 0,4-1-5 0,6-3-5 16,4 2-5-16,8-2-3 0,8 2-4 15,5-2-1-15,5 0-1 0,8 1 0 16,6-1-2-16,4 3 1 0,3 4-1 15,-2 0 0-15,1 0 1 0,-1 2-1 16,-4-1-1-16,-5 1 2 0,-7 2-2 16,-10-3 0-16,-10-1 0 0,-9 0-1 0,-12 0-5 15,-12 0 2-15,-12 0 0 0,-12-1 1 16,-12 1 1-16,-14-1 1 0,-9-1 4 16,-8-1 5-16,-10-1 1 0,-6 0-1 15,-5-1 1-15,-2-2-2 0,0 0 1 16,2 2-3-16,0-2-2 0,5 0-1 15,3 0-1-15,8-1 0 0,5-1-1 16,9 2 1-16,5-4 0 0,9 6 1 16,5-4-1-16,8 1 0 0,4 0-1 15,7-2-1-15,4-2 0 0,6 0 1 0,5-5 0 16,6 2-1-16,5 0 2 0,6 0 0 16,7 1 1-16,5 3 1 0,5 2-1 15,6 2 0-15,6 1 1 0,8 3-1 16,4 1 0-16,5 1 0 0,4 2 0 15,3 2-1-15,2 1 1 0,1 3-1 16,-2-3 0-16,-2 2 0 0,-5 2 1 0,-7 0-1 16,-6-3 0-16,-7 2 0 0,-11-2 0 15,-10-1-1-15,-8 1 0 0,-9-3-1 16,-7 1 1-16,-11-2 1 0,-9-1-1 16,-10-2 2-16,-7 3 0 0,-11-2 0 15,-11 3 2-15,-11-4-1 0,-6 2-1 16,-7-3 0-16,-4 0-1 0,-7 0-2 15,-4 0-1-15,0-3-1 0,-2 1-1 16,0-2-1-16,1 3-1 0,4 1-1 16,7-4 1-16,5-2 0 0,8 1-2 0,13 0-2 15,9-1 1-15,14 1 0 0,7-2 2 16,13 2 1-16,12-2 2 0,14-1 2 16,10-3 4-16,12 2 0 0,10 0 1 15,14-1 2-15,11 2 3 0,12 2 0 16,5 9 1-16,9 1-1 0,3 0 1 15,6 4-1-15,3 2-3 0,0 2-1 0,-3 1 0 16,-2-5-2-16,-6 6 1 0,-7 1 0 16,-10-2-1-16,-11-1 0 0,-16-1 0 15,-10-1-1-15,-13-1 0 0,-13-2 1 16,-14-1 1-16,-12-3 0 0,-16 2 1 16,-12-3 0-16,-13 2 1 0,-17-1 1 15,-14 0-2-15,-11-3 0 0,-9 1-1 16,-6 1 0-16,-5 0-1 0,1-2 0 15,5 0-1-15,5-1 0 0,9 2-1 16,11 0-1-16,11-1-1 0,12-1-2 0,11 0-1 16,10-1-1-16,11 1 0 0,12-1-1 15,10-2 2-15,10 0 2 0,12-1 0 16,8 2 4-16,11-1-1 0,11 3 3 16,7-3 0-16,10 3-1 0,8 0 1 15,6 1 0-15,4 1-1 0,2 4 0 0,0-1 0 16,-3-2 0-16,-5 4 0 0,-9-1-1 15,-6 2 1-15,-12-3-1 0,-11 1 1 16,-10-2-1-16,-12 1-1 0,-11 0 3 16,-14 1-1-16,-11 3 1 0,-14-4 0 15,-11-1-2-15,-12 2-6 0,-11 0-12 16,-10 4-15-16,-6-5-131 0,-2 0-134 16,-2 3-331-16</inkml:trace>
  <inkml:trace contextRef="#ctx0" brushRef="#br0" timeOffset="206200.45">9621 10312 459 0,'3'-9'119'0,"1"0"0"0,1-1-6 15,-1 3-94-15,0-1-12 0,0-1-1 16,-2 4 2-16,0 0 0 0,-1 5 2 16,-1-1 0-16,1 1 0 0,-1-2-3 15,-1 2-3-15,0 2-1 0,0 0 0 16,-2 3 1-16,-1-2 2 0,2 3 2 0,-1 1 2 16,0 1 2-16,1-3 3 0,-1 0 1 15,2-2 0-15,1 0-2 0,-1-3-1 16,1 0 1-16,0-1-2 0,0 1-2 15,0-1-2-15,0 0-1 0,-1 0-1 16,1 2-2-16,-3 2-1 0,-2-1-1 16,-1 3 0-16,-3-2-2 0,-1 3 1 15,-1-1 0-15,-2-2-1 0,0 2 0 16,0-1 1-16,-1-1-1 0,0 3 1 16,0-5 0-16,0 1 0 0,-1-1 0 0,-1-2 1 15,2 0-1-15,-2-2 1 0,-1 0 0 16,0 0-1-16,-2-1 1 0,-1 1-1 15,-2-1 0-15,0 1-1 0,-1 1 1 16,-2-1-1-16,0 2 1 0,0-2-1 16,-4 2 1-16,2 1-1 0,-3 0 1 15,0 2-1-15,-1 1 1 0,-2-1 0 0,1 0-1 16,-1-1 1-16,0-1-1 0,0-1 1 16,-1-4 0-16,3-1 0 0,0-2 1 15,3 1-1-15,0-3 1 0,2 0 1 16,1-2 2-16,-2-2 2 0,-1 3 1 15,-1-2 1-15,-2-2-1 0,1 3 0 16,-1-1-2-16,-2 1 0 0,1 4-2 16,-1-1-1-16,-1-2 0 0,1 2-1 15,-1-2 1-15,3-1 0 0,0-1-1 0,1-4-1 16,3 0 2-16,1-2 0 0,3-1 1 16,1 0 2-16,1 1 1 0,0 1 0 15,0 2 1-15,-1 0-1 0,-1 0-1 16,-1 2-1-16,-3 3-2 0,-3-2-2 15,-2-1 0-15,0-2 0 0,-1 2-1 16,0-2 1-16,1-4-1 0,0-1 1 0,3 0 0 16,0-2-1-16,4-1 1 0,-1-1 0 15,3 1 0-15,2 0 0 0,1 0 0 16,3-4 2-16,0 3 2 0,2 0 2 16,2 0 2-16,-1-1 0 0,-1 2 1 15,1-2 1-15,1 2-3 0,-1-3-1 16,-2 0-3-16,3-3-2 0,-1-1 1 15,0-1-2-15,-2 0 0 0,2 0-1 16,0-2 0-16,0-2 0 0,-2 1 0 0,2 0 0 16,1 1 0-16,1 0 0 0,1-1 1 15,2 1 1-15,3-3 0 0,1 1 0 16,2-3 1-16,2-4 0 0,1-2-1 16,-1-1 1-16,0-1-1 0,1 1 0 15,-3 0-1-15,1 2 1 0,0-1-2 16,1 1 1-16,0-3 0 0,2-1-1 0,0-2 0 15,1 0 0-15,0-2 0 0,1 0 0 16,0 2 0-16,1-1-1 0,2 3 1 16,2 0 0-16,3-5 0 0,0 2 1 15,3-3 0-15,-2-1-1 0,1 0 1 16,-2-1 1-16,-1 1-1 0,-1 2 0 16,1 1 0-16,0-3 0 0,1 1 0 15,0 1 0-15,2-6-1 0,0 0 1 16,3-1 0-16,0 0-1 0,3-3-1 15,0-7 0-15,1 2 0 0,3-1 0 0,2 2 0 16,1 0 0-16,2-3 0 0,2 5 0 16,-1 1 2-16,0 3 1 0,-3 0 1 15,-2-3-1-15,-1 0 2 0,-4 4-1 16,-1 2 2-16,0-2-2 0,1-4 0 16,-2 3 0-16,2-2-2 0,0-3 1 15,2-3-1-15,-1 0 0 0,-1-1 0 0,0 2-1 16,1 0-1-16,-1 0 1 15,-2 3 0-15,2 3 0 0,0-2 0 0,3 5-1 16,3 0 3-16,1-1 0 0,2-3 1 16,1 4 1-16,0-2 0 0,1-1 2 15,1 2-1-15,-2 1-1 0,1 1 0 16,-2-3-1-16,1 2 0 0,-2-1-2 16,1 0 1-16,-4-4-1 0,-2 4 0 15,1 1 0-15,1 1-1 0,-1-1 1 0,1 1-1 16,1 3 0-16,0-1 0 0,1 0 0 15,0 1 0-15,1 0-1 0,3 5 1 16,0 1 0-16,1 1-1 0,1 0 1 16,2 0-1-16,0 5 1 0,0 3 0 15,-3-1 1-15,1-1-1 0,-1-1 0 16,-2 7 0-16,0 1 0 0,0-1 0 16,0-2 0-16,-1 3 0 0,0 2 0 0,1 1 0 15,2-5-1-15,0-1 0 0,1 4 1 16,-1-2-1-16,2 2 0 0,3-2 0 15,-4 1 0-15,2 1 1 0,0 5-1 16,-1 2 0-16,0 2 0 0,0 2 1 16,-6 6-1-16,-1 4 1 0,-5 4 0 15,-4 2 0-15,-4-1 0 0,-6 4 0 0,-3 0-1 16,-3 1 0-16,-1 1-1 16,0 1 1-16,0-1-2 0,-1 1 1 0,1-2 0 15,0 3 1-15,0 1 0 0,1-1 0 16,-1 0-1-16,0 2 1 0,0-4-1 15,0 2 0-15,0 0-1 0,0 0 0 16,0-1 0-16,0 2 0 0,0-1 0 16,0 2 0-16,0-4 1 0,0 4-1 15,0-2 1-15,0 1-1 0,0 0 0 0,0-1 0 16,0 1 1-16,0-2 0 0,0 2 0 16,0-1 2-16,0 0-1 0,0-1 1 15,0 0 1-15,-1 1-1 0,2 1 0 16,-1-2 0-16,1 0 1 0,1-1-2 15,0 1 1-15,2 0-1 0,0-4 0 16,3 0-1-16,-1 0 0 0,3-1 0 16,0 0 1-16,0-3-1 0,1 2 0 15,-1 1 2-15,-1-2-1 0,-2 3 1 0,-1 0-1 16,-2 1 1-16,-1 4 0 0,0-2-1 16,-2 1-1-16,-1 0-2 0,1 2 0 15,-1-1-2-15,0 1 0 0,-1-2 1 16,-2 2 0-16,-3 1 1 0,-3 1 0 15,-1-1 1-15,-3 1-1 0,-3 1-4 16,-6 3-5-16,-3-3-4 0,-2-1-4 16,-5 4-5-16,-3-2-3 0,0 3-5 0,-2-1-2 15,2-1-1-15,2 3-1 0,0 0 0 16,5-3 2-16,-1 0 3 0,2-3 3 16,2-2 4-16,4-2 5 0,4-1 4 15,2-3 4-15,7 0 3 0,1-2 2 16,4 1 3-16,0 1 4 0,2-1 2 15,2-3 2-15,0 3 2 0,-1-1 4 16,0 1 3-16,1 2 3 0,0-1 1 0,-1 2 1 16,1 1-1-16,0 2-1 0,0 1-2 15,1-1 0-15,-1 1 0 0,0-1 0 16,0 2 1-16,0-2 0 0,0-2 0 16,1 2 0-16,1 0-1 0,0-1-3 15,4 1-1-15,3 0-2 0,3 0-1 16,2 1-1-16,3-4 0 0,2 0-2 15,2-2 1-15,3 1-2 0,1-5 1 16,3-1-1-16,1 0 0 0,7 0-1 16,5 0 1-16,6-1-2 0,1 2 1 0,4 3-1 15,0 1 1-15,3 0-1 0,-1 1 1 16,-4 0 0-16,-5 1 0 0,-2-1 2 16,-4 2 1-16,-5-1 3 0,-6 1 0 15,-8 0 0-15,-5 0 0 0,-3 1 2 16,-6 1 1-16,-4-1 0 0,-2 1-2 0,-2 0-1 15,-5-2 1-15,-8 1-1 0,-1-1-3 16,-5 0-1-16,-5 0-3 0,-5 2 0 16,-4 2 0-16,0 1 0 0,-1 0 0 15,-4 3-1-15,1 0 1 0,-4 1-1 16,-2-3 1-16,-3-1 0 0,1 3-1 16,1-2 0-16,2 0 1 0,2-1 0 15,5 1-1-15,8 2 1 0,6-4 0 16,5 1 0-16,6 1 0 0,3-1-1 15,6-2 1-15,1 0 0 0,3 1 0 0,4 0 0 16,4 2 1-16,5 0 0 0,5 0 1 16,3 2 1-16,9-2 0 0,1 0-1 15,6 3 1-15,3-2-1 0,0-1 0 16,2-3 0-16,2 1-1 0,-4-3 1 16,2 2-1-16,-4-4 0 0,0 0 0 15,-3-2 0-15,-4 2-1 0,-4 0 0 0,-1 2 1 16,-5-2-1-16,-2 1 0 0,-6 1 0 15,-3 1 0-15,-1 1-1 0,-4-1 1 16,-2 0 0-16,-2 1 0 0,-1 0 1 16,0 1-1-16,1-1 0 0,-2 0 1 15,2 2-1-15,0 1 0 0,-1 1 0 16,2-2 0-16,1 3 1 0,0-1 0 16,0-1-1-16,1 2 1 0,0-2 0 0,1 2 0 15,-2-2 0-15,-1-1 0 0,0 2-1 16,-3-1-1-16,-3-1 1 0,-3 7-1 15,-8 2 1-15,-4 10 0 0,-5 9 0 16,-7 8 1-16,-7 10 1 0,-3 12 1 16,-1 3 1-16,4-1-31 0,2-4-153 15,2-4-151-15,9-20-396 0</inkml:trace>
  <inkml:trace contextRef="#ctx0" brushRef="#br0" timeOffset="211276.15">9710 10625 499 0,'23'-8'108'16,"1"0"2"-16,-7-1-68 0,-1 2-24 15,0 2 0-15,-2 1 2 0,-3 1 4 16,-1 0 4-16,-2 0 1 0,-2 1-2 16,0 0-1-16,-1 0-3 0,-2-1-1 15,3 0-4-15,-2-3-2 0,1 1-4 0,-1-3-2 16,1 0-4-16,0-2-2 0,-1 1 2 16,0-1 0-16,-1 2 3 0,-1 0 3 15,0 2 1-15,-1 2 2 0,0 2-1 16,-1 1-1-16,1 2-1 0,-1-3-3 15,0 3-2-15,0 0-1 0,0-2-3 16,0 1 0-16,2-1-2 0,-2 1 0 16,2 0 0-16,-1-1-1 0,0 2 2 15,0-1-1-15,0 0-1 0,0 1 1 0,-1-2-1 16,-1 1 0-16,2 1-1 0,-2-2 0 16,0 1 0-16,0-2 1 0,0 3-1 15,1-1 1-15,-3 2 0 0,-1-2 0 16,0 1 0-16,-2 1 0 0,0 3 1 15,-3-3-1-15,-2 2 0 0,1 0 0 16,0 1 1-16,1 2-1 0,-2-1 0 16,2 1 0-16,-1 1 1 0,1 0-1 0,0 2-1 15,1-1 2-15,-1 1-1 0,0-1-1 16,0-1 2-16,2 2-2 0,-2-1 1 16,0 0 1-16,-1 2-1 0,-2 1 0 15,-1 0 0-15,-1 1 0 0,-3 0 0 16,-2-2 0-16,-2 4 0 0,-1-3 0 15,-1 0 0-15,-2 1 0 0,0 1 0 16,-2-2 0-16,1 3 0 0,-4-4 0 0,0 0 1 16,-2 0-1-16,1-1 0 15,0-1 1-15,1-2-1 0,-2 1 0 0,4 0 0 16,0-3 0-16,3 2 0 0,-1-2 1 16,2 1 0-16,-2-3 0 0,3 0 1 15,0-1 1-15,-1 0 0 0,-1-2 1 16,0-3 0-16,-2 2-1 0,-3-3 2 15,-2-1-2-15,-1-1 0 0,-2 0 0 16,1 1-1-16,-1-2-1 0,-2 0 0 16,-1-2 0-16,2 1 0 0,-2 1 1 0,1-4-1 15,-2 1 1-15,1-1 0 0,0 0 0 16,1 0 1-16,-3-4 0 0,2 1 0 16,1 0 1-16,-1 0 1 0,2-2 0 15,0-3 1-15,1 1 1 0,1 3 0 16,0-4-2-16,0 1 1 0,0-2-1 15,0 1-2-15,-1 2 0 0,-1-4-2 0,-1-2 0 16,0 3 0-16,-1 0-1 0,-1 1 0 16,-2-3 0-16,-1 1 0 0,0 3 0 15,0-1 0-15,1 0-1 0,-2-2 1 16,4 1 0-16,-1-2 1 0,2-1-1 16,-1-2 0-16,3 0 0 0,0 0 1 15,1 1-1-15,1-2 1 0,0 1-1 16,1 1 0-16,4 1 1 0,-2-3-1 15,1 2 1-15,1 0 0 0,-1 2 0 0,1 1 0 16,-1 1-1-16,1-2 1 0,-2 1 0 16,1-2-1-16,2 0 1 0,0-2-1 15,2-1 0-15,2-1 0 0,0 2 0 16,0-1 0-16,0 0 0 0,-2 1 0 16,1 2 0-16,0-2 0 0,-1 3 0 0,-2 0 0 15,2 2-1-15,-1 1 1 0,0-3-1 16,0 2 0-16,0 1 1 0,0-1 0 15,1-1-1-15,0-1 1 0,-1 0 0 16,1 2 0-16,1-3 1 0,0 2-1 16,-3 0 0-16,2 0 0 0,-1-1 0 15,-2-1 0-15,-1 1 1 0,-2 1-1 16,-1 1 0-16,1 0 0 0,1 0 0 16,1 1 0-16,0 1 1 0,3-1-1 15,-2-3 0-15,2-2 0 0,0 2 0 16,0-1 0-16,2 2-1 0,1 1 1 0,-1 1 0 15,3 3 0-15,-1 1-1 0,1-1 1 16,-2 0 0-16,-1 0 0 0,-2-1 0 16,1 0 0-16,-2-2 0 0,-1 4 0 15,-1-1 0-15,2 1-1 0,-3 1 1 0,-2 0 0 16,1 0 0-16,-1 1-1 0,2 0 1 16,-2 1 0-16,2-1 0 0,2 0 0 15,2 0 0-15,0 0 0 0,2 1 0 16,2 0 0-16,0 1-1 0,2 1 1 15,-1 2-1-15,1 3 0 0,0 0 0 16,-4 3-2-16,1 1-1 0,1 1 1 16,0 2-1-16,-2 1 0 0,3 1-1 15,1-1 1-15,2 0-1 0,2 2 2 0,3-3 0 16,2-1-1-16,4 0 0 16,3-1-2-16,2 1-3 0,0 0-4 15,2-1-3-15,2 0-9 0,-1 1-4 0,4-1-7 16,-1 0-7-16,2-2 162 0,1 1-288 15,2-7-145-15,-2 3-415 0</inkml:trace>
  <inkml:trace contextRef="#ctx0" brushRef="#br0" timeOffset="211756.12">5167 8375 520 0,'1'-1'132'15,"0"1"-2"-15,0 1-9 0,-2-2-108 0,-1-1-11 16,-1-1 1-16,-3 0 0 0,0 0 1 16,-2-3 1-16,-1 0 1 0,1-1-2 15,-1 0 0-15,-1 1-2 0,2-1 0 16,0 2-1-16,-1 1-1 0,0 2 1 15,0-1-1-15,2 2 1 0,-2 0 3 16,2 3 3-16,2-2 1 0,-1 0 2 0,2 0 1 16,1 1-1-16,-1 0 0 0,1 1-2 15,-1-1-3-15,-3 2-2 0,-2 2-2 16,-2 1 0-16,-5 2 0 0,-6 2-1 16,-4 2 0-16,-7 1 0 0,-3 3 0 15,-5-2-1-15,1 0 1 0,-1 2 0 16,4-4-1-16,3-4 1 0,8 1-2 15,4-3 0-15,7-3 0 0,4-1-2 16,6 0 1-16,4-2-1 0,3 4 2 16,4-2 0-16,4 4 2 0,4 2 2 0,3 3 0 15,5 2 2-15,3 7 0 0,5 2 1 16,-2 2-1-16,2 2-1 0,2 9 0 16,-1 1-1-16,2 3 0 0,1-1-12 15,-2 2-71-15,0 0-68 0,-1 1-114 16,-3-6-275-16</inkml:trace>
  <inkml:trace contextRef="#ctx0" brushRef="#br0" timeOffset="-204259.81">13749 11036 643 0,'-13'10'139'0,"2"-7"0"0,3-4-107 16,5-1-18-16,3 3-3 0,0-2 2 16,2 1 1-16,-1 0-1 0,1 0-1 15,2 0 1-15,2-1-1 0,3 1-6 16,1 2-2-16,1-1-3 0,2 2-1 0,3 0 0 16,4 0-1-16,4 2 1 0,3 1 0 15,9-1-1-15,7-2 2 0,4 1-1 16,8-2 1-16,4 0-1 0,8-2 1 15,2 0-1-15,-4-1 0 0,-6 2 1 16,1-1-1-16,-2-1 1 0,-5 1 0 16,-14 0 0-16,0-1-1 0,-2-1 1 15,-3 1 0-15,-7 1 0 0,-8 0 0 0,-6 0 1 16,-1 0 1-16,-6 1-1 0,-10-2 0 16,-7 1 0-16,-4 0 0 0,-8 1 1 15,-10-1-2-15,-6 2 0 0,-3-1 1 16,-2 1-2-16,-7-1 0 0,-8-1-1 15,-5 0-1-15,2-1 1 0,-6-2-2 16,-5 2 1-16,1 0 1 0,4 1-1 16,6-1 2-16,8-1 0 0,8 2 0 15,7 0 0-15,5-1 0 0,6-2 1 0,9 0-1 16,4-1 1-16,4 3 0 0,5-3 1 16,5 2-2-16,9 0 1 0,4-1 1 15,9 2 0-15,10 0 0 0,6-3-1 16,11 3 1-16,10-1 3 0,5-1 0 15,5 2-1-15,7 0 0 0,1 1 0 16,-5 0 0-16,-6 1 0 0,-4 0-2 0,0 2-1 16,-5-2 0-16,-13-2 0 0,-6 1-1 15,-3 0 0-15,-4-2 0 0,-9 1-1 16,-12-1-4-16,-9 2 0 0,-6 0 0 16,-17 1-1-16,-10 1-1 0,-5 2-1 15,-13 1 1-15,-13 2 3 0,-10-3 1 16,-7 4 0-16,0 1 2 0,-2 2 1 15,-4 0 2-15,6 1 2 0,11 1 0 16,11 1 2-16,11-2 1 0,12-2 0 16,12-1 2-16,11-3-3 0,11 2 3 0,11-5-2 15,14-2 0-15,13-2-1 0,19-2-1 16,14-6-5-16,19-2-20 0,7-5-146 16,3-2-138-16,2-8-363 0</inkml:trace>
  <inkml:trace contextRef="#ctx0" brushRef="#br0" timeOffset="-186960.9">13982 11269 454 0,'-3'-2'120'0,"2"3"4"16,-1-2-37-16,5 1-44 0,-4 1-12 15,0 0-5-15,1-2-4 0,0 1-3 16,-1-1-4-16,1 1-2 0,0 1-4 15,-2-2-2-15,4 2-2 0,-2 0-2 0,-2 2-2 16,1 0-1-16,-1 0-2 0,1-1 0 16,0 3 0-16,-1-4-2 0,2 4-4 15,1-2-1-15,2 1-1 0,6-1 2 16,3-1 1-16,7 0 1 0,5 2 2 16,2-4 5-16,9 0 4 0,3 2 4 15,7 1 2-15,6 0 1 0,-3 2 1 16,-1-2 1-16,-3 3 1 0,-6-2-3 15,-5-1-4-15,-11-2-2 0,-8 0-1 0,-4 0-2 16,-5 1-1-16,-2-2 2 0,-3-3-1 16,-2 3-1-16,-4-1 0 0,-5 1-1 15,-10-2 0-15,-10 2 0 0,-8-2-2 16,-8 1 1-16,-2 0-1 0,-4 1 2 16,3 1-1-16,7 1 1 0,12-1-1 15,7 2 1-15,11 1-6 0,12-3 0 0,12-1-1 16,16-1 1-16,25-3-4 0,9 2-8 15,21-8 160-15,14-2-288 0,7 0-142 16,7-5-425-16</inkml:trace>
  <inkml:trace contextRef="#ctx0" brushRef="#br0" timeOffset="-185150.59">16157 10373 255 0,'-1'-8'92'0,"-1"0"14"0,2 0-4 16,0 1-25-16,1 2-3 0,-1 0-3 15,-2 1-9-15,2 0-9 0,2 1-9 16,-2 1-3-16,1 0-3 0,-2-1-5 16,-3-3-6-16,-1 0-5 0,-3 0-3 0,-5-1-3 15,-5-2-5-15,-8 1-4 0,-5 1-2 16,-7 2-1-16,-1 3-2 0,-7 1 0 15,0 3-1-15,2 1-1 0,5 4-1 16,5 1-1-16,7 0-1 0,5 1-2 16,10 3 0-16,7-1 0 0,8 4 0 15,6-1 1-15,7 2 0 0,7 0 2 16,5 2 2-16,2 0 1 0,5 2-1 0,2 0 1 16,-1 2 0-16,-1 1 0 0,-4 1 0 15,-2 0-1-15,-5-2 1 0,-5-2-1 16,-6 0 1-16,-6-1 0 0,-6-1-1 15,-7-2 2-15,-6 1 0 0,-7-3-1 16,-5 0 1-16,-6-2-1 0,-4-2 0 16,-7-2-2-16,-3-5-9 0,-3-3-9 15,2-4-8-15,-1-4-9 0,5-3 25 0,-2-3-153 16,7-4-123-16,5-5-303 0</inkml:trace>
  <inkml:trace contextRef="#ctx0" brushRef="#br0" timeOffset="-184863.07">15927 9904 738 0,'4'0'182'16,"-1"0"3"-16,1 3-110 0,-3 0-22 15,0 3-10-15,-3 5-12 0,-2 6-8 16,0 2-4-16,-2 10-2 0,-1 4-1 15,-1 7-1-15,2 8-4 0,1 4-3 16,3 7-1-16,2 5-8 0,2 5-8 0,1 4-6 16,2 3-5-16,4-3-5 0,0-1-5 15,0-4-7-15,2-5-6 0,1-6-10 16,2-9-6-16,-1-4-18 0,-1-8-102 16,-2-7-121-16,2 0-275 0</inkml:trace>
  <inkml:trace contextRef="#ctx0" brushRef="#br0" timeOffset="-184509.47">16380 10354 756 0,'7'10'170'0,"-2"3"1"16,1 5-132-16,1 4-10 0,-2 2-9 15,-1 4-9-15,0 4-8 0,-2 2-2 16,1 2 0-16,2 2-1 0,-2-1-10 0,2 1-4 16,-1-3-2-16,0-3-1 0,0-2 1 15,1-5 0-15,-2-6 0 0,0-2 10 16,-2-7 4-16,2-5 2 0,-2-4 2 16,-2-6 0-16,1-6 0 0,0-7 1 15,0-9 1-15,1-8 3 0,0-5 2 16,-1-7 2-16,1 1 3 0,0-4 1 0,1 2 2 15,0 6-1-15,1 6-2 0,1 4-2 16,1 8 0-16,2 3-1 16,2 7-1-16,1 3-2 0,2 2-1 0,1 1-1 15,2-1-2-15,2 1-2 0,0 3-3 16,3-2-6-16,0 2-12 0,3 1-18 16,2 2 147-16,2 3-293 0,4 1-162 0,1 6-449 15</inkml:trace>
  <inkml:trace contextRef="#ctx0" brushRef="#br0" timeOffset="-184063.17">17203 10607 745 0,'-1'-3'172'0,"-1"-8"1"0,-2-1-118 16,-4-4-21-16,-3-2-11 0,-4 0-10 15,-4-1-7-15,-3-1-1 0,-3 7 0 16,-3 3-1-16,1 5-2 0,-3 5 0 16,0 3-1-16,0 6-2 0,2 8-2 15,1 3-2-15,6 2-7 0,3 2-7 16,6 2-3-16,6 1-1 0,8-2 0 0,5-2 1 16,6-1 2-16,7 0 6 0,4-3 8 15,4-2 3-15,3-4 2 0,4-4 1 16,3-6 0-16,-2-2 2 0,-3-4 4 15,1-5 4-15,-3-4 7 0,-4-2 4 16,-3-3 6-16,-6-2 6 0,-1-5 2 16,-4-3-2-16,-4 2-3 0,-4 1-5 15,-3 2-2-15,-3 5-6 0,-2 6-4 16,-6 4-4-16,-3 10 0 0,-1 7-1 16,-1 6-3-16,1 7 0 0,0 5-2 0,4 3-1 15,4 4 0-15,9 0-1 0,6 4 4 16,5 2-12-16,7-4 2 0,5-1-13 15,6-1-6-15,4-1-19 0,3-3-15 16,2-3-53-16,1-2-83 0,0-5-137 0,1-2-285 16</inkml:trace>
  <inkml:trace contextRef="#ctx0" brushRef="#br0" timeOffset="-183124.77">15657 11256 656 0,'0'0'153'15,"1"-1"3"-15,4 2-101 0,2-1-9 16,7 1-3-16,3 1-6 0,11-1-3 0,8 2-1 16,9-2-1-16,9-5-8 0,8 1-5 15,10-3-5-15,11-3-4 0,10 1-3 16,9-1-4-16,6-1-1 0,6 6 0 16,5 1-1-16,4 4-1 0,-2 0 1 15,-5 1-1-15,-4 1 1 0,-8 3-1 16,-9-3 0-16,-14 4 0 0,-13-7 0 15,-18 1 0-15,-14 1-1 0,-16-2-2 0,-17-1 1 16,-16 0 0-16,-16-1 0 0,-15 1 0 16,-15 1 1-16,-14 0 1 0,-12-1 2 15,-7 4-1-15,-4 1 0 0,-3 2-2 16,-3 0-2-16,-3 5-5 0,0-1-5 16,0-1-6-16,2-1-6 0,0 1-6 15,1 2-2-15,3-2 3 0,3-2 3 16,8-2 6-16,7 3 6 0,7-2 6 15,8-3 6-15,11-1 3 0,9 1 1 0,12-1 0 16,8 0 3-16,9 0 2 0,7-2 1 16,8 1 4-16,8-2 2 0,9-3 3 15,5 1 4-15,11 0 1 0,13-3-2 16,11 2 0-16,10-3-3 0,9-2-2 16,8-1-3-16,11-1-5 0,7 0-3 15,1-1-1-15,4-2-1 0,0 1-1 16,-1 4 2-16,-1 2-2 0,-5 1 0 0,-6 4 1 15,-6-1-1-15,-9 3 0 0,-9 3-1 16,-10 2 0-16,-11 2 0 0,-10 1-1 16,-12 0 0-16,-11 0 0 0,-12 3-1 15,-13-2 1-15,-14 2-1 0,-14-1-1 16,-12 1 1-16,-14 0-1 0,-13 2-3 16,-10 1-4-16,-12 0-5 0,-8 0-2 15,-7-2 0-15,2 2-1 0,-4 2 2 16,2-4 3-16,1-2 4 0,8-3 6 0,12 0 3 15,14 0 1-15,9-5 1 0,13-2-1 16,16-1 4-16,14 1 2 0,14-2 1 16,13-4 0-16,12 0 2 0,13-1-1 15,15 2 2-15,14 3-3 0,12-3-2 16,11 4-2-16,7 1 0 0,9 3-1 16,4 4-1-16,1 0-13 0,-4-4 135 15,-3 1-293-15,-7 2-160 0,-7-2-467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25T16:13:48.06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14908 16026 387 0,'-10'23'104'0,"-1"-3"0"16,-1 1-28-16,3-7-50 0,4-2-8 16,-2-4-6-16,4-1-9 0,1-1-3 15,0-1 0-15,2-4 2 0,0-1 4 16,0 0 3-16,1 2 3 0,0-5 4 15,-1 2 4-15,1-1 2 0,0 1 2 16,-1 1-1-16,-1-1 1 0,-2 1 0 0,-1-2 1 16,1 4-1-16,-2-2 2 0,0 1 0 15,2 2 1-15,0-3-1 0,-1-1-1 16,3 6-2-16,1-7-2 0,1 2-3 16,4-1 1-16,0-5 2 0,5-2 0 15,2 0-1-15,2-5 0 0,3-2 0 16,0-4-3-16,1 0-3 0,0 0-6 15,4 3-3-15,10-3-2 0,6 2-1 0,10 1 0 16,3 0-1-16,7 0 0 0,9 0 0 16,4-5 2-16,-2 0 5 0,1-2 2 15,2 0 4-15,7-4 3 0,8-5 3 16,2-4 1-16,1-1 1 0,3-5-4 16,2-3-3-16,3-3-3 0,-4-3-3 15,-8 2-2-15,-3 3-3 0,-5 1-3 16,-7 2-2-16,-9 4-3 0,-9 7-6 15,-11 5-10-15,-9 3-12 0,-10 4-15 16,-8 8-22-16,-6 3-17 0,-5 7-126 16,-10 3-140-16,-7 1-324 0</inkml:trace>
  <inkml:trace contextRef="#ctx0" brushRef="#br0" timeOffset="521.74">14931 15762 543 0,'0'0'144'15,"-1"0"8"-15,1 1-58 0,-2 0-29 16,1-1-5-16,-1 1-7 0,1-1-8 16,1 0-4-16,-1-1-8 0,1 1-7 0,0-1-6 15,0 1-4-15,0 0-2 0,0 0-2 16,-1 2-2-16,-2 3-1 0,-1 2-2 15,-4 7-1-15,-4 4-2 0,-5 5-1 16,0 7-3-16,-3 3-2 0,-3 4 0 16,-1-2-1-16,0-1-1 0,1-2 1 15,3-3-1-15,3-5 1 0,1-3 1 16,4-4 1-16,6-3 1 0,1-2 1 16,5-4 0-16,5-2 3 0,3-2 2 0,8-1 1 15,5-1 1-15,6-1-1 0,7-1 1 16,4-1-1-16,4-1-3 0,13-1-10 15,7-3-9-15,6 3-10 0,2-1-18 16,4 0-23-16,3-1 48 0,2-2-180 16,-11 2-137-16,-6-3-345 0</inkml:trace>
  <inkml:trace contextRef="#ctx0" brushRef="#br0" timeOffset="1234.7">17578 14827 558 0,'-1'1'129'16,"-1"-2"4"-16,-2 1-90 0,-1-2-9 15,-3 1-1-15,-1 0-2 0,-2 0-1 0,-3 1 0 16,-2 1 0-16,-4 1-3 0,-2 2-2 16,-1 1-3-16,-2 3-3 0,0 2-7 15,-3 2-3-15,3 3-2 0,1-2-1 16,1 2-1-16,2 0-1 0,5-1 3 16,2-1 1-16,3-2 1 0,4-4-1 15,5 2 0-15,5-5 1 0,4 1 3 16,4-1 0-16,4-1 0 0,6-1-1 15,3 1 1-15,5 1-1 0,3 0-1 16,3 0-5-16,1 2-2 0,1 2-1 0,-2 1-1 16,-2 4-1-16,-6 0 1 0,-5 1 0 15,-5 3 1-15,-3 1 1 0,-7 1 1 16,-4-1 0-16,-4 2 2 0,-4 0-1 16,-4 1-1-16,-4-3 0 0,-3 2-2 15,-7-4-2-15,-5 1-1 0,-4-3-4 16,-3-3-4-16,-3-1-5 0,-1 0-8 0,-2-5-18 15,3-1-10-15,-1 0-14 0,4-2-126 16,2-2-134-16,6-4-320 0</inkml:trace>
  <inkml:trace contextRef="#ctx0" brushRef="#br0" timeOffset="1622.65">17374 14475 533 0,'8'0'131'0,"-2"0"7"0,-1 1-61 0,-3 0-31 15,-1 3-1-15,-2 2-2 0,0 2-2 16,-1-2 1-16,-2 3-3 0,1 1-2 16,1 0-6-16,0 3-5 0,2 1-3 15,0 5-2-15,3 4-4 0,2 6-3 16,5 8-2-16,0 5-3 0,1 7-1 16,0 11-4-16,-1 3-11 0,-1 8-10 15,-2 4-23-15,-3 2-12 0,-1 1-3 0,-2-5-2 16,-1-5 2-16,1-7 7 0,-2-8 7 15,-1-9 18-15,1-6 7 0,-1-8 2 16,2-5-42-16,-2-9-80 0,2-4-101 16,2-10-246-16</inkml:trace>
  <inkml:trace contextRef="#ctx0" brushRef="#br0" timeOffset="2349.41">18303 14965 577 0,'9'-18'146'16,"-1"1"3"-16,-4-2-56 0,-3-1-44 15,-2 5 0-15,-7-1-5 0,-2 0-5 0,-5 0-3 16,-5 0 0-16,-3 2-7 0,-3 3-7 16,-2 1-7-16,-3 4-5 0,-1 3-3 15,3 8-4-15,1 5-2 0,4 7-4 16,3 5-2-16,4 7-3 0,5 3-3 15,5 4 0-15,5-1-2 0,4-3 1 16,5-2-1-16,5-5 1 0,5-5 3 16,4-6 2-16,3-2 1 0,4-5 2 0,1-3 3 15,1-4 5-15,0-1 2 0,-2-3 3 16,-2-4 4-16,-1-3 3 0,-4-1 0 16,-2-2-1-16,-6-4-1 0,-3-1 1 15,-5-4-2-15,-2 0-1 0,-5-2-3 16,-1 4-2-16,0 3 2 0,-2 3 2 15,1 4 0-15,1 5-1 0,0 3 0 16,1 4-1-16,1 1 1 0,1 3-3 16,0 1-3-16,1 3-2 0,1 2-1 0,2 2-1 15,0 4 1-15,2 2-1 0,0 3 0 16,2 2 1-16,0 6-1 0,-1-1 0 16,1 4-1-16,0 6 0 0,-1-1-1 15,0 3-3-15,-2 1-1 0,-1-2-2 16,-2 1-1-16,-2 1 0 0,-2-4-2 15,-2 0 1-15,0-2 1 0,-2-2 3 0,0-1 1 16,-2-3 3-16,0-4 3 0,-1 0 3 16,-2-5 4-16,-4-6 2 0,1-6 0 15,-6-5 0-15,-1-6 0 0,-6-3-2 16,-2-11-3-16,-3-4-3 0,0-2-2 16,-1-1-3-16,4-1-3 0,1 5-6 15,6-1-6-15,4 4-8 0,5 4-20 16,2-1-20-16,3 1-132 0,5 1-145 15,4-6-348-15</inkml:trace>
  <inkml:trace contextRef="#ctx0" brushRef="#br0" timeOffset="2584.17">18487 14789 832 0,'-5'4'196'16,"0"-2"3"-16,2 0-132 0,2 0-19 16,1 5-9-16,2 3-15 0,3 4-11 15,1 7-2-15,3 5-4 0,3 7-4 16,2 6-2-16,-1 4 0 0,3 3-6 16,-1 3-7-16,-2 4-5 0,0 2-23 15,-1-3-19-15,-3-1-16 0,1-1-130 16,-3-4-142-16,1-7-334 0</inkml:trace>
  <inkml:trace contextRef="#ctx0" brushRef="#br0" timeOffset="2922.77">18521 14875 699 0,'-8'-15'167'15,"-4"2"4"-15,4 1-109 0,0 1-16 16,-1 0-6-16,3-1-12 0,0-1-6 16,4 2-2-16,3-2-2 0,0 2-1 15,5-1 0-15,2 1 1 0,6 5-1 16,4 1 0-16,2 4-2 0,3 5-2 16,3 1-3-16,4 4-1 0,2 4-4 15,0 1-1-15,-2 0-2 0,1 2-1 0,-3-3 0 16,-2 3-2-16,-5 2 0 0,-4-3-1 15,-5-1-1-15,-5 0-1 0,-3 2-2 16,-4-1 0-16,-6 2 0 0,-2-3-4 16,-6-2 0-16,-5 0-3 0,-5-3 0 15,-6-5-1-15,-3-6-3 0,-4-6-6 16,-4-3-6-16,-1-2-15 0,-2-4-5 16,2-1-137-16,3 3-137 0,1 2-336 0</inkml:trace>
  <inkml:trace contextRef="#ctx0" brushRef="#br0" timeOffset="-81677.73">7732 11449 376 0,'-2'-5'111'0,"-1"1"3"0,0 0-38 15,0 2-16-15,0-2-11 0,-2 3-12 16,2 0-7-16,-1-1-1 0,-2 1 2 0,2 0-1 16,-3 1 2-16,-1-1-4 0,1-2-5 15,-3 1-4-15,-2 1-5 0,-2-2-5 16,-3-1-4-16,-1 2-4 0,-4 1-1 16,-4 0-1-16,-2 4 1 0,-2 3-2 15,-2 3 1-15,-5 1 0 0,0 0 0 16,0 4-1-16,1 1 1 0,3-1-1 15,2 2 1-15,3 0-1 0,5 3-1 0,4-1 1 16,5 2-1-16,4 1 0 0,3 3 0 16,3-3 0-16,4 3 1 0,3-2 1 15,4 1 0-15,2-2 0 0,2-1 2 16,2-1-1-16,4 1 1 0,2-3 0 16,3 3 1-16,3-3 0 0,1 0 0 15,3 3 0-15,1-3 1 0,2 1 1 16,0-2 1-16,1-3 1 0,-1 0 1 0,2 1 3 15,1-4 1-15,1 3 2 0,1-5 3 16,3 1-1-16,0-3 1 0,4 0 1 16,1 1-3-16,1-3-3 0,1-1-1 15,0 0-3-15,0-2-3 0,2 1-1 16,0-1-1-16,2-1-1 0,2 0-1 16,0 2 1-16,4 1-1 0,0 2 0 15,-1-4 0-15,2 0 1 0,1 2-1 0,1 1 0 16,1-3 0-16,4 0 1 15,1 2-1-15,3-1 0 0,4-1 1 0,1-1-1 16,5 0 0-16,3 0 1 0,0-1-1 16,3-1 0-16,2 0 0 0,4 2 0 15,4-1 1-15,0 1-1 0,0-1 0 16,4 1 0-16,4 1 3 0,3 1 1 16,0 2 0-16,1 0 1 0,0-2 0 0,4 0 0 15,2 1 1-15,-1-1-3 0,0 0-1 16,3-6-1-16,3 2 0 0,1-1-1 15,-3-3 1-15,0 0-1 0,0-1 0 16,0 1 0-16,-4 0 0 0,-2-3 0 16,-1 0 0-16,1 0 0 0,-1 0 1 15,-3-2-1-15,0 1 0 0,-1-2 0 16,-1 3 0-16,-1-2 0 0,-4 0 0 16,-2 0 1-16,-3 3-1 0,-2-2 0 15,-2 0 0-15,-3-2 0 0,-4 3 0 0,1 0 1 16,-5 1-1-16,-4 0 1 0,-3 0-1 15,-3 1 1-15,-1-2-1 0,-2 0 0 16,-6 0 0-16,-1-5 0 0,-2 3 0 16,-6-1 0-16,-8-1 0 0,0 0 0 15,-8-1 0-15,-1-1 0 0,-6 1 1 16,-4-5 0-16,-2 0 1 0,-5-2 1 16,-6 1 0-16,-4 2 1 0,-5-1 0 0,-7 0 1 15,-2 1-2-15,-8 0 0 0,-3 3-1 16,-4-1-1-16,-3 1 0 0,-7-1 0 15,-1 0-1-15,-3 3 0 0,-5 1 0 16,-2 0 0-16,-7 1 0 0,-7 1 0 16,0 2-2-16,-11 2-3 0,-9-1-5 15,-11 0-5-15,-10 0-10 0,-13 0-17 0,-14-2 14 16,-19 0-157-16,-11-5-139 0,-17 0-349 16</inkml:trace>
  <inkml:trace contextRef="#ctx0" brushRef="#br0" timeOffset="-73423.24">7791 11897 532 0,'-1'-1'125'15,"-2"-1"3"-15,-2-1-65 0,-1 1-42 16,-2 1-5-16,0 1-1 0,-3 0-1 16,0 2-1-16,-1 1-3 0,-2 1 0 15,0 0 0-15,-1 3-2 0,-2-1 1 0,2 2-2 16,-2 0 0-16,1 1 0 0,1-1 3 16,3 1 0-16,-1-1 2 0,4 1 1 15,-2-2 0-15,2-1 0 0,1-1-3 16,-1 1-1-16,2 0-3 0,-2 2-2 15,1 1-1-15,0 1-1 0,0 3-2 16,-2 1 1-16,-1 2-1 0,-1 2 0 16,-1 2 1-16,-2 3-1 0,-3 2 0 0,1 1 1 15,-3 1-1-15,2 1 0 0,2-1 1 16,-1-2-1-16,4-3 0 0,2-2 0 16,5 0-1-16,4-3 1 0,2-1-1 15,3-2 1-15,6 1 1 0,3-1 2 16,4 0 0-16,4-3 1 0,4-2 1 15,5-1 0-15,5-1 0 0,3-4 0 16,5 2-2-16,4 0-1 0,4 0 0 16,3-2-1-16,2 2 0 0,1 2 0 0,2 2-1 15,0-1 1-15,0-1 0 0,0-1-1 16,1 2 1-16,5-4-1 0,2 1 1 16,2-4 0-16,2-1 1 0,6-2-1 15,2-2 1-15,7-3-1 0,0-2 0 16,3-1 0-16,1 0-1 0,6 0 1 15,1 3-1-15,2 2 0 0,-2 5 0 0,-1 2-1 16,1 2 1-16,0 1 1 0,-1 1-2 16,-3 4 1-16,0-3 1 0,0 0-1 15,3-2 1-15,-1 1 0 0,1-1 2 16,-1 2 2-16,1-6 0 0,-1 0 1 16,1 0 0-16,1-2 1 0,-4-1-1 15,1-2-1-15,0 0-1 0,1-2 0 16,1-1-2-16,2 1 0 0,-3 0 0 15,1-1-2-15,0 1 1 0,0-1-1 0,-2 2-1 16,0 1 1-16,-2-1 0 0,-1 2 0 16,-1 2 0-16,-2-1 0 0,-1 4 0 15,-2-2 0-15,-2-2 1 0,-2-1-1 16,-2 1 1-16,-1-3 1 0,-4 0 1 16,0 0 2-16,-2-1 2 0,-2 2 0 15,-5 2 1-15,-1-3-1 0,-1 5-1 16,-5-1-2-16,-2 2-1 0,-4 1-1 0,0-1-2 15,-2 3 0-15,-3 0 0 0,-3 1 1 16,2-2-1-16,-3-2 0 0,2 0 0 16,-1 2 0-16,0 0 0 0,-3-2 1 15,2-1 0-15,0 1-1 0,-2-1 2 16,-3 1-1-16,-2-3 3 0,-2-1 0 16,-1-2 1-16,-3-2-1 0,-4-3 2 15,-2 0-1-15,-1-3-1 0,-4-1-1 16,0 0 0-16,-4 1-2 0,-1 0 1 0,-4 0 0 15,-2 3 0-15,-2-2 1 0,-3 1 0 16,0 1 0-16,1-2 1 0,-1 1 0 16,-1-1-1-16,1-1 0 0,2 1-1 15,4 0 0-15,1-2 0 0,0 2-2 16,-1-1 1-16,1 2-1 0,1 4 0 16,-1-2 0-16,-5 0 0 0,1 2-1 15,-2 2 1-15,-1 1 0 0,1-2 1 0,-2-2-1 16,-1 1 0-16,-1 0 0 0,-2-2 0 15,-6 0 0-15,-1-2 0 0,-2-1 0 16,-1 1-1-16,-3-3 1 0,-2 2-2 16,-1 0 0-16,1 0-2 0,-1 1-2 15,-3 1-7-15,-2 2-7 0,-2 1-8 16,-3 2-12-16,-4 2-16 0,-5 0-39 16,1-1-92-16,-9 3-122 0,-3-5-281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25T16:14:41.03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6847 5736 259 0,'-1'0'78'0,"-1"-1"11"0,1-1-11 0,1-1-20 16,0 1-5-16,0-2-5 0,0 2-5 15,0-1-9-15,3 2-10 0,-2 0-12 16,0 0-5-16,1-2-3 0,1 2 0 15,-1-1 0-15,2 1 0 0,-1-2 1 16,2 1-1-16,1-1 1 0,3 1 1 16,1 0 0-16,4-1 0 0,4 1 1 0,3-3 2 15,3-1 1-15,6-1 1 0,4 0 1 16,5 1 0-16,5-3 0 0,4 3 0 16,4-1-2-16,4 3-1 0,1-3-3 15,-1 0 0-15,1 3-2 0,0 2 0 16,-2 1-1-16,0 0-1 0,-3 2-1 15,-3 3 0-15,-2 4 0 0,-7-2-1 16,-7 1 1-16,-4-3-1 0,-7 2 0 0,-6-2 1 16,-5-2-1-16,-3 1 0 0,-4-2 2 15,-3 0 3-15,-4-1 0 0,-3 0 1 16,-4-2 0-16,-6-1 0 0,-6-1 0 16,-5-1-1-16,-5-3-3 0,-6-2-1 15,-6 0 0-15,-2 1-1 0,-4 1 1 16,-1 1 0-16,-1-1-1 0,-6 1 0 0,0-1 0 15,1 0 0-15,-1 2 0 0,-1-1-1 16,6 3 0-16,0 1-2 0,6 6 0 16,7 0 0-16,4 3-1 0,8-1 1 15,8 1 0-15,5-3-1 0,6-1-1 16,5-2-2-16,6 2 1 0,3-2 1 16,6 1 0-16,5-2 0 0,3 1 2 15,9 1 1-15,4 0 4 0,5 2 0 16,7-1 0-16,4 1 2 0,5 3-1 0,3-3 1 15,3-1-1-15,0-2 1 0,2 0-2 16,0-1 0-16,-3 1-1 0,-1-2 0 16,-3 2 0-16,-5 1-1 0,-4 0 0 15,-7 1 1-15,-10-1-1 0,-6 0 0 16,-8 3-1-16,-5-3-1 0,-7 0 1 16,-6 3 2-16,-10-1-1 0,-11 1 0 15,-6 1 1-15,-11-3 1 0,-9 2 1 0,-10-1-4 16,-7-2-4-16,-5 1-6 0,-5-1-4 15,-4-2-3-15,1-1-1 0,-1 0-1 16,3 4 0-16,2-2-3 0,7 1-3 16,5 2 1-16,10 4 3 0,7 1 0 15,12 2 1-15,7-3 1 0,10 1 5 16,8 1 8-16,10-2 4 0,11 1 4 16,7-2 4-16,11 0 8 0,8-2 4 15,11-1 3-15,9-4 3 0,11-1 0 0,6-1 0 16,7 1-1-16,1 0-6 0,1-1-2 15,-2 0-1-15,-2 1-2 0,-5 1-2 16,-10 2-1-16,-6 0-4 0,-7 1-1 16,-9 2-1-16,-9 0-2 0,-9 2-1 15,-8-1 0-15,-8 1 0 0,-10-1 1 16,-7 2 0-16,-7 1 1 0,-9 3 0 16,-9 0-1-16,-8 2-1 0,-4 2-5 0,-4 2-4 15,-2 0-3-15,-4-1-3 0,1-3-16 16,7 0-14-16,3 0-36 0,4 0-42 15,7-6-81-15,8 0-177 0</inkml:trace>
  <inkml:trace contextRef="#ctx0" brushRef="#br0" timeOffset="8207.34">8139 5603 283 0,'-7'0'62'0,"-3"0"-1"16,1-3-38-16,0 0-20 0,1-3 1 15,-1 2 3-15,1 0 1 0,-2 1 0 16,-1-5 0-16,0 0 0 0,-2 2-1 16,-3 0-3-16,-3 1-2 0,-3-4-2 15,-3 4 0-15,-2-2 2 0,-3 2 1 16,-2-3 2-16,1 1 1 0,0 0-1 16,0 1 0-16,2-3-1 0,1 2 0 0,5-1-2 15,4-2 4-15,3-2 10 0,2-1 4 16,5-1 5-16,3-3 3 0,4-2 4 15,4 0 3-15,1-2-2 0,2-2-3 16,3 2-2-16,2 0-2 0,0 0-2 16,-1 4-2-16,-1 1-3 0,0 3-4 15,-3 0-2-15,0 0-1 0,-4 3-3 16,0 0 0-16,-1 0-1 0,0-1-1 0,0-1-1 16,1 2-2-16,0 1-1 0,1-1-2 15,3 0 1-15,-1-2-1 0,3 3-1 16,1 0 1-16,3-1 0 0,4 1-1 15,-1 0 1-15,5 4 0 0,1-2 0 16,0 0 1-16,1 0-1 0,-1 2 0 16,-3-2 0-16,1 0 0 0,-3 1 0 15,-2 0 0-15,0 3 0 0,-2 0 0 16,-1 0 1-16,0 1 1 0,-1 0 1 16,0-1 0-16,-2 1 1 0,1-1 0 0,1 0 1 15,0 0 1-15,2 0-1 0,3 2-1 16,1-2 1-16,4 3 0 0,1 2 3 15,4 0-1-15,3 0 2 0,1 2 0 16,0 1 0-16,1 1 1 0,0-1-2 16,0 1-1-16,-2 1-3 0,-2 2 0 15,1-3-3-15,-3 1 0 0,-1 0-1 0,-4 3 0 16,-3-4-1-16,-1 4-1 0,-2-3 1 16,-2 5-1-16,-2 1 0 0,-3 4 1 15,1-1 0-15,-2 6 1 0,-1-3-1 16,1 2 1-16,-2-4 0 0,-1 1 0 15,2-2 1-15,-1 2 0 0,1-4-1 16,0 3 0-16,-1 1 0 0,0 0 1 16,0 2-1-16,1-1-1 0,-1-2 1 15,0 2 0-15,-2-1 0 0,0-2-1 0,-1 1 0 16,-2-7 0-16,-2 6 0 0,-1-3 0 16,-2-1 0-16,-2 0-1 0,0 0 2 15,-3 2-1-15,0 1 1 0,-1-3 0 16,-3-1-1-16,2-2 1 0,-3 0 1 15,-1-2-1-15,-1-3 1 0,-1-1-1 16,-2 2 0-16,1-2 0 0,-1 0 0 0,1 2-1 16,2 1 0-16,-2 0 1 0,2-2-1 15,2 0 1-15,2-1-1 0,1-1 1 16,0-1 0-16,4-2 1 0,0-3 1 16,2-1 0-16,0-2 0 0,1 0 0 15,0-2 0-15,0 0-1 0,-2-3 0 16,0 3-1-16,-1-1-1 0,-3 2 1 15,-2 1-1-15,0 0-1 0,-4 1 2 16,2 1-2-16,-1-2 1 0,-1 3 1 16,3-5-1-16,-2 3 0 0,2-3 0 0,1 0 1 15,0 1-2-15,2-2 1 0,0 1 0 16,1 2-1-16,3-2 1 0,1 1 0 16,0 1-1-16,1-1 2 0,-1 1-1 15,4 0 0-15,-2-4 0 0,1 0 0 16,0 3 0-16,1 0 0 0,-1-1 0 15,2 0 0-15,-2-1 0 0,1 2 0 16,1 0 0-16,-1-4 0 0,2 1 0 0,2-2 0 16,1 0 0-16,1-1 1 0,3 2-1 15,2 0 0-15,1 0 1 0,2-2-2 16,2 0 1-16,1-2 0 0,2 2 0 16,0-2 1-16,-1 2-1 0,1-1 0 15,0 3 0-15,-3 0 0 0,-2 1 1 16,0 2-1-16,-3 1 0 0,1-1 0 15,-2 2 1-15,1 0-2 0,2 2 1 0,1 1-1 16,5 0 0-16,3-2-2 0,5-1-3 16,3 1-2-16,7-3-1 0,3 1-6 15,6 1-14-15,1-1 154 0,3 3-290 16,0-2-151-16,-1 6-434 0</inkml:trace>
  <inkml:trace contextRef="#ctx0" brushRef="#br0" timeOffset="11881.78">9701 5710 331 0,'-8'2'97'0,"4"1"6"0,-1-2-16 0,5-1-41 16,0-1-8-16,0 2-5 0,2-1-2 15,2 1-5-15,0-2-2 0,3 1-3 16,1-1-1-16,2 1-4 0,1-2-2 16,3 0-2-16,3 1-2 0,3 1-1 15,4 0-2-15,3 1 0 0,5-1 0 16,5 1 0-16,4 0 0 0,4 1-1 15,5 0-1-15,6 2-1 0,6 2 0 0,4 0-1 16,5 2-1-16,6 2-1 0,6 1 0 16,5-1-1-16,3-2 1 0,6 1 0 15,4-3 0-15,8-2 1 0,1-1-1 16,0-3 0-16,-1-2 1 0,0-3-1 16,-3-2 0-16,-3 0-1 0,-11-1 1 15,-6 1 0-15,-8 0-1 0,-9 0 1 16,-12 1-2-16,-12-1-7 0,-10 1-6 0,-9 2-7 15,-10-5-121-15,-6 0-115 0,-6 5-293 16</inkml:trace>
  <inkml:trace contextRef="#ctx0" brushRef="#br0" timeOffset="13359">13600 5698 464 0,'-8'5'112'0,"2"-1"3"0,-1-1-69 16,2-1-6-16,-1-1-9 15,2 2-3-15,0-2-2 0,3 0-1 0,0-2-3 16,2 0-2-16,1 1-4 0,1-1-5 16,0-2-3-16,0 0-4 0,1 1-1 15,-1 0-1-15,-1 1-1 0,-1 1 0 16,0 1-1-16,0 0 1 0,0 0-1 16,3 1-1-16,0-1 1 0,6 1 0 15,5-1-1-15,5 1 1 0,5 0 1 16,8 1 7-16,1-1 5 0,8 0 5 15,6 1 3-15,0-1 3 0,9-1 6 0,8-2 1 16,8-1-4-16,11-2-5 0,5 4-3 16,14-3-3-16,14 0-2 0,7-1-7 15,3 4-1-15,10-1-3 0,3 1 0 16,5 1-1-16,-11 3 0 0,-6-2-1 0,0 3 0 16,-7 1 0-16,-15 3 0 0,-10 1-13 15,-12-3-27-15,-12 3-139 0,-13-1-145 16,-13-6-370-16</inkml:trace>
  <inkml:trace contextRef="#ctx0" brushRef="#br0" timeOffset="25242.09">10279 7808 409 0,'2'1'108'0,"-1"0"2"15,3 3-53-15,1-3-12 16,3-1-7-16,2-1-9 0,2 1-5 0,4-2-1 16,4-3 1-16,2 0-1 0,4-2-1 15,3 2-1-15,1-4-3 0,2 1-1 16,1 0-3-16,2 1-3 0,-1-1-2 15,-3 3-2-15,-3-2-2 0,-3 3-1 16,-3-1-1-16,-6 2 0 0,-6 1-2 16,-3 1-1-16,-5 0-4 0,-6 1-3 15,-6 1-2-15,-4 0-2 0,-9 2-1 0,-5 2 1 16,-6 0-1-16,-4 2 3 0,-4 1 2 16,-6 2 2-16,-2 2 1 0,1 0 0 15,-2 0-1-15,1-1 0 0,3 0-1 16,2-2 0-16,6-2 0 0,8-2 0 15,5-1 1-15,8 0 0 0,5-2 3 16,5-1 2-16,7-1 1 0,10-1 1 0,4 0 1 16,6-1 2-16,10-1 3 0,5 2 0 15,5-1 1-15,7 0 1 0,0 2 0 16,1 0-2-16,1 0-2 0,-8 0-1 16,-3 0-2-16,-5 0-2 0,-8 4-1 15,-6-4-3-15,-6 5-8 0,-6 0 26 16,-4 1-153-16,-7-2-117 0,-3 8-316 15</inkml:trace>
  <inkml:trace contextRef="#ctx0" brushRef="#br0" timeOffset="31216.97">10441 6798 400 0,'2'4'108'0,"3"0"5"16,-2-1-47-16,-1 1-13 0,0-1-1 15,0-2-6-15,-1 2-9 0,-1 0-1 16,0 1-2-16,-1 0-4 0,-1 1-5 16,1 0-6-16,0 1-2 0,-1 1-4 15,1 3-2-15,1 0-1 0,1 4-2 16,1 1 2-16,2 5-1 0,-1 1 1 16,2 5-2-16,1 4-1 0,-1 0-1 0,-1 3-1 15,-1-1-3-15,-1-1 0 0,-2 3-1 16,-2-5 1-16,-3 1-1 0,-1-3 0 15,-3-3 0-15,-2 0 1 0,-2 2-1 16,-2-4 0-16,0-3 0 0,0-3-1 16,0-2 1-16,-1 0 0 0,1-4 0 15,1-1 0-15,-1-4 1 0,0-2-1 0,0 2 0 16,0-4 0-16,-3-3 0 0,1-3 0 16,-1-3 1-16,2-3-1 0,-2-5 0 15,2-2 0-15,0-3 0 0,1 0 0 16,0-1 0-16,1 1 0 0,1 2 0 15,0-1 0-15,1 0-1 0,1 2 0 16,4-3 0-16,-1-5 1 0,2-4-1 16,1-3 4-16,0-1 0 0,0-3 1 15,0-5 0-15,-1 4 1 0,-3-1-1 16,1 5 1-16,-3 3-2 0,0 2 0 0,1 2 0 16,0 2 0-16,1 1 0 0,1-1 0 15,4 0 0-15,1 0-1 0,3-5 0 16,-1 1 1-16,4-2 1 0,1 2 1 15,4-3-1-15,-1 1 1 0,4 6 0 16,1-2 0-16,1 2 0 0,1 0 0 16,0-2-2-16,2 3 0 0,0 3 0 0,2-4-1 15,-1 5-1-15,2 1-1 0,-2 7 1 16,1 2-2-16,-3 3 0 0,-2 1-1 16,-3 3 0-16,0 3 0 0,0 2-1 15,1 3 0-15,1 1 1 0,1 4-1 16,2 3 1-16,3 4 1 0,4 2-1 15,1 4 1-15,4 1 0 0,2 4 1 16,1 0-1-16,3 2 0 0,0 3 0 16,0 2 0-16,-6 2-1 0,-1 3 0 0,-1 1-1 15,-4 5 1-15,-5 1-1 0,-4 2-2 16,-7 1-6-16,-6-2-9 0,-4 5-11 16,-8 0-20-16,-7 2-134 0,-7-1-142 15,-5 3-343-15</inkml:trace>
  <inkml:trace contextRef="#ctx0" brushRef="#br0" timeOffset="32161.87">19353 7575 555 0,'3'1'143'0,"0"-2"6"0,1 0-71 16,-1-1-16-16,1 2-13 0,1-3-9 15,0 0-5-15,3-2-4 0,3 2-3 16,3-1-4-16,7 2-4 0,4-3-2 16,6 3-2-16,6 0-3 0,7 0-3 15,11-2 0-15,8 0 0 0,10 2-1 0,14-3 0 16,8-1 1-16,13 2 1 0,10 3 2 16,6-2 0-16,5 0-2 0,1 1 0 15,2 5-2-15,2-1 0 0,-4-2-3 16,-4 3-2-16,-7 2-2 0,-10 1-2 15,-13-1-4-15,-14-4-7 0,-19 4-14 16,-17-1-32-16,-19-4-144 0,-20 1-160 16,-28 2-388-16</inkml:trace>
  <inkml:trace contextRef="#ctx0" brushRef="#br0" timeOffset="34438.87">9941 6391 342 0,'5'0'88'15,"3"1"4"-15,0-5-43 0,2-2-12 16,1 0 1-16,-1 0 0 0,-2 1-1 16,-1 1-2-16,-2 0 0 0,-2 4-1 15,-1 0 0-15,-1 0-3 0,-2 0-3 16,1 1-3-16,-2-2-3 0,1 2-2 15,-2-5-4-15,1 2-2 0,-1 0-4 16,0 0 1-16,0 0 2 0,0-1 2 0,-2 0 0 16,1 1 1-16,0-4-1 0,-1 1 0 15,0 0-3-15,-1-4-2 0,1 0-3 16,-1-2-2-16,0-1 0 0,-1 3-2 16,-1-1-1-16,1-2-1 0,-2 5-1 15,-1-2-2-15,0 3-2 0,-1 1-1 0,-3-2-1 16,2 3 1-16,-2 1-1 15,0-1 1-15,1 2 1 0,1 0 2 16,4 1 1-16,1 2 0 0,0-1 1 0,4 0-1 16,1 0 1-16,0 2 0 0,0-1 0 15,-1 0-1-15,0 0 1 0,0-1-1 16,-2 4 1-16,0 0-1 0,-2-1 0 16,-1 4 1-16,-3 1-1 0,-1 2 1 15,-4 0 0-15,-1 3-1 0,-2-1 1 0,-2 0 0 16,-1 1 0-16,3 0 0 0,-1 2-1 15,2 1 0-15,2 0 0 0,-1-1 0 16,3 5-1-16,3 0 1 0,0-2-1 16,3 3 1-16,0 1 0 0,2 0 0 15,3 2 0-15,2 2 1 0,0 3-1 16,2-1 1-16,0 2 0 0,2-1 0 16,1 2 0-16,-3 2 1 0,1-1-1 15,0 0 0-15,0 2 1 0,1-1-1 0,-5 1 0 16,1 2 0-16,1 0 1 0,-1 1-1 15,0 1 0-15,1 1 0 0,-2 0 0 16,2 2 0-16,1-4-1 0,1 1 1 16,2 1-1-16,-1-8 1 0,0 6-1 15,3-3 1-15,-1-2-1 0,2 0 1 16,-1-4 1-16,2-1 0 0,2 1 0 16,-1-2 1-16,0-1-1 0,0 0 1 15,0-4-1-15,1-1 1 0,-1-2-1 0,-2-2 0 16,1-2 0-16,0-2-1 0,-1-1 1 15,0 0-1-15,-2-1-1 0,2-1 1 16,-2-1-1-16,4 0 1 0,0-1-1 16,3-2 0-16,0-2 1 0,2 3 0 15,0-6-1-15,3-1 1 0,-1-6 1 16,2-2-1-16,-1 2 1 0,3-7 1 0,0-1 0 16,3-4 0-16,-2 0 1 0,-1-1 1 15,1-2-1-15,0-2 1 0,-2 0-1 16,-2-2-1-16,0 3 0 0,-1 1 0 15,-2 3-1-15,-3-2 0 0,0 4 0 16,-3-2 0-16,-1 3-1 0,-3-4-1 16,-2-3-2-16,-2-6-5 0,1 0-5 15,-1-4-10-15,1 3-2 0,1-1-25 16,1 2-113-16,0 3-122 0,-1 3-296 0</inkml:trace>
  <inkml:trace contextRef="#ctx0" brushRef="#br0" timeOffset="35539.62">15902 7569 450 0,'-3'4'125'0,"1"-2"2"0,2-3-8 0,2 3-83 15,4 0-6-15,-1-2 2 0,4-1 0 16,3 1-4-16,2-2 1 0,3 0-1 16,4-3-3-16,1 0-8 0,3-2-4 15,1 2-5-15,1-3-3 0,10 2-2 16,5-1-2-16,7 3 0 0,5 0 0 16,7 4-1-16,9 1 1 0,8 5-1 0,4-1 1 15,1 3 1-15,6 1-1 0,2 0 1 16,2-1 0-16,2 0 1 0,1-1-2 15,0-1 1-15,-4 0 0 0,-3-1-1 16,-8-1 1-16,-6-2-17 0,-10-2-69 16,-11-3-78-16,-12 2-123 0,-11-2-299 15</inkml:trace>
  <inkml:trace contextRef="#ctx0" brushRef="#br0" timeOffset="37774.6">9257 7567 398 0,'1'1'115'0,"-1"3"6"0,0-6-6 16,1 4-58-16,1-5-18 0,-2 2-2 0,0 0-2 15,-1 0-4-15,1 1-3 0,0 2-4 16,-1-3-1-16,0 1-3 0,1 1-3 16,0 3 0-16,-1 0-3 0,0 0-2 15,-1 3-3-15,-1 5-2 0,0 4-3 16,-1 4 0-16,-2 4-2 0,1 8 0 16,-1 4-1-16,1 6 1 0,-2 1-2 15,1 1 1-15,-2 4-1 0,1-4 0 16,2 1-1-16,1-4-9 0,0-6-9 0,2-3-9 15,3-6-4-15,1-4-5 0,2-6-1 16,-1-5-123-16,-1-3-107 0,0-6-273 16</inkml:trace>
  <inkml:trace contextRef="#ctx0" brushRef="#br0" timeOffset="38366.56">9189 7516 373 0,'-11'16'96'0,"0"-1"1"15,-3 5-18-15,0 1-58 0,-1-1-5 16,1-1 2-16,0 0 3 0,1-5-2 0,1 2-1 16,3-6 1-16,1-4 3 0,3-2-4 15,1 0-3-15,1-3 3 0,3-3-1 16,2-4 0-16,2-3-1 0,0-2-3 15,4-3-4-15,0-2-2 0,3-3-3 16,1 2 0-16,1-2 2 0,-1 4 2 16,1-2 1-16,0 4 2 0,-1 0 1 15,0 3 1-15,1 0 1 0,-1 1 3 16,-2 2 1-16,0 1 1 0,0 1 0 0,-3-1 0 16,1 2-1-16,-1 0-2 0,0 0-3 15,0 0-4-15,1 1 0 0,-1-1-1 16,0 0 0-16,-1 2 0 0,0 1 0 15,-1-3-1-15,0 4 0 0,-1 0-1 16,1 3 1-16,-1 1 0 0,1 1 0 16,1 2 1-16,0 4-1 0,2 2 0 15,2 5-1-15,1 1-2 0,2 2-1 0,0 3-2 16,3 3 0-16,1-4-2 0,-1-3 0 16,3-1-2-16,-2 0-2 0,0-3-7 15,0-3-15-15,-2-2-18 0,-4 0 155 16,-1-1-290-16,-3-2-159 0,1-1-435 15</inkml:trace>
  <inkml:trace contextRef="#ctx0" brushRef="#br0" timeOffset="39690">8768 7527 430 0,'0'1'109'0,"1"0"4"15,-1-1-57-15,1-2-15 0,1 2-6 16,-1 0-4-16,1 1-5 0,-1-2-1 16,0 0-3-16,1-1-3 0,0 4-4 15,0-2-1-15,0 1 0 0,0 1-1 16,-2 3-3-16,2 3-2 0,-3 3 0 0,0 4 1 16,-1 5-1-16,-4 3-3 0,1 7 0 15,-2 4-2-15,1 3 0 0,-3 1-1 16,0 5 0-16,0-1-1 0,1-2-1 15,-1-2 1-15,0-4-1 0,0-3 0 0,3-1 0 16,0-7-1-16,2-6-1 16,-1-2-3-16,4-4-4 0,-1-2-4 15,1-3-6-15,-1-6 22 0,-1-3-150 0,-2-3-116 16,1-8-309-16</inkml:trace>
  <inkml:trace contextRef="#ctx0" brushRef="#br0" timeOffset="40158.78">8798 7411 531 0,'-1'2'117'0,"-3"3"6"16,-2 3-75-16,-3 2-24 0,-2-3-4 0,0 7 1 15,-2-5-2-15,1 3-2 0,0 1-4 16,1-1-5-16,1 0-5 16,0 0-2-16,2 0 0 0,0-1-1 0,1 1 0 15,1 0 0-15,0-1 0 0,2-3-1 16,-1 1 0-16,2-1 0 0,1-4-1 16,1-2 0-16,1-2 0 0,1-1 0 15,0 0-1-15,1-3 1 0,3-2 0 16,-1-1 0-16,3-3 0 0,1-4 1 15,2-3 0-15,0 0 0 0,1 0 1 0,-1 1 0 16,2 3 0-16,-1 1 1 0,-2 3 1 16,-1 2 1-16,1 2 1 0,1 2 1 15,-2-1 2-15,-2 2 0 0,1 2 0 16,-1 0 0-16,0 1-1 0,-1 1-1 16,1-1-1-16,-1 3-2 0,2 0 1 15,0 0 0-15,-1 4 0 0,1 1 0 16,-1 2 0-16,0 1-1 0,-1 2 1 0,1 0-1 15,-2 3 0-15,0-1-6 0,2 0-5 16,-1-1-2-16,2 4-13 0,1-2-120 16,-1-3-116-16,4 0-293 0</inkml:trace>
  <inkml:trace contextRef="#ctx0" brushRef="#br0" timeOffset="41125.75">8293 7530 371 0,'1'3'108'15,"0"-2"4"-15,0-2-15 0,-1 2-49 16,1-2-15-16,-1 2-5 0,2-2-7 15,-2 0-4-15,0 1-3 0,0 1-2 16,0 0-2-16,0 0-2 0,0-1-1 0,0 5-1 16,0 1 0-16,-1 4-1 0,0 8 0 15,-1 3 2-15,-2 5 0 0,-1 9-1 16,0 2 0-16,-3 6-1 0,0 4 0 16,1-3-2-16,-3-1-1 0,0-3-1 15,-1-3-1-15,-1-2-3 0,-1-5-4 16,1-3-5-16,-1-1-10 0,0-6-58 0,3-3-56 15,0-5-98-15,2-6-222 0</inkml:trace>
  <inkml:trace contextRef="#ctx0" brushRef="#br0" timeOffset="41592.93">8250 7526 284 0,'-10'7'74'15,"-1"6"0"-15,2-1-2 0,0 2-61 0,-1 1-10 16,-2 1 0-16,1 1 1 0,0-4-2 15,1-3 7-15,2 1 8 0,2-5 4 16,0-2 3-16,4-1 7 0,0-2 6 16,1 0 9-16,1-1-3 0,0-1-6 15,1-1-2-15,1-3-2 0,2-2-6 16,1-2-6-16,2-2-6 0,2-3-5 16,2 0 1-16,0-3 0 0,-1 2 0 15,2-1 0-15,-1 1 1 0,0 0 0 16,0 1 1-16,0 0 0 0,1 2-2 0,3 1 0 15,-2 3-1-15,3-1 1 0,-2 2-1 16,1 3 0-16,0-3 0 0,-2 4-2 16,-2 0 0-16,0 3-2 0,1 1-1 15,-2 2-1-15,-2 3-1 0,1 2 0 16,-2 3 0-16,-1 4 1 0,0 1-1 16,-2 2-5-16,0 0-10 0,1 3-9 0,-3-1-129 15,0 2-123-15,2-2-316 0</inkml:trace>
  <inkml:trace contextRef="#ctx0" brushRef="#br0" timeOffset="46788">8124 7388 415 0,'2'1'109'0,"-1"-1"6"0,-1-1-25 16,0-1-51-16,-2 2-11 0,1-1-1 15,0-1 0-15,-1 0-4 0,0 1-5 16,-1-2-2-16,1 0-3 0,1 0-2 16,0 1 0-16,0 1-2 0,0 0-2 0,1 0-2 15,0 2 0-15,0 1 0 0,0 3 0 16,-1 0-1-16,0 0 1 0,0 1 3 16,-3 1 3-16,1-1 0 0,-1-1 1 15,-3 0 1-15,0 0 0 0,0 2-1 16,-1-2-3-16,-1 1-2 0,-2 1-2 15,2-2 0-15,-2 0-1 0,-1-3-1 0,-2 1-1 16,0 2 0-16,1-2-1 0,-2 2 1 16,-1 1-2-16,0 1 0 0,-1 2-1 15,2 2 1-15,-1-4-1 0,-1 1 1 16,3 0 0-16,0-1 0 0,1-2 0 16,3-2 1-16,-3-2 0 0,2-4 2 15,1-2 0-15,-1-2 1 0,0-3 1 16,1 0 1-16,-1-3 1 0,2-2 0 15,-1 1 0-15,-1-2-2 0,1-2-1 0,0 0-1 16,-1-4-1-16,1 1-2 0,0 2 0 16,0-2 0-16,4 3-1 0,-1 2 3 15,0-1-1-15,1 3 2 0,-1-4 2 16,1 0 2-16,0 1-1 0,0 0 1 16,0-3-1-16,2 0 0 0,-1-4-1 0,3-1-2 15,-1 0-2-15,2-3 0 0,-1 1 0 16,1 0 0-16,1-2-1 0,-2 4-1 15,2 0 1-15,-1 0 0 0,0-3-1 16,1 1 1-16,0-1 0 0,-2 4 1 16,2-2 0-16,0 2 1 0,0 2 1 15,2 1-1-15,3 0 1 0,1-1-1 16,3 1-1-16,1-4 0 0,1 2 0 16,2 2 0-16,1-2 0 0,0 2-1 15,2 0 0-15,-2 0 0 0,-1 5 0 16,-1 0 0-16,-1-1 1 0,-2 4-1 0,0-1 2 15,-4 2-1-15,2 4 1 0,-2-1 0 16,1 1-1-16,-1 4 1 0,1-3-1 16,0 1 0-16,3 0 0 0,0 3-1 15,1-3 1-15,3 4-1 0,1-1 0 16,1 2 0-16,3 2 0 0,0 0 0 0,2 0 0 16,0 4 0-16,0-2 0 0,-1 0 0 15,1 5-1-15,-2 1 1 0,-2 2 0 16,-1 1-1-16,-1 2 1 0,-2 3 1 15,0 1 0-15,-1 2 0 0,-2-3 0 16,2 3 0-16,-1 0 0 0,2-1 0 16,-1 2 0-16,0 4 0 0,-1-1-1 15,-1 5 1-15,-3 2-1 0,0 5 0 16,-4 4 1-16,-2 3-1 0,-3 2 0 16,-3 3-1-16,-2 4 1 0,-2 3-1 0,-2 0 1 15,-1 1-2-15,-2 0-1 0,3 0-1 16,0-1-1-16,2-6-1 0,0-6-7 15,1-6-2-15,1-6-4 0,0-7-4 16,1-3-6-16,-2-8-11 0,1-2 160 16,-1-4-287-16,1-6-146 0,0-2-424 15</inkml:trace>
  <inkml:trace contextRef="#ctx0" brushRef="#br0" timeOffset="48288.76">11941 7601 507 0,'-2'7'125'0,"1"-4"4"0,1-1-62 16,0-2-25-16,1 1-1 0,-1-2 0 16,0 1-3-16,0 0-4 0,0-1-2 15,-1-1-5-15,2 1-7 0,1 3-6 16,2-1-6-16,7 0-3 0,7-3-1 16,5 1 0-16,11 1-1 0,10-1 2 0,9-4 4 15,13 0 4-15,10 2 2 0,7 0 2 16,15 1 0-16,7 0 0 0,4 3-3 15,10 2-2-15,3 3-7 0,0-2-1 16,1 2-3-16,-9-1 0 0,-3 4 0 16,-6-2 0-16,-10-3 0 0,-16 3-1 15,-10-2 0-15,-14-1 0 0,-10 0 0 16,-15-2-1-16,-11-1-1 0,-11 1-3 16,-9 0 1-16,-6 1 0 0,-8-1 0 15,-8 1-1-15,-14-1 0 0,-9 2 0 0,-5-1 2 16,-11-1-3-16,-7 1-2 0,-9 1-5 15,-7-2-5-15,3 0-3 0,-4 0-2 16,-5 1-1-16,0 0 1 0,3-3-4 16,-3-1 2-16,8 1 2 0,3 0 3 15,3 0 3-15,6-3 2 0,5 1 1 16,6 1 6-16,10 2 4 0,4 1 2 16,6 2 2-16,5 0 1 0,7 0 0 0,8 2 1 15,4 0 0-15,4 1 1 0,7 1 2 16,6 0 2-16,4 0 0 0,6 2 1 15,7 2 2-15,4-3 0 0,6 1 0 16,6-5 0-16,6-2 0 0,8 0 3 16,2-4 0-16,8-6 2 0,10-1-2 15,3 0 1-15,6 0-1 0,5-3-1 16,0 0-3-16,8 0-3 0,1 0-3 16,-5 3 0-16,-1-1 0 0,-4 0-2 0,-6 2 0 15,-3 1-1-15,-9 1 0 0,-7 2 1 16,-5 1-1-16,-9 2 0 0,-5 1-1 15,-9 0 1-15,-8 1-3 0,-10 0-2 16,-8 3 1-16,-11-3 0 0,-12 3 1 16,-9 1 0-16,-10-1-1 0,-7 3 2 15,-10 1 2-15,-6-3 0 0,-11-1 0 0,-1-4-1 16,-5-3-6-16,-9 4-3 0,-4-2-3 16,-5-2-1-16,-5-1 0 0,1 6-1 15,-1 2 1-15,0 5 6 0,7-2 4 16,2-1 3-16,7 3 1 0,12 7 0 15,6-4-1-15,9 1 1 0,13-3 0 16,11 0 1-16,12-1 0 0,10 0 3 16,9-7 1-16,15 0 3 0,9-2 3 0,13-3 3 15,13 1 0-15,14-3 1 0,13-1-3 16,12-1 0-16,11-5-2 0,9 0-3 16,9 0-3-16,4 0 0 0,3 1-2 15,5 1 0-15,-2 3-1 0,-4 5 0 16,-4 1-1-16,-5 1 0 0,-8 3-1 15,-16 2-1-15,-17-1 0 0,-8 3-3 16,-15-2-9-16,-13-2-13 0,-14 3-74 16,-14-5-62-16,-8 4-119 0,-12-4-269 15</inkml:trace>
  <inkml:trace contextRef="#ctx0" brushRef="#br0" timeOffset="84094.38">6340 10871 352 0,'2'2'99'0,"-1"-2"2"15,0 1-23-15,-5-2-35 0,7-1-14 16,-2-2-5-16,1 2-4 0,-1 0-2 15,1 1-3-15,2-3-1 0,0 3-2 16,-2-2-4-16,2 1-3 0,0 0-2 16,3-1 1-16,0 0-2 0,1 0 1 0,0-2-1 15,4 2 0-15,1 1-1 0,2 0 0 16,2 0-1-16,2-1 1 0,2 2-1 16,3 0 1-16,3 1-1 15,4-1 0-15,1 2 0 0,4-1 0 0,3 0 0 16,4 2 0-16,2 1 0 0,5-3 1 15,1 1-1-15,3-2 0 0,0 1 0 16,2-2 1-16,3 4-1 0,3-2 1 16,-1 1-1-16,4 1 1 0,0 0-1 15,3 0 1-15,2 0 0 0,2 1 0 16,-2 0-1-16,3-1 1 0,2 0 1 0,1 0 0 16,2 1 0-16,1 0 2 0,4-3-1 15,2 0 1-15,0-2 2 0,2 0 0 16,0 0 1-16,3 0-1 0,1-2 1 15,1 2-1-15,-1-3 0 0,1 6-2 16,2-1-1-16,1-2-1 0,3 2-1 0,-3-1 0 16,0 0 0-16,1 3-1 0,2-3 1 15,-1 3-1-15,0 2 1 0,-3-3-1 16,1 4 1-16,0 1-1 0,0-3 0 16,-1 0 3-16,-2 1 1 0,-1-3 2 15,-3 3 2-15,0-3 2 0,1 1 3 16,-1 2 4-16,-3-2-1 0,2 1 0 15,0 4-2-15,2-3-1 0,-3-3-2 16,2 3-4-16,-5 2-3 0,2-2-2 16,-4 2-2-16,-2 0-1 0,-3 3-2 0,2 0-2 15,-4 2-3-15,-2-2-5 0,-3 3-6 16,-1 0-5-16,-6 0 3 0,0 1-33 16,-9 2-94-16,-3 0-107 0,-5 0-260 15</inkml:trace>
  <inkml:trace contextRef="#ctx0" brushRef="#br0" timeOffset="101336.81">6479 6816 399 0,'3'0'98'0,"-1"-1"3"0,-2 1-47 0,1-2-18 16,-1 1-2-16,-2 5 0 0,0-3-2 15,-2 1-3-15,0 1-5 0,0-3-5 16,0 3-6-16,1 1-7 0,0-4-2 16,2 0-1-16,0 0 0 0,1 1-1 15,0 1 0-15,-1-4 0 0,1 1 1 16,0 1 0-16,0 2 2 0,-2-3 5 16,2-2 5-16,-1 1 2 0,-1 1 0 0,0-4 1 15,-2-1-1-15,0-5-3 16,0 3-3-16,-2-1-6 0,0-3-2 0,0 0-1 15,1 1 0-15,0-1 0 0,1 2-1 16,-1 0 1-16,0-4-1 0,1 3 1 16,1-3 0-16,0-3 3 0,0 1 1 15,0-2 0-15,2 0 0 0,1-3 1 16,2-3-1-16,0 3 0 0,1 0-2 16,2 0-1-16,-1-3 1 0,3 1 0 15,-2 2 0-15,0 2 1 0,0-2-1 0,-1 2 0 16,0 1 1-16,0 2-1 0,-2 1-1 15,1 2 0-15,-1 2 0 0,0-1 0 16,0 2 2-16,0 1 1 0,-1 0 0 16,3 3 0-16,-2-1 0 0,0 2 1 15,0 1-2-15,0-1-1 0,2-1-3 16,-2 2 0-16,0-1 0 0,2-2-1 16,0 0 0-16,1 1 0 0,2 2 0 0,-1-2 0 15,3 1 0-15,0 1-1 0,0 1 1 16,1-1 0-16,0 0 0 0,4 0-1 15,0 1 1-15,1-3 0 0,4 2 0 16,2 1 0-16,2-4 0 0,1 0 0 16,2 2 0-16,3-1 1 0,0 1 0 15,1-2-1-15,0 1 1 0,2 0-1 16,1 0 1-16,0-2 0 0,0 0 0 0,0 1 0 16,1-1 0-16,-2 1 0 0,0 1 0 15,0 4-1-15,-1 2 0 0,-1 1 1 16,1 0-1-16,0 2 0 0,-1 3 0 15,0-2 0-15,1-1 0 0,-1 0 0 16,2-2 1-16,-1-1-1 0,1-1 0 16,-2-1 0-16,3 1 0 0,1 0 1 0,2 0-1 15,-1 3 0-15,1-1 0 16,2 3 0-16,1 0 0 0,1 2 0 0,-2-2 0 16,-1 0 0-16,0-1 0 0,0 0 0 15,-1-3 0-15,-3 0 0 0,-3-2 0 16,1 3 1-16,-3 0-1 0,0 0 0 15,-2-1 0-15,-2 1 0 0,0 1 0 16,-1-1 0-16,-1 0 0 0,0-1 0 16,-1 0 0-16,-1 0 1 0,-2 1-1 0,1-2 0 15,-2 2 0-15,-2-3 0 0,-2 3 0 16,-2 2 0-16,-1-3 0 0,-3 0 0 16,0 1 0-16,-2-1 0 0,0 1 0 15,-1-1 0-15,-1-1 0 0,1 2-1 16,0 0 1-16,0 0 0 0,1 0 0 15,0 1 0-15,1-1 0 0,-1 2 0 16,1-2 0-16,0 1 0 0,0-1 0 0,-1 1 1 16,1 0-1-16,-2-3 0 0,-2 1 0 15,2 1 0-15,-2-2 0 0,0 2 0 16,-1 0 0-16,-2-1-1 0,2 2 1 16,-1-2 0-16,0 1 0 0,0 0 0 15,0-2 0-15,0 1 0 0,0 0 0 16,0 0 0-16,1 0 0 0,0 0 0 15,0 1 0-15,-1 0 0 0,1-1 1 16,1 0-1-16,-1 2-1 0,-1 0 1 0,0 0 0 16,1 1-1-16,-1 0 1 0,1 1 0 15,-1 2-1-15,1-1 2 0,-1 2-1 16,1 2 1-16,1-1-1 0,-1 2 1 16,3 3-1-16,-1 3 1 0,1 2-1 15,1 5 1-15,0 1 1 0,1 4-1 16,0 0 0-16,1 2 0 0,0-1 1 15,0-1-1-15,0-3 1 0,-1-1-2 0,0-1 1 16,-1 0 0-16,0-2-1 0,-1 0 1 16,-1 0-1-16,-1-2 0 0,-1-1 0 15,1-4-1-15,0-3-3 0,-2-1-8 16,1-4-10-16,1-3-10 0,0-3-52 16,3-7-89-16,2 2-127 0,2-3-290 15</inkml:trace>
  <inkml:trace contextRef="#ctx0" brushRef="#br0" timeOffset="103167.59">8737 6506 250 0,'-2'1'83'0,"2"-2"9"0,0 2-8 16,0-2-22-16,0 1-10 0,2 0-8 15,-4 1-8-15,2 0-7 0,2-1-7 16,-4-1-5-16,4 2-2 0,-2-2-1 16,-2 1 1-16,1 0-1 0,-1 0-2 15,0 1-1-15,0 0-3 0,0-1-2 16,-2 2-2-16,2-1-1 0,1-1-1 0,0 0 4 16,1 0 3-16,1 0 3 0,-1 0 2 15,0 0 2-15,1 0 3 0,-2-1 0 16,-1 0-3-16,-1-1-1 0,-3-2-2 15,1 0 0-15,-2-1-3 0,-3-4-2 16,2 0-1-16,1-3-1 0,-1-4-2 16,3-1-1-16,-2-4-2 0,2-3 0 15,0-2 0-15,1-3 0 0,1 2 0 0,-1 2 1 16,2-1 1-16,1 5 2 0,1 5 0 16,1 2 1-16,1 4 0 0,2-1 1 15,0 3-1-15,1 1 0 0,0-2-2 16,0 1-1-16,1 0 0 0,-1 1-1 15,0 2 0-15,-2 0-1 0,-1 2 0 16,0 0 0-16,-1 1 0 0,0-1-1 0,-1 2 1 16,2 0-1-16,-1 0 1 0,0-1-1 15,1 3-1-15,-1-2 1 0,1 1-1 16,3-1 0-16,-2 2 0 0,0-3 0 16,3 0 0-16,-1-1 1 0,0-1-1 15,-2 0 1-15,1 1 0 0,1-2-1 16,-2 3 1-16,1 0 0 0,0 0-1 15,2 2 0-15,0 0 1 0,0 2-1 16,3-1 1-16,0-1-1 0,2-1 1 0,1 2-1 16,2-1 1-16,1-1 0 0,3 1 0 15,2 1-1-15,1-2 1 0,2-1 0 16,2 1 0-16,-1-1-1 0,2 2 1 16,1-2 0-16,3 0 0 0,2 1 0 15,3 1 0-15,2 0 1 0,1 2-1 0,4-1 0 16,-2-1 0-16,1 0 1 15,-3-1-1-15,-3 3 0 0,-1-3 0 16,-2-1 1-16,-1 1-1 0,-5 1 0 0,-2 0 0 16,1 1 0-16,-2-3 0 0,2 2 0 15,-1 0 0-15,1 0 0 0,1 0 0 16,4 0 0-16,-2-1 0 0,1 2 0 16,-2 3 0-16,2 0 0 0,-2-3 0 15,0 3 0-15,1-2 0 0,-1 1 0 16,1-3 0-16,0 0 0 0,-1-1 0 15,1 3 0-15,0-2 0 0,1-1 0 0,-3 5 0 16,1-2 0-16,-1-1 0 0,0 2 0 16,-2-2 0-16,0 4 0 0,-2-2 0 15,1-1 0-15,-1 0 0 0,0 2 0 16,0-1 0-16,0-1 0 0,-1 0 0 16,2-1 0-16,-3-1 0 0,2 1 0 15,0-1 0-15,0-1 0 0,-1 1 0 0,-1-1 0 16,-2 2 0-16,2-1 0 0,-1 0 0 15,-1 3 0-15,1 0 0 0,1 1 0 16,0 1 0-16,-1-1 0 0,-1 4 0 16,-3-2 0-16,-2-1 0 0,1-2 0 15,-1 1 0-15,-2 1 0 0,2-3 0 16,1-1 0-16,-1 0 0 0,2 1 1 16,-1 0-1-16,1 1 0 0,-2-3 0 15,0 1 0-15,-1 1 0 0,0 1 0 0,-2-1 0 16,-1 2 0-16,-4-4 0 0,1 2 0 15,-2 1 1-15,-2-3 1 0,-1-1 1 16,-2 2 1-16,1-2 2 0,-1 0 1 16,1 2 0-16,0-2 0 0,1 0 0 15,0 0-1-15,0 0-2 0,0 0 0 16,1 2-1-16,-2-4 0 0,0 3-2 16,0 0-1-16,-2 0 0 0,2-1 0 15,0 2 0-15,0-1-1 0,2 2 0 0,-2-4-1 16,1 2 0-16,-1 3-1 0,0-1 1 15,0 0 0-15,-3 2 0 0,2 3 1 16,1 5 0-16,-2 3 1 0,1 4 0 16,-1 3 0-16,1 2 0 0,2 8 0 15,-2 0 0-15,-1-2 0 0,2 1 1 16,-2 0-1-16,2-1 1 0,2-1 1 0,-1-5-1 16,4 2 1-16,1-1 0 0,-1 2 0 15,3-5 0-15,-1-2 0 0,-1 0-1 16,1 0 1-16,-2-3-1 0,0 1 0 15,-1-3 0-15,-2 2 1 0,-1 0-1 16,-1-4-1-16,1 2-11 0,-2-5-14 16,-1-1 16-16,2-2-163 0,-2-6-139 15,-1-2-358-15</inkml:trace>
  <inkml:trace contextRef="#ctx0" brushRef="#br0" timeOffset="118632.07">19884 4206 519 0,'-2'-6'132'16,"3"5"3"-16,-1-1-46 0,0-1-53 15,-2 2-8-15,-3 1-9 0,-1-1-5 16,-3 2-4-16,-4 2-3 0,-1 0-5 0,-2 3 0 16,-1 0-1-16,0 5 0 0,1 4-1 15,0 2 0-15,0 3-1 0,4 5 1 16,1 2-1-16,2 3 0 0,3 1-1 16,3-1-1-16,6-1-1 0,3-3 0 15,5-6-1-15,4 1 0 0,4-5 1 16,7-6 0-16,2-1 1 0,-2-5 1 0,1-2 1 15,-1-2 1-15,-2-5 2 0,-1-3 2 16,-3-1 1-16,-3-4 3 0,1-2 4 16,-3-6 5-16,-4-1 5 0,-3-4 1 15,-4-5 1-15,-5-2-2 0,-2-1-1 16,-6-1-5-16,-3 2-6 0,-2 3-5 16,-3 5-1-16,0 4-2 0,-1 4 0 15,2 1-1-15,-1 6 0 0,0 6-7 16,0 3-13-16,0 2-13 0,1 2 16 15,2 1-150-15,0 5-131 0,4 0-323 0</inkml:trace>
  <inkml:trace contextRef="#ctx0" brushRef="#br0" timeOffset="119004.64">20396 4280 619 0,'2'-5'140'0,"-2"-2"4"0,-2 2-107 16,0 1-7-16,-2-1-3 0,1 2-3 15,-1 4-6-15,-2 0-5 0,0 2-4 16,0 4-3-16,-1 4-3 0,2 3-3 16,2 5-1-16,1 0 0 0,3 1-1 0,5 0-1 15,5 2 0-15,2-5 0 16,5-1 1-16,4-3 0 0,3-1 1 0,2-3 1 15,1-3 1-15,3-2 1 0,1-4 0 16,0-2 1-16,-4-2 3 0,-3-4 5 16,-2-2 5-16,-5-2 5 0,-6-4 3 15,-3 2 1-15,-6-7 1 0,-4-3-4 16,-3-1-6-16,-5 3-4 0,-5-2-5 0,-3 3-2 16,-4-2-3-16,-5 9 0 0,-4 4 0 15,-3 3-2-15,0 1-4 0,1 6-7 16,5-2-15-16,3 8-20 0,6-4 4 15,6-1-137-15,5 3-136 0,9-1-319 16</inkml:trace>
  <inkml:trace contextRef="#ctx0" brushRef="#br0" timeOffset="119265.8">21030 4024 557 0,'2'2'142'0,"0"5"4"0,1 3-41 16,-2 3-73-16,-1 5-2 0,0 5-1 0,-2 6-6 16,-2 4-6-16,0 0-4 0,-3 4-4 15,1 2-3-15,0 2-2 0,2-1-3 16,2-1-2-16,1-3-14 0,2 0-13 15,2-3-35-15,0-7-96 0,2-2-122 16,-1 0-286-16</inkml:trace>
  <inkml:trace contextRef="#ctx0" brushRef="#br0" timeOffset="119483.77">21417 4159 751 0,'-2'0'165'0,"1"4"6"0,-2 6-125 15,2 2-12-15,-1 2-3 0,0 9-6 0,0 4-2 16,-1 3-5-16,2 2-6 0,1 1-5 16,0 5-6-16,0 2 0 0,1-3-9 15,-1 0-20-15,0 3-21 0,-2-2-134 16,-3-2-146-16,-3-2-359 0</inkml:trace>
  <inkml:trace contextRef="#ctx0" brushRef="#br0" timeOffset="119818.06">19566 4979 488 0,'58'-1'132'0,"10"-1"5"0,2 1-7 16,5-1-102-16,6-1 3 0,9 3 1 15,5-3-5-15,9 6-6 0,6-2-4 16,8 0-4-16,5 3-1 0,3 4-7 16,4 1-3-16,1 2-2 0,-3-1-1 15,1 7-5-15,-2 5-11 0,-4 0 33 16,-3-1-170-16,-10 4-131 0,-8 2-343 16</inkml:trace>
  <inkml:trace contextRef="#ctx0" brushRef="#br0" timeOffset="124930.28">20335 5587 277 0,'-8'-1'91'16,"1"0"7"-16,1-1-23 0,1 2-11 15,2 0-5-15,1-1-7 0,1 2-9 16,1-2-4-16,1 0-3 0,2 0-3 0,0 0 0 16,2-1-4-16,1-2-4 0,0-2-4 15,2 0-6-15,1-1-4 0,2-1-2 16,-1-2-3-16,1 1 0 0,0 2 2 16,1-1 3-16,1 0 2 0,1 2 2 15,2 1 1-15,1 1 1 0,2-2-2 16,2 2 0-16,2 1-2 0,0-1-2 15,0 0-1-15,1 0-3 0,-3-1-2 16,-1 2-1-16,-1 3-2 0,-2 0-1 16,-3 0-1-16,-1 3 0 0,-2 3-1 0,1 0 0 15,-2 3 0-15,-1 2 0 0,-5 2 0 16,-1 5-1-16,-3-1 0 0,-2 5 1 16,-3 3-1-16,-2 1 1 0,0-1-1 15,-1-1-3-15,-3-1-1 0,-2 0-2 16,-3-1-3-16,0-4-1 0,-5 0-2 15,-2-2 2-15,0 0 1 0,0-3 2 0,2-3 1 16,2-1 4-16,3-2 2 0,5 0 1 16,3-5 0-16,3 0 0 0,1-5 0 15,6 2 0-15,0-3 0 0,3-2 0 16,1-1 0-16,3 3 0 0,3-2 1 16,3 3 0-16,1 1 1 0,3-1 1 15,1 3 2-15,2 1 0 0,-1-1 1 16,-1 3 0-16,0 1 0 0,2 1 0 15,-2 1-2-15,-2 0-1 0,0 4-2 0,-2 1 0 16,0 1 0-16,-1 2 0 0,-2 0 0 16,-3 0 0-16,1 6 1 0,-1-3-1 15,0-2 1-15,-3 0 0 0,-1-2 0 16,-2 1 1-16,-2 0 1 0,-2-3 1 16,-4 0 0-16,-1 3 2 0,-5-1 1 15,-2 0 1-15,-7 0 0 0,-2-1-1 16,-3-2-1-16,-4-2 0 0,-9-1-1 0,0-6-1 15,-4 0-1-15,-3-4-1 0,-3-5 1 16,-3 0-2-16,3-1 0 0,2-2-1 16,-1 3-10-16,6-3-16 0,4 0 10 15,5 6-153-15,2-1-136 0,9-2-348 16</inkml:trace>
  <inkml:trace contextRef="#ctx0" brushRef="#br0" timeOffset="129506.2">16900 4118 439 0,'-2'-6'101'0,"0"0"5"16,-1 0-71-16,2 2-5 0,-1 2-5 15,1 1-1-15,0-2 1 0,0 4-2 16,-2-1-3-16,3 0-2 0,0 0-2 15,-1-2-3-15,1 2-2 0,-1 1-2 16,-1-1-2-16,0 4-1 0,-3 2 0 0,1 0 0 16,-1 2 0-16,-5 3 0 0,-2 2 0 15,-3 3-1-15,-1 1 0 0,1 0-1 16,-1 1 0-16,2 1-1 0,5-3 0 16,4 2-1-16,7-2 0 0,7-2-1 15,5 2 0-15,5-2 1 0,1-2 1 16,2-3 1-16,2-5 2 0,-2-5 2 15,1-1 2-15,-1-6 3 0,-1-1 1 16,1-5 0-16,1 2 1 0,-1-3 1 16,-2-1-2-16,-4-1 1 0,-3-1-1 0,-4 0 0 15,-4-1-2-15,-3-2 0 0,-7-2-2 16,-2 1-2-16,-2-2-4 0,-4 7-2 16,-4-3-1-16,-4 6-1 0,1 2-1 15,-2 6-1-15,0 3-1 0,2 3-5 16,2 0-15-16,6 1-10 0,3 4-10 15,3-1-64-15,3 0-60 0,3-1-111 0,1 4-236 16</inkml:trace>
  <inkml:trace contextRef="#ctx0" brushRef="#br0" timeOffset="129852.31">17360 4143 565 0,'4'6'131'0,"-4"-6"4"16,-2-2-96-16,-2 1-10 0,-4 0-6 16,-1-1-4-16,0 1-5 0,-1 1-5 15,-1 4-6-15,0 3 0 0,0 3-1 16,2 2 0-16,3 1-1 0,3 5-1 16,4-1 1-16,2 2 0 0,5 0-1 15,5-2 0-15,4 3 0 0,2-2 1 16,2-3-1-16,1-1 1 0,1-4 0 0,2-2 0 15,-2-6 3-15,-1-3 1 0,0-1 3 16,-2-6 4-16,-4-3 5 0,0-2 4 16,-8 0 2-16,0 1 0 0,-5-4-1 15,-1 0-3-15,-7 2-3 0,-1-5-7 16,-5 1-7-16,0 1-6 0,-5-4-4 16,1 2-5-16,-1 1-8 0,0 1-10 15,1 5-6-15,3 2-127 0,0 1-123 16,1 2-310-16</inkml:trace>
  <inkml:trace contextRef="#ctx0" brushRef="#br0" timeOffset="130135.14">17868 3985 631 0,'0'1'135'0,"0"-1"2"0,0 5-106 0,0 2-7 16,0 2-1-16,0 4-3 16,0 2 1-16,1 6 1 0,-1 2-2 0,1 2-4 15,2 2-6-15,-2 1-4 0,0 1-5 16,0 2 2-16,0-2-22 0,-1-1-10 15,1-3-128-15,0-3-128 0,-2-2-325 16</inkml:trace>
  <inkml:trace contextRef="#ctx0" brushRef="#br0" timeOffset="130518.1">18182 4055 503 0,'2'-1'137'0,"-1"2"6"0,-1-2 4 15,1 2-116-15,-1-1-1 16,0 0-4-16,0 2-7 0,-1 2-3 0,-1 3-5 16,1 4-5-16,-2 3-4 0,1 5-1 15,0 6-1-15,0 1 2 0,1 3-1 16,0-1-1-16,-1-2 0 0,2 2 0 15,2-2 0-15,2-3 0 0,5-4 0 16,2-3-1-16,5-2 1 0,4-4 0 16,4-4 0-16,3-6 1 0,1-6 0 0,-3 0 2 15,-1-5 0-15,-3-5 1 0,-5-2 3 16,-1-2 2-16,-8-2 1 0,-2-3 1 16,-8-2 1-16,-1-3-1 0,-4-2-2 15,1 2-2-15,-4 1-3 0,-5 4-2 16,1 6-3-16,-4 5 0 0,-1 7-5 15,-7 7-17-15,-3 6-12 0,-1 3-132 0,-1 2-133 16,0 4-335-16</inkml:trace>
  <inkml:trace contextRef="#ctx0" brushRef="#br0" timeOffset="132965.18">17036 4953 262 0,'-23'10'82'15,"1"1"9"-15,3-7 0 0,3 0-30 16,0-3 2-16,3 0-4 0,0-1-5 16,3 0-4-16,1-2-5 0,3 1-11 15,1-1-8-15,2 2-4 0,0-3-3 0,2 3-3 16,1-1-2-16,0 0-2 0,2 0-2 16,2 0-1-16,6-1-2 0,4-1-1 15,7 1 1-15,8-1 0 0,10-1 3 16,12-3 1-16,15 3 2 0,10-2-1 15,10-2 0-15,14 0-1 0,12-1-1 16,6-1-3-16,8 5-3 0,4-5-1 16,5 2 0-16,3 5-2 0,-3 2 1 15,-4 2-1-15,-3 1 0 0,-12 1-2 0,-12 4-7 16,-17-1-13-16,-16-1-12 0,-18-2-23 16,-15 1-108-16,-18-1-124 0,-15 1-289 15</inkml:trace>
  <inkml:trace contextRef="#ctx0" brushRef="#br0" timeOffset="133732.64">17655 5495 360 0,'1'-1'109'0,"0"-2"5"0,0-2-21 16,1-1-47-16,4 0-5 0,-1-3-3 16,5-1-12-16,2-1-6 0,0 0-2 0,2-1 0 15,4 0-2-15,0 0-1 0,3 3-1 16,1-1 1-16,-1 1-2 0,2 1-1 15,-1 2-2-15,0 1 0 0,2 4-2 16,-2 0-3-16,-1 5-2 0,0 6-2 16,-1 3 0-16,-1 1-1 0,-4 6-1 15,-4 0 0-15,-4 3 1 0,-4 2 0 16,-6 2 0-16,-4 2 1 0,-5 4 1 16,-3 2-1-16,-7 0 1 0,-2 0-1 15,0-2-1-15,-3-3 0 0,1 2-1 0,-1-5-2 16,-3-4-1-16,0-2-2 0,0-2-1 15,0-4 1-15,2-1 0 0,5-5 1 16,4-3 1-16,6-1 2 0,6-2 1 16,8-3 1-16,10 0 0 0,7-5 3 15,7 0 1-15,9-1 2 0,8 2 0 16,7-4 1-16,7 1 0 0,3 0 0 0,9 5-2 16,2-1-2-16,4 2 0 0,2 0-6 15,0 2-142-15,-2-2-124 0,-5 2-331 16</inkml:trace>
  <inkml:trace contextRef="#ctx0" brushRef="#br0" timeOffset="138046.76">12023 10902 514 0,'1'1'125'16,"2"-1"2"-16,-2 0-49 0,1-1-49 16,-1 0-4-16,2 0 0 0,1-1 0 15,-1-2-1-15,0 0 1 0,-1 0-2 16,-1-3-3-16,2 1-4 0,-2 1-2 16,-1 0-4-16,-3-1-2 0,-1 2-2 0,-2 1-2 15,-7 1-2-15,-2 2-1 0,-8 0-1 16,-5 4 0-16,-5-1 0 0,-4 1 0 15,-4 2 0-15,-2-1 0 0,-4 1 1 16,1-3-1-16,0 0-1 0,1 0 1 16,-1-2 0-16,-1-3 0 0,-1-3 0 15,0-4-1-15,-1 1 1 0,-1-4-1 16,-1-5 1-16,-2 0-1 0,1-3 1 16,3-1 0-16,0-2 0 0,2-1 0 15,2-1 1-15,3 1 0 0,5-3 1 16,2 0 0-16,2-3 1 0,6-1 0 0,3-1 0 15,-1-2 0-15,6-1-1 0,1-2 0 16,4-1 0-16,2 3 0 0,1-4-1 16,2-3 0-16,4 2-1 0,0-1 1 15,3 4 0-15,3-1 0 0,1-5 0 16,5 7 0-16,4 1 1 0,3 0-1 0,4-3 0 16,3 2 0-16,2-4 1 0,3 1-1 15,-1 0 0-15,-1 0 0 0,1 2 0 16,-3 0 0-16,-2 3 0 0,-1 6-1 15,-4 1 1-15,-1 3-1 0,-1 0 1 16,2-1-2-16,-1 5 0 0,2-1 0 16,2 3 0-16,5-2 0 0,3 2-1 15,5 4 2-15,5 2-1 0,3-1 1 16,7 1 0-16,4 0 0 16,3 1 0-16,3 0 1 0,0 1-1 0,2-1 0 0,2 0 0 15,0 1 0-15,-1 4 0 0,-2-1 1 16,0 4-1-16,2 1 0 0,-1 4 0 15,-1-1 0-15,0 2 1 0,-1 3-1 16,1 1 0-16,-1 0 0 0,-2 0 0 16,-1 2-1-16,-4 1 1 0,-2 1-1 15,-1-1 1-15,-3 3-1 0,-2 1 1 0,-2 2-1 16,-2-1 1-16,2 4-1 0,-4 2 1 16,-1-1-1-16,-3 2 1 0,-1 1-1 15,-1 4 1-15,-6 0 0 0,-3 0-1 16,0 3 1-16,-2 2-1 0,-2 1 1 15,0 4 0-15,-2-4 0 0,-1 2 0 16,0 1 0-16,1-4 0 0,-1-1 0 16,3 1 0-16,-2-4 0 0,3 0 0 0,2 2 1 15,-1-3-1-15,0 2 0 0,0-2 0 16,1 0 0-16,-1-1 0 0,-2 1 0 16,-2-1-1-16,-4-1 0 0,-2 2 1 15,-5 1-1-15,-8 3 1 0,-6 0 0 16,-7-3 0-16,-2 3 1 0,-7 2-1 15,-4-2 2-15,-3 4-1 0,0-2-1 16,-4 0 0-16,1-1 0 0,-1-1-1 0,2-3 1 16,0 1-1-16,-2-5 1 0,-1-5 0 15,0 1 0-15,-1 2 2 0,-1-2 1 16,-2-1 0-16,-1-1 1 0,-1 0-1 16,2 0 1-16,0 1 0 0,1-5-1 15,-1 0 0-15,1-2-1 0,2 0 0 16,-3-1-1-16,0 1 0 0,-3 2 0 15,-3-2-1-15,-4 1 0 0,-1 0-1 0,-3 2-1 16,-3-1-1-16,-3 0-4 16,-3-2-12-16,-4 3-11 0,-4-1 156 15,-6 0-292-15,-4-3-151 0,-5-2-432 0</inkml:trace>
  <inkml:trace contextRef="#ctx0" brushRef="#br0" timeOffset="166565.06">20547 4943 416 0,'3'-7'122'0,"2"-1"5"0,-2 1-19 15,-1 2-47-15,0 0-16 0,-2 3-13 16,-1 0-6-16,0 0-6 0,-1 0-4 15,-3 1-5-15,1 0-4 0,-2-1-3 16,-3 2-1-16,-1 0 0 0,-4 3-2 16,-2 0 0-16,1 0 0 0,-4 3-1 0,-3-2 0 15,-2 3 0-15,-6-3-1 16,-4 0 0-16,-4 0-2 0,-1-1 1 0,-6-1 0 16,0-2-1-16,-6-1 1 0,1-2-1 15,3-2 2-15,-3 0 1 0,-3-5 0 16,-2-1 0-16,2 1 0 0,4-1 1 15,0-5 0-15,-2-1 0 0,0 0 0 16,4-2 0-16,2-2 0 0,3 1 0 0,-4-7 1 16,0 4 0-16,2-3 1 0,3-4 0 15,4 1 1-15,4-2-1 0,4-1 1 16,6 1 1-16,5-3 0 0,6 0 1 16,3-1-1-16,4-3 3 0,3-2 0 15,2-2 0-15,2 0-2 0,4-2 0 16,2-1 0-16,5 3 1 0,5 4-2 15,0 1 0-15,5 2 1 0,1 1 1 16,5 3 0-16,2 0 0 0,-1 2 1 0,2-3-2 16,2 1 0-16,1 2-1 0,2 2 0 15,2-1-2-15,0 3-1 0,3-5 0 16,6-1-1-16,6 3-1 0,-2-2 0 16,2 3 0-16,2 1 0 0,5 1 0 15,2 7 0-15,-3 1 1 0,-3 1-1 16,7 2-1-16,2 1 1 0,0 2 0 15,-3 2 1-15,1 1 2 0,1 6 0 16,-1 0 1-16,-2 3 0 0,2 3 1 0,2 0-1 16,-4 2 0-16,3 2-2 0,1 0-1 15,-2-1 0-15,3 0-1 0,0 2 0 16,2-2 0-16,0 4 0 0,0-3 0 16,-3 3 0-16,1 0-1 0,-6 2 1 15,-2 0 0-15,-5 3-1 0,1 3 1 16,-2 6-1-16,-3-3 1 0,-8 7-1 0,1-2 1 15,-5 4 0-15,-1 1-1 16,-4-1 1-16,-6 2-1 0,1 2 0 0,0-1 0 16,-4-1-1-16,-6 1 0 0,-1 1 0 15,-6-1-1-15,-3 0 1 0,-6 1 0 16,-4 3 0-16,-4 3 1 0,-4-3 0 16,-5 3 1-16,-3-1 0 0,0 1 0 15,-4-3 0-15,0-2 0 0,-3 2 0 16,1 1 1-16,2-2-1 0,0 2 0 15,-1-3 0-15,-1 1-1 0,-3-1 0 0,0-1 0 16,-5-2-1-16,-5-1 1 0,-5-4 0 16,-3 0 1-16,-7-4-1 0,-7-2 0 15,-9-6-2-15,-10-3-10 0,-12-2-8 16,-12-5-145-16,-15-11-136 0,-6 4-351 16</inkml:trace>
  <inkml:trace contextRef="#ctx0" brushRef="#br0" timeOffset="168996.18">23104 3787 282 0,'8'-4'91'16,"-2"1"8"-16,1-1-8 0,-1 1-28 16,1 2-5-16,-2-1-5 0,0 1-4 0,-3-1-5 15,1-1-3-15,-2 2-3 0,0-1-4 16,1 1-3-16,-2-1-3 0,0 0-2 16,0-1-3-16,0 2-6 0,-2-1-3 15,2-2-4-15,-2 1-2 0,1-1-4 16,0 1-2-16,0 2-1 0,0 1-1 15,-1-1-1-15,-2 3 1 0,1 2 0 16,-2 2 0-16,-2 1 0 0,1 1 1 0,-2 1-1 16,-1 2 0-16,1 0 0 0,1 0 1 15,0 2-2-15,3 1 1 0,-1 0-1 16,4 4-3-16,1-2-3 0,3 1-2 16,4-2-3-16,3 0-1 0,3-1 0 15,5-2 0-15,3-5 3 0,3-1 4 16,6-2 1-16,1-2 4 0,1-3 0 15,1-1 2-15,2-1-1 0,-2-5 2 0,-4 0 4 16,-4-2 5-16,-4-3 4 0,-3-4 6 16,-4-3 3-16,-8-3 0 0,-2 0 0 15,-4-2-4-15,-2-1-5 0,-4-2-5 16,-5 4-6-16,-6 1-4 0,-6 1-1 16,-6 5-2-16,-6 3-1 0,-4 4-7 15,-4 6-12-15,-1 5-11 0,2 3 144 16,4 6-278-16,3 1-150 0,7 3-419 15</inkml:trace>
  <inkml:trace contextRef="#ctx0" brushRef="#br0" timeOffset="169356.61">23269 4253 650 0,'0'0'168'0,"-1"1"2"16,1-1-68-16,0-1-54 0,0 1-15 0,0 0-11 15,0 1-12-15,-1 4-6 0,0 3-3 16,1 8-2-16,-1 6 1 0,0 5-1 16,-3 7 0-16,-1 6 2 0,3 4 1 15,-1 3 0-15,1 3-1 0,-2-2 0 16,3-1 0-16,1-2-1 0,2-2-1 16,1-4-6-16,-1-6-11 0,1-5-11 15,-1-3-10-15,0-5 37 0,1-2-172 0,-2-7-133 16,4-1-329-16</inkml:trace>
  <inkml:trace contextRef="#ctx0" brushRef="#br0" timeOffset="169777.29">23028 5235 519 0,'-1'0'137'0,"2"2"7"0,-1-3-46 16,0 1-52-16,-1 0-4 0,1 0-6 15,0 0-10-15,0 1-7 0,0 2-7 16,-1 3-3-16,-1 4-4 0,0 3 0 16,0 4-2-16,-2 5 1 0,0 3 0 15,1 4 0-15,-1 0-2 0,0 2-1 16,0 1-1-16,-1 0-1 0,3-1-3 15,1-2-6-15,1-2-8 0,1-2-9 16,2-3-7-16,4-2 21 0,-1-7-145 0,3-3-119 16,0-6-297-16</inkml:trace>
  <inkml:trace contextRef="#ctx0" brushRef="#br0" timeOffset="170443.33">23670 5134 534 0,'0'4'129'0,"0"-3"5"16,-1-2-72-16,0 1-29 0,-4-1-6 15,-2 0-6-15,-3-1-6 0,-5 1-4 16,-5 0-5-16,-5-4-2 0,-6 4-2 16,2 1 0-16,-3-3-2 0,-1 4 1 15,2 0-1-15,5 1-1 0,4 4-2 16,7-3 0-16,1 0-1 0,5 3 0 15,6-3 0-15,2 0 1 0,2 1 2 0,1 1 2 16,0 3 2-16,1 0 1 0,-1 1 2 16,3 2 0-16,-3 1 0 0,0 2 0 15,-1 0-2-15,-1 0-1 0,0 2 0 16,-1 0-1-16,-1-1-1 0,2-1 1 16,-1-2-2-16,1-2 1 0,0-1-1 15,1-5 0-15,1 3 2 0,0-3 4 16,2 0 4-16,0-3 2 0,4-2 1 0,1 0 1 15,3-2 0-15,2 0-2 0,0-1-3 16,0-2-5-16,1 5-1 0,-3-1-3 16,1 0 0-16,1 3 0 0,-1 0-1 15,3 6 0-15,0 0 0 0,4 1 0 16,-2 2 0-16,0 2 1 0,-2 1-1 16,1 1 1-16,-3-2 0 0,-2 1-1 15,-1 3 1-15,-1-2-1 0,-5 2 1 0,-1 3 0 16,-4 1 0-16,-4-1 1 0,-3 1 0 15,-4 1 1-15,-6 2-1 0,-3-1 1 16,-6-3 0-16,-7-2-1 0,2-2 0 16,-8-3-1-16,-1-3-2 0,-5-3-1 15,0-4-5-15,1-2-10 0,1-3 16 16,-1-2-157-16,4-2-130 0,0-5-338 16</inkml:trace>
  <inkml:trace contextRef="#ctx0" brushRef="#br0" timeOffset="181667.68">18271 16654 430 0,'4'-7'97'0,"-1"-1"-28"16,1 0-70-16,0-2-95 0,-1 0-78 15,-2-1-151-15</inkml:trace>
  <inkml:trace contextRef="#ctx0" brushRef="#br0" timeOffset="182379.42">18191 16290 648 0,'-3'-4'167'0,"3"1"6"0,-2 0-87 0,0 1-20 16,-2 0-11-16,0 0-15 0,0 0-12 16,1 2-5-16,-1-4-5 0,-1 1-4 15,-1 0-6-15,1-2-3 0,1 2-2 16,1 1-3-16,0 1 0 0,1 1-2 15,-3 3-1-15,1 8 0 0,-2 8 0 16,-1 7 0-16,-2 10-1 0,-3 12 1 16,-1 13 0-16,-1 9-2 0,-1 7-4 0,-1 10-2 15,0 2-4-15,1 1-3 0,4-1-1 16,2-4 1-16,5-4 2 0,4-8 4 16,4-8 3-16,4-7 5 0,2-10 4 15,1-7 2-15,-2-8-1 0,1-5-1 16,-3-10 0-16,0-7 0 0,-2-5 1 15,-1-3-1-15,-2-6 2 0,0-6 1 16,-3-9 3-16,0-4 2 0,0-10 0 0,-2-10-1 16,3-8 0-16,0-8-1 0,3-8 0 15,3-5-1-15,5-6-1 0,5 0-1 16,4-1-2-16,1 0-3 0,4 0-1 16,2 5-2-16,0 6 0 0,-2 8 1 15,0 5 0-15,-2 7 3 0,-1 8 3 16,-1 9 2-16,-3 6 4 0,-3 4 2 15,-3 7 3-15,-3 3 0 0,-3 6 1 16,-2 2-2-16,-3 3 0 0,-6 11-1 0,-2 15-7 16,-9 9-3-16,-3 11-1 0,-8 14-1 15,-3 10 1-15,-2 10-5 0,0 4-7 16,-1 0-4-16,7 3-8 0,1 2-12 16,4-1-13-16,1-5-5 0,4-4 2 15,2-11 6-15,2-13 11 0,2-10 14 16,2-10 20-16,4-14 25 0,1-6 15 15,3-11 5-15,3-7 7 0,-2-8 1 16,4-12-3-16,2-14-4 0,2-9-11 0,2-14-7 16,-1-11-5-16,4-10-5 0,1-6-4 15,2-2-5-15,2-3-6 0,-1 0-2 16,-2 5-2-16,-1 10-2 0,1 10-2 16,-5 11-1-16,-4 10-1 0,-1 17-1 15,-2 12-1-15,-2 13-3 0,0 12-2 16,-2 16-7-16,-5 12-15 0,-1 15-20 0,-4 9-132 15,-2 10-144-15,-3 6-354 16</inkml:trace>
  <inkml:trace contextRef="#ctx0" brushRef="#br0" timeOffset="184298.85">24025 14378 513 0,'-8'7'119'0,"0"-2"1"0,1 0-75 16,2-2-23-16,2 0-11 0,0 1-4 15,1-2-2-15,3-1 0 0,2 0 2 16,1 1 1-16,0 0 1 0,2 1 2 16,0-1 1-16,2 1-1 0,1 0 0 0,-2 3-1 15,1 0 1-15,0 4-2 0,-2 5-1 16,1 1 0-16,-5 4 0 0,-1 6-1 16,-3 7-1-16,-2 5-1 0,-2 4 0 15,0 2-1-15,-2 6-1 0,0 3-2 16,1 4 0-16,-2 2-1 0,1 2 0 15,3 4 0-15,-1 5-1 0,2 0 1 0,1 2 0 16,-1 2 0-16,1 4 0 0,2 0 3 16,-1 1 5-16,-3 1 4 0,0 2 3 15,-2 2 4-15,1 2 1 0,-1 0 3 16,-3-1-2-16,-3 5-5 0,-2 0-3 16,2-1-4-16,2-1-3 0,0-2-2 15,2-2-2-15,3-2-1 0,3-2 0 16,3-4 0-16,1-4-1 0,1-1 3 15,2-5 3-15,-1-2 4 0,-1-7 4 0,1-6 2 16,-1-5 2-16,0-5 0 0,-2-11-2 16,-1-4-3-16,0-10-5 0,-1-5-3 15,1-3-3-15,0-4-2 0,1-3-1 16,0 0-2-16,0-1-2 0,0 0-3 16,-1-2-4-16,1-3-1 0,0-6-1 15,1-7-3-15,1-6-1 0,2-7-2 16,1-7-1-16,3-9 1 0,1-6-1 0,-2-4 0 15,1-4 3-15,0-6 4 0,0-4 3 16,3-7 4-16,1-2 3 0,1-8 2 16,0-1 0-16,3-3 1 0,3-6-1 15,0 1 0-15,-2-2 1 0,-3 1-1 16,1 5 0-16,2 1 1 0,-3 0-1 16,-4 4 1-16,0 2 0 0,-1 3 0 15,-1 2 0-15,-1 0 0 0,-3 1 1 16,1 4-1-16,-3 4-1 0,0 2 0 0,-1 4-1 15,-1 6 0-15,0 3-1 0,0 4 1 16,-1 5 1-16,1-1-2 0,0 2-2 16,1 2-2-16,0-1-2 0,0 1-1 15,2 4 1-15,0 2-1 0,-1 6 3 16,1 5 4-16,0 4 5 0,-1 6 3 16,-1 5 3-16,-1 2 4 0,1 5 3 15,0 3 3-15,-2 2 3 0,1 1-2 0,-1 4 0 16,-1 8-3-16,-2 2-3 0,-1 8-3 15,-2 6-3-15,0 8-3 0,-4 8-1 16,2 6-1-16,-2 3 0 0,0 5-1 16,-1 2 1-16,0 5-1 0,0 1 0 15,-1 5 1-15,1 2-1 0,0 3 1 16,1 5-1-16,-1 1 0 0,0 1 1 16,-1 4-1-16,6 0 1 0,-2-2 0 0,0-1-1 15,-2-1 3-15,4 3 3 0,0-2 2 16,-1-1 1-16,0-2 3 0,-4 3 2 15,0-3 0-15,-2-3-2 0,0-2-3 16,-1-1-3-16,-4-2-1 0,1 1-2 16,1-4-2-16,2-2 0 0,2-2-1 15,-1-6 1-15,4-3-1 0,2-7 1 16,2-6-1-16,2-5 2 0,1-7 4 16,2-5 4-16,2-5 2 0,-1-6 2 0,1-6 3 15,0-3 4-15,1-4 1 0,0-3-2 16,2-6-3-16,0-5-3 0,3-7-2 15,0-9-2-15,3-9-5 0,3-9-3 16,0-9-2-16,2-4-1 0,0-3-1 16,0-4-1-16,2-3-2 0,-1-2-1 15,-1-1-2-15,0 0 0 0,-2-3-1 0,1-3-1 16,3-7 0-16,-2 3-2 0,-1-5 0 16,-2-3-1-16,2-1-2 0,2-5-1 15,-1-3-2-15,-4 1-3 0,-1-2-1 16,1 1-3-16,2-1-1 0,1 1 0 15,-2 6-2-15,3 3 2 0,0 6 2 16,-1 5 4-16,-1 5 5 0,-2 9 4 16,-2 5 2-16,-4 9 6 0,-2 7 5 15,-3 7 5-15,-1 7 4 0,-3 7 2 16,0 5 3-16,-3 4 1 0,1 4-1 16,-1 5-3-16,-2 1-5 0,1 2-6 0,-2 1-9 15,0 4-2-15,1 5-4 0,-1 5-1 16,0 6-3-16,2 9 0 0,-1 11 2 15,1 6 4-15,1 10 1 0,-2 10 1 16,-1 9-2-16,3 10 0 0,1 7 0 0,-1 9 21 16,-3 12-148-16,5 7-116 15,2 3-306-15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25T16:18:50.05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15727 5916 559 0,'6'-1'132'0,"-2"-2"3"15,-2-2-87-15,4 1-16 0,1 1 1 16,0-4 2-16,-2-1-3 0,-2 1-1 16,0 0 2-16,-1-2 2 0,-1 3 0 15,-1-2-3-15,-1-1-5 0,-2 0-4 16,-5-2-4-16,-1 1-6 0,-5-3-5 0,-2 1-5 15,-2 1-3-15,-1 5-2 0,0 1 0 16,4 7-1-16,-2 7 1 0,2 7 1 16,-1 0-1-16,0 6 0 0,0 4-2 15,2 2-2-15,0-1-4 0,3-2-5 16,4-5-2-16,6 7-2 0,4-4 0 16,5-5 2-16,4-3 3 0,2-1 3 0,2-3 5 15,1-1 2-15,-3-8 5 0,-1-3 6 16,-1-6 2-16,1-1 2 0,-1-2 2 15,-3-4 1-15,1-4 1 0,-1-2-3 16,0-1-2-16,-2 0-3 0,-3-4-1 16,-3 1 0-16,0-1 0 0,-1 4 3 15,1 6 2-15,-1-1 2 0,-1 7-2 16,2 3-1-16,0 5-2 0,1 3-1 0,5 6-4 16,-1 0-2-16,4 6-2 15,1 3 0-15,3 2 1 0,3 1 0 0,1 4 1 16,-1-6-1-16,0 1-21 0,1-1-10 15,2-1-17-15,-1-1-11 0,0-1-31 16,0-3-95-16,-1-2-125 0,5-3-244 16</inkml:trace>
  <inkml:trace contextRef="#ctx0" brushRef="#br0" timeOffset="446.95">16284 5846 653 0,'1'-1'170'0,"0"0"4"0,-1-1-96 16,-1-2-25-16,-1-1-6 0,-1-4-10 15,-8 0-18-15,-1 2-11 0,-6 1-5 0,-3 4-1 16,-1 5-1-16,-3 5-1 0,1 3 0 16,5 11-1-16,0 2 1 0,2 3-1 15,3 0-1-15,3-1-2 0,1 0-1 16,4 1-2-16,1-6-3 0,6-1 0 15,4-2 0-15,5-2 1 0,2-1 1 16,0-5 1-16,0-2 4 0,1-6 1 16,-1-3 2-16,1-7 0 15,0-5 2-15,1-2 2 0,2-5 0 0,4-2 1 0,0-3 0 16,1-3 1-16,-1-6-1 0,0-4 0 16,-1-4-1-16,-2-8 0 0,-5-1 0 15,-2-1 0-15,-2 1 0 0,-2 4 2 16,-3 8 4-16,-2 10 4 0,0 6 4 15,0 6 2-15,1 6-1 0,-2 8-2 16,-2 3-2-16,-1 5-4 0,0 1-5 0,-4 11-5 16,0 3-1-16,-3 10 0 0,0 6 1 15,-1 8-1-15,3 4-3 0,2 4-4 16,2-3-11-16,6 0-14 0,3-4-27 16,5-4-8-16,1-6-127 0,6-9-138 15,1-3-316-15</inkml:trace>
  <inkml:trace contextRef="#ctx0" brushRef="#br0" timeOffset="842.54">16847 5775 690 0,'-15'-12'172'16,"-5"4"5"-16,-5 3-90 0,-5 5-44 15,1 8-9-15,-1 2-8 0,3 9-11 16,-1 1-9-16,5 5-3 0,5 2-3 15,5 4-1-15,2-4-2 0,4 1-8 16,2-4-5-16,5 1-3 0,4-4-3 0,4 2-1 16,3-6 2-16,0 0 2 0,2-1 6 15,2-5 5-15,0-5 5 0,4-6 1 16,1-8 1-16,0-5 2 0,4-1 0 16,1-7 1-16,0-4 0 0,-1-6 2 15,-4-6 1-15,-2-6 2 0,-3-8 1 16,-4-7 2-16,-4-6 2 0,-1-4 2 15,-2 5 1-15,0 8 6 0,0 8 5 0,-3 11 2 16,1 10 0-16,-2 10-4 0,1 12 0 16,-4 7-2-16,-2 7-5 0,-1 10-7 15,-2 10-5-15,-1 11-1 0,-2 10 1 16,2 8 0-16,1 10-2 0,4 0-3 16,2 0-14-16,4 0-9 0,0-3-17 15,7-3-21-15,-1-9-139 0,3-8-150 16,5-2-356-16</inkml:trace>
  <inkml:trace contextRef="#ctx0" brushRef="#br0" timeOffset="2601.54">16135 6479 580 0,'5'-2'142'0,"-1"1"8"15,0-2-88-15,-1-1-13 0,1 0-4 16,-1 2-2-16,-1-3-4 0,0 1-6 15,-1 2-4-15,-1-1-5 0,3 3-2 16,-3 0-5-16,1 0-6 0,0 3-3 16,0 5-2-16,-1 1-1 0,-1 8 0 15,0 5-2-15,0 6 1 0,1 9 1 16,-1 8 0-16,3 4-1 0,-1 5-3 16,1 2 0-16,1 0-1 0,3-3-9 0,-1-2-14 15,1-4-12-15,-1-3-10 0,3-8-7 16,5-4-7-16,-1-7 2 0,-2-2-118 15,0-5-107-15,-1-9-274 0</inkml:trace>
  <inkml:trace contextRef="#ctx0" brushRef="#br0" timeOffset="3077.79">16513 6699 667 0,'1'0'161'0,"0"2"-2"16,-2-1-112-16,1 5-17 0,-2 5-1 16,-4 3-4-16,1 6-15 0,-1 4-7 0,1 4 1 15,2 2 0-15,0 3-2 0,3-4 0 16,5-4-1-16,1-2-3 0,2-3-1 16,2-2-2-16,3-2 1 0,0-5-1 15,2-3 1-15,1-1 1 0,-1-4 3 16,2-3 2-16,-2-5 3 0,-3-3 1 15,0 0 0-15,-2 0-1 0,0-1 0 16,-2 1-1-16,-1 3-2 0,-1 4-3 0,1 1-2 16,0 1-1-16,-2 3 0 0,1 2 0 15,-1 2 1-15,3 2 0 16,0 1 1-16,4 0 1 0,0-1 1 0,2 0-1 16,1 0 1-16,2-5 1 0,-1 1 4 15,0-6 7-15,-2-1 8 0,-1-4 8 16,-1-3 7-16,0-4 4 0,0-1 2 15,-1-2 1-15,1-4-3 0,-3-4-6 16,-1-5-7-16,-2-6-5 0,0-7-7 0,-4-1-4 16,-1-3-4-16,-1-1-4 0,-1 3-2 15,-1 6-2-15,-3 7-1 0,1 6-2 16,-1 2-6-16,1 6-8 0,1 2-10 16,0 2-19-16,1 3 128 0,2 0-292 15,-1 2-176-15,0 5-476 0</inkml:trace>
  <inkml:trace contextRef="#ctx0" brushRef="#br0" timeOffset="3800.81">17626 7370 615 0,'0'0'151'16,"-2"-1"6"-16,0-2-94 0,0 3-16 16,-1-4-5-16,1 1-7 0,-2 1-9 15,-2 0-9-15,-1-2-7 0,-1 2-3 0,-4 0-4 16,-1 2-2-16,-3 0-2 0,-1 3 0 15,-2 2 0-15,1 1 0 0,-1 2-1 16,1 1-1-16,2 4 0 0,2 0 0 16,4 1 0-16,3 3 0 0,5 0 0 15,3 3 1-15,5 0 0 0,4-1 1 16,4 2 0-16,3 0 0 0,3 1 1 0,3 1 0 16,1-2 1-16,1 0 0 0,-2-1-1 15,-2 0 1-15,-5-1 0 0,-3-4-1 16,-7 0-1-16,-4 1 0 0,-5-1 0 15,-6-1 0-15,-4-2 1 0,-4 0-2 16,-4-1-5-16,-5-3-13 0,-4-3-11 16,0-3-6-16,1-2 41 0,1-4-167 15,1-3-126-15,3-2-309 0</inkml:trace>
  <inkml:trace contextRef="#ctx0" brushRef="#br0" timeOffset="4198.09">17833 7496 682 0,'21'8'153'0,"-16"0"1"0,1 0-120 16,-4 5-9-16,0 7-5 0,-2 3-7 0,0 2-8 16,1 4-1-16,2-2 0 0,-1 0 0 15,2 0-3-15,4-8 1 0,3-2 1 16,3-3 1-16,4-4 1 0,1-6 2 15,4-4 1-15,-2-3 2 0,4-7 4 16,-2-1 3-16,-1-5 2 0,-1-3-1 16,-2-2-2-16,-3 1 0 0,1 0-3 0,-7 2-5 15,1 3-5-15,-3 4-4 0,-2 6-5 16,-2 6-3-16,-1 5 1 0,1 5 0 16,-2 3 0-16,1 2 1 0,4 2 2 15,1-1 4-15,4-1 3 0,3-3 1 16,2-1 2-16,4-4 4 0,3-2 4 15,0-5 8-15,-3-1 6 0,0-7 4 16,-3-3 4-16,-1-1 1 0,-2-5-2 0,-4-5-2 16,0-2-8-16,-1-3-6 0,-1-6-6 15,-3-2-6-15,1-5-5 0,-5 0-5 16,-1-2-9-16,-1-3-12 0,-3 1-10 16,-4 4-34-16,-3 0-143 0,-3 5-4 15,-11-1-131-15,-2 9-250 0</inkml:trace>
  <inkml:trace contextRef="#ctx0" brushRef="#br0" timeOffset="10377.95">8377 3927 415 0,'6'-10'115'16,"-2"2"7"-16,-1 1-57 0,-3 2-7 15,0 2 4-15,1 5-13 0,-1-3-13 16,0 2-7-16,-1 0-5 0,1 0-5 16,-1 5-3-16,1-1-1 0,-1-1 1 0,2 11 2 15,-2-3 2-15,2 5 0 0,0 3 2 16,3 2-1-16,-2 5-4 0,0 3-5 16,0 4-3-16,-1 4-2 0,-1 1-2 15,1 2-2-15,-1 0-2 0,0-3-2 16,-1-2-2-16,0-3-7 0,0-3-11 15,0-5-16-15,-1-4-7 0,-1-5 166 16,-1-3-292-16,2-6-144 0,-5-7-404 0</inkml:trace>
  <inkml:trace contextRef="#ctx0" brushRef="#br0" timeOffset="10813.18">8350 3996 659 0,'0'-8'157'0,"0"0"6"0,0-1-112 0,2 1-7 16,0-3-3-16,3 1-5 16,0 2-9-16,2-2-6 0,1 1-7 0,3-1-3 15,4 1-1-15,3 2-2 0,3 0-4 16,2 1-1-16,2 4-1 0,5 3 0 16,0 6-1-16,1 4 0 0,0 0-1 15,-2 4-1-15,-1 0 1 0,-3-2 0 16,-7 4-1-16,-5-4 0 0,-6-3 0 0,-7 2 1 15,-8 1 1-15,-8-2-1 0,-8 1 0 16,-4-2 1-16,-5 0 1 0,-2 1-1 16,-1-4-1-16,-2 1 0 0,4-1 0 15,4-5 1-15,1-2-1 0,4-2 1 16,5-4 0-16,4 1 1 0,5-2 0 16,4 2 0-16,5 2 0 0,3 2 0 15,4 1-1-15,3 0 2 0,4 7 0 16,4-2 0-16,2 2 1 0,5 2-1 15,1 3 0-15,2 2-1 0,-1 6-1 0,3-1 0 16,1 7-1-16,0 1 0 0,1 3 0 16,1 5 0-16,-2 2 1 0,1-3-1 15,-2 3 1-15,1-3-3 0,-2-2-6 16,1-4-9-16,-3-7-19 0,1-4-15 16,-1-5 158-16,-1-8-292 0,-2-4-155 0,-1-4-423 15</inkml:trace>
  <inkml:trace contextRef="#ctx0" brushRef="#br0" timeOffset="11045.08">9073 3935 721 0,'1'-3'176'0,"0"3"0"16,0 2-110-16,1 4-23 0,1-1-4 15,0 6-4-15,-1 2-13 0,1 5-5 16,2 6-1-16,-1 3 0 0,0 6-3 15,1 2-6-15,0 0-4 0,2 4-1 16,1 4-2-16,-1-1-2 0,2 0-2 16,0-4-6-16,1-2-14 0,1-1-16 15,1-5-19-15,0-6 103 0,0-6-234 16,0-9-152-16,-1-4-383 0</inkml:trace>
  <inkml:trace contextRef="#ctx0" brushRef="#br0" timeOffset="11397.6">9714 4005 682 0,'4'-2'166'16,"-4"-2"3"-16,-3 1-120 0,-8 0-8 0,-6 2-2 16,-6 1-11-16,-3 1-16 0,-3 3-6 15,-1 2-2-15,2 2-1 0,0 3 1 16,5 0-2-16,3 2 0 0,4 1-1 15,5-1-2-15,1 2 0 0,6 1 0 16,2-1 0-16,4 2 0 0,5 0 1 16,4 1 1-16,3 3 1 0,4-3 1 15,1 0 1-15,5 2-1 0,1-4 1 0,0 0-1 16,2 1-1-16,-2 0 0 0,-1 1-1 16,-1 1 0-16,-4-3 0 0,-6 2 0 15,-6-3 0-15,-4 0 0 0,-6-2 0 16,-4 0 1-16,-6-5 0 0,-4 0 1 15,-4-5 0-15,0-1 0 0,0-4 0 16,-1-4-1-16,1-8-9 0,0 1-26 16,0-10-10-16,4 1-136 0,1-4-142 0,2 1-348 15</inkml:trace>
  <inkml:trace contextRef="#ctx0" brushRef="#br0" timeOffset="11715.87">10412 4028 663 0,'7'-2'172'0,"-4"-1"2"0,-10 0-112 16,-4-2-4-16,-7 2-4 0,-3 0-18 15,-7-1-16-15,-5 2-7 0,-4 1-2 16,-1 3 1-16,-1 3-1 0,4 4-3 15,2 0-2-15,5 8-2 0,3 3-3 0,5 4 0 16,7 3-2-16,6 4 0 0,5-1 0 16,3 1 1-16,6-1-1 0,6-3 2 15,7-1-1-15,6-2 2 0,6-4-1 16,3-2 1-16,2-4 0 0,4 1-6 16,-2-3-11-16,0-2-27 0,-4-2-14 15,-4-2 161-15,-6 2-293 0,-3-2-158 16,-7-4-418-16</inkml:trace>
  <inkml:trace contextRef="#ctx0" brushRef="#br0" timeOffset="12046.41">8273 4759 564 0,'-35'21'132'0,"4"-3"2"0,8-4-96 15,4-2-5-15,3-2-4 0,5-4-1 16,5-1-5-16,4 1-2 0,5 0 6 16,9-1 6-16,7 1 4 0,13-1 3 0,13-2 0 15,13-1-3-15,18-9-2 16,17-3-9-16,16-1-7 0,19-2-8 0,13-1-5 15,11 1-4-15,13 1-1 0,7 4-3 16,1 0-4-16,1 3-5 0,0-3-4 16,-7 4-4-16,-5-3-3 0,-4 3-10 15,-13-1-10-15,-6 3 104 0,-14 2-239 16,-16-1-146-16,-15-3-406 0</inkml:trace>
  <inkml:trace contextRef="#ctx0" brushRef="#br0" timeOffset="36109.93">1688 8464 494 0,'-2'0'119'0,"8"-1"5"16,3-2-67-16,2-1-21 0,4-3-3 15,3-1-1-15,3 1-2 0,2-3-3 16,3 1-6-16,0 2-6 0,1 0-3 15,2 1-2-15,0 3-4 0,1 1-3 16,3 6-1-16,3 3-1 0,3 3 0 16,6 0-1-16,5 3 0 0,3-2 1 0,6 0-1 15,6-3 1-15,4-1 2 16,7 0 1-16,4 0 1 0,4-2 1 0,4-2 0 16,0-2 0-16,7 5 0 0,-2-1-3 15,-1-3 0-15,-2-2-2 0,-6 0 1 16,-2 0-1-16,-3 1-8 0,-7-2-13 15,-8 1 3-15,-5-1-136 0,-7-2-125 16,-1 1-318-16</inkml:trace>
  <inkml:trace contextRef="#ctx0" brushRef="#br0" timeOffset="37158.57">1704 14581 458 0,'-1'1'117'0,"-1"-1"3"15,1 0-30-15,-1 1-61 0,1 0-8 16,1 0 1-16,-1-1 0 0,1 2 0 15,0 1 2-15,0-2 3 0,0-1-1 16,0-1-2-16,1 1-3 0,3-2-1 16,-1 1-3-16,4-3-3 0,1-1-5 15,7 2-3-15,2-1 1 0,7 1 0 0,5 3-2 16,6 2 0-16,7 4 0 16,9 3 0-16,7 6 0 0,8 1-1 0,6 6-1 15,7 0-1-15,2 3 0 0,4 0 0 16,4 1 3-16,1-3 4 0,0-3 1 15,-1-3 2-15,-3-4 1 0,2-3 1 16,-5-6-1-16,0-3-4 0,-5-4-2 16,-5-2-4-16,-4-4-13 0,-4-3 12 15,-8-4-179-15,-4 1-150 0,-13-11-397 0</inkml:trace>
  <inkml:trace contextRef="#ctx0" brushRef="#br0" timeOffset="39625.94">17655 5869 409 0,'-3'-2'101'0,"2"-1"5"16,-1-2-63-16,0 2-7 0,1 0-4 0,0 5-5 16,1-3-3-16,-1 0-2 0,1 2 0 15,0-2 1-15,0 2 1 0,0-1 1 16,0-1 1-16,0-2-1 0,0 3-1 15,0-2-2-15,0 3-3 0,0-1-3 16,0 1-3-16,1-3-2 0,0 4-2 16,1 0 1-16,5-1 2 0,6-1 6 0,4 1 1 15,7-1 0-15,9 1-1 16,3 0 1-16,5 0-2 0,5-3-5 0,2 1-5 16,6-3-3-16,2 3-2 0,2 0 1 15,7-1-1-15,3 2-1 0,-2 3 0 16,-1-2-6-16,-5 4-10 0,-6-2-15 15,-6 3-15-15,-11-1 163 0,-7-1-293 16,-7-2-153-16,-6 2-415 0</inkml:trace>
  <inkml:trace contextRef="#ctx0" brushRef="#br0" timeOffset="39945.62">19210 5607 515 0,'5'7'124'15,"0"0"4"-15,2 8-86 0,-1-1-8 16,1 5-4-16,-1 1-5 0,-2 8-6 0,-1 1-5 16,-3 4-4-16,0 1-2 0,-2 1-1 15,-1 0-1-15,-2-1-3 0,1-7 0 16,0-2-3-16,0-2-4 0,0-2-11 16,0-3-3-16,1-2-121 0,1-4-113 15,-1-3-288-15</inkml:trace>
  <inkml:trace contextRef="#ctx0" brushRef="#br0" timeOffset="40375.69">19196 5682 692 0,'3'-7'160'0,"1"1"3"15,2-2-110-15,4-3-15 16,2-2-8-16,1 0-10 0,4 1-3 0,-1 1-3 15,4 1-2-15,0 2-3 0,-2 3-2 16,1 4-3-16,1 2-1 0,-2 5-2 16,1 2-1-16,-3 3-1 0,1 2-1 15,-3 1 0-15,-1 4-1 0,-2 0 0 16,-2-2 0-16,-4 0-2 0,-1-2-1 16,-3 1-2-16,-4-3-2 0,-4 0-1 0,-3 0 0 15,-4-1-1-15,-3 0 2 0,-4-1 0 16,-3 0 3-16,0-2 3 0,0-3 1 15,0-4 1-15,2-1 1 0,1-1 1 16,3-3 1-16,3 0 0 0,3 1-1 16,5 0 2-16,2 3 2 0,2-1-1 15,4 1-1-15,5 7 0 0,1 3 1 16,5 1-1-16,5 2 0 0,4 4-2 16,5 6 1-16,0 5 1 0,4-5 1 0,3 2-1 15,1 6-1-15,1 0 1 0,0 3 0 16,-1-1-2-16,0-2-12 0,-4 1-11 15,0-5-11-15,-6-4 112 0,-3-3-242 16,-6-7-141-16,4-4-379 0</inkml:trace>
  <inkml:trace contextRef="#ctx0" brushRef="#br0" timeOffset="41362.31">17861 6682 474 0,'1'2'109'0,"-2"-2"2"0,1-1-76 16,-3-2-9-16,3 3-1 0,1 0-6 15,1 1-3-15,0-1 0 0,0 1 0 16,0-1-3-16,2 1-1 0,1 1-1 0,1 0 1 15,3 0 0-15,1 0 1 0,3 0 0 16,5 1 2-16,3-1 2 0,3 2 1 16,5-1 1-16,7 0 1 0,7-2-2 15,9 2-1-15,7-1-3 0,7 0-2 16,4-1-3-16,5 0-3 0,1 0-1 16,2 0-2-16,0 0-1 0,-4 0-1 15,-4 1 0-15,-3-1-5 0,-7 0-7 16,-4 0-8-16,-10 0-10 0,-11 1-6 0,-3-2-11 15,-9 0-113-15,-7 0-111 0,-5 0-267 16</inkml:trace>
  <inkml:trace contextRef="#ctx0" brushRef="#br0" timeOffset="41877.94">18684 7457 500 0,'4'0'120'0,"1"-3"5"0,3 1-72 16,2-2-16-16,2-3 0 0,2 0-2 16,4-3-1-16,0-5-1 0,6 0-1 15,-1-6-3-15,1-1-3 0,3-5-2 16,2-2-5-16,1 0-4 0,2-6-3 0,-1-3-3 16,6-3-2-16,1-2-4 0,-1 4-1 15,3 2-1-15,-4 0-1 0,1 8 0 16,-3 6-2-16,-6 9-2 0,-2 2-3 15,-6 4-13-15,-5 3-17 0,-7 4 36 16,-6 4-163-16,-7 2-131 0,-8 2-328 16</inkml:trace>
  <inkml:trace contextRef="#ctx0" brushRef="#br0" timeOffset="42474.72">19687 6679 449 0,'-5'0'110'0,"2"0"3"16,0 0-57-16,1 0-21 0,2-1-3 15,0 2-6-15,0-1-2 0,1 0-3 16,1 0 0-16,3 0 0 0,4-1-1 0,5 1-1 16,5-2 0-16,4 1 0 0,5 1 1 15,2 0-1-15,3-1-3 0,1 1-3 16,-1 1-4-16,1-1-3 0,-3 0-2 16,-1-1-2-16,0 0-2 0,-3 0-5 15,-4-1-5-15,-2 0-7 0,-6 0-8 16,-2-1-6-16,-4 0-123 0,-3 0-118 0,-4-1-288 15</inkml:trace>
  <inkml:trace contextRef="#ctx0" brushRef="#br0" timeOffset="42762.52">19901 6739 570 0,'2'1'136'0,"1"-2"5"16,0-1-82-16,1 2-19 0,-1-1 0 15,0 0-5-15,-2-1-6 0,1 2-5 16,-2 4-5-16,0 1-5 0,-1 4-5 16,-1 4-3-16,0 5-3 0,1 4-1 15,-1 3 0-15,1 2 0 0,-1 2 0 0,4-3 0 16,0 0-1-16,0 2 0 0,0-5 0 15,0 3-3-15,2-3-8 0,-2 0-8 16,-1-2-10-16,1 1-8 16,-1-6 12-16,-1-1-139 0,1-1-120 0,-1-3-291 15</inkml:trace>
  <inkml:trace contextRef="#ctx0" brushRef="#br0" timeOffset="43012.99">19665 7182 501 0,'-2'2'137'16,"3"-3"3"-16,2-3-31 0,5 2-58 0,2 0 1 16,6-4-6-16,7-1-6 0,7-2-7 15,3-2 0-15,4 3-3 0,6 0-10 16,4 0-7-16,1 4-5 0,2 1-2 15,1 5-1-15,1-1-2 0,0 2-2 16,-2 1-5-16,-3 0-23 0,-4 0-28 16,-5-3-121-16,0-1-137 0,-10-3-340 15</inkml:trace>
  <inkml:trace contextRef="#ctx0" brushRef="#br0" timeOffset="58747.5">1562 11704 490 0,'1'0'111'0,"0"2"1"15,-1-2-65-15,0 1-33 0,0-3-9 16,0 1-2-16,0 4 0 0,1-3 1 16,1-2 0-16,2-1 0 0,3 0-1 15,1-1 1-15,3 0-1 0,1-2-1 16,1 0-1-16,2 0 0 0,-1 2-1 15,2 0 1-15,0-2 1 0,4 3 1 0,1-1 0 16,1 0 1-16,3 0 1 0,3 1 1 16,1-2 0-16,3 2 0 0,-1-1 0 15,4-1 0-15,3 1 0 0,0-1 0 16,3 1-1-16,-1-1-1 0,2 1-1 16,1 0 0-16,-1-1-1 0,2 0-1 15,-1-2-1-15,2 1 1 0,-2-2-1 0,2-1 1 16,1 0-1-16,0 0 0 0,0 2 1 15,0 2-1-15,2-1 0 0,-1 3 0 16,-1 1 0-16,-1 4 1 0,-1-1-1 16,1 0 1-16,0 0 0 0,-1 1 0 15,1 0-1-15,1-2 1 0,2 0 2 16,3 0 2-16,-1 2 0 0,0-1 1 16,-1 0 0-16,-1 2 2 0,-1 0 2 15,-1 0-2-15,0 1 1 0,2-3 4 0,2 2-1 16,0 0-1-16,3-2-1 0,1 0-1 15,3-2-1-15,0-4-4 0,2 2-3 16,3-1 0-16,1-2 0 0,5 2-1 16,0-2 1-16,-1 2-1 0,2 3 0 15,0 0 0-15,-1 1 0 0,-1 2 1 16,-2-2-1-16,1 4 0 0,2 2 0 0,0-1 0 16,-1 1 0-16,1-1 0 15,0 0 0-15,2 0 0 0,0-2 0 0,0 1 0 16,1-2 1-16,2-1-1 0,-2-1 0 15,0 1 0-15,0 0 0 0,0 1 0 16,2-1 0-16,-3 3 0 0,2 0 0 16,-1 1 0-16,3-1 0 0,-2 0 1 15,3 1 0-15,-2-1 0 0,2-1 0 16,-1 1 1-16,2-2 0 0,-1 0 1 0,1-1 1 16,2-1 0-16,1-2 2 0,0-2 1 15,5 0-1-15,0-1 1 0,2-2-2 16,-2 3 0-16,0-3-2 0,-3 0-1 15,0 1 0-15,1 1-1 0,-4-1 1 16,-1 2 1-16,0-2-1 0,1 3 0 16,-2 1 1-16,1 2-1 0,-1-2 0 15,-1 3-1-15,1 0 0 0,-2 1-1 16,1-1 0-16,-2 0 1 0,1 0-1 0,-1 3 0 16,-1-4 0-16,2-2 1 0,-2 1-1 15,1 0 0-15,0 0 0 0,0-1 1 16,2-2-1-16,-2 2 0 0,0-1 0 15,2 2 0-15,-2-1 0 0,2 2 1 16,-2 0 0-16,2 1 0 0,-2 0 0 16,0 1 1-16,1 2-1 0,0-2 0 15,0 0 0-15,0-1 0 0,1 0-1 0,1 1 0 16,2-1 0-16,1-1 1 0,1 0-1 16,1 2 0-16,0-2 0 0,0-3 0 15,0 3 0-15,2-2 1 0,-2 0-1 16,3-1 0-16,-1-2 1 0,1 2-1 15,-3 5 1-15,3-3-1 0,-1 1 0 16,1 1 1-16,-2 2-1 0,-2 0 0 16,1 5 1-16,-1-1-1 0,-2 0 0 15,-1 1 1-15,0 0-1 0,1 3 0 0,1 1 0 16,-2-3 0-16,3 0 0 0,4 2 0 16,-2-2-1-16,3 1 1 0,0-3-2 15,5-1 0-15,-2 0-1 0,3 0 1 16,0 1-1-16,0-3 1 0,0 4 0 15,0-1 1-15,-2-2 1 0,-1 4 2 0,-5-4 2 16,-1 2 1-16,-2 2 2 0,-1-6-1 16,-1 2 2-16,-2 0-2 0,0-3 0 15,8 4-1-15,-2-3-2 0,-4-3 0 16,1 3-1-16,-6-3 0 0,1 2 0 16,-1-2-1-16,-10-1 0 0,0 2 1 15,-2-1 0-15,-7 1 0 0,6-1 1 16,6-2 0-16,-3 0 0 0,3 0 1 15,0-4-1-15,5 2 0 0,3-2-1 16,-3 2 1-16,-8 2-1 0,1-1 0 0,-2-2 0 16,5 3 0-16,-2 0 1 0,1-1-2 15,-1 0 1-15,2-1-1 0,0 1 0 16,0-1 0-16,0 0 0 0,-2 1 0 16,1-2-1-16,0 1 1 0,0 1-1 15,2 0 0-15,-3 2 0 0,0 0 0 0,-1-1 0 16,-3 4 0-16,0 0-1 0,1 2 1 15,-4-2 0-15,3 1 0 0,0-1 0 16,1 2 0-16,0-2 0 0,1 0 0 16,-2-2 0-16,0-1 0 0,-3-1 0 15,2 2 1-15,-1-2 0 0,0-2-1 16,-1 1 1-16,3 3 0 0,-2 1-1 16,3-1 1-16,-2 1 1 0,-1 0 0 15,5 3 1-15,-4-1 1 0,2 0 0 16,3 2 0-16,-2-1 0 0,-2-1 0 0,0 3-2 15,-3-4 1-15,1 2-1 0,-3-1-1 16,0-1 1-16,-1-2-1 0,0 1 0 16,0-1-1-16,-5 1 1 0,-1-1-1 15,2-1 0-15,-2-1 0 0,2 1 1 16,3 1-1-16,0 0 0 0,3 0 0 16,0 1 0-16,1 2 0 0,-1 0 0 0,-2 3-1 15,-2-1 1-15,0 2 0 0,-1-2-1 16,-3 0-2-16,-2-1-5 0,-3 1-6 15,-5 0-17-15,-4 0-18 0,-8-3-132 16,-4 2-141-16,-9-4-339 0</inkml:trace>
  <inkml:trace contextRef="#ctx0" brushRef="#br0" timeOffset="62423.33">12556 5510 375 0,'-33'0'98'0,"8"2"4"0,3 0-18 16,5-2-45-16,4 1-11 0,3 0 0 15,4-1 2-15,1-1 2 0,3 1 1 0,2-1 1 16,3 0-5-16,6 0-5 0,3 0-6 16,8 0-2-16,6-3-3 0,6 1-4 15,11 2-5-15,7-1 2 0,10 0 2 16,9 1 6-16,9-2 1 0,10 4 2 15,10-2 3-15,4 1 0 0,6 1 2 16,3-2-2-16,6 5-4 0,-8-1-1 16,1-1-3-16,-4-1-1 0,-4 1-2 0,-4-1-2 15,0 5-3-15,-7-2 0 0,-7-3-2 16,-8 1-1-16,-1-1 0 0,-4 0-1 16,-11-1 1-16,-13-4-1 0,-4 1-1 15,-6 2 1-15,-5 1-1 0,-16 0-1 16,-6 0-5-16,-5-1-5 0,-10 1 0 15,-7-2-1-15,-11 0 1 0,-10-1 0 16,-6 3 1-16,-5 0 4 0,-10-1 7 16,-5 1-1-16,-11 0-1 0,-2 1 0 0,-3 2-1 15,-7-5-3-15,-4 5-4 0,-5-2-2 16,-3 1-2-16,-1 3-1 0,-5-2-1 16,3-4 1-16,-3 2 1 0,-3 1 4 15,2 2 2-15,7 0 2 0,3-3 1 16,8 3 2-16,5 3 2 0,9 0-1 15,7 0 2-15,8-1 0 0,9 1 0 16,9 0 0-16,7-1 0 0,7-2 0 0,8 1 0 16,5-2-1-16,6-1 0 0,4 1 4 15,4 1 0-15,9 0 0 0,8 0 0 16,8 0 2-16,11 1-1 0,8 0 1 16,9-2-2-16,9 0 0 0,4-3 0 15,7 1 2-15,0-1 1 0,2-1 2 16,2 2 1-16,-2-1 0 0,2-1 1 15,2 1 1-15,-10 0-1 0,2 0-1 0,-2 3 0 16,-3-3-1-16,-1 0-1 0,-5 2-2 16,-10-2-1-16,1 2 0 0,-8 0-2 15,-9-1-1-15,-6 0 0 0,-9 2-1 16,-7-2 1-16,-4 2-3 0,-10-2-8 16,-4 2 0-16,-11-3 1 0,-7 0-1 15,-11-1 2-15,-9 2-2 0,-8-1 4 16,-11 1 7-16,-2-3-1 0,-4 1 1 0,-8 1-1 15,1-1 0-15,-1 0 1 0,-5-1-1 16,4 0 0-16,-10 0 0 0,-2 1 0 16,2-1 0-16,-3 1 0 0,0-1 1 15,2 1-1-15,2 0 0 0,6 0 1 16,9 2-1-16,10 0 0 0,9 1 0 16,10 1 0-16,11 2 0 0,7-2 0 15,8 1-2-15,7 1 2 0,5 0 4 16,8 1 2-16,11 0 0 0,11 0 0 0,9-2 2 15,13 2 1-15,12-2-2 0,11 0-4 16,12-4-1-16,6-1-1 0,3-1 1 16,5 2-1-16,5-2 1 0,2 0-1 15,1-1 0-15,-7 7 1 0,1-1-2 16,-6 1 1-16,-3 1-1 0,-4-1 0 16,-7 4 0-16,-7 1 0 0,-12-1 0 15,-12 2 0-15,-9 1 0 0,-12 0-4 16,-14 1-4-16,-11 0-4 0,-12 1 0 0,-13-1 0 15,-13 2-2-15,-13-5-7 0,-12 2-1 16,-16-1-1-16,-11 0-1 0,-2-3 0 16,-2-3 0-16,0 0 2 0,6 3 7 15,6 1 8-15,12-1 155 0,10 3-275 16,6-2-130-16,5 4-401 0</inkml:trace>
  <inkml:trace contextRef="#ctx0" brushRef="#br0" timeOffset="69824.99">18658 5466 325 0,'1'2'78'0,"1"0"0"0,-1-1-24 15,2-1-35-15,-1 1 1 0,0 1 6 0,2-1 6 16,2-2 6-16,1-1 5 0,3 1 1 16,4 0-6-16,0-1-8 0,3-1-5 15,4 2-6-15,5-3-8 0,1 2-4 16,-1-1-2-16,6 1-2 0,4 1 1 16,5 0 1-16,6-2 1 0,3 2 1 15,9 0 0-15,12 1 1 0,5 3 0 16,6-1-1-16,5 1-2 0,5 1-1 0,7 2 0 15,1-2-2-15,1 0-1 0,3-4 0 16,3 3 0-16,3 0-1 0,-2 0 0 16,2 0 0-16,2 1 0 0,1 1 0 15,-4 4 0-15,-5 2-1 0,-2-1 1 16,-3 0 0-16,-6 1 0 0,-4 3 0 16,-14 1 0-16,-6-2 0 0,-6 1 0 0,-13 0 0 15,-8 1 0-15,-13 0 0 16,-8-3-1-16,-7-2-1 0,-6-1 0 0,-9-3 0 15,-9-2-1-15,-9-3-2 0,-4-1-2 16,-7-4-4-16,-11-2-2 0,-8-3-4 16,-5 0-6-16,-4-5-7 0,-4 1-4 15,-7-2 3-15,-3-1 4 0,-2 1 4 16,-2 2 6-16,-4 1 5 0,-4 2 9 16,-3-2 5-16,-3 5 3 0,-7 2 0 15,-4 1 2-15,-6-2 0 0,0 3 1 16,-8 2-1-16,0 1 2 0,-4 0-1 0,3 1 0 15,-2-2 0-15,7 4 1 0,2-1-1 16,9-3 0-16,7 0-1 0,13 1 0 16,14-2-1-16,18 3-3 0,11-4 6 15,14-2 0-15,18 5 1 0,20 0-1 16,24-1 0-16,19 2-1 0,24 3 12 0,22 1-22 16,25 0-124-16,16 2-111 15,19 1-295-15</inkml:trace>
  <inkml:trace contextRef="#ctx0" brushRef="#br0" timeOffset="78207.14">3227 11424 576 0,'-7'10'124'0,"-3"-1"4"15,2-3-89-15,-4 0-18 0,0 2 0 16,-1 2 1-16,-2-1 0 0,-3 2-1 15,-1 1-2-15,-5 3-6 0,-1 3-5 16,-5-1-4-16,-2 5-3 0,-2 2-2 16,-2 2-2-16,-2 2-2 0,-3-2-2 0,0-1-1 15,-2-1 1-15,-2-3-1 0,-1-1 1 16,-2-4 3-16,1-1 2 0,0-3 2 16,-3-1 1-16,-1-4 2 0,-1-2 2 15,-1-3 1-15,0-4 0 0,-1-4 1 16,-3-4 0-16,3-2 1 0,0-2 1 15,2-5-1-15,2 0 2 0,2-2-1 16,2-2 1-16,3-1 1 0,4-1-3 0,2-1-3 16,5-2-1-16,3-2-1 0,3-1-1 15,4-2-2-15,2-1 0 0,4 0 0 16,4-4 1-16,3 1 0 0,2-3 0 16,6-3-1-16,3-2 1 0,5-1 0 15,2-2-1-15,1-3 0 0,3 2 0 16,3 2 0-16,4 2 0 0,2 1-1 0,3 0 0 15,5 1 1-15,2 1 0 16,5 1 0-16,0 1-1 0,1-2 1 0,2 1 1 16,0 0 0-16,3 4 0 0,2 4-1 15,2 2 3-15,1 4-1 0,5 3 2 16,-1 3 0-16,3 5-1 0,-2 1 1 16,1 3 0-16,0 1-1 0,0 4-1 15,0-1 0-15,-2 5-1 0,1 1 0 16,1 3-1-16,1 1-1 0,-2 0 1 15,1 1-1-15,-1 5 0 0,2-1 1 0,0 5-1 16,0-1 0-16,-2 3 1 0,2 3-1 16,-1 3 0-16,-3 1 0 0,-3 2 0 15,-3 2 0-15,-4 1 0 0,-3 5-1 16,-5 0 1-16,-3 3-1 0,-4 1-1 16,-4 1 0-16,-5 1 0 0,-6 4 1 15,-4-2-1-15,-6 1 2 0,-6 0-1 16,-4 4 1-16,-4 0 1 0,-4-3-1 15,-3 1 0-15,1 3-1 0,0-1-1 0,-3-2 0 16,-1 0 0-16,-1-2 2 0,-2 2-4 16,-2 0 0-16,-2-4 2 0,-5 2 0 15,-1-4 0-15,-3-2 1 0,-1 0-1 16,-4-6 3-16,-5-1 0 0,-4-3 0 16,-6-4-8-16,-9 3-8 0,-10-2-5 15,-7 2-130-15,-12 5-122 0,-20-10-313 16</inkml:trace>
  <inkml:trace contextRef="#ctx0" brushRef="#br0" timeOffset="99011.78">6560 11689 404 0,'1'-4'108'15,"0"2"2"-15,-2-3-16 0,0 2-65 16,-2-2-14-16,0 1-4 0,-1-1-1 0,-2 2-4 16,0-2-1-16,-3 0-1 0,0 2 0 15,-1 0 0-15,0 0 0 0,-2 0-1 16,0 2 1-16,-2-1 0 0,-2 1 0 16,-2 0 2-16,-5 1 1 0,-4 1 2 15,-4-1 3-15,-4 1 1 0,-6 1 1 16,-2-2-1-16,-8 0-1 0,-1-1-2 15,-4-2-3-15,-4-1-2 0,-4 0-2 16,-2 0-1-16,-2-3-1 0,0-3-1 16,2-4 0-16,1-1 1 0,4-2-1 0,2-3 0 15,6-5 2-15,5-1-1 0,4 0 2 16,4-1 3-16,4-1 2 0,4-3 3 16,7 1 2-16,4-2 3 0,6 0 3 15,4 0 2-15,5 0-1 0,4 0-2 16,6-1-4-16,4-1-1 0,8 1-5 15,6-3-3-15,7 1-3 0,7-3-2 0,6 2-1 16,4-1 1-16,2 2-1 0,4 0 1 16,1 3-1-16,3 0 0 0,1 3 1 15,1 5-1-15,5 3 1 0,0 3 0 16,3 7 1-16,1 9 0 0,1 8 2 16,1 6 0-16,1 7 1 0,1 8 1 15,-2 5-1-15,1 0-1 0,1 3 0 16,-2 4-1-16,-4-3 0 0,0 0-1 15,-4 2 0-15,-4-1-1 0,-2-1 0 0,-6-2 0 16,-5-2-1-16,-6-1 0 0,-7 2-2 16,-9-3-1-16,-9 4 1 0,-10 2 0 15,-10 4 0-15,-12 3 1 0,-9 0 1 16,-8 3 2-16,-8 1 0 0,-6 2 0 16,-1-3 0-16,-4-5 0 0,0-2 1 15,-2 1 0-15,2-6 0 0,-5-7 0 16,0-7 1-16,-2-2 0 0,-4-4 0 0,-1-6-5 15,-2-7-14-15,-3-6-15 0,1-4-10 16,0-7-7-16,8-5 9 0,7-2-125 16,9-6-113-16,14-6-252 0</inkml:trace>
  <inkml:trace contextRef="#ctx0" brushRef="#br0" timeOffset="99793.7">9239 11733 484 0,'-34'7'119'0,"2"-1"2"15,-5-4-27-15,-1 8-75 0,-4-6-8 16,-2 1-1-16,-5 0 2 0,1-3 0 0,0 0 2 16,-1 0 0-16,-1-15-2 0,1 0-2 15,2 0-1-15,2-3-1 0,-2-6 0 16,1-2-1-16,-1-3 1 0,0 1 0 15,3-2 3-15,-1-7 1 0,4-6 4 16,4 3 0-16,2-7 3 0,7-1 1 16,3-4 0-16,9-1-2 0,5 1-2 15,4-1-3-15,5 0-1 0,7 1-2 0,5 2-3 16,3 4-1-16,3 5 0 0,6 3-1 16,4 2 2-16,6 1-3 0,4 1-1 15,5 3 1-15,5-2 0 0,4 0 0 16,5 1 0-16,6 2-1 0,7 0-1 15,3 4 0-15,5 1-1 0,2 2-1 16,3 3 0-16,1 3 1 0,1 5-1 16,-2 5-1-16,3 8 1 0,-3 6-1 15,0 5 1-15,-2 9 0 0,-3 8 0 0,-2 5-1 16,-5 8 1-16,-5 3 0 0,-4-1 0 16,-7 7 0-16,-7 0-1 0,-4 1 1 15,-10-2-1-15,-6 1 0 0,-5-1 0 16,-5 2-1-16,-6-2-1 0,-7-1-1 15,-5-1-1-15,-7 1-1 0,-6 0 0 16,-12-1-1-16,-9 2 2 0,-12 2 0 0,-8 0 2 16,-15-2-1-16,-12 0-6 0,-14-4-11 15,-12-2-15-15,-17-1-131 0,-16-4-134 16,-19-9-333-16</inkml:trace>
  <inkml:trace contextRef="#ctx0" brushRef="#br0" timeOffset="101775.64">14989 8679 492 0,'1'5'114'0,"1"-3"1"0,2-2-61 16,-2 1-40-16,-1-1-5 0,0-3-1 15,0 0-3-15,0 0-3 0,-1-2-1 16,-1-1-2-16,0-4-5 0,0-2-9 16,-2 0-13-16,-2 1-1 0,0-1 1 15,-1-1 4-15,0 0 7 0,-3 4 11 16,-1 1 14-16,-4 2 21 0,-6-3 7 15,-3 4 7-15,0 1 4 0,-2 1 0 0,-4-1-2 16,-1 1-4-16,-1 1-4 0,5 1-6 16,-4-1-7-16,-6 0-7 0,-5-1-5 15,3 0-5-15,2 0-3 0,2-4-2 16,-3 0 0-16,-5-2-1 0,2-1-1 16,-1 1-1-16,-6 0-1 0,-5-1 0 15,-5 2 0-15,-2 1-1 0,1 0 1 16,0-2 0-16,2-1 1 0,6 0 1 15,0-1 0-15,2-4 0 0,3 0 1 0,2-2-2 16,4-2 1-16,4-3 1 0,1-4 0 16,7 2 0-16,3-1 1 0,3 1 0 15,7-6 1-15,-1 2 0 0,2 1-1 16,-2-3 0-16,0-3 0 0,-1 2 0 16,-1-3 0-16,-2 5 1 0,3-4-1 15,0 0 1-15,3 1-1 0,1-3 0 16,3-4-3-16,4 1-2 0,3-3 0 15,3 2 0-15,3-2-1 0,5-2 1 16,5 6 0-16,5 2 2 0,6-2 1 0,4 4 0 16,1-2 2-16,6 2 0 0,5 2 3 15,1 1 3-15,2-1 3 0,-2 4 3 16,2 2 1-16,3 2 0 0,-2 2 0 16,-1 2-1-16,1 2-4 0,1 1-3 15,1-2-2-15,5 2-2 0,-1 1-1 16,5 2-1-16,2 2-1 0,-5 0 0 0,-2 1 0 15,1 3 0-15,2-3 0 0,0 6 0 16,-3 0 0-16,4 1-1 0,-1 3 1 16,5 5-1-16,2 2 1 0,-9 7-1 15,-5-2 0-15,-4 4-1 0,-12-1 1 16,2 3-1-16,-4 1 1 0,-4 0-1 16,5 1 1-16,-2 2-1 0,-1 4 1 0,2 1 0 15,-3 1 0-15,-5 5 0 0,-5 1 0 16,-6 0 1-16,-1 1 0 0,0-1-1 15,-5 1 1-15,-1 3 0 0,6 1 0 16,-7 2 0-16,2 1 1 0,-3 4-2 16,0 4 1-16,-1-2-1 0,-1-2 1 15,-7-3-1-15,4 0 1 0,-4 4 0 16,0-3 0-16,-1-6 1 0,-2 3 0 16,-3-1-1-16,1 5 1 0,-3 3 0 0,-2-3 0 15,-1 0-1-15,-2 2 1 0,0-2-1 16,1 1 0-16,2 0 0 0,1-3-1 15,1-2 1-15,-2-1 0 0,-3 2-1 16,-7 0-1-16,-7-2-6 0,-14-3-6 16,-6-3-19-16,-14-1-48 0,-7-2-91 15,-14-7-127-15,2-5-294 0</inkml:trace>
  <inkml:trace contextRef="#ctx0" brushRef="#br0" timeOffset="103271.87">16239 8502 528 0,'17'18'130'0,"0"2"2"0,-3-2-44 15,3-6-70-15,-6-1-3 0,-4-2-3 16,-2-1-3-16,-3-2-1 0,-2-3 3 0,-3 0 2 15,-4-1 0-15,-4-2-1 0,-6-2 0 16,-6 0-1-16,-4 1-3 0,-2-2-5 16,-3 2-2-16,-4 2-2 0,-5 1 0 15,0 3 0-15,-2 1 0 0,-4-1 1 16,-7 1-1-16,-3-4 0 0,3-1-2 16,1-3-1-16,0-3-3 0,5-3 0 15,2-3-2-15,2-2 1 0,2-4-1 0,0-6 1 16,3 0 2-16,3-4 1 0,-3-1 1 15,2-5 1-15,4-2 1 0,3 0 1 16,2-1 1-16,-2-3 4 0,4 2 0 16,6-5 3-16,5 1 1 0,3 1 4 15,6-4 0-15,9 5 0 0,8-1 0 16,1-5 0-16,5 7-1 0,0-4 0 16,2 2-2-16,5-1-1 0,0-1 1 15,-1 0 0-15,1 0-2 0,6 1-1 0,3 1-1 16,2 2 0-16,-6-1-2 0,5 0-2 15,4 5 0-15,-1-1 0 0,1-6-1 16,3 6-1-16,6 2 0 0,2 4 0 16,-1 3 0-16,1 4 0 0,4 5 0 15,0 6 1-15,-2 1 2 0,-6 4 0 16,2 3 2-16,1 1 0 0,3 2 2 0,-1-1 1 16,1 6-1-16,-2 2 0 0,5 3-1 15,2 1-1-15,-2 3-1 0,-1 5-2 16,0 3 0-16,1 3-1 0,2 1-1 15,-4 5 1-15,-5 1-1 0,-2 3 0 16,-1 1 0-16,-6 3 0 0,-5 2-1 16,-6 2 0-16,-3 2 1 0,-5 1-1 15,-4 2 1-15,-6 1-1 0,-3 1 1 0,-4-3 1 16,-4 2-1-16,-4 3 1 0,-2-1-1 16,-1-3 0-16,-5 2 0 0,-1 1 1 15,-5-2-1-15,-3 0 0 0,-3-5 1 16,-5-1 0-16,-7 0 1 0,-6-3 0 15,-7-3 0-15,-6-2 1 0,-11 0-1 16,-6-2 0-16,-8-5 0 0,-2-5-7 16,-5 0-14-16,-4-5 149 0,-1-5-292 15,-2-11-155-15,-2-9-446 0</inkml:trace>
  <inkml:trace contextRef="#ctx0" brushRef="#br0" timeOffset="106020.41">12803 10801 517 0,'-3'7'116'0,"1"-3"1"15,1-3-70-15,1-5-35 0,1 0-3 16,-1 0 0-16,1-2 3 0,-1 4 1 16,0-4 4-16,2 4 1 0,-2 0 2 15,0-2 0-15,-1 6-1 0,1-5-2 0,-1 6-3 16,0-3-2-16,0-3-3 0,0 7-3 15,-2-2-2-15,1-2-1 0,0 1 0 16,-1-4-2-16,-2 2 0 0,-1-6 0 16,-2-1-1-16,-3 1-1 0,-1-8-1 15,-2 1-2-15,-5 0 0 0,-4-5 0 0,0 5 0 16,-2 0 1-16,-2-2 0 0,-4 4 1 16,0 3 2-16,-2-2 0 0,2 1 1 15,-2 0-1-15,-1-1 0 0,1 2 1 16,1-1-1-16,2-1 0 0,-1 0 0 15,0 2 0-15,1-2 1 0,0 0-1 16,0 2 0-16,-1 0 0 0,-2 2 0 16,-1 0 1-16,-1 2-1 0,1 1 1 15,-4 0-1-15,1-2 1 0,0 1-1 16,1-1 0-16,0 3 0 0,-2 1 0 16,1 3 0-16,1 1 1 0,0 4-1 0,-1 2 0 15,-3 1 0-15,2 0 0 0,-1 4 1 16,0 0-1-16,-3 1 0 0,1 4-1 15,1-2 1-15,2 4 0 0,1 2-1 16,1-2 1-16,3 3 0 0,4-1 0 16,3 1 0-16,1 2 0 0,3-2 0 15,1 3 1-15,1-1 0 0,5 1 0 16,1-2 0-16,1 0 0 0,2 3 0 0,4-1 0 16,0 0-1-16,5 1 0 0,1 1-1 15,3 1 1-15,3-1-1 0,1-1 1 16,2 2-1-16,3 1 0 0,0-3 1 15,1 3 1-15,0 3 0 0,-1 0-1 16,0-2 1-16,1 0 0 0,-1 2 0 16,1 0-1-16,0-4 1 0,1 0-1 15,0-1-1-15,3 0 1 0,0-4-1 16,4-3 1-16,2-6 0 0,5 0 0 0,4-6 2 16,4-2-1-16,2-2 2 0,3-2-1 15,0 0 1-15,1 0-1 0,-2-1 1 16,2 1 0-16,-3 4 1 0,0 1-1 15,0 3-1-15,-1 1 1 0,-1 0-1 16,0 2 0-16,-1 2 0 0,-1-4 0 16,-1-2-1-16,1-1 1 0,-1-1-2 15,1-1 1-15,-4-2 0 0,2-3-1 0,0 1 0 16,-2 1 1-16,-3-3-1 0,1-1 0 16,0-3 2-16,0 0 2 0,1-1 3 15,-1-1 3-15,2-7 1 0,2 0 3 16,-2 1 2-16,2-1 1 0,1-3-1 15,0-3-1-15,0 0-3 0,0 1-2 16,-1 0-1-16,2-5-3 0,-1 0-2 16,-1 0 0-16,-1 2-2 0,-4-4-1 0,-3 0 1 15,-3-1 0-15,-1-1 0 0,-6-6-1 16,-2-2-1-16,0-6-1 0,-1 0 0 16,-2-1-2-16,-4-1 0 0,-1-3 1 15,-2 4 0-15,-2 0 2 0,-5 2-1 16,0 5 1-16,-3 0 0 0,-3 5-1 15,-2 2 0-15,-2 2-1 0,-6 2 0 16,-4 1-1-16,-6-1-4 0,-4 4-12 0,-5-2-13 16,-7 2-7-16,-1 2-131 0,-1 1-132 15,-5-3-322-15</inkml:trace>
  <inkml:trace contextRef="#ctx0" brushRef="#br0" timeOffset="107442.5">13292 8450 480 0,'-3'6'107'0,"-1"-2"0"0,1 2-67 0,-1-3-29 16,0 5-3-16,0-1 1 0,0 1-1 15,-1-2 0-15,0 3 0 0,-6 0 0 16,-2 1-1-16,-4-3 0 0,-2 1-1 15,-3 2 0-15,-4-1-1 0,-2 0 0 16,-1-2-1-16,0 1-1 0,-3 0 1 16,-3-2 0-16,-4-3 1 0,-2 2 1 15,-3-4 0-15,-3-1 0 0,-3-2 0 16,-3-2-1-16,-2 1-2 0,2 1 0 0,-2-2 0 16,-1-1-2-16,2 1 2 0,4-2 0 15,2-1 0-15,3-4-1 0,2-6 1 16,5 1-2-16,4-2 1 0,2-1-1 15,1-3 0-15,3-1 0 0,0-1 0 16,2-1 1-16,2-2 1 0,0-1 4 0,2-5 1 16,2-1 3-16,3 1 1 0,1-4-1 15,4 0 1-15,0 0-2 0,4-2-1 16,0 3-3-16,1-1-1 0,3 1 0 16,1 2 2-16,2-1 0 0,3 1 2 15,2-1 0-15,3 0 0 0,2 0-1 16,1-4-1-16,5-2-1 0,1 4-3 15,3 1 0-15,3-1-2 0,1 3 0 16,1-1 1-16,2 5-1 0,4 3 0 16,-1-1 0-16,4 1-1 0,2 3 1 15,2-2-1-15,5 2 0 0,1-2-1 0,1 4 1 16,3 1-1-16,0 3 1 0,0 1-1 16,3 2 1-16,1 3 0 0,1 2 0 15,3 2 0-15,0 2 0 0,0 1 0 16,-1 4-1-16,1 1 0 0,-1 0 1 15,0 2 1-15,-1 1-1 0,1 2 0 16,-1 2 0-16,-5 3 1 0,-3 2 0 0,-3 2-1 16,-2 7 0-16,-4 0 0 0,-3 2 0 15,-1 2 0-15,-1 0 0 0,3 0 0 16,1 1-1-16,2-1 1 0,0 1-1 16,1 1 0-16,-2 2 0 0,-3 4 1 15,-3 3-1-15,-5 0 0 0,-6 8-1 16,-4 0 0-16,-7-1-1 0,-3 3 1 15,-2-1-1-15,-3 0 1 0,-4 2 1 0,-2 2 0 16,-2-2 1-16,-2 3 2 0,-2-3-2 16,-2 0 1-16,-3-1-1 0,-3-1-1 15,-7-3-2-15,-4-3 0 0,-2 0-2 16,-7 0-5-16,-6-2-7 0,-10 2-7 16,-4-2 166-16,-8-6-292 0,-9-1-141 15,-19-5-413-15</inkml:trace>
  <inkml:trace contextRef="#ctx0" brushRef="#br0" timeOffset="121601.23">16525 918 513 0,'-9'3'137'0,"0"3"5"0,2-2-41 0,-2-2-56 15,2 1-8-15,3-2-4 0,1-1-4 16,1 0-2-16,1-4 1 0,1 3-1 16,3-2-1-16,0 0-3 0,5-4-2 15,2 0-5-15,5-2-4 0,2 1-4 16,4-1-3-16,5 1-1 0,6 0-2 16,6 4-1-16,2 1 0 0,3 3-1 0,0 1 0 15,-2 5 0-15,-4 2 0 0,-6 1-1 16,-8 3-1-16,-6 3 0 0,-8 1 0 15,-5 4-1-15,-5-2 1 0,-4 2-1 16,-5 2 1-16,-5-2 2 0,-7 1 0 16,-5-3-1-16,-5-1 1 0,-3-5 0 15,-1-2 1-15,1-3-1 0,5-1 0 16,5-3 1-16,9-2 1 0,5-1-1 16,5-1-1-16,6 0 0 0,2 0-1 15,6 1 1-15,4-1-1 0,3 2-1 0,8 0 2 16,4 2 0-16,4 2 2 0,2 3 0 15,-3 0-1-15,-3 3 1 0,1 5 0 16,-5 2 0-16,-1 2 0 0,-6 1 0 16,-4-3 1-16,-4 5 1 0,-5 1 1 0,-8-2 1 15,-5-1 2-15,-11 3 0 16,-4 0 1-16,-10-1-1 0,-9-1-1 0,-2-4 0 16,0-3-2-16,-4-1-2 0,3-3 0 15,0-3-2-15,8-2-7 0,6-2-12 16,6-6-15-16,1-4 7 0,6-5-162 15,4-5-149-15,11-10-368 0</inkml:trace>
  <inkml:trace contextRef="#ctx0" brushRef="#br0" timeOffset="121969.41">17141 1078 666 0,'6'-5'158'0,"1"-1"7"16,4-2-113-16,2-1-14 16,3-1-3-16,6 2-11 0,2 1-9 0,5 2-8 15,2-5-4-15,-1 7-1 0,0 4 1 16,2 3-1-16,-4 1 0 0,-2 5 0 16,-4 2 1-16,-4 2-2 0,-7 4 1 15,-5 7 0-15,-7-4 0 0,-9 9 0 16,-7 0 1-16,-7-4 0 0,-7 6 1 15,-6-5-1-15,-8-3 0 0,-1 0-1 0,3-5 1 16,0-5-2-16,6 3 1 16,5-2-1-16,9-4-1 0,9-2 1 0,7-3-2 15,3 0 2-15,6 1 0 0,5-1 5 16,6-1 4-16,7 2 1 0,11-3 1 16,5 1 0-16,6-1 0 0,4-4-2 15,4-1-7-15,0-2-12 0,-1-3-26 16,-3 1-150-16,-3-3-151 0,5-4-388 15</inkml:trace>
  <inkml:trace contextRef="#ctx0" brushRef="#br0" timeOffset="122484.71">18315 1361 589 0,'0'-1'144'16,"0"-2"3"-16,0 2-95 0,0 6-13 16,1 2-5-16,-1 0-7 0,0 3-10 15,2 4-5-15,0 4-3 0,0-2-1 16,0 0-1-16,0 2-4 0,0-4-1 16,2-1 0-16,-1-4-1 0,-2-2 1 0,1 0-1 15,-2-2 2-15,1-4 9 0,-1 0 7 16,0-3 4-16,-2-3 2 0,1-1 0 15,0-5 0-15,0-2-2 0,0-7-6 16,-1-5-7-16,2-5-4 16,0-2 0-16,2 0-1 0,1-1 1 15,4 0-1-15,1 1-2 0,1 4 0 0,2 6-2 16,-1 3 0-16,1 3 0 0,-2 2-2 16,-2 6 1-16,1 2-1 0,2 3 0 15,-1 2-2-15,2 1-2 0,2 1-7 16,1 2-17-16,1 3-18 0,1 0-11 0,0 2-79 15,1 2-49-15,0 4-115 0,-1-6-233 16</inkml:trace>
  <inkml:trace contextRef="#ctx0" brushRef="#br0" timeOffset="123077.71">18703 1280 534 0,'11'3'142'0,"-2"-1"8"16,0-2-65-16,0 1-23 15,2-2-10-15,1-1-8 0,0 0-11 0,2 0-9 16,1-5-9-16,4 0-6 0,-2 0-4 15,0-2-3-15,-4-2-1 0,0 0-1 16,-3-3 1-16,-3 1 1 0,-3 0 3 16,-1-1 4-16,-1 1 3 0,-3 3 2 15,0-2-1-15,-2 5 0 0,-4 0-1 16,-2 4-4-16,-5 4-4 0,0 2-3 16,-6 4-1-16,-1 3-1 0,-1 8 0 15,2 2 0-15,2 0 0 0,7 2-1 0,4-1 0 16,10 1 1-16,7 3-1 0,8-8 1 15,7-1 1-15,5 2-1 0,3-5 2 16,4-1 1-16,4-2 0 0,1-3 2 16,4-3 0-16,1-4 1 0,4-3 0 15,3-4 0-15,0-4 1 0,-1-2-2 16,-6-2 0-16,-4-3-1 0,-7 2 1 0,-4-4 0 16,-10-3 1-16,-8 2 3 0,-5 0 0 15,-4-3 2-15,-5 1 0 0,-5 4-1 16,-6 7 0-16,-4 7-3 0,-1 6-3 15,-2 8-2-15,-4 10-1 0,1 4 0 16,-1 4 0-16,1 7-1 0,1 4 0 16,4 7 0-16,-1 0 1 0,6 1 1 15,-1 5-5-15,1 6 1 0,1 1-2 16,1 1-3-16,-3-7-3 0,-2 3-1 0,-1-3-2 16,1-2 3-16,-5-6 1 0,-1-8 2 15,-4-6 2-15,-2-4 3 0,-2-6 2 16,-2-5 0-16,-2-6 1 0,5-5 0 15,3-3 1-15,3-3 0 0,6-10 0 16,5-7-1-16,6-11 1 0,7-7-2 16,3-7 0-16,7-7-1 0,7-5-2 0,5 4 0 15,6 6-1-15,4 5 1 0,3 6 1 16,6 8 0-16,2 1 1 0,3 10 2 16,1 0-9-16,-2-1-19 0,2 2 8 15,3 3-157-15,0-1-143 0,-2 3-363 16</inkml:trace>
  <inkml:trace contextRef="#ctx0" brushRef="#br0" timeOffset="123320.06">20036 1360 658 0,'-25'3'158'0,"-4"-1"6"0,-5 1-107 16,-7 3-16-16,-2 2-2 0,1-2-11 15,2 1-8-15,7 0-8 0,3 2-7 16,8 1-3-16,7 0 0 0,10 1-2 15,7 3 0-15,6 5-1 0,6-2 1 0,1 4 0 16,7 0 2-16,1 1 0 0,1 2-1 16,-1 0 1-16,-4 0-1 0,-5 1 0 15,-5-2 0-15,-8 1-1 0,-8 0 1 16,-10-3 0-16,-8-4-8 0,-6-2-16 16,-7-4-15-16,-7 0 87 0,-8-9-220 15,-2-5-145-15,-6 2-375 0</inkml:trace>
  <inkml:trace contextRef="#ctx0" brushRef="#br0" timeOffset="123618.78">16418 1903 670 0,'18'3'168'16,"15"-3"8"-16,23-6-112 0,21-3-17 15,20-3-1-15,24-3-1 0,22-2-21 16,23 2-11-16,23-2-8 0,8 5-2 16,15 1-1-16,10 4-2 0,9 3-1 15,0 4-3-15,5 2-3 0,-2 3-3 0,4 4-3 16,-6 4-5-16,-1 1-8 0,-7 7-8 15,-6 0-7-15,-13 2-132 0,-10 0-132 16,-18 0-326-16</inkml:trace>
  <inkml:trace contextRef="#ctx0" brushRef="#br0" timeOffset="129583.94">12918 1420 510 0,'0'0'122'0,"3"0"4"15,3-3-71-15,2-3-13 0,3-2-1 16,2 0-1-16,3-2-2 0,3-1 1 15,2 0 1-15,1 0-5 0,0 2-6 0,3 2-5 16,2 0-7-16,4 3-4 0,0 1-4 16,-1 1-5-16,4 5-2 0,-2 1-4 15,-5 5-2-15,-1 3-1 0,-10 2-2 16,-2 2-1-16,-5 6-1 0,-5-2-1 16,-6 3 2-16,-7 0 1 0,-5 1 1 15,-11 0 3-15,-8 0 0 0,-5 4 2 16,-4 3 0-16,0-1 1 0,1-2 1 15,5 1 0-15,7-1 0 0,7-1 0 0,6-6-1 16,3-6 2-16,6-2-1 0,7-2 2 16,3-4-1-16,7-2 2 0,8-3 2 15,3-2 3-15,9-1 1 0,13-1 0 16,7-2-1-16,5-6 0 0,3 0 0 16,3-1-9-16,1 1-15 0,-4-1-16 15,-4-2 152-15,-5 0-292 0,-3-3-156 16,-1 0-440-16</inkml:trace>
  <inkml:trace contextRef="#ctx0" brushRef="#br0" timeOffset="129986.27">13583 872 566 0,'4'2'130'15,"-3"2"4"-15,0-4-94 0,-2 3-16 16,-1-1 0-16,-2 2-1 0,0 2-5 16,-2-1-6-16,0 4-4 0,-2 1-2 15,2-1-1-15,-1 1-2 0,2-2-1 0,0-1-1 16,3 0 1-16,1-1 0 0,2 0 0 15,1-1 3-15,4 1 3 0,-1-1 5 16,3 4 2-16,5-3 2 0,3 1 0 16,5 0 1-16,2 1-1 0,1 1-5 15,5 0-3-15,-3-2-3 0,-1 4-2 16,-3-1-2-16,-3 0-1 0,-3 0 0 16,-4-2-1-16,-5 0-1 0,-5 0 0 0,-5 0 1 15,-9 1-2-15,-5-2-4 0,-7 1-10 16,-5-3-11-16,-3 1-11 0,-1-4-93 15,1-2-33-15,4-5-106 0,3 1-221 16</inkml:trace>
  <inkml:trace contextRef="#ctx0" brushRef="#br0" timeOffset="130134.43">13542 918 650 0,'21'-3'159'16,"7"-6"8"-16,5 0-111 0,5-2-11 15,4-1-5-15,-2-2-12 0,-1-3-21 16,-2 1-28-16,-4 3-66 0,-1-5-80 16,2-1-127-16,0 10-289 0</inkml:trace>
  <inkml:trace contextRef="#ctx0" brushRef="#br0" timeOffset="130536.53">14936 1425 507 0,'-4'3'138'15,"2"-1"10"-15,1-6-33 0,2-1-69 16,3-3-4-16,3 0-6 0,2 2-9 15,4-4-8-15,3 0-11 0,9 2-4 16,10 0-1-16,4 4 0 0,6-2-1 16,4-3 0-16,1 3-3 0,-1 0-8 0,-7 3-12 15,-7-3-9-15,-4 3-128 0,-9 1-125 16,-5 1-315-16</inkml:trace>
  <inkml:trace contextRef="#ctx0" brushRef="#br0" timeOffset="130725.03">14973 1667 597 0,'17'-7'140'0,"13"-5"3"16,8-5-103-16,8-1-10 0,6 0-5 15,3-2-8-15,3 2-10 0,3-1-2 16,-6 3-9-16,-3 0-10 0,-8 3-129 15,0 1-121-15,4-3-315 0</inkml:trace>
  <inkml:trace contextRef="#ctx0" brushRef="#br0" timeOffset="134989.57">4663 10366 496 0,'-11'-5'108'0,"1"4"1"16,3 2-71-16,-1-4-32 0,4 3-3 15,3 0 0-15,1 1 1 0,0-1 0 16,0-1-1-16,0 1 1 0,-2 0-1 16,2 1 3-16,-1-1 2 0,0 1 3 15,1 0 3-15,-1 0 0 0,1 0 2 16,0-1 1-16,2 2-2 0,3-1-1 0,0-1-2 16,4 2 0-16,3 0 0 0,4-1 0 15,6 1-1-15,4 0-1 0,3 0-1 16,4 3 0-16,4-2 0 0,4 1 0 15,0 1-1-15,7-1 1 0,3-1 1 16,6 1 1-16,10-3 0 0,6-2 0 16,5-6-2-16,11 2-1 0,4-3 0 15,7 0-2-15,4-1-2 0,0-1 0 16,2 5-2-16,4 5 1 0,-2 0-1 16,-2 2-1-16,-3 2 1 0,-4 3-1 0,-4 3 0 15,-5 0-7-15,-7-2-14 0,-4-2-10 16,-3 1-129-16,-8-4-128 0,-3-4-323 15</inkml:trace>
  <inkml:trace contextRef="#ctx0" brushRef="#br0" timeOffset="135815.92">7760 10480 564 0,'-3'7'127'0,"2"-6"2"16,1 0-84-16,0 0-28 0,0-1-2 15,1 1 0-15,0-1-1 0,0 0-2 0,3 1 0 16,-1-1-1-16,1 1-1 0,2 1-3 16,0-2-1-16,2 1-1 0,1 0-2 15,1-2-1-15,1 3 0 0,1 0-1 16,1 0-1-16,4-1 2 0,3 2 5 16,3 0 2-16,3 0 2 0,3 0 1 15,5-3 3-15,4 0 2 0,6 4 2 16,8-3-3-16,8 0-2 0,4 1 0 0,7-1 1 15,6 2 0-15,4 3-1 0,5-2-1 16,-1 5-1-16,3 1-2 0,-1 1-1 16,1-1-2-16,2 2-2 0,0-3-3 15,-3 2-2-15,-1-5-2 0,-4-3-8 16,0 1-14-16,-3-1-15 0,-3-2 14 16,-8-2-152-16,-5 0-136 0,-4-2-332 15</inkml:trace>
  <inkml:trace contextRef="#ctx0" brushRef="#br0" timeOffset="136470.38">10956 10411 597 0,'-9'0'128'15,"3"0"-1"-15,0 1-97 0,2 1-20 16,1-1-2-16,0 0 0 0,2-1 4 0,1 0 1 16,1-1 1-16,2 2-1 0,2-2-1 15,5 0-1-15,2-1-2 0,6 4-3 16,5-2-2-16,3 1-1 0,7 0 0 15,2 1-1-15,5 1 0 0,6 0 0 16,6 2 3-16,4-1 3 0,5 0 4 16,3 0 2-16,4 5 1 0,3 1 1 15,1-1 2-15,3 1-1 0,1 3-4 0,4 1-2 16,5-3-2-16,0-3-2 0,7-3 0 16,2 0-3-16,3-3-1 0,0-5-1 15,0 0-2-15,-1 2-12 0,-1-4-20 16,-4 2-14-16,-5-5-122 0,-7 0-132 15,-6 2-317-15</inkml:trace>
  <inkml:trace contextRef="#ctx0" brushRef="#br0" timeOffset="143232.06">19014 10733 471 0,'12'3'123'0,"-5"-9"0"0,0 2-18 0,-1-3-78 15,-3 3-6-15,1-2-3 0,-2 3-1 16,-1 2-1-16,-1 1 0 0,0 0-2 15,0 1-3-15,0-1-3 0,-1 0-2 16,0-2-4-16,-2 1-2 0,0-1-3 16,-1-4-2-16,-4 2-1 0,-2-3 1 15,-5-2 1-15,-4 0 0 0,-5-1 3 16,-1-2 0-16,-5 1 2 0,-4-1 0 16,-4 1 0-16,-4 3 0 0,1 0 0 15,-5 2 0-15,-6-1 0 0,-2 4 0 0,-3 3 0 16,-2 0-1-16,-4-1 1 0,-3 0 0 15,-2 1-1-15,-3 1 0 0,-1-3 1 16,-1 0-1-16,0-4-1 0,0-1 0 16,-2 3-1-16,2-4-1 0,0 0 0 15,-1-3 0-15,2-4 0 0,-4 5 1 16,4-1 0-16,-2 1 1 0,-1 4 1 0,0-1 0 16,2 1 0-16,-1 2 1 0,1 1-1 15,-1 2 1-15,-1 0-1 0,1-1 1 16,-2 0 0-16,-3 1 0 0,-1 1 0 15,-3-4 1-15,4 4-1 0,-1-1 0 16,-1-1 0-16,-1-1 0 0,2 3-1 16,-2-2 1-16,5 1-1 0,-3-2 0 15,1-1 0-15,1 1 0 0,3 0 0 0,-2 1 0 16,2 1 0-16,-8 0 0 16,1 0 1-16,5 0-1 0,3 0 0 0,-2 1 0 15,4 1 0-15,-2-1 0 0,11 2 0 16,-5 1 0-16,0 3 0 0,3 0 0 15,5 1 0-15,-4-3 0 0,2 2 0 16,0-2 0-16,7 2 0 0,-2-1 0 16,-1 2 0-16,0-2 0 0,6 2 0 15,2 2 0-15,4 0 0 0,0 0 0 0,5 2 0 16,5 1 1-16,3 2-1 0,3 1 1 16,3 2 0-16,2 3-1 0,1 2 1 15,0 4 0-15,-1 4-1 0,2 4 1 16,1 4 0-16,0 3-1 0,2 2 0 15,3 2 0-15,1 2 0 0,4-2 0 16,2-2-1-16,4-2 0 0,3-1 1 16,3-1 0-16,4 0 0 0,3-4 0 15,2 2 2-15,5-1 3 0,3 2 1 16,6-1 2-16,3-1 1 0,4 1 1 0,3 2 0 16,1-3 1-16,4 2-1 0,6 1-1 15,0 0-1-15,4-4-1 0,5-1 0 16,3-2-1-16,4 1 0 0,8-3-2 15,4-2-1-15,-1-5-1 0,2-4-1 0,3 0 0 16,5-3-1-16,0-2-1 0,3-2-2 16,-9-6 0-16,7 0 0 0,12-2 0 15,-2 3-1-15,4-2 2 0,1 0 0 16,-2-2 1-16,3 4 1 0,-2 2 2 16,-9 2 2-16,-1-2 1 0,-3-1 0 15,0 4 1-15,0-1 0 0,3-1 0 16,6-2-2-16,0-1-3 0,2-1-3 15,4-1-3-15,-1-5-3 0,3-2-3 16,0-2-3-16,-4 0-1 0,2 2-1 0,-2-3 1 16,-1 2 4-16,-1 1 2 0,1 0 3 15,-2 4 2-15,-1 1 2 0,-2-2 3 16,-2 3 1-16,0-1 2 0,-1 1 0 16,1 2 1-16,0-4 0 0,1 1 0 15,-4 0 0-15,2 0-1 0,-3-1-2 16,-1 1-2-16,-3-1-2 0,-2-2-1 0,-3 1-2 15,-5-2-1-15,-2 1 1 0,-1-1 0 16,-5-3 1-16,0 1 2 0,0 0 0 16,-5 0 2-16,-1-1 0 0,-3-1 1 15,-3-2 1-15,-5 1 2 0,-5-1 1 16,-5-1 1-16,-3 1 2 0,-6 0 0 16,-4-1 1-16,-4 1 0 0,-4 1 1 15,-3-1-1-15,-1 0 2 0,-2-2-2 16,-1-2 1-16,1-5-1 0,2-1-3 15,-2-4 0-15,0-1-1 0,0-4-2 16,-1-1 1-16,1-3 1 0,-1 0-1 0,-2-2 3 16,1-2-1-16,-1 1 3 0,2-1 2 15,-3-2 1-15,0 3 0 0,-4-2 1 16,-1-2-1-16,-3 1-2 0,-4-3-2 16,-5-3-3-16,-1-2-2 0,-5-2-2 15,-2 0-1-15,-2-2 0 0,-1-1-1 0,0-3 0 16,2 3-1-16,1 1 1 0,2-1-2 15,1-2-1-15,5 2-1 0,2 1-1 16,1 4 1-16,0 1-1 0,2 5 2 16,2 1 1-16,0 6 3 0,0 7 2 15,1 4 1-15,-1 4 1 0,3 5-1 16,-2 2 0-16,-2 2-1 0,-3 3-1 16,-7 0-1-16,-4 1-2 0,-9 4-1 0,-9 1 1 15,-10 3-5-15,-8 5-21 0,-12 3 136 16,-12 1-280-16,-18 2-159 0,-11-10-447 15</inkml:trace>
  <inkml:trace contextRef="#ctx0" brushRef="#br0" timeOffset="145412.32">17747 12738 635 0,'-3'-2'140'0,"3"-4"3"0,3-2-110 0,-1-3-11 16,2 2-8-16,1-2-3 0,0 1-5 15,2 2-1-15,-2 1-3 0,2 0-2 16,-2 2-4-16,-2 0-2 0,1 0-3 16,-3 3-4-16,0 0-1 0,-1 0 1 15,1 3 2-15,0 0 0 0,3 2 1 16,4 0 2-16,5 2 5 0,7-1 1 15,10-1 3-15,7 1 2 0,12-1 5 16,10-2 5-16,11 0 5 0,11-1 3 0,9 0 4 16,10-1 1-16,7 1 0 0,5-1-2 15,5-1-4-15,4 1-5 0,3 0-4 16,-2 1-5-16,-2-2-10 0,-2 2-13 16,-7 0-9-16,-6 0-8 0,-10 2-4 15,-13-1-4-15,-13 0-1 0,-13 2 3 16,-14-2 10-16,-11 1 3 0,-15 5 3 0,-13-2 5 15,-11 2 5-15,-12-2 3 0,-13 0 2 16,-11-1 2-16,-13 1 6 0,-11-7 3 16,-9 1-1-16,-9-5-2 0,-8-1-2 15,-6 0-104-15,-7-2-89 0,-3-3-238 16</inkml:trace>
  <inkml:trace contextRef="#ctx0" brushRef="#br0" timeOffset="146350.63">17889 12649 540 0,'-45'6'125'0,"13"0"2"0,9-3-84 0,9 0-11 16,5-1-6-16,6 1 1 0,10 2 5 16,7 0 5-16,11 1 6 0,11-3-1 15,13 2-3-15,13-3-4 0,13-2-6 16,9-2-9-16,11-4-8 0,6-2-6 16,6 3-3-16,2-3-1 0,1 0 0 15,-1 0 0-15,0-1-1 0,-4 3 0 0,-4-2 0 16,-8 2 0-16,-6 1 0 0,-8 3-1 15,-10 0 1-15,-11-2-1 0,-12 3 0 16,-11 1 0-16,-10-2-1 0,-7 1-2 16,-8 0-2-16,-7 0-4 0,-7 3-1 15,-11 0-2-15,-12 0 0 0,-9 4 0 16,-15-2 3-16,-11 3 1 0,-12-2 4 16,-10 3 3-16,-4-2 0 0,-2-1 1 15,-7-2 0-15,-3 0 1 0,0 1-1 0,1 1 1 16,4-5-1-16,5 1 1 15,6 1-1-15,9 3 1 0,10-1-1 0,14 1 0 16,8-4 0-16,10 1 0 0,9 0 0 16,8 4 0-16,6-8 1 0,6 4-2 15,6 0 3-15,8 2 1 0,8 0 2 16,13 1 3-16,8-1 1 0,13 3 0 16,12-3 1-16,11-2-2 0,5-1-2 0,6-2-1 15,3 0-3-15,1-3-1 0,1 0-1 16,-1-1 1-16,-1 3 0 0,-3-1-1 15,-4 3 1-15,-5-1-1 0,-4 3 1 16,-6-1-1-16,-8 2 1 0,-8 2-1 16,-11-3 0-16,-9 1-1 0,-8-1 0 15,-8-1-1-15,-7 1-2 0,-10 1-1 16,-12-1 0-16,-13 3-1 0,-8 1 1 16,-10-1 0-16,-14 2 1 0,-11 1-1 0,-11-3 2 15,-5-1-2-15,0 0-1 0,-6-3-2 16,-1 0-3-16,1 0-3 0,1-3-6 15,4-1-2-15,6-2-1 0,3-1 1 16,12 0 2-16,5 3 3 0,13-4 4 16,12 4 7-16,10 1 3 0,9 0 4 15,6 2 0-15,6 1 4 0,8-2 4 0,8 4 3 16,9 4 4-16,8 1 2 0,12 1 2 16,10 2-1-16,14-2-3 0,7 3-4 15,7-1-2-15,4-3-4 0,4 2-4 16,3 0-1-16,2-1 1 0,-1-1-1 15,0 1 0-15,-4 0 0 0,-3 0 0 16,-4 0-1-16,-4-2 1 0,-9 1-1 16,-9 0-2-16,-9-3-2 0,-10-2-3 0,-9-1-8 15,-10-1-7-15,-10 0-7 0,-12-1-1 16,-14 1-2-16,-13-1 1 16,-14 0 1-16,-9 0 8 0,-14 0 8 0,-10 2 6 15,-9 1 1-15,-6 2 3 0,0 1 3 16,-4 2 1-16,-4 0 0 0,1 2 1 15,1-2 1-15,3 1 0 0,7 0 0 16,6-3 1-16,9 0 1 0,11-3 1 16,12-2 1-16,12-1 2 0,12-2 6 0,8-1 8 15,10-1 10-15,10-2 2 0,13-1 0 16,12 0-2-16,13-1 1 0,15 0-6 16,14 0-9-16,14-2-10 0,8 6-3 15,4 3-1-15,6-1-2 0,-2 1-7 16,-2 3-17-16,-5 5-11 0,-6-2-136 15,-7 1-136-15,-16-5-340 0</inkml:trace>
  <inkml:trace contextRef="#ctx0" brushRef="#br0" timeOffset="148028.1">2102 12755 497 0,'-16'-13'119'0,"4"-2"0"0,4-1-29 16,-1 1-82-16,3 3-6 0,1-2 0 15,-1 7 1-15,1-2 1 0,-2 2-1 16,1 3-1-16,-3 1 1 0,0-1-2 16,-2 4-1-16,0 2 0 0,0 0 1 15,1 1 2-15,2 3 2 0,0-4 3 16,3 2 4-16,0-2 2 0,4-2 2 0,0 1 0 16,1-1-2-16,1-1-2 15,0 1-4-15,5 1-3 0,2-1-2 0,7 3 0 16,4-2 0-16,10 1-1 0,8 0 2 15,9 1 1-15,7 2-1 0,7-2-2 16,3-1-1-16,8-1-1 0,3-2 0 16,3-1-1-16,4-2 0 0,2-3 0 15,3 0 1-15,-1 1 0 0,3-1 0 16,-2 1-1-16,-3-3 3 0,-1 1-1 0,-7 0 0 16,-5 0 1-16,-7-2 1 0,-10 3 0 15,-8 0 1-15,-10 3-2 0,-8 0-1 16,-10 2 0-16,-5 1-3 0,-5 1-4 15,-7 1 0-15,-7 3-3 0,-5 0-2 16,-5 2-4-16,-7 4-3 0,-8 1-1 16,-8-1 1-16,-6 1-4 0,-5-1-1 15,-6-2-4-15,-4-1-2 0,-7-4 3 0,-4 1 3 16,-5 3 2-16,-4-1 3 0,-5 1 5 16,-2 0 7-16,2 4 9 0,0 1 6 15,4 0 4-15,3-2 2 0,8-1-1 16,5 3 1-16,7-2 0 0,6-2-1 15,8 1-3-15,5-2-1 0,10-1 2 16,7-1 0-16,6-3 2 0,7 0 1 0,5-1-2 16,6-1-1-16,8 2-1 0,9-1-2 15,11 0 2-15,10-1-2 0,13 0-3 16,12 0 1-16,11 0-2 0,8 0 0 16,7 2-2-16,6 0-1 0,3 3-1 15,3-1 0-15,1 3 0 0,2 2 0 16,-2 2 0-16,-3-1-1 0,-7 2 2 15,-3 4 0-15,-6 2 2 0,-7-1 0 16,-8 5 0-16,-10-2 0 0,-8 2 0 0,-7-2 0 16,-11-5 0-16,-9-1 0 0,-7-2 4 15,-9-3-2-15,-9 0 0 0,-11-3-1 16,-10 1-2-16,-9-2-3 0,-13 0-3 16,-9-2-2-16,-7-2 0 0,-6-2 1 15,-3 0 1-15,1-2 1 0,-2-2 2 16,2 1 0-16,1-3 1 0,2 1-1 15,2-1 0-15,2-2-1 0,2-2 1 0,3 0-2 16,1 1 0-16,5-1-2 0,0-5-1 16,4 3 1-16,7 1 0 0,5 1 0 15,6 2 3-15,8-2 2 0,4 4 4 16,8 1 2-16,4 1 2 0,4 0 1 16,5 2-2-16,8-2-2 0,6 0 0 15,12-1-2-15,12 0-2 0,11-2 0 16,9 0-2-16,12 0 1 0,5 0 0 0,7 1 0 15,4-1-1-15,0 0 1 0,-1 1-1 16,0 0 0-16,-3-1 0 0,-3 1 0 16,-5-1 0-16,-6-1 1 0,-6 1-1 15,-6-1 0-15,-10-1 1 0,-11 3-1 16,-8 0 1-16,-11 2 1 0,-9 2-2 16,-14 0-2-16,-15 1 0 0,-14 3-6 15,-12-1-3-15,-14 2-1 0,-12 0-1 0,-12 2 2 16,-9 3 2-16,-5 2 0 0,-1-3 2 15,-1 2 2-15,0-1 0 0,5 0-2 16,4 0 1-16,7-2-1 0,13 0 1 16,9-1 1-16,13-1-1 0,11 1 44 15,9-1-171-15,8 0-118 0,13-1-325 16</inkml:trace>
  <inkml:trace contextRef="#ctx0" brushRef="#br0" timeOffset="181382.5">15024 12067 342 0,'0'2'79'0,"1"0"-7"16,0-4-49-16,0-1-58 0,2-1-43 16,1-5-58-16,0-7-131 0</inkml:trace>
  <inkml:trace contextRef="#ctx0" brushRef="#br0" timeOffset="182845.14">14961 11707 505 0,'-4'-9'114'0,"2"-2"1"16,1 0-83-16,0 2-10 0,0 1-4 0,-1 3-5 16,0 0-3-16,0 1-2 0,-1 0-2 15,0 1-3-15,-3 0-1 0,0 1-1 16,-4 1 1-16,-2 0 1 0,0 0 1 15,-3-2 2-15,2 2 2 0,0 0 1 16,1 0 2-16,3 0 1 0,3-1 0 16,0 0-1-16,2 1 0 0,1-2-1 0,-2 0 0 15,2 1 0-15,1 0 0 0,-2-2 0 16,1 2-2-16,-1-1 0 0,-2 1-2 16,-2-2-1-16,-6-1-3 0,-2 2-1 15,-2-2-1-15,-2 2 1 0,-4-1-1 16,-5 0 0-16,-2 0 0 0,2 0 0 15,1-2 0-15,-1 1 0 0,1-2 0 16,1-1 0-16,0 1-1 0,-4-2 0 16,-3 1 0-16,-1 0-1 0,-7 0 1 0,2 1-1 15,-2 2 1-15,2 2-1 0,2 0 1 16,3 1 1-16,-1 2-1 0,2 1 1 16,-1 3 0-16,0-1-1 0,1 1 1 15,2 1 0-15,2 1 0 0,2 4-1 16,4-1 1-16,-1 1 0 0,0-1 0 15,2 2-1-15,-5 3 1 16,2-1 0-16,-4-1 0 0,1 3 0 0,-1-1 0 0,2 4 0 16,-1-1 0-16,4 1 0 0,0 1 0 15,0-1 0-15,1 2 0 0,-2 1-1 16,2 1 1-16,0-2-1 0,2 1 1 16,2 1 0-16,0 0 0 0,0-1 0 15,1 0 1-15,2 3-1 0,-1-1 0 16,2 1 1-16,0-2-1 0,1 0 1 0,2 0-1 15,1-1 1-15,3-3 1 16,3 2-1-16,1-2 2 0,2 2-1 0,2 0 1 16,1-1 1-16,2 1-1 0,1 1 0 15,2-1 0-15,-1 0 0 0,3-1 0 16,0 2 0-16,3 2-1 0,1-1 1 16,1 0-1-16,3 2-1 0,0-3 1 15,0 3-1-15,2-2 0 0,0 0-1 16,3-1 0-16,4-1 0 0,0 0-1 0,6 1-1 15,3-3 0-15,3 0-2 0,2-3 1 16,6 1 0-16,0-1 1 0,2 2 0 16,-2 0 0-16,-1 0 1 0,2 2 1 15,0 2 0-15,-1 0 0 0,-1 0 0 16,2-2 0-16,4 0 1 0,-2-1-1 16,2-1 0-16,3 1 1 0,4 0 0 15,2 1-1-15,-4-3 1 0,-3 4-1 0,2-2 1 16,0-2 0-16,1 0-1 0,-7-1 1 15,-1-3-1-15,2 2 1 0,5-2 0 16,2-1-1-16,-6-1 1 0,-3-1 0 16,14-1 0-16,4 0 1 0,5-1-1 15,-2-1 0-15,3 0 0 0,4-1 0 16,4 0 0-16,-9-1-1 16,-6 0 1-16,-4-3-1 0,3 2 0 0,-2 0 1 15,1-3-1-15,-1 0 0 0,-1-2 1 16,1 0-1-16,-2 0 1 0,-3-3-1 0,-6-3 1 15,-4 0-1-15,-3-3 0 0,-1 1 1 16,-4-6-2-16,-1 0 0 0,1-2 0 16,0 1 0-16,1-2-1 0,-2 0 0 15,-1-2 1-15,0 1 0 0,-1 1 1 16,-1 2 2-16,-2 0 2 0,-5 0 3 16,-2 2 5-16,-1-2 3 0,-2 2 2 0,-4-4 0 15,-1-3-1-15,-4-1-2 0,1-2-4 16,-2-2-6-16,-4-2-4 0,-1-2-2 15,-3 0-2-15,-3-2 0 0,0 0 0 16,-3-2 0-16,-1-1 0 0,-3-2 0 16,0 2 0-16,0 2 0 0,-3 2 1 15,0-2 1-15,0 0 0 0,-1 1 1 16,0 3 0-16,1 2 2 0,-1-1 0 16,2 3 2-16,-4 1 1 0,1 3 1 0,-3 1 0 15,-1 2 0-15,-3 0 0 0,-2 1-1 16,-2-2-1-16,-3 2-2 0,-1 0 0 15,-2 1-1-15,-1-5 0 0,1 3 0 16,-2 2 0-16,1-3 0 0,0 0-1 16,-1 0 0-16,1 2 0 0,-1-3-1 15,1 1 1-15,0-1 0 0,-2 5-1 16,-2 0 1-16,-1-1 0 0,-5 2 0 0,-3 2 1 16,-7 1 0-16,-1 1-1 0,0 1 1 15,2 0 0-15,0 1 0 0,1 2 0 16,0 1 0-16,2-2-1 0,0 2 1 15,-3-1 0-15,3-2 0 0,-5 1-1 16,-1-2 1-16,-4 1 0 0,-1 1 0 16,3 1 0-16,4-1 0 0,1 5 0 15,8 2 1-15,1 1-1 0,2 2 1 16,5 1-1-16,-4 5 0 0,-4 1 0 0,-6 3 0 16,-11 3-1-16,-1 2-3 0,0 7-14 15,-14 5-14-15,-10 2-19 0,-7 1-112 16,-10 5-126-16,-1 0-296 0</inkml:trace>
  <inkml:trace contextRef="#ctx0" brushRef="#br0" timeOffset="202807.8">15382 10518 537 0,'0'-1'133'15,"0"-1"1"-15,1 1-57 16,1 0-49-16,-2 1-8 0,0 0-5 0,0-2-4 15,0 1-3-15,1 2 0 0,-1-2 0 16,0 1-2-16,1-2-2 0,-2 1-4 16,1 0-4-16,-1-2-3 0,-3 1-1 15,0 0-1-15,-2 0-1 0,-2 2 2 16,-2 0 2-16,0 2 3 0,-2 2 2 16,-7-1 0-16,-1 2 1 0,1 1 1 0,-1-1-1 15,-5 2 2-15,-7-3 0 0,-2-1 3 16,2 4 2-16,1-4 1 0,-1 1 2 15,-1 1 1-15,6-3-1 0,2 2 0 16,0 0-2-16,-4-2-1 0,-1 2-1 16,-3-3-1-16,-5-2 0 0,-3 0-2 15,-2-2 1-15,-6 0-1 0,3-1-1 16,-2 0-1-16,2 1-1 0,-2 2 0 0,-8-3 0 16,0 2 0-16,2-3-1 0,-1 0-1 15,-7-1 1-15,-2-2 0 0,-1-2-1 16,4-4 1-16,-2 0 0 0,6 2 0 15,0-5 1-15,1-1 0 0,3-2 1 16,2-1 0-16,5-1 1 0,1-3 1 16,1-5 1-16,3-1 1 0,5-2 2 15,1-1 3-15,3 0 3 0,3-2 0 16,5-1 2-16,3 2 0 0,3 1-1 0,6 2-2 16,3-4-4-16,4 0-2 0,3 0-2 15,2-2-2-15,4-1-1 0,2 0-1 16,1-3 0-16,1 2-1 0,2-1 0 15,5 4 0-15,1 0-1 0,2 1 1 16,1 1 0-16,6 3 0 0,0 0 0 16,2 1 1-16,-2 4 0 0,3 1 1 15,3 3-1-15,3 0 1 0,0 3 0 0,4 4-1 16,-4-2 1-16,3 3 0 0,1 0-1 16,-1 2 0-16,2 1 0 0,1 0-1 15,1 1 1-15,6 0 0 0,0-1-1 16,5 3 0-16,3 0 1 0,7 2 0 15,-1 2-1-15,-3-1 1 0,-2 4 0 16,11 2 0-16,-5 1 0 0,1 1 0 16,-4 1-1-16,6 3 1 0,3-1 0 15,-5 3 0-15,-6 0 0 0,10 2-1 0,-2-2 1 16,-2 4 0-16,2-1 0 0,3 3-1 16,5 0-1-16,2 0 0 0,-8 1 1 15,-5 2-1-15,2-1 1 0,-1 2-1 16,-2-1 2-16,0 4-1 0,-2-1 1 15,0-3 1-15,3 3-1 0,1-5 0 16,-10 3 0-16,0-2 0 0,1 1 0 0,-2 0 0 16,-1 2-1-16,-4 3 1 0,-3 1 0 15,3-1-1-15,-5-1 1 0,-4-1-1 16,-3 5 0-16,-5 1 0 0,-2-2-1 16,-5 1-1-16,-3 1-1 0,-5 2 0 15,-4-1-2-15,-3 1 0 0,-5-3-2 16,-3-1 1-16,-2 3 0 0,-4 1 0 15,-2-1 1-15,0 2 2 0,-5-2-1 16,-1 2 2-16,-1 0 0 0,-2-3 0 16,-3 1 1-16,-1-4 0 0,-3 0 0 0,-2 0 2 15,-2 2 0-15,-2-5 1 0,-2 1 1 16,-4-2 1-16,-4 2 1 0,2-4 1 16,2 1 0-16,-3-5-1 0,-1 2 1 15,-3-4 0-15,-1 3-2 0,2-4 1 16,-6-2-2-16,-4-1 1 0,-3-2-1 15,2 0 1-15,0-1 0 0,-3 0-1 0,-2-3 1 16,-7 1 0-16,-3-2-1 0,-1 0 0 16,-13 0 0-16,-2 0-1 0,3-2-1 15,0 1 1-15,2 4-7 0,-3 0-13 16,-2 2 34-16,3 3-176 0,4 0-137 16,-16 3-361-16</inkml:trace>
  <inkml:trace contextRef="#ctx0" brushRef="#br0" timeOffset="-155393.28">5319 15490 641 0,'-4'-1'147'0,"2"0"3"0,1 0-104 15,0 1-13-15,0 1-8 0,-2-1-6 16,2 0-5-16,-1 1-4 0,-1 2-3 15,1-5-2-15,-2 4-2 0,2-4-3 0,1 2-1 16,2 2-1-16,5 0 1 16,1 0-1-16,6 2 1 0,5 1 0 0,6 3 2 15,8 2 4-15,4 2 6 0,6 4 4 16,6 1 4-16,5 2 1 0,9 2 1 16,2-2-1-16,5 1-3 0,5-2-5 15,0-2-5-15,5-4-3 0,3 1-2 16,3-6-1-16,0-3-1 0,1-5 0 15,-3 1 0-15,1-4-1 0,-4-1 0 16,-2-1-1-16,-4 1 1 0,-3 1-1 0,-4 3 2 16,-4 0 0-16,-6 2 0 0,-8 2 0 15,-6 2 0-15,-8 0-1 0,-10 2 0 16,-5-1-3-16,-7 0-2 0,-5-1-5 16,-8-2-1-16,-7 2-2 0,-7-2-2 15,-6-1-1-15,-6-1 1 0,-6 3 4 16,-5-4 3-16,-2 1 1 0,-2-3 4 0,-3-2 1 15,-2 0 3-15,-1-2 0 0,-3-3 3 16,-4 0-1-16,-2-2 1 0,-3 3 1 16,-3-1-1-16,-5 2 0 0,-9-2-2 15,-5 2-2-15,-4 0-1 0,-6 8-4 16,-2-3 0-16,0 1-1 0,8-2 2 16,8 1 1-16,8-1 1 0,9-3 0 15,9-5-5-15,8 1-4 0,8-1 1 16,4 0-1-16,5 2 1 0,4 1 1 0,5 3 4 15,7-1 10-15,2 4 5 0,3-1 1 16,3 3-1-16,6 0 1 0,4 10 0 16,5-2 2-16,7 4 1 0,5-1 2 15,10 6 3-15,9 1 4 0,11 1 2 16,9-6 1-16,10-1-3 0,13-3-4 0,10 0-2 16,12-5-4-16,6-6-3 0,4 1-3 15,3-8-3-15,1 4-4 0,0-3-6 16,-7-4-11-16,-5 1-27 0,-7 3-139 15,-6-9-147-15,-6 0-368 0</inkml:trace>
  <inkml:trace contextRef="#ctx0" brushRef="#br0" timeOffset="-153924.83">8119 15595 386 0,'-6'1'113'0,"3"1"3"16,1 0 4-16,-1-4-72 0,3 2-14 15,0 0-7-15,0 1-3 0,2 2 0 16,-2-4-2-16,2 1-1 0,0 3-2 16,3 1-3-16,2-1-1 0,4-1-2 0,4-1-1 15,5 0-3-15,4 0-1 0,5-5-3 16,5 2-2-16,4-4-1 0,5 2-1 16,4 1 1-16,5-2-1 0,4 4 1 15,6 1-1-15,2-1 2 0,8 2 1 16,4 1 0-16,3 0 0 0,2 1 0 15,3-3 3-15,3 0 1 0,1 2 1 0,-3-2 0 16,-2-1 0-16,-2 0-1 0,-3 0 1 16,-6 2-3-16,-7 1-1 15,-8-1-2-15,-5 2 0 0,-9-2-2 0,-6 3 0 16,-10 0-1-16,-6-1 0 0,-5 1-2 16,-7 0-1-16,-7 0-3 0,-3 6-1 15,-9-4-1-15,-4-1-1 0,-7 1-2 16,-5 0 0-16,-6-2 3 0,-5-5 1 15,-5-4 1-15,-2 2 3 0,-2-6 0 0,-2 3 3 16,-3-3 1-16,-3 0 1 0,-2 4 2 16,-3-2-1-16,-2-5 0 0,-3 4 0 15,-2-5-1-15,-4 2 0 0,-2 0-2 16,-4 1 0-16,1 0-1 0,-2 4 1 16,1 0-1-16,2 4 1 0,4 1 0 15,2 1 1-15,1 0-1 0,2 1-1 0,3 4 0 16,4-3 0-16,2 0 0 15,5-1-1-15,3-1 1 0,9 1 0 0,5-1 0 16,8 0 1-16,5 1-1 0,4 0 0 16,9-1 0-16,2 3-1 0,5-3-3 15,7 0 1-15,7 0-1 0,5 0 1 16,9 1 0-16,8 2 1 0,9-1 2 16,7 4 2-16,8 1 0 0,6 3 2 15,3 2 3-15,3-2 1 0,2 4 1 0,2 1 1 16,2 0 1-16,-2-2 3 15,0-1-1-15,-1 0-2 0,-2-3 0 0,0-1 0 16,-2-3-1-16,-4-1-1 0,-3-2-3 16,-2-5-1-16,-2-2-1 0,-6 0-1 15,-5-3-1-15,-6-2-1 0,-7-1 0 16,-9 1 0-16,-6 2-1 0,-7 1 1 0,-5 1-1 16,-4 2 0-16,-3-1-2 0,-5 1-1 15,-5-1 1-15,-6-2-1 0,-7 4 0 16,-9-5-1-16,-7 4 0 0,-7-3 3 15,-6 2-1-15,-3-2-4 0,-4-1-3 16,-4-1-4-16,1 0-3 0,-4 0-1 16,-2-1 0-16,-1 0 0 0,0 2 4 15,1-2 4-15,2-1 5 0,5 0 3 16,5-1 2-16,6 2 1 0,5 1 1 16,5 1 3-16,4 2-1 0,5 1 2 15,4 3 0-15,4 0 2 0,4 0-1 0,5 0 1 16,4 1-1-16,5 1-1 0,0 0 0 15,4 0-3-15,3 1 0 0,8 0-1 16,3 2-1-16,8 0 0 0,8 1 0 16,9-1 2-16,9 2 3 0,8 0 0 15,8-3 0-15,8-1 1 0,6 0 0 0,6-1-2 16,6-1-3-16,5-3-3 0,3 3-9 16,1-1-11-16,-1 5 50 0,-4-2-190 15,-1-2-135-15,-7 0-362 0</inkml:trace>
  <inkml:trace contextRef="#ctx0" brushRef="#br0" timeOffset="-149775.84">12016 14673 467 0,'-3'2'122'0,"3"-3"-2"0,1-3-13 0,2-3-93 16,-1 1-12-16,1-2-4 0,2 0-3 15,-1 1 0-15,0 0 1 0,2 3 3 16,-1-1 1-16,2 3 4 0,2 2 5 15,0 0 3-15,5 1 4 0,2 3 5 16,4 0 4-16,4 4 5 0,5 0 5 16,8 2 2-16,5-1 3 0,7-1-1 15,6-1-1-15,5 0-1 0,3-4-5 16,2 2-5-16,-1-2-5 0,-1 2-6 0,-1-2-3 16,-5 0-5-16,-5-1-2 0,-4-1-2 15,-5-3-2-15,-6-2-1 0,-6-2-1 16,-6 3-3-16,-7-3-4 0,-4 0-2 15,-7 0-6-15,-7-3-1 0,-7 2 0 16,-11-3-1-16,-9-1-1 0,-12 1 4 16,-7 1 2-16,-8 2 6 0,-10 5 0 15,-5 0 2-15,-7 5 1 0,0 3 2 0,-4 4 2 16,-1 3-1-16,0-2 2 0,2 2 0 16,5 3-1-16,7-2 1 0,9-4 0 15,12 0 0-15,9-6-1 0,10 1 0 16,8-2 2-16,9-3 0 0,8-4 4 15,9-1 2-15,9-6 1 0,9 2 1 16,11-1 1-16,10-2 1 0,12 0 0 16,10 1-3-16,8 2-1 0,6 2 1 0,5-1-3 15,0 2-3-15,5 1-1 0,-4-1-2 16,0-1-3-16,-7-1-1 0,-8 2-2 16,-9 1 1-16,-11-2-1 0,-11-2 1 15,-9 3 0-15,-12 2 0 0,-11 1-4 16,-12 0 1-16,-13-3 1 0,-14 3-1 15,-14-2 2-15,-12 2 0 0,-11 0 0 16,-8-2 5-16,-7 1 1 0,-3 3-1 16,0-1 1-16,2 2-2 0,3-2 0 0,2 2 0 15,6 1-1-15,8 3 1 0,8-1-1 16,9 2 1-16,11-2 0 0,10 2 1 16,7 0-1-16,11 0-3 0,10 2-6 15,11-3-10-15,12 3-15 0,11-3 1 16,9-2-137-16,11-6-132 0,14-9-318 15</inkml:trace>
  <inkml:trace contextRef="#ctx0" brushRef="#br0" timeOffset="-148659.48">14684 14492 600 0,'-12'4'146'0,"5"-1"1"16,1-2-83-16,1 1-28 0,-1-2-8 16,2 1-8-16,1 0-6 0,2 1-4 0,-2-2-1 15,3 1-2-15,-1-1-1 0,1 0-3 16,0 0-1-16,0 0 1 0,1-1 0 15,-1 1-1-15,3-2 0 0,2 2 0 16,4-1 0-16,7-1 0 0,6 0-1 16,7-2 0-16,9-2 0 0,6 1 1 15,2-1 1-15,20 3 2 0,4-2 3 16,10 1 3-16,7 1 1 0,3 4 4 16,5 2 0-16,3 2 1 0,-13-2 0 0,-2 2-3 15,-7 0-2-15,-9 1-2 0,-8-1-3 16,-9-2-2-16,-9-1-2 0,-11 1-1 15,-9-1-6-15,-10-1-4 0,-14 1-1 16,-10 0 1-16,-11-3-1 0,-10 1 0 16,-6 0 1-16,-10 1 5 0,-3 1 3 15,-4-1 1-15,-4 4 0 0,-2 1-1 16,0 2 1-16,-6 1-1 0,-6-1-1 0,-9 4 1 16,4 2 0-16,6-1-1 0,5 2 1 15,2 2-1-15,10 2 0 0,13 0-1 16,14 0-2-16,3-3-1 0,7-2-2 15,4-3-2-15,11-3 0 0,3-2 1 16,5 1 0-16,8-2 3 0,7-1 2 16,7 1 5-16,3 0 4 0,8-2 1 15,20-3 3-15,4-1 0 0,5 0 2 16,3-1-1-16,3-2-2 0,4 0-2 0,-5 2-2 16,-16-4-2-16,-1 2 0 0,-9-3-3 15,-6 3 0-15,-9-2-1 0,-7 1 0 16,-7-1-1-16,-4 4-6 0,-7-1-4 15,-4 2-2-15,-7 0 0 0,-7-1 0 16,-5 2 0-16,-11 0-1 0,-9-2 6 16,-7 2 4-16,-9 2 0 0,-6-7 0 0,-14 3-4 15,-3-2-3-15,3-2-3 0,-1-2-2 16,2-3-1-16,2-1 1 0,4 0 2 16,19 3 4-16,9-2 4 0,3 1 6 15,12 2 3-15,6 4 6 0,8 0 10 16,6 3 12-16,5-1 4 0,7 1 2 15,11 1 1-15,8 3 3 0,11 1 0 16,7-2-7-16,17 3-12 0,18 0-4 16,10 2-3-16,6-5-2 0,7 1-4 15,3-3-6-15,5 0-2 0,-5 0-1 0,-8-5-4 16,-6 1-4-16,-10 0-6 16,-8-2-7-16,-13 2-15 0,-10-1-17 0,-12 0 18 15,-17 4-152-15,-18-4-136 0,-20 0-333 16</inkml:trace>
  <inkml:trace contextRef="#ctx0" brushRef="#br0" timeOffset="-127765.77">14485 14714 539 0,'1'-3'141'0,"-1"2"2"16,1 1-51-16,-1 1-50 0,0-1-9 15,0 0-8-15,0 0-8 0,1 2-3 16,-1 0 0-16,1-1 0 0,1 1-2 15,-1-2-1-15,-1 0-1 0,0 1 0 0,0-1-1 16,-1 2-2-16,-2 2 0 0,0 0-2 16,-4 0-1-16,-1 4 0 0,-4-1-1 15,-5 1-1-15,-3 0-2 0,-1-1 0 16,-7-2-2-16,1 0-2 0,-1-2-2 16,1-2-1-16,-1-3-1 0,0-2 0 15,1 0 1-15,0 0 2 0,-1-2 1 0,-5 1 2 16,-2 1 2-16,2 1 0 0,-4 1 1 15,-4-4 1-15,1 3 2 0,3-2 1 16,-1-1 1-16,3 0 3 0,1-4 1 16,4 0 2-16,-1-1 1 0,4 0-1 15,-2-3 0-15,3 0-1 0,0-5-2 16,0 0-2-16,1-3-2 0,2 0-3 16,-1-3-1-16,0 0-1 0,-2-1-2 15,-4-2-1-15,-1 1-2 0,0 3 0 16,0-2-1-16,0 0 1 0,2 2 0 0,2 0 1 15,4-1 1-15,4 0 2 0,0-2 1 16,1 2 0-16,4-2 2 0,1-4 3 16,5 3 1-16,2-2 3 0,1-2 2 15,5 2 3-15,4-2 1 0,2-1-1 16,3 1-1-16,0 1-2 0,2 0-1 16,1 2-2-16,-1 3-4 0,1-1-1 15,-1 1-1-15,2-1-1 0,1-4-1 0,-1 2 0 16,3-4-2-16,0 0 0 0,3 2-1 15,-1 0 0-15,1 3-1 0,1 5 1 16,-1 1 1-16,1 4 0 0,-1 2 1 16,-2 2 2-16,0 2 1 0,-1 2 2 15,-3 0 1-15,0 2 1 0,1 0 2 16,-2 0 0-16,1 4-1 0,0-1 0 0,1 2-1 16,3 0 0-16,3 0-2 15,1-1 0-15,2 1-1 0,1 1 0 0,2 0-1 16,-2 1-2-16,-3-1 0 0,-4 2 0 15,1 2 0-15,-1 0-1 0,1 0 1 16,-2 0-1-16,4 3 0 0,1-1 0 16,1 0-1-16,-1 3 1 0,1-1-2 15,0 3 1-15,-1 0-1 0,-1 0 2 16,2 0-1-16,-1 0 1 0,-2 1 0 16,1 0 0-16,-1 0 1 0,-3 2 0 0,-2 1 0 15,-3 0 0-15,1-1 0 0,4 1 1 16,-2 3 0-16,1 0-1 0,-1-1 1 15,5 0 0-15,3 1 0 0,1 1 0 16,-2-1-1-16,0 1 1 0,2-2-1 16,-1-2 0-16,-3 1 0 0,-2 2-1 15,-2-1 1-15,-2 0-1 0,-3 1-1 16,0-2 1-16,-2 2 1 0,-3 1-1 0,2-2 0 16,-3 0 1-16,-1 3 0 0,2-2 0 15,-1 3 0-15,-1-1 0 0,2 0 0 16,-1 3-1-16,0 1 1 0,1-2 0 15,-1 2 0-15,0-4 0 0,1 4 0 16,0 0 1-16,0-2-1 0,0 1 1 16,1 0 0-16,-2 1 0 0,1 1 0 0,-2 1-1 15,-1-1 0-15,-1 2 0 0,-2-1-1 16,-1 1 1-16,-1 2 0 0,-2 1 0 16,0-3 0-16,-2 2 1 0,2 1 0 15,1-3 0-15,1 0 0 0,2-2 0 16,0 1 0-16,2-2 1 0,1 0-1 15,0-1 1-15,1 1-1 0,-1-1 1 16,1-3-1-16,-2 2 0 0,-1-2-1 0,-1-2-2 16,-1 1 1-16,0-1-2 0,-3-1 1 15,-1 0-2-15,-1-1 1 0,-1-4 0 16,-1 5 0-16,-3-7 1 0,-4 1-3 16,-8-2-1-16,-8-1-4 0,-2 0-4 15,-7 0-5-15,-1 0-8 0,-6 3-15 16,-6-2 145-16,-3 1-289 0,-4 1-159 15,-6-3-448-15</inkml:trace>
  <inkml:trace contextRef="#ctx0" brushRef="#br0" timeOffset="-113106.64">11758 15777 621 0,'-4'-2'136'0,"-3"-2"1"0,0-2-104 16,-3 1-11-16,0-2-4 0,-2 0-2 0,-1-3-1 15,-2 0 0-15,1 0 1 0,0 0-2 16,-3 0-3-16,1-1-4 0,-3 4-1 16,-3 0-1-16,-2 3-1 0,-6 3-1 15,-5 1-1-15,-5 4 0 0,-4 5 0 16,-4 2 0-16,-1 2 1 0,-3 5 0 16,3 3 0-16,-2 7 0 0,0 1 1 15,1 1-2-15,3 4-1 0,2 3 1 16,2-3-1-16,5 1 1 0,3-5 1 0,5 4 0 15,6 0 3-15,2-6 2 0,4 2 1 16,4 2 1-16,3-2 0 0,6 3 1 16,2-4-1-16,1-1-1 0,4 3-3 15,2-4-1-15,2-1-1 0,2 1-2 16,2-3 0-16,2-1-1 0,2-2 0 16,3-3-1-16,4 2 0 0,3-6 0 15,2-1 0-15,7-1 1 0,4 0-1 16,3-3 1-16,4-3 0 0,2 4 1 0,4 2 1 15,2 0 3-15,2-2 1 0,1-1 0 16,2 6 2-16,1 2-1 0,1-4-1 16,0-1-1-16,0 4-3 0,2-1-1 15,0-2-1-15,2-2-2 0,3-5 0 16,2-3-1-16,0 0-1 0,0-3-2 16,2-2 1-16,0 0 0 0,-1-1 0 0,-1-1 1 15,-1 3 1-15,0-1 2 0,0-1 2 16,-3 3 1-16,-1-1 1 0,-1 2 4 15,2 1 1-15,-2-2 2 0,1 1 0 16,0 0 0-16,1-5-2 0,-1 3-2 16,1-4-2-16,-2-1-2 0,2-1-2 15,2-2-3-15,-1-4-2 0,5 1-1 16,0 0-1-16,-3-1-1 0,0 2 0 0,0-2 1 16,-1 3 1-16,-2 4 2 0,1 2 1 15,-3-1 2-15,5 5 2 0,4 1 0 16,4 2 1-16,-2 0 0 0,-4 2-1 15,-4-3 1-15,-1-1-1 0,-4-3 0 16,-9-2-1-16,-6 2-1 0,-3-2 1 16,-3-3 0-16,-2 1 1 0,-5-1-1 15,0-5 1-15,-3-3 0 0,-4-6-2 16,-1-2-1-16,-3-2-1 0,-2-2 0 16,-3-4-1-16,-4 1 1 0,-3 2-1 0,-4 1 2 15,-3 2 1-15,-2 1 2 0,-4-2 0 16,-3 2 2-16,-1 1-1 0,-4-1 1 15,-6-1 0-15,-2 1-1 0,-3-2-1 16,-3-1-1-16,-6 0-1 0,-3 0-1 16,-3-3-1-16,-6 2-3 0,-1-1-1 0,-1 3-3 15,-4-1 0-15,-10 4 0 0,-3 2 0 16,-3-1 1-16,-2 4 2 0,-5 3 3 16,-6-1 1-16,-1 5 2 0,8-1 1 15,0 0 2-15,-1 3 1 0,0-1 0 16,0 0 2-16,1 4 0 0,-2-3-1 15,-1 1 0-15,-1-2-1 0,3 2-2 16,-1-2 0-16,-2 1 0 0,0-2-1 16,2 2 0-16,-3-1-1 0,-2 4 1 0,-1-1-1 15,-1 4 1-15,-3 0-1 0,-2 4 0 16,-1 2 0-16,-4-1 0 0,-2 1 0 16,-4 4 0-16,-1 0 0 0,-2-1-1 15,1 1 0-15,-1-3 0 0,-3 8-1 16,-4-1 1-16,2-1-1 0,-2 0-2 15,-3 1-1-15,-1 2-4 0,-2 1-7 16,1-2-7-16,0 1-18 0,0 3-12 0,0 3-129 16,0 3-136-16,3 4-325 0</inkml:trace>
  <inkml:trace contextRef="#ctx0" brushRef="#br0" timeOffset="-96617.87">15294 15051 604 0,'3'-3'139'15,"-1"2"3"-15,-2 1-96 0,1 0-11 16,-1 1-8-16,0-1-7 0,0 1-6 16,0 0-3-16,0-1-3 0,1 1-4 15,1-1-4-15,4 1-1 0,0-3 0 16,5 0-1-16,6-1 1 0,5-3-1 0,5 1 2 15,4-3 0-15,4-2 0 0,4 0 1 16,4 1-1-16,2 0 1 0,5 0-1 16,5 1 1-16,8 0-1 0,3 6 1 15,7 3 0-15,2 2 4 0,8 0 4 16,4 1 7-16,6 2 6 0,7 1 7 16,4-4 6-16,7-3 6 0,8-4 0 15,7 1-2-15,0-6-6 0,2-3-6 0,2-3-7 16,-2-6-6-16,-3-1-6 15,-6-1-8-15,-6-2-11 0,-6 0-13 0,-7-2-25 16,-9 1 142-16,-9 0-292 0,-12 1-170 16,-7 3-459-16</inkml:trace>
  <inkml:trace contextRef="#ctx0" brushRef="#br0" timeOffset="-96293.45">18206 14468 698 0,'6'5'170'0,"4"-1"2"16,0 0-91-16,0 2-45 0,2 0-13 16,1 3-7-16,-1 0-9 0,1 0-5 15,0 2 0-15,2 2-1 0,0 1 1 16,4 0-1-16,2-1 1 0,6 0-1 15,2-1 1-15,4-1 0 0,3 1 0 16,3-3-1-16,-2 1 0 0,-3-1 0 16,-1 1-1-16,-5-2-1 0,-4 1-1 0,-5-1-9 15,-8 2-10-15,-8 0-4 0,-8 4-10 16,-11 1-6-16,-11 4-2 0,-12-1 0 16,-12 1 6-16,-7-1 20 0,-7 0-84 15,-2 0-39-15,-4-2-95 0,6-5-236 16</inkml:trace>
  <inkml:trace contextRef="#ctx0" brushRef="#br0" timeOffset="-95380.74">19463 14456 501 0,'4'1'138'0,"-2"0"4"0,-2 1-29 16,2-1-69-16,-2-1-8 0,1-3-6 15,0-1-8-15,0 0-6 0,2 0-1 16,1 0-2-16,1-3-3 0,4 0-2 0,1 1-1 15,3-1 1-15,4-2 3 0,1-2 3 16,4 0 3-16,2 2 1 0,3 0 2 16,1 2-2-16,0 1-2 0,2 4-2 15,-1 3-7-15,-3 2-4 0,-2 3-2 16,-3 3-4-16,-5 1 0 0,-3 2-2 16,-3 0 0-16,-3 3 1 0,-4 2 2 15,-4 2-1-15,-3 1 1 0,-4 4 1 0,-4 0 2 16,-3 6 0-16,-6-1-1 0,-2 1-2 15,-2-1-3-15,-1 1-4 16,0-3-3-16,2 1 0 0,2-4 0 0,2-3 0 16,4-4 3-16,1 0 8 0,4-4 4 15,2-3 5-15,3-3 2 0,4 0 4 16,5-2 3-16,6 0 3 0,7-2-1 0,5 1 1 16,10 0-1-16,7-3-1 0,8 1-3 15,7-3-4-15,6-1-4 0,5-5-2 16,1-4-9-16,0-2-14 0,-2-2-30 15,-4-5-125-15,-8 1-18 0,-5-1-127 16,-7 0-258-16</inkml:trace>
  <inkml:trace contextRef="#ctx0" brushRef="#br0" timeOffset="-95025.45">20259 13397 701 0,'2'4'177'0,"1"3"3"16,2 4-97-16,0 1-27 0,1 4-10 0,-1 4-11 15,1 3-12-15,-3 4-8 0,-1 6-2 16,-1 1-4-16,0 4-5 0,-1 2-2 16,-1-1-2-16,0 2-10 0,0-4-10 15,-1-2-15-15,1-2-21 0,0-4 156 16,-2-5-292-16,1-1-161 0,1-4-425 15</inkml:trace>
  <inkml:trace contextRef="#ctx0" brushRef="#br0" timeOffset="-94610.99">20513 13299 621 0,'-6'0'168'16,"2"2"2"-16,1 0-46 0,-2-4-78 0,2 4-11 15,-1-2-11-15,0 3-12 0,-1 1-6 16,-1 4-2-16,-1 1 0 0,-2 5-2 16,-2 6-1-16,0 5-1 0,-2 7 0 15,1 2 0-15,1 5 0 0,2 5-1 16,3 2 0-16,2-2 0 0,5-3-2 15,4-5 0-15,4-2-1 0,3-5-1 16,4-5 1-16,7-6-1 0,3-5 1 16,4-3 1-16,4-4 1 0,0-4 1 0,-1-3 2 15,-3-3 1-15,-3-3 2 0,-5 0 5 16,-6-3 5-16,-6-1 4 0,-6-1 4 16,-4 1 1-16,-7-1 0 0,-6 1-3 15,-7-1-5-15,-4 5-5 0,-5 2-5 16,-1 2-6-16,-4 3-8 0,2 3-11 15,1 1-16-15,6 4-20 0,4-4-137 0,6 0-146 16,4 3-353-16</inkml:trace>
  <inkml:trace contextRef="#ctx0" brushRef="#br0" timeOffset="-92346.94">20977 14504 569 0,'8'0'138'16,"0"-1"4"-16,1-2-87 0,-2-1-11 15,2-1-6-15,-2 2-6 0,0-1-3 0,-1 1-2 16,0 1 0-16,0-1-4 0,0 1-2 16,1 1-2-16,5 1-3 0,2 2-3 15,6 1-4-15,4 0-2 0,3 3-1 16,5-2 0-16,4 3-2 0,3-4 1 15,-1-1-1-15,0 1-3 0,0-2-6 16,-3-1-9-16,-4-1-18 0,-3-3-15 16,-7 0 25-16,-4-1-156 0,-4 0-131 0,-5-3-319 15</inkml:trace>
  <inkml:trace contextRef="#ctx0" brushRef="#br0" timeOffset="-92068.82">21432 14238 656 0,'3'3'158'0,"4"3"5"15,3-3-106-15,2-1-10 0,2 1-8 16,1-2-11-16,2 0-10 0,0 1-6 16,0-1-3-16,-2 2-4 0,1 1-3 15,-1 0-1-15,0 3-2 0,-3 0-1 16,3 6-1-16,-3 1-1 0,1 1 2 15,-2 5-13-15,-1-1 0 0,-2 4 1 16,-1 4 0-16,-2-3 2 0,-2 3 1 0,-3-1-4 16,-2 1 13-16,-2-1 0 0,-3-2-4 15,-1-2-7-15,-3 0-12 0,-2-4-6 16,-2-1 7-16,0-3-130 0,1-2-119 16,1-4-284-16</inkml:trace>
  <inkml:trace contextRef="#ctx0" brushRef="#br0" timeOffset="-91363.69">22643 13915 598 0,'0'1'141'0,"0"-1"4"0,1 1-96 0,-1-1-4 16,0 1 0-16,0-1-3 0,-1 1-6 16,0 0 0-16,-2 3-3 0,0 2-7 15,-3 3-6-15,-2 5-6 0,-5 5-3 16,-4 5-4-16,-1 6-6 0,-5 4-2 0,0 4-5 16,0 5-3-16,1-2 0 0,3 3-9 15,4 0-1-15,5-1 0 0,4-5 0 16,5-5 4-16,5-5 2 0,6-4-1 15,5-3 11-15,5-6 4 0,2-6 5 16,3-2 1-16,1-3 4 0,1-6 2 16,-1-2 2-16,-2-2 3 0,-5-1 2 15,-2-2-1-15,-4-2 0 0,-5-1 0 16,-5 0-1-16,-5-2-1 0,-7-4-3 0,-3 1-6 16,-4 0-2-16,-5 1-3 0,-6 3-3 15,4-6-8-15,-4 10-6 0,5 1-8 16,-1 4-8-16,2 4-19 0,5 1-9 15,6-1-129-15,-2 9-129 0,6-6-318 16</inkml:trace>
  <inkml:trace contextRef="#ctx0" brushRef="#br0" timeOffset="-90927.27">22990 13855 548 0,'0'6'153'0,"1"1"4"15,1 2-23-15,-1-1-89 0,1 3-9 16,-4 1-7-16,0 4-10 0,-2 3-7 16,-3 1-4-16,-3 2-2 0,-1 2-2 0,-1 3-4 15,0 0-2-15,0 0-4 0,1 0-2 16,0-3 0-16,2-2 0 0,1-4 0 16,2 1 1-16,1-6 1 0,3-2 3 15,0-3 0-15,2-3 0 0,1 2 1 16,1-2 0-16,1-2 1 0,3-1 0 15,-1 1 2-15,2-1 1 0,3 2 2 0,2-1-1 16,1-3-1-16,3-2 1 0,3 6-1 16,0-2 0-16,3 0 0 0,-1-1-2 15,-1 0-2-15,1 0-6 0,-3 1-8 16,-3-4-7-16,-2-1-9 0,-2-1-5 16,-4-2 16-16,1 0-104 0,-5 0-24 15,-2 0-92-15,-2-2-209 0</inkml:trace>
  <inkml:trace contextRef="#ctx0" brushRef="#br0" timeOffset="-90748.04">23107 14122 517 0,'0'-7'145'0,"-1"5"8"0,3 2-44 0,1 2-30 15,1 4-14-15,-1 3-3 0,2 4-8 16,1 3-7-16,1 2-5 0,-2 3-8 16,1 2-7-16,0 1-6 0,0 1-9 15,0 1-4-15,-1-2-6 0,0 2-7 0,0-1-4 16,0-3-7-16,-1-3-11 0,1-2-15 15,0-2-14-15,0-4 25 0,-1-2-158 16,-1-5-143-16,2-2-338 0</inkml:trace>
  <inkml:trace contextRef="#ctx0" brushRef="#br0" timeOffset="-90267.33">23681 13856 719 0,'1'-1'173'0,"-1"-3"1"15,2 2-108-15,-2 0-12 0,1 0-12 16,-1 1-11-16,0 4-8 0,-4 6-3 16,0 5-3-16,-1 5-4 0,-1 7-6 15,-2 7-2-15,1 5-3 0,-1 5-1 0,3 1-1 16,-1 0 0-16,2 2-1 0,0-4-2 16,3 0-2-16,-1 0-5 0,1-6-7 15,1-3-7-15,0-4-12 0,0-6-22 16,-1 0-7-16,0-5 171 0,1-5-289 15,-1-4-143-15,0-3-399 0</inkml:trace>
  <inkml:trace contextRef="#ctx0" brushRef="#br0" timeOffset="-89933.17">24016 13912 705 0,'8'6'161'0,"-1"-2"1"0,-5-2-111 16,-2 1-16-16,-8 3-12 0,-6-2-10 15,-4 2-4-15,-8 2-2 0,-5 1 0 0,-6 1-4 16,-3-1-2-16,-1-1 0 0,3 0-1 16,2 0 0-16,5-3 1 0,7-2-2 15,5 2 1-15,8-2-1 0,7 1 0 16,5 4 1-16,8 2 2 0,2 5 1 15,3 3 3-15,5 4 1 0,2 6 2 16,4 4 0-16,-1 3 0 0,1 2-2 16,2 2 0-16,-1 1-3 0,-1-1 2 0,-2-3-14 15,-1-2-2-15,-1-4-7 0,-2-2-12 16,0-4-13-16,-3-3-6 0,0-3-133 16,-3-2-117-16,-3-5-314 0</inkml:trace>
  <inkml:trace contextRef="#ctx0" brushRef="#br0" timeOffset="-78418.97">18670 15945 384 0,'-10'2'107'15,"3"2"5"-15,1-1-41 0,1-1-22 16,-1 1-15-16,2-2-14 0,-4 5-11 15,6-5-4-15,-2 1-6 0,0-1-1 16,0-3 0-16,1 1 0 0,-1 2 0 0,4-4 5 16,-3 4 4-16,0-1 3 0,-1 2 3 15,2 0 3-15,1-1 3 0,-1-1 3 16,1 3 1-16,2-1-1 0,-1-1 0 16,0-2-3-16,1 0-1 0,0 1 0 15,2 0-1-15,0-2 0 0,0-1-2 0,0 0 0 16,2 2 1-16,-1 0-2 0,1 1-1 15,2 0-1-15,1 1-2 16,0 1-1-16,6 1-2 0,0 1 0 0,6 0 0 16,3 2-1-16,3 0-2 0,3 1-1 15,5-1 0-15,4 0 0 0,1-3-2 16,-1-1 0-16,2-3-6 0,-2-1-15 16,-3-2-14-16,-3-1 28 0,-3-1-161 15,-9 1-136-15,-2 0-336 0</inkml:trace>
  <inkml:trace contextRef="#ctx0" brushRef="#br0" timeOffset="-77744.31">19445 15802 503 0,'0'1'124'15,"2"-1"3"-15,-1 0-67 0,0-1-18 16,1-2-10-16,-1 2-5 0,2-1-3 0,0 0 2 16,-1 0 0-16,0 0 0 0,2 0-2 15,-1-1-1-15,1 1-2 0,2-1-4 16,0 0-3-16,2 0-3 0,2 1-3 15,2 0-1-15,3 0-4 0,4 2 0 16,3 2-1-16,2 0-1 0,3 3 0 16,3 0 0-16,3 1-1 0,0 4 0 15,1-2 0-15,-5 0-2 0,-2 2-3 16,-2 0-3-16,-5 1-2 0,-5 1-2 0,-7 1-3 16,-5 1-3-16,-5 3-3 0,-5 2-4 15,-7-2 1-15,-6 3 1 0,-5 1 0 16,-4 1 2-16,-3 0 4 0,-3-1 5 15,-2-5 6-15,0 5 3 0,0-1 3 16,0-2 5-16,3 1 4 0,2-4 5 16,3-2 5-16,5 3 5 0,5-8 4 15,4-1 3-15,5-2-1 0,6-2-4 16,3-1-4-16,5 0-1 0,6 0 0 0,4 2-3 16,7-1-3-16,5 0-1 0,5 4-1 15,4 0-1-15,3 0-4 0,2 2-5 16,1-2-9-16,2 3-10 0,-1 0-11 15,-2 0-10-15,3-5-8 0,0 0-1 16,-3-3 6-16,-1-1-130 0,-3-4-114 0,-2 0-286 16</inkml:trace>
  <inkml:trace contextRef="#ctx0" brushRef="#br0" timeOffset="-77417">19998 15114 676 0,'9'4'169'0,"0"3"4"0,-2 0-106 16,2 5-11-16,-1 2-8 16,-3 4-11-16,1 3-13 0,-3 1-7 0,-1 0-5 15,-2 1-4-15,-1-1-4 0,0 1-3 16,-1-3-3-16,0 0-7 0,-2-2-14 16,1-3-17-16,2-1-14 0,-1-4-24 15,-2-4-106-15,2-1-127 0,0-2-280 16</inkml:trace>
  <inkml:trace contextRef="#ctx0" brushRef="#br0" timeOffset="-77118.41">20197 15149 619 0,'4'-1'161'0,"-2"-3"4"0,-1 5-63 16,-2-2-56-16,-1 0-10 0,-2 4-10 15,-1 1-10-15,-2 0-9 0,0 4-4 16,-2 2-3-16,0-1-3 0,3 4-2 16,-1 2 0-16,4-1 0 0,3 0 1 15,2 1 0-15,3-4 1 0,4 2 1 16,3-1 1-16,2-2 0 0,3-2 1 16,0 2 1-16,2 1 1 0,0 1 0 15,-4-1-1-15,-2 0 1 0,-2 0 0 16,-4 0-1-16,-5-1-11 0,-4-1-10 0,-7-2-13 15,-3 1 4-15,-3 2-57 0,-5 1-80 16,-3 0-116-16,0 1-251 0</inkml:trace>
  <inkml:trace contextRef="#ctx0" brushRef="#br0" timeOffset="-76932.35">20199 15122 651 0,'10'1'158'16,"5"4"5"-16,0-3-97 0,4 2-20 15,3 0-11-15,3-4-10 0,2-1-10 16,2-3-5-16,-1-2-2 0,3-3-23 0,-1-2 140 16,-1-1-294-16,-2 1-159 15,3-2-462-15</inkml:trace>
  <inkml:trace contextRef="#ctx0" brushRef="#br0" timeOffset="-76426.49">20810 15894 600 0,'-1'1'142'0,"1"0"0"0,0 1-92 16,0-2-25-16,0 1-5 0,1 0-5 15,2 1-9-15,3 2-3 0,2-1 0 16,3-1 0-16,5 3-1 0,4-3 1 0,8 2 0 16,4-1 0-16,3 2 0 0,3-4-1 15,3 3-1-15,2-4 0 0,0-1-2 16,-1 0-1-16,-2-1-7 0,-2-5-8 16,-4 1 10-16,-4-5-99 0,-5 2-41 15,-5-2-104-15,-5-1-236 0</inkml:trace>
  <inkml:trace contextRef="#ctx0" brushRef="#br0" timeOffset="-76186.13">21309 15725 621 0,'-3'4'153'0,"3"1"6"16,2 2-86-16,8-1-21 0,4 1-11 15,4 1-8-15,4 0-7 0,3-3-5 16,4 2-8-16,1-2-4 0,1 1-3 15,-4-1-1-15,0 2-3 0,-4 2 0 0,-5 2-3 16,-4 2-1-16,-4 2-2 0,-5 0-6 16,-6 6-6-16,-6 1-9 0,-5 0-7 15,-6 2-6-15,-5-1-3 0,-6 1 0 16,-2 0 0-16,1-1 9 0,-1-1-19 16,2-5-90-16,4-5-99 0,5 1-261 15</inkml:trace>
  <inkml:trace contextRef="#ctx0" brushRef="#br0" timeOffset="-75685.61">22696 15737 621 0,'-1'0'160'0,"1"0"5"0,0 0-84 0,1 0-22 16,1 0-6-16,0 0-6 0,0 1-10 15,0 1-7-15,1 4-6 0,1 1-5 16,0 3-6-16,2 3-4 0,-2 4-4 16,0 4-5-16,0 3-6 0,-1 3-6 15,0 1-7-15,-1 2-11 0,-2 1-7 16,1-3-7-16,-2 0-11 0,0-2 135 16,-1-6-258-16,0-2-139 0,0-3-388 15</inkml:trace>
  <inkml:trace contextRef="#ctx0" brushRef="#br0" timeOffset="-75452.95">22511 15839 648 0,'-6'4'163'0,"2"0"4"15,6-3-92-15,2 0-19 0,5 0-11 16,2-2-8-16,3-1-9 0,3-1-5 15,4 0-3-15,4 2-2 0,3-2-6 16,1 0-4-16,3 2-3 0,2 2-2 16,0 3-4-16,0-2-10 0,-2 2-15 15,-3 1-17-15,-1 0-13 0,-3 1 161 0,-2-3-292 16,-4 1-153-16,-2 0-409 0</inkml:trace>
  <inkml:trace contextRef="#ctx0" brushRef="#br0" timeOffset="-75061.54">23198 15703 644 0,'1'1'160'0,"1"-2"2"0,2 0-68 15,5-5-49-15,0 1-12 0,5-2-8 16,3 3-6-16,2-1-2 0,-1-1-4 15,3 3-3-15,0 4-4 0,0 1-4 16,0 1 0-16,-3 5-1 0,-1 3-1 16,-2 2 0-16,-3 0-3 0,-2 1-2 0,-4 2-3 15,-1-1-2-15,-4-1-2 16,-3 1-2-16,-4 2-5 0,-1-1-1 0,-2 1 2 16,-3 2 2-16,-1-1 1 0,-2 2 3 15,2-1 3-15,0-3 6 0,1-1 4 16,2-1 0-16,3-1 2 0,3-1 0 15,3-1 1-15,6 1 1 0,2 2 1 16,6 0 0-16,4 0 1 0,4 0 1 0,4-3 0 16,4-4-1-16,5-2-1 0,3-4-3 15,1-2-1-15,1-5 0 0,3-4-11 16,-3-1-9-16,1-4-14 0,-4-1-131 16,-3-4-131-16,-4-2-331 0</inkml:trace>
  <inkml:trace contextRef="#ctx0" brushRef="#br0" timeOffset="-74754.58">23848 14992 735 0,'0'0'171'0,"0"2"1"0,1 1-114 15,0 3-17-15,3 2-9 0,1 4-9 16,0 2-9-16,1 0-2 0,-1 5 0 16,-1 2-4-16,-1 2-6 0,-2 2-2 15,-1-2-5-15,-1 0-3 0,-2 1-8 16,-1-2-12-16,0-4-11 0,-2-3-8 0,2-3-8 15,0-2 79-15,0-4-199 0,1-1-125 16,2-3-331-16</inkml:trace>
  <inkml:trace contextRef="#ctx0" brushRef="#br0" timeOffset="-74450.3">24070 14900 695 0,'10'-3'175'15,"-2"4"4"-15,-3-2-100 0,-1 2-19 16,-3-1-11-16,0 2-15 0,-2-1-13 16,-2 0-6-16,1-1-5 0,0 2-4 15,-1-1-4-15,0 3-3 0,-1-1-2 16,2 0-3-16,1 4-2 0,0-1 0 16,3 1-1-16,1 3 0 0,3 1 1 0,1 2 2 15,6 0 1-15,0 1 3 16,4-1 2-16,2 2 1 0,1-2 1 0,-1-1 1 15,-1-1 0-15,-3-1 1 0,-2 2-1 16,-4-2 0-16,-3 2-3 0,-6 0-6 16,-5 1-9-16,-1 1-12 0,-3 0-10 15,-7 4-9-15,-2 1-6 0,-5-3-75 16,-2-1-50-16,-2 2-103 0,-2-2-232 16</inkml:trace>
  <inkml:trace contextRef="#ctx0" brushRef="#br0" timeOffset="-74213.81">24160 14846 785 0,'0'1'191'0,"1"-1"2"15,0 0-115-15,2-1-23 0,-1-1-19 16,2-1-11-16,-1-1-11 0,3 1-5 15,0-1-3-15,2-2-2 0,1 1-4 16,3-2-2-16,3 1-4 0,6 1-7 16,3 1-6-16,5 0-11 0,4 0-17 15,2 0-17-15,2 0-134 0,0 0-141 16,4 1-339-16</inkml:trace>
  <inkml:trace contextRef="#ctx0" brushRef="#br0" timeOffset="-60803.71">3104 1101 455 0,'1'0'115'0,"-2"-3"3"0,0-2-50 15,-2 1-31-15,-1-1-10 0,1-1-5 16,-1-1 0-16,-1 2-1 0,2-3-1 16,-2 1 0-16,2-5 1 0,1-2 0 15,1 1 1-15,1-1 0 0,0-1 1 0,0 0 1 16,1 1 0-16,-1 1-2 0,-1 2-3 15,-2-2-1-15,-3 0-4 0,-1-1-3 16,-3 0-3-16,-4 2-2 0,-2 3-3 16,-2-2 0-16,-2 4-3 0,-3 5 0 15,1 4-2-15,-2 6 0 0,-1 4 0 16,2 4 0-16,-2 6 1 0,3 7 0 16,1 3-1-16,3 2 1 0,4 3 0 0,5 1 0 15,5-1-1-15,4 0 0 0,5-3 0 16,5-4 0-16,1-4 1 0,4-3-1 15,2-7 1-15,2-4 0 0,0-7 2 16,0-3 1-16,0-3 3 0,-1-1 4 16,1-8 3-16,-2-3 2 0,0-7 1 15,-1-3 0-15,0-1 0 0,-1-5-3 16,0-5-4-16,-2-1-1 0,0 0-3 16,0 4 0-16,-4 0 0 0,-1 4-1 15,-1 6 0-15,-3 3 2 0,-1 7-2 16,-1 7 0-16,-2 5-2 0,-1 6 2 0,0 7-1 15,-2 5 1-15,-1 5-2 0,-1 3 1 16,1 4 0-16,2 3 1 0,2 2-1 16,2 0 0-16,4-5-3 0,4-3-1 15,2 0-6-15,4-2-4 0,0-4-9 16,3-4-13-16,-1-4-19 0,2-2-8 0,1-4 119 16,2-5-239-16,0-8-140 0,1-2-366 15</inkml:trace>
  <inkml:trace contextRef="#ctx0" brushRef="#br0" timeOffset="-60319.02">3689 1034 563 0,'3'4'152'0,"-1"-3"12"0,-2-1-82 0,-2 0-17 16,-1-4 3-16,-2 2 1 0,-4-2-12 15,-4-4-19-15,-4-1-11 0,-2 1-7 16,-4-2-3-16,-4 3-5 0,0-1-4 15,2 3-4-15,1 1-1 0,0 8-2 16,2 5-2-16,2 4-1 0,1 6 0 16,4 1 0-16,0 6 0 0,3 6 0 0,3 3 0 15,4-1-1-15,4-3-1 0,7-4 0 16,1 1-1-16,7-3 0 0,1-10 0 16,4-3-1-16,-1-4-1 0,5-1 1 15,-1-4 0-15,2-2 1 0,0-5 0 16,2-3 1-16,-1-4 2 0,0-3 1 15,-4-7 2-15,-2-4 0 0,0-5 2 16,-4-1 2-16,-4-6 0 0,-1-5 1 16,-2-4 0-16,0-5 0 0,-1-2-1 15,-2-3 1-15,-2-1-1 0,-2 2 0 16,0 6 0-16,-3 7 2 0,1 10 6 0,-1 11 2 16,-1 8-1-16,0 9-1 0,0 7-1 15,-2 10 0-15,0 0-3 0,-2 14-5 16,-1 5-3-16,0 9 1 0,1 6-1 0,2 7 1 15,2-3 0-15,2 9-1 16,2-7-2-16,3-1-1 0,4-4-4 0,2-2-4 16,2-9-5-16,4-4-6 0,3-4-14 15,3-6-21-15,3-5-15 0,1-8 145 16,3-3-269-16,1-5-152 0,2-5-404 16</inkml:trace>
  <inkml:trace contextRef="#ctx0" brushRef="#br0" timeOffset="-59869.02">4357 1009 714 0,'-4'-8'174'0,"-7"7"6"15,-3 0-116-15,-5 2-14 0,-4 0-7 16,-1 3-7-16,-2 2-13 0,-4 5-9 16,2 0-5-16,-1 3-3 0,1 5-2 15,0 4-3-15,2 2-1 0,3 4-1 16,6 0-1-16,3 2 0 0,7-1-1 0,7-2-2 15,5-3-1-15,7-1 0 0,4-6-1 16,4-4-1-16,6-2 0 0,1-4 0 16,2-7 2-16,0-5 1 0,2-4 0 15,1-4 1-15,-3-4 3 0,0-1 0 16,-1-6 2-16,-2-6 0 0,1-2 3 16,-5-7 1-16,-4-5 1 0,-2-7 2 15,-7-9 0-15,-2-4 0 0,-3 0-1 0,-3-5 1 16,-2-1-2-16,1 5-1 0,-1 2 0 15,0 13 0-15,1 11 2 0,-1 7 1 16,-3 14-2-16,-2 12 1 0,-1 13 0 16,-3 10 2-16,-1 13-1 0,-1 2 0 15,-3 12-1-15,3 10 1 0,1 7 0 16,3 1-1-16,3 4-2 0,2-5-1 16,5 6-2-16,3-5-1 0,3-7-1 15,4-7 0-15,3-6-1 0,1-6-2 0,3-3-3 16,0-7-4-16,4-10-6 0,3-2-15 15,0-1-22-15,4-8-18 0,3-7-130 16,-1-9-142-16,0-1-341 0</inkml:trace>
  <inkml:trace contextRef="#ctx0" brushRef="#br0" timeOffset="-59627.96">5021 887 692 0,'-6'7'178'0,"-2"2"5"16,2 0-116-16,-2 0-8 0,-1 1 4 16,1 2-16-16,2 3-16 0,-2 1-11 15,2 2-5-15,-2 2-3 0,0 1-2 16,2 2-4-16,0 2-3 0,3-1-1 0,1 1-2 16,3 0 0-16,2-3-1 0,6-3 1 15,3-1-2-15,2-5-2 0,7-5 1 16,2-6-6-16,2-6-8 0,5-2-12 15,-2-5-18-15,2-3-19 0,2-5-129 16,-4-3-144-16,-2 0-337 0</inkml:trace>
  <inkml:trace contextRef="#ctx0" brushRef="#br0" timeOffset="-59456.42">5089 493 724 0,'-13'9'192'0,"1"2"7"0,1-4-79 16,3 2-70-16,4-6-3 0,1-1-1 16,3-4-17-16,2-2-16 0,2-3-15 0,0 0-13 15,-1-2-42-15,0-1-146 0,1-34-165 16,-3 47-407-16</inkml:trace>
  <inkml:trace contextRef="#ctx0" brushRef="#br0" timeOffset="-58832.34">2862 1481 607 0,'2'-7'150'16,"1"-3"10"-16,-3 3-91 0,2 2-20 0,-2-2 0 15,-2 3-1-15,2 0-7 0,-1 1-14 16,-1 2-8-16,1-1-7 0,1 1-4 16,0 0-3-16,2 1-1 0,3 1-3 15,5 2 0-15,3-3-2 0,4 3 0 16,9 3 1-16,6-2 0 0,10 2 2 16,8-2 0-16,9 2 1 0,10 2 1 15,13 1 0-15,12-2 0 0,14 2-1 16,12 1 0-16,13-1 0 0,11-2-1 0,8-3-1 15,11-1 0-15,1 4 0 0,0-6 0 16,1-1-1-16,-4 1-1 0,-6 1 0 16,-6 0-1-16,-13-2-15 0,-10-2-31 15,-16 1-136-15,-11-4-145 0,-30-13-371 16</inkml:trace>
  <inkml:trace contextRef="#ctx0" brushRef="#br0" timeOffset="-56053.64">7229 677 527 0,'-4'-7'124'0,"-2"6"4"15,-2-6-75-15,-1 1-30 0,-3 1-5 16,-1-2 1-16,-2 2-2 0,0-1-6 16,-3 3-2-16,2 0-1 0,-1 0 0 15,1 2-1-15,1 1 0 0,2 0-3 0,2 4-1 16,1 0-1-16,1 0-1 0,0 4-1 15,0 3 0-15,0 0 0 0,-2 0 0 16,-1-2 0-16,-1 0 0 0,1-3 0 16,1 7 0-16,1-5-1 0,1 4 1 15,2-1 0-15,2 2 0 0,1 0 0 16,2 3 0-16,3-10 2 0,3 4 1 16,2-3 2-16,4 2 1 0,4 1 2 15,5 1-1-15,2 0 1 0,5 1-1 0,4 0-2 16,1 1-2-16,2-2 0 0,-2 1-2 15,-2 0 0-15,-2-2-1 0,-7 1-1 16,-5-2-1-16,-4 1 1 0,-8 2 0 16,-6 1 0-16,-5 0 1 0,-5 2 1 15,-6-1 0-15,-6 1 2 0,-6-1-1 16,-2-3 1-16,-4-4-3 0,-2-2-3 16,-2-1-21-16,-1-4-123 0,-1-6-123 0,1 0-317 15</inkml:trace>
  <inkml:trace contextRef="#ctx0" brushRef="#br0" timeOffset="-55802.31">7045 347 695 0,'8'0'157'0,"-6"2"9"0,-1 4-121 15,-2 2-9-15,-2 4 3 0,-1 3 3 16,2 3-10-16,-1 6-7 0,-1 4-8 16,2 6-7-16,1 6-2 0,1 0-4 15,2 12-1-15,1 7 0 0,1 3-7 16,0 7-15-16,1-2-12 0,-1 1-12 16,-1 2-9-16,0-4-111 0,-2-12-23 0,-2-6-103 15,-1-8-206-15</inkml:trace>
  <inkml:trace contextRef="#ctx0" brushRef="#br0" timeOffset="-55453.21">7522 509 584 0,'3'-6'150'16,"-2"0"10"-16,-1 2-69 0,0 2-45 0,1 3-3 16,-1-1-2-16,-1 3-9 0,1 5-11 15,-1 6-10-15,0 4-4 0,0 2-1 16,0 11 0-16,-2-1 0 0,1 8 0 16,2 4-2-16,-1 4-1 0,2 2 0 15,-1 2-2-15,0-3 0 0,0 7 0 16,0-8 0-16,0-2-1 0,1-4 1 15,0-4-1-15,2-7 0 0,1 0 0 0,4-6 0 16,3-6 0-16,4-5 0 0,5-7-2 16,3-4-5-16,2-7-12 0,2-9-16 15,-2-5 152-15,-2-4-292 0,-3-3-157 16,-5 1-440-16</inkml:trace>
  <inkml:trace contextRef="#ctx0" brushRef="#br0" timeOffset="-55302.61">7482 837 604 0,'-7'4'144'0,"4"-2"4"16,3-1-91-16,6 0-19 0,4-1-1 15,2-2-4-15,6-2-5 0,4-2-9 16,3-3-5-16,5-3-3 0,1-9-18 16,-1 3 35-16,1 1-189 0,-5 1-143 15,1 1-385-15</inkml:trace>
  <inkml:trace contextRef="#ctx0" brushRef="#br0" timeOffset="-54929.88">7972 632 608 0,'-1'-2'160'0,"-1"2"10"0,0 0-65 16,1-2-51-16,2 0-6 0,2-1-2 15,1 0-8-15,5 1-11 0,2-2-10 16,1 0-6-16,2 2-3 0,1 0-2 0,2 1-1 15,-1 4-3-15,0 0-3 0,-4 4-1 16,0 2 0-16,-4 6-2 0,-3-1 1 16,-6-1-1-16,-6-1 2 0,-4 9-1 15,-2 1 1-15,-5-1 1 0,-1-5 0 16,0 3 1-16,3 1-1 0,3-1 1 16,4-9-1-16,2-1 0 0,5-1-1 15,4 2 1-15,4 2-1 0,2 1 1 0,3 1 0 16,5 3 0-16,1 0 2 0,3 3-1 15,2 2 1-15,0-3 0 0,0 1-1 16,1 0 1-16,-4 1-1 0,-1-1 1 16,-4-2-1-16,-5-4 0 0,-6 3 1 15,-5-3 0-15,-6-1-2 0,-7 1-5 16,-7-4-15-16,-2 3-14 0,-1 2 16 16,-2-6-164-16,-1-1-144 0,3 1-357 15</inkml:trace>
  <inkml:trace contextRef="#ctx0" brushRef="#br0" timeOffset="-54765.51">8353 1266 595 0,'20'13'149'16,"-8"-1"5"-16,-4 1-94 0,-8 3-20 15,-7 2-5-15,-7 1-6 0,-6 1-16 0,-3 2-13 16,-4-3-48-16,-2-3-107 0,2-1-124 15,-3-2-314-15</inkml:trace>
  <inkml:trace contextRef="#ctx0" brushRef="#br0" timeOffset="-54221.83">9488 745 623 0,'1'8'152'0,"-4"-14"4"0,-1-3-111 15,-4 1-10-15,-4 1 1 0,-4 3-6 16,-3 4-11-16,-5-8-13 0,0 6-3 15,-2 2-2-15,3 0-1 0,1 0 1 16,5 0-1-16,4-3 0 0,4 3-2 16,5 0 0-16,2 0 1 0,6 3 1 0,5 3 2 15,4 3 0-15,4 4 3 0,6 3 1 16,2 0 1-16,4 4 0 0,-1 0-1 16,1 1-2-16,-3-1-2 0,-5 0-1 15,-3-1-1-15,-5 0 0 0,-9-1-1 16,-6-2 1-16,-8 0 0 0,-8-1 1 0,-6-1 1 15,-6 1 0-15,-4-1-1 0,-4-5 0 16,2 0-9-16,-1-3-12 0,2-4 6 16,1-6-102-16,4-6-48 0,2-3-119 15,3-2-262-15</inkml:trace>
  <inkml:trace contextRef="#ctx0" brushRef="#br0" timeOffset="-54033.38">9423 468 702 0,'6'2'164'0,"-1"2"7"0,-1 5-119 0,-3 4-10 15,-1 7 0-15,-2 4-4 0,-2 2-10 16,-1 7-8-16,-2 6-6 0,0 3-5 16,-2 5-2-16,1 5-3 0,3 5-8 15,-1 3-13-15,2 0-23 0,1 2 131 16,1-1-276-16,2-6-163 0,0-7-442 0</inkml:trace>
  <inkml:trace contextRef="#ctx0" brushRef="#br0" timeOffset="-53719.57">9803 424 662 0,'4'-1'156'16,"-1"3"6"-16,0 1-111 0,0 1-12 16,0 3 2-16,-1 5 7 0,0 3-12 15,1 3-6-15,0 5-6 0,-1 4-6 16,1 9-2-16,-1-3-2 0,0 8-5 16,-1 6-5-16,-2 6-1 0,-2-1-2 15,-1 5 0-15,0-2 0 0,-2 5-1 16,2-6 0-16,0-5 0 0,4-4 0 0,2-1-1 15,3-13-1-15,3-6 0 0,4-5-1 16,2-4-1-16,4-5-2 0,0-8-6 16,2-7-9-16,2-8-18 0,-1-7 146 15,-2-5-293-15,-2-6-161 0,-4 0-453 16</inkml:trace>
  <inkml:trace contextRef="#ctx0" brushRef="#br0" timeOffset="-53546.04">9736 752 637 0,'-6'11'154'0,"5"-3"7"16,5-6-105-16,4 0-4 0,5-8-3 15,5 0-10-15,4-3-4 0,2-2-11 16,3 1-8-16,0-1-5 0,1 2-6 16,-1-3-14-16,0 1-26 0,-3 0 73 0,-1 0-215 15,-2-3-151-15,-1 2-400 0</inkml:trace>
  <inkml:trace contextRef="#ctx0" brushRef="#br0" timeOffset="-53136.61">10237 627 606 0,'-1'2'162'16,"0"-3"8"-16,1 0-77 0,0-2-32 16,4 1-7-16,1 0-3 0,2-1-9 15,1 1-12-15,3-1-7 0,1 5-4 16,2 1-3-16,0 0-3 0,-1 3-5 15,-1 1-4-15,1 7-2 0,-3 0-2 16,-1-2-1-16,-5-4 0 0,-2 8-1 16,-4 2-2-16,-4 2 0 0,-7-5-1 15,-1 6-1-15,-1 2 0 0,-2 2 1 0,2-3 1 16,1-4 0-16,3-6 2 0,4-2 1 16,4-4 0-16,1 1 0 0,2-3-1 15,2 2 1-15,4-1-1 0,0 5 1 16,4-2 0-16,3-2 0 0,2 8 0 15,5 1 1-15,1 2 0 0,0 2 1 16,2 0-1-16,0 2 1 0,-2 4-1 0,-3-8 0 16,-5 0 1-16,-2-4-1 0,-4-1 0 15,-5 1 0-15,-6 0 1 0,-5 4-1 16,-4 0 1-16,-6-2-2 0,-4 1-4 16,-4-3-3-16,-2-5-15 0,-1-4-15 15,0-4 107-15,1-9-256 0,3-2-156 16,2 5-424-16</inkml:trace>
  <inkml:trace contextRef="#ctx0" brushRef="#br0" timeOffset="-52976.04">10789 1305 636 0,'3'21'150'0,"-3"-2"12"0,-1 3-113 15,-5 1-3-15,-4-1-3 0,-3 0-10 0,-4-1-14 16,-4-5-1-16,-5 0-28 0,-3-2 139 16,0-1-294-16,0-4-159 0,3 2-462 15</inkml:trace>
  <inkml:trace contextRef="#ctx0" brushRef="#br0" timeOffset="-52071.23">11359 690 589 0,'5'4'143'16,"-4"-7"11"-16,0 1-88 0,0 0-17 15,-1-5-2-15,0 2-5 0,0 6-8 16,0-4-9-16,0 9-10 0,-2 0-8 16,0-3-3-16,-3 1-2 0,0 4-1 15,-3 1-1-15,-1 5 0 0,1-2 1 16,-1 3 0-16,0 3 0 0,4 1-1 0,1-1 0 16,3 1 0-16,2-3 0 0,4 0 0 15,3-1 0-15,2-1 0 0,3 0 1 16,5 4 0-16,1-4 1 0,1 2 0 15,0 2 0-15,-1 1 0 0,-3-2 0 16,-3 3 0-16,-5-2 0 0,-5 0-1 16,-5 0-1-16,-4-4 1 0,-7 2 0 0,-3 0-2 15,-7 0-10-15,-3 1-13 0,-2-1-13 16,-2-5 34-16,-1 1-169 0,-1-6-136 16,3-5-336-16</inkml:trace>
  <inkml:trace contextRef="#ctx0" brushRef="#br0" timeOffset="-51627.63">11308 786 665 0,'13'-7'166'16,"0"1"9"-16,4 3-114 0,0-1-7 16,3-2-2-16,0 3-11 0,0-6-14 15,1 3-12-15,3-1-9 0,-1-4-3 16,1 5-3-16,3-1-2 0,2 6-3 15,1 4-5-15,1-5-3 0,0 1-2 16,-1 6-2-16,-3 5-1 0,-4 2 2 16,-4 1 2-16,-6 1 4 0,-2 4 4 0,-6 3 1 15,-2-3 3-15,-2-3 1 0,-1 2 3 16,0 1 2-16,-2-2 2 0,-1 2 0 16,1-1 2-16,-1 3 0 0,0 1-1 15,-2-1-1-15,3 1-2 0,0-2-1 16,1 0-1-16,1-2 0 0,2 0 2 15,3-4-1-15,1-2 1 0,3-3 2 0,3-3 3 16,1 1 3-16,2-5 3 0,2-2 2 16,-1-2 3-16,1-1 2 0,-1-1-1 15,-4-3-2-15,-2-2-2 0,-4-1-4 16,-2-4-2-16,-4-4-4 0,-5-1-3 16,-3 1-2-16,-4 0-2 0,-5 0-3 15,-3 3-1-15,-2 4-4 0,-2 3-6 16,0 3-8-16,-1 2-11 0,-1 3-22 15,3 1 150-15,2 1-290 0,2-1-162 16,4 4-442-16</inkml:trace>
  <inkml:trace contextRef="#ctx0" brushRef="#br0" timeOffset="-51319.4">12328 939 575 0,'0'0'149'0,"-6"1"1"16,-2 0-45-16,-7 1-69 0,-2 0-9 16,-5 5-1-16,0 4-10 0,-1 2-3 15,3 3-1-15,3 1-4 0,6-1-2 16,4 2-1-16,9-2-2 0,7-1 0 16,8-4 2-16,5-2 2 0,2-1 2 0,6 0 4 15,3-4 3-15,0-1 4 16,0-4 2-16,-4-1 0 0,-1-1 2 0,0-4 1 15,-5 0-1-15,-4-3-4 0,-5-2-1 16,-4-2-3-16,-7 1-4 0,-6-5-2 16,-7 0-5-16,-6 0-3 0,-7 5-3 15,-7 2-5-15,-5 5-8 0,-5 1-14 16,-2 8-13-16,-5 2 133 0,0 6-292 16,3 1-171-16,4 7-465 0</inkml:trace>
  <inkml:trace contextRef="#ctx0" brushRef="#br0" timeOffset="-38271.34">6893 1323 338 0,'1'3'80'0,"-1"-3"13"0,0 2-26 16,0 0-35-16,0-1 1 0,0-1 4 16,0 1 4-16,-1 0-3 0,2 0-11 0,0 1-7 15,3-4 1-15,2 4-1 0,2 0-1 16,6 0-3-16,3 0 0 0,4 0-3 16,7 4-1-16,7 0-3 0,7 1-3 15,5-2-1-15,7 2 0 0,5 3-1 16,8 2 1-16,0-6-1 0,5 4 0 15,4-3 0-15,1-3 0 0,-1-2-2 0,-1 1 1 16,-2-3-1-16,-4 4 0 16,-7-2 0-16,-8 0-1 0,-9 3 0 0,-8 1 0 15,-10-3-1-15,-10 1-1 0,-9-3 0 16,-12-2-1-16,-12 3 1 0,-11 4-1 16,-13-5 0-16,-11 3 0 0,-12-3 1 15,-6 4 0-15,-7-3 0 0,0-1 0 16,-1-8 1-16,3 3-1 0,0-4 1 15,6-2 1-15,4-3-1 0,7 0 1 16,2-3 0-16,7 2-1 0,6-2 1 0,14 3 1 16,5 4 1-16,7 1 1 0,10 3 2 15,9 3 1-15,9 1 2 0,10 5 0 16,8-4 1-16,8 0 0 0,9 0 1 16,8-2-1-16,5 3-1 0,8-1-1 15,5-3-1-15,4-3-1 0,0 1-1 16,-2-4-3-16,-1 2-21 0,-2-4-136 15,-12-1-133-15,-6 4-343 0</inkml:trace>
  <inkml:trace contextRef="#ctx0" brushRef="#br0" timeOffset="-37357.4">9489 1433 442 0,'-26'-7'105'0,"-2"3"1"0,-1 0-48 16,-1 1-39-16,3 2-1 0,4 1 3 16,3-3 3-16,6 3 1 0,2-1 1 15,5 0 4-15,4-1 0 0,1-5 0 16,1 6-2-16,3 1-3 0,2 0-3 16,4-5-3-16,4 2-4 0,8 1-4 15,7 5-7-15,7 0-1 0,7-1-2 0,9 0 0 16,11 6 1-16,5-2-1 0,3-2 0 15,6 3 0-15,-1-1 0 0,3 3 0 16,-5-2-1-16,-2-2 1 0,-3-2-1 16,-7 2 1-16,-6-2-1 0,-9-2 1 15,-7-1 0-15,-10-5-1 0,-10 6 0 16,-10-2-2-16,-9 3 0 0,-10 2-4 16,-12-9 0-16,-14-2 0 0,-10-1-1 0,-14-5 2 15,-9 5-1-15,-10 0-1 0,-11-5 2 16,-3 3 1-16,2 1-1 0,1 8 0 15,0 3 0-15,7-4 2 0,7 0 0 16,11 6 1-16,11-1 0 0,9 1 0 16,9-1-1-16,17-11 0 0,6 10 2 15,12-2 2-15,14 4 2 0,11-1 1 0,11 1 1 16,9-1-1-16,10 9 2 0,9-5-2 16,11 2-2-16,4-5 0 0,7 3 0 15,2 4-1-15,0 1 0 0,-2-1 0 16,-5 1 0-16,-9-5 0 0,-10 1-1 15,-12 4 1-15,-11-9-1 0,-12 0-4 16,-15 2 1-16,-14-3-1 0,-16 6 1 16,-21-2-3-16,-4-2 0 0,-12 2 0 15,-9 2 5-15,-9-1 0 0,-7-3-1 0,4-2 0 16,7-1 3-16,-3 1 0 0,5 1-1 16,7 0 1-16,11-1-1 0,14 0 0 15,4-1-1-15,17 1 5 0,11 2 3 16,15 2 3-16,12-1 1 0,13-2 0 15,7 3 0-15,20 0 2 0,3 3-7 16,8-6-9-16,4-1-14 0,3 1-135 0,-4-1-128 16,7 1-328-16</inkml:trace>
  <inkml:trace contextRef="#ctx0" brushRef="#br0" timeOffset="-33148.82">11203 1555 399 0,'-13'0'112'0,"6"-4"3"0,5 1-39 15,3 0-27-15,4 1-16 0,5-1-9 16,4 1-6-16,4 0-5 0,4-1 2 0,5-2-1 16,5 2 2-16,7-1 0 0,5 1 0 15,5 0-2-15,5 0-2 0,10-1-2 16,2 0-3-16,1 1-2 0,5 1-2 15,2-3 0-15,0 4-2 0,-1-2 1 16,-1 2-2-16,0-1 1 0,-6 0 0 16,-4 0-1-16,-6 2 1 0,-6-2-1 15,-5 2 0-15,-11 0 1 0,-8 1-2 0,-5 3 1 16,-7-3-2-16,-8 0 1 0,-11 0 0 16,-10 0 0-16,-12 0 1 0,-10 2 0 15,-10 0 1-15,-14-2 1 0,-7 0-1 16,-6-3 0-16,-4 2-2 0,-1 0-1 15,-1-2-1-15,0 1 0 0,3 1-2 16,4 3-2-16,3-1 1 0,4 1 1 16,5 0 1-16,7-2 0 0,9 3 1 0,12-2 1 15,6 0 2-15,9-1 0 0,8 0-1 16,10-2 0-16,8 1 0 0,5-1 1 16,8 1 0-16,7 0 1 0,9 0 1 15,6 1 1-15,9 0 0 0,6 0 1 16,7 0 0-16,2 1-1 0,4 1 0 15,4-1 1-15,1 1-1 0,-3 0-1 0,-3-1 1 16,-4 0-2-16,-8 1 1 0,-11-2-1 16,-11 0 0-16,-10 2 0 0,-9-3 0 15,-11 1 0-15,-11-1 1 0,-12 1 0 16,-10 1-1-16,-12-1 1 0,-9 2-1 16,-12 1 0-16,-12 1-1 0,-3 2 0 15,-7-2 0-15,-4 1-1 0,1 1 0 16,-2 0-1-16,7-1 0 0,6 1-1 15,6-3 0-15,14 1-1 0,14-1 1 0,11-1 0 16,12-3-4-16,11-1-1 0,14 0 2 16,13-1 0-16,8-2 0 0,13 0 1 15,9 0 0-15,14 1 5 0,6-2 3 16,6 3 0-16,3 0 2 0,5 2 1 16,-2 1-1-16,-1 0 1 0,-5 0 0 15,-8 1-2-15,-12 1 0 0,-12-2-2 16,-14 0 1-16,-12 0 0 0,-17 0 1 0,-20 1 0 15,-15-2 0-15,-15 4 0 0,-15-1 0 16,-13-1-1-16,-12 1-2 0,-6 1 0 16,1 0 0-16,1 4 0 0,11-2 0 15,10 0-1-15,13 1 1 0,14 1-1 16,14-3-1-16,14-1-3 0,15 0 1 16,14-4 0-16,12 1 0 0,10-3 0 15,12-2-1-15,11 1 3 0,8 3-2 16,-8-8-133-16,10 3-3 0,1-5-99 0,10 4-218 15</inkml:trace>
  <inkml:trace contextRef="#ctx0" brushRef="#br0" timeOffset="-22773.85">13486 14695 477 0,'-9'11'104'0,"1"-1"2"0,4-6-73 0,1 1-13 15,1-1-5-15,2-2 0 0,2-2 1 16,2 1 2-16,6-2 1 0,4 1 0 15,5-3-3-15,5 1 2 0,9-5 1 16,3 3 2-16,5 0 1 0,1 3 2 16,5 0 2-16,5 5 2 0,5-2-1 15,4 1-3-15,3 4-4 0,4-2-4 16,9-1-5-16,5 3-4 0,-6-3-4 16,-6 2-3-16,-9-2-1 0,-4-1-4 0,-9-2-1 15,-14-2-3-15,-11-1-4 0,-6 0-12 16,-6 1-7-16,-9 2-2 0,-10 1 3 15,-11 3 1-15,-16-2 1 0,-15-1 6 16,-16-1 10-16,-12-1 8 0,-9 1 1 16,-6-3 2-16,-3 0 0 0,4 0 0 15,5 0 1-15,6 0 0 0,9 2 1 16,8-2 1-16,11 2-1 0,7-2 1 0,10 2 1 16,9 1 1-16,11 0 2 0,7 1 0 15,11 0 1-15,10 2-1 0,9 0-3 16,12-1 90-16,10 2-217 0,6-2-124 15,7 0-355-15</inkml:trace>
  <inkml:trace contextRef="#ctx0" brushRef="#br0" timeOffset="-20558.12">22410 16545 419 0,'-13'-5'116'0,"3"0"1"0,3-2-34 16,0 0-30-16,3 4-21 0,-2-2-9 15,3-1-6-15,1 1-3 0,1-2-1 16,0 3-2-16,1-2-3 0,2 0-1 16,2 0 2-16,2 1 2 0,1 0 1 15,3-1 4-15,17-2-1 0,-4-3-2 16,6 3 1-16,8 1-2 0,9-1-3 15,10 2-1-15,9 2-4 0,-8 5 2 16,16 2 2-16,4 0-1 0,4 2 1 0,3 1 1 16,0 0 0-16,-3-1-1 0,2 0 0 15,-5 3-1-15,-4-4 0 0,-5 1-2 16,-7-1-2-16,-9-2-2 0,-4 0-1 16,-12 0-3-16,-8-1-2 0,-8-1-5 15,-8 0-11-15,-8 0-2 0,-11 0-2 16,-8 0-1-16,-11-1 2 0,-9 1 2 0,-12-3 4 15,-8 2 11-15,-9-2 4 0,-7 1 2 16,-9-2 5-16,-2 1 3 0,-6-1 3 16,0 1 3-16,-3-2 2 0,-4 1 2 15,2-1-1-15,3 3-1 0,1-1-2 16,6-1-4-16,4-2-2 0,6 2-2 16,7-1-1-16,10 0-2 0,8 3-1 15,10-3-1-15,7 2 1 0,7 0-1 0,8 3 2 16,7 0 4-16,6 1 5 0,9-3 5 15,8 2-1-15,11-3 1 0,9 4 0 16,11 1-1-16,11-1-4 0,10 2-6 16,10 1-3-16,3 1 0 0,2 1 1 15,3 0 0-15,4-3 0 0,2 4 1 16,-1-2 0-16,-2-1 0 0,-4 1 0 16,-2-1-1-16,-3 0 0 0,-8-1-1 0,-6-3-1 15,-9-1 0-15,-8 1-2 0,-6-1 0 16,-10-3-3-16,-7 0-2 0,-8 1-4 15,-8-1-2-15,-8 0-1 0,-10 0 1 16,-11-1-2-16,-8 3 1 0,-10-1 1 16,-8 1 4-16,-10-1 2 0,-10 2 1 15,-7 1 1-15,-5 1 1 0,-7 3 2 16,1 0 1-16,-5-2 0 0,1 2 0 0,3-2 0 16,5 0-1-16,7-2 1 0,7 0 0 15,7 0 0-15,12-1 0 0,9 1 0 16,9-2 1-16,12 1 2 0,6-1 11 15,6 0 10-15,7 0 7 0,10-2 2 16,11 3 2-16,11-1 2 0,15 1-2 16,11 2-11-16,11 2-10 0,11-1-6 15,9 7-2-15,7-1-4 0,2 3-4 16,-1 0-7-16,0 0-8 0,-2 1-23 0,-5 1-16 16,-17-4-140-16,-2-2-148 0,-7-3-358 15</inkml:trace>
  <inkml:trace contextRef="#ctx0" brushRef="#br0" timeOffset="22606.61">3274 11703 432 0,'3'2'111'0,"-3"-1"1"15,-1-1-12-15,1 0-76 0,-1-2-6 16,0 1 1-16,-2-2 2 0,-2-1-1 16,0-1-1-16,-3-2 0 0,-2 0-3 15,-2 0-2-15,-3-2-1 0,-3 2-2 16,-1-3 2-16,-3 2 4 0,-2 2 3 15,-3-3-1-15,-2 0 1 0,-2 4-1 0,-3 0 0 16,-1 1-3-16,-3 1-4 0,-4-1-4 16,-2 2-3-16,-2 0-1 0,-1-1-1 15,-3-3-1-15,-2 1-1 0,-1-3-1 16,0-2 0-16,0 2 0 0,1 1-1 16,-2 1 0-16,0 2-1 0,0 3 0 15,-1 3 0-15,-1 2 0 0,0 3 0 16,-2 3 0-16,1 1 0 0,-1 3 0 15,0 2 1-15,0 3 0 0,3 3 0 16,-1 1 0-16,1 2 0 0,2 4 0 0,2 0 0 16,5-1 0-16,3-1 0 0,0-1 0 15,3 2 0-15,1-1 0 0,3 1 0 16,1 1 1-16,1 1-1 0,1 0 0 16,4 4 0-16,0-1 1 0,4 0-1 15,3 1 0-15,3-2 0 0,3 2-1 0,2 0 1 16,2-3 0-16,4 0 0 0,2-1 0 15,3-4-1-15,1 0 1 0,3-3 1 16,3 1-1-16,2 1 0 0,4-1 1 16,0 0 1-16,4 0-1 0,1 0-1 15,4-1 0-15,2 0 0 0,6 0 0 16,1 0-1-16,5-4 0 0,4 0-1 16,4-3 1-16,3 0 0 0,3-4 1 15,3 0-1-15,3-2 1 0,5 2 0 0,3-1 1 16,4 1 1-16,4-4 0 0,1 2 1 15,1-2 0-15,4 0 1 0,1 1-1 16,2 0 1-16,0-2 0 0,1 3 1 16,1 0-1-16,3 0-1 0,0-1 0 15,2-4-1-15,-1-1 1 0,2 1-2 16,1-2 1-16,0-1-1 0,2-4 0 0,-3 0 1 16,2 1-1-16,-2-1 0 0,1 1 0 15,-1-4 0-15,1 2 1 0,-1 1-1 16,1-3 0-16,-2 0 0 0,3 0 0 15,-2-2-1-15,-1 0 1 0,-1 0-1 16,-3-3 0-16,-6-1 0 0,-3-1 0 16,-6-1 1-16,-5-1-1 0,-8-1 1 15,-7-4 1-15,-7 2-1 0,-5-1 2 16,-6-1 2-16,-6-4 1 0,-5-1 2 16,-3-4 5-16,-1-1-3 0,-5-5 2 0,-1-7 0 15,-3 2-1-15,0-1 1 0,-6-3-1 16,0 2-1-16,-2-1 6 0,-2 3-1 15,0 0 1-15,-3 1 0 0,-2 1-1 16,-3-2-3-16,-3 2-4 0,-3 0-3 16,-6 2-2-16,-4 0-2 0,-6 2-2 15,-7-2-2-15,-9 4-1 0,-9 3-3 16,-10 3-4-16,-9-3-2 0,-7 3-4 0,-5 1 1 16,-4 3 2-16,0 0 2 0,0-1-1 15,2 0-5-15,3 4-8 0,1 2-4 16,0-1-5-16,-1 2 155 0,-1 1-286 15,2 2-139-15,2 6-392 0</inkml:trace>
  <inkml:trace contextRef="#ctx0" brushRef="#br0" timeOffset="72628.61">6408 15734 537 0,'6'-3'121'0,"2"-1"3"0,-2-2-80 0,2 0-19 16,-2 2-2-16,0-1 2 15,-2 2 2-15,0 1 3 0,-3 2 4 0,0 0 0 16,0 1-2-16,-2-1-5 0,0 0-4 16,1 0-4-16,0 0-4 0,-1-1-6 15,1 2-1-15,-3-3-3 0,2 1-1 16,-1 0-2-16,-1-2-2 0,-1 2 0 15,0 0-1-15,-2-3-2 0,-2 2-2 16,-3 0-2-16,-3-1-2 0,-4 3 0 0,-4-1 1 16,-2 1-1-16,-1 3 2 0,-4 1 3 15,0-1 2-15,-2 4 1 0,2-3 1 16,0-1-1-16,2 2 1 0,-1-4 0 16,4 0 0-16,0-1 0 0,1 0-1 15,2-1 0-15,0 1-1 0,1 0 0 16,0 2 1-16,1 2-1 0,1 3 1 15,-1-1 0-15,-1 3 1 0,3 2 0 16,-2 0 0-16,2 0 1 0,1 0-1 16,1 0-1-16,1 2 1 0,-1 0 0 0,3 4-1 15,-1 1 1-15,0 2-1 0,0 2 1 16,1 2 0-16,-1 0-1 0,2 1 0 16,1-2 1-16,2 1-1 0,2-1 1 15,2 0 0-15,2 0 1 0,2 0 3 16,1 0 1-16,0-4 1 0,3 2 1 0,1-1 2 15,2-1 1-15,0 2 1 0,0-3-2 16,1 1 0-16,2 6-1 0,-3-6-2 16,1 1 0-16,0-1-3 0,-1-3-1 15,2 2-1-15,0-2 0 0,0-1-1 16,-1 0 0-16,1-1 0 0,1 0 0 16,-1 0-1-16,-1-1 0 0,1-1 0 15,-1-1 0-15,1-1 1 0,-2 0-1 0,2-1 1 16,0-3-1-16,1 0 2 15,2 1-1-15,1 0 0 0,3-1 1 0,2 1 0 16,2 0-1-16,1 1 2 0,1-1-1 16,3-1 0-16,0 1 1 0,0 3-1 15,2-2 0-15,1 1 0 0,0 2-1 16,1-3 0-16,-1 6 0 0,1-9 0 16,0 3 0-16,1-2 0 0,-1 0 0 15,1-3 0-15,1-2 0 0,-2-2-1 16,3-3 1-16,-1-5 0 0,-2-1 0 0,2-3 1 15,-2 2 0-15,1-2 1 0,1-4 2 16,-1-1 0-16,1 0 0 0,1 0 2 16,1-3-1-16,-1-2-1 0,-2 2 0 15,0 1 0-15,-3 1-1 0,-1 0 0 16,-3 2 0-16,-3 2 1 0,-2 1 1 16,-4 0-2-16,-4-2 1 0,-3 1 0 15,-3-3 0-15,-3-2-2 0,-1-4-1 0,-1-6 0 16,-1-3-1-16,-1-2-2 0,1-3 0 15,1-3-1-15,2 3 0 0,0-2 0 16,0 5 1-16,3 4 0 0,-2 2 2 16,1 7 2-16,-1 2 6 0,-1 3 3 15,-1 4 1-15,-1 1-1 0,-9-4-4 16,-3 4-3-16,-6-1-4 0,-11 1-9 16,-9-1-7-16,-11 1-6 0,-3 1-1 15,-1 3 4-15,0-1 3 0,3 3 2 16,6 0 5-16,8-1-5 0,6-1-12 0,7-1-8 15,4 2-3-15,3-1-3 0,3-1 10 16,5 4-137-16,0-1-110 0,7-4-273 16</inkml:trace>
  <inkml:trace contextRef="#ctx0" brushRef="#br0" timeOffset="73566.21">8802 15791 659 0,'1'2'153'0,"0"-1"2"16,-1-2-92-16,2 0-35 0,-2 0-8 15,0 0-3-15,0-2-1 0,0 2 0 16,-3-1 1-16,0 1 1 0,-2-1 1 15,-1 0-4-15,-2-1-2 0,0 1-2 16,-3 0-2-16,0 0-1 0,0 0 1 16,1-2 2-16,0 1 2 0,0 0 2 0,0-2-1 15,0 0-1-15,1-3 0 16,-2-5-3-16,-4 0-2 0,-1-2-3 0,-3-3-3 16,1-2 0-16,-4-2-2 0,-2 3-2 15,0 4-2-15,-3 3-1 0,0 1-1 16,-4 5-1-16,0 6 0 0,-6 4 1 15,1 4 0-15,-3 4 1 0,-2 2 2 16,2 5 1-16,-2 1 0 0,3 0 1 0,2 1-1 16,2 2 1-16,3-2 0 0,3 0-1 15,1 1-1-15,4 1 0 0,6 0 0 16,1-2-1-16,5 1 1 0,4 3 0 16,1 1 1-16,4 1 1 0,3 2 1 15,1 2-1-15,4 4 1 0,2 1 0 16,1 2 0-16,4 0 0 0,0 1-1 15,3-2-1-15,3 0-4 0,0-2 1 16,2 0-10-16,4-2 0 0,3 0-1 16,3-2 0-16,1-3 1 0,5-1 4 0,3-2-1 15,3-7 9-15,2-2 1 0,2-3 2 16,1-4 1-16,0-4 2 0,2-3 0 16,-2-1 2-16,-1-4 0 0,-1-3 2 15,1-3 1-15,0-5 1 0,-1-1 1 16,0-3-1-16,2-6-1 0,-1 1-1 0,2-3-1 15,-3-1-2-15,-3 2-1 0,-1 0-2 16,-1 3-1-16,-5 0 0 0,-2 0 1 16,-5 1-1-16,0 4 1 0,-5-1 1 15,-2 0 2-15,-4 1 1 0,-3 2 1 16,-3-3 3-16,-5 1 0 0,-1-2 0 16,-5-4 1-16,-3-3-2 0,-5-1 0 15,-4-4-2-15,-5-2-1 0,-4-5-1 16,-4 0-1-16,-2 1-1 0,-1-1-1 0,-1-3 0 15,-2 0-1-15,1 3 0 0,-3 4-2 16,-1 0 1-16,-2 3-2 0,-4 4-2 16,-5 7-1-16,-5 6-3 0,-4 5-2 15,-5 4-4-15,-6 7-8 0,-4 4-19 16,-5 5-13-16,-6 4-129 0,-1 3-136 16,-2-2-335-16</inkml:trace>
  <inkml:trace contextRef="#ctx0" brushRef="#br0" timeOffset="89504.85">15990 14773 596 0,'28'4'133'0,"-1"1"1"16,-6-5-100-16,-2 1-10 15,-3-1-1-15,-2 0-5 0,-3 0-2 0,-2 1 0 16,-1 0 2-16,-3-1-1 0,1 1-2 16,-3 0-3-16,0 1-1 0,0 0-3 15,-3 1 2-15,2 0-2 0,-1-1-1 16,-1 3-2-16,1-3 0 0,-2 1 0 16,1 0-2-16,0 1-2 0,-3-1-1 15,0 1 1-15,-2 1 0 0,-1 0 2 16,-3-1 0-16,-4 2 1 0,-4 1-1 15,-2-1 2-15,-4 1-1 0,-3 0 0 16,-7-2-1-16,-3-1-1 0,-3-2 1 0,0-2 0 16,-4-1 1-16,2-1-1 0,-1 1 1 15,2 0 0-15,0 0 0 0,0-1 0 16,1 0 0-16,0-2 0 0,-3 0 1 16,-2-3 0-16,-1 1 1 0,5-3 1 15,-4 0 0-15,0-1 0 0,-4 0-1 16,-6-1-2-16,2 0 0 0,1-1-1 0,1-1-2 15,6 0 1-15,0 0-2 0,8-4 1 16,8 2 1-16,4-5-1 0,1-2 0 16,2-1 1-16,-1-2 1 0,0-1 0 15,3 0 2-15,1-5 0 0,0 3 0 16,3-2 1-16,-3-1 0 0,4-1-1 16,1 0-1-16,0-1-2 0,3 0-1 0,1-1 0 15,-2 1 0-15,1 1 0 0,2-1 1 16,-3 3-4-16,4-2 1 0,-1-1-1 15,4 0 0-15,3 0-1 0,2-1 0 16,3 2 0-16,6-4 3 0,-1 3 1 16,1 1 0-16,1 1 0 0,-1-1 0 15,-3 2-1-15,1 0 1 0,0 0 0 16,1 1 1-16,1-2-1 0,2 2 1 16,4 1 0-16,1-1 1 0,2 0-1 0,0 2 0 15,4-1-1-15,2-1 1 0,0 0-1 16,-1 1 0-16,0 0 0 0,0 1 0 15,1 1 1-15,2 1 0 0,2 0 1 16,7 2 0-16,2 2 1 0,2 0 0 16,5 3 0-16,-1 3-1 0,0 1 0 15,-4 0-1-15,-4 2 0 0,3 1-1 16,0 3-1-16,-3-2 1 0,3 2-1 0,-1 2 0 16,-1 0 0-16,-2 1 0 0,2 1-1 15,0 2 1-15,3 1 0 0,3-1-1 16,1 2 1-16,1 1 0 0,4 2 0 15,-1 3 0-15,3 0 1 0,-5 3 0 16,-5 2 0-16,1 1 1 0,-1 3 0 16,-4 3 0-16,-1-2 1 0,-2 5-1 15,-1 1 0-15,1 1 0 0,-1 1 0 16,-4 1 0-16,3 1 0 0,-4 2-1 0,0-2 0 16,-2 2 0-16,0-2 0 0,0 3 0 15,0-2-1-15,-2 0 0 0,-2-1 0 16,0 1-1-16,1 1 1 0,-2 3-1 15,-3-2 0-15,-1 0-1 0,-1 1 0 16,0 0-2-16,-2 0 0 0,-3 0 1 16,-4-2-1-16,-1 1 1 0,-3-4 5 15,-2 3 1-15,-3 4 1 0,-1-1 3 0,-3-1 1 16,-1 1-3-16,0-2 1 0,-2 2-4 16,1 1 0-16,-5-2-1 0,0-3-1 15,-1 3 0-15,0-1 1 0,-3 5 2 16,0-1-1-16,-1 0 0 0,1-4-1 15,-2 2 1-15,-1 2-1 0,2-3 0 16,-2-2 0-16,0-1-1 0,1-1 0 16,0 0 1-16,-1-1-1 0,1-3 1 15,-2 0-1-15,0-1 1 0,-1-4-1 0,-2 2 2 16,-1-3-1-16,-2-1 1 0,0-3 0 16,-1-1 1-16,-1 1-1 0,0-1 3 15,1 0-1-15,-1 0 1 0,-1 1 0 16,0 1 1-16,0-2 0 0,-3-3-1 15,-2 1 0-15,0-3-2 0,0-1 0 16,1 0 0-16,0-2-2 0,2 0 1 16,1-1-1-16,4-1 1 0,2-1-1 0,1 2-1 15,1-1 1-15,2 0-1 0,1-2 1 16,0 3-1-16,2-1 0 0,-1 2 0 16,4-2 0-16,2-2 0 0,3 0 0 15,3 2 1-15,3-2 0 0,1 0 2 16,3 0 1-16,2-1 1 0,2 1 1 15,4 0 0-15,2-3 1 0,3 3 1 0,2-2-2 16,4 1 0-16,-2 2 0 0,0 1 1 16,-3-1 0-16,1 1 0 0,-2 0-1 15,-2 1 0-15,-2 0-1 0,-1-1-2 16,1 2-1-16,-3-2 0 0,-1 1-2 16,-2-1-1-16,-1 0-1 0,-1-1 0 15,0 2-2-15,0-1 1 0,-1 2-1 0,-1-1 1 16,0 2 1-16,0 1 0 15,-1-1 2-15,0 1 0 0,-1 1 0 0,1-1 1 16,-1-1-1-16,1 0 0 0,0-1 1 16,0 0-1-16,0-2 0 0,2 0-1 15,-1-1-2-15,1-2-1 0,0 2-3 16,0-2-2-16,1 2-3 0,-2-1-6 16,1 0-4-16,-1-2-6 0,-1 0-7 15,-1-6-7-15,-1 0-14 0,-1-2-11 16,-1-1-5-16,-2-2-128 0,-2 0-133 0,-7-3-319 15</inkml:trace>
  <inkml:trace contextRef="#ctx0" brushRef="#br0" timeOffset="90695.7">12733 13229 553 0,'9'-2'140'0,"3"1"6"0,-4-2-65 16,-2 1-29-16,0 2-1 0,-3-1-2 15,-2 0-5-15,-1 2-1 0,-1 2-5 16,1-5-3-16,-1 0-8 0,0-3-6 16,0-2-6-16,1 1-4 0,0-3-5 15,-2-3-2-15,7 3-3 0,-6-3-4 16,-1 0 0-16,0 0 1 0,-3 0 1 0,0 0 0 16,-2 1 0-16,-7-3 0 0,4 3 3 15,-1 0 0-15,-4 1-1 0,-3 0-2 16,1 0 0-16,-2 1 0 0,-4 3-1 15,-1 0 1-15,-2 4-2 0,-2 2 1 16,-1 2 0-16,-4 2 0 0,-2 1 0 16,-3 1 0-16,1 0 0 0,-2 0 1 15,-1 0-1-15,1 2 1 0,1 1 0 0,0 2-1 16,1 2 1-16,1 4 0 0,0 1 0 16,1 2 0-16,2 3 0 0,-1 1 0 15,1 1 1-15,1 0-1 0,3 0 0 16,0 3 0-16,3 1 0 0,2 0 1 15,1 0-1-15,1 1 1 0,2 2-1 16,0 0 1-16,3 4 0 0,-2 0 0 16,2 0 0-16,2 1-1 0,1 0 1 15,1 1 0-15,2 0 0 0,0-1-1 0,2-3 1 16,3 1 0-16,0 0-1 0,2 1 1 16,2 1 0-16,2-3 0 0,1 1-1 15,1 3 1-15,1 1 0 0,2-2 0 16,0-2 0-16,2 0-1 0,0 1 1 15,2 1 1-15,3-2 0 0,0-3-1 16,4 0 1-16,2 1 0 0,2-3 0 0,2-1 0 16,2-1 0-16,1-4 0 15,4 4-1-15,2-3 1 0,2-3-1 0,4-1 1 16,1-2-1-16,2-3 1 0,3-1-1 16,0-5 1-16,1-2-1 0,1-2 1 15,2 1 0-15,1-6 0 0,-1 1 2 16,3-3 1-16,0 0 0 0,0 0 1 15,-2-3-2-15,-1 0 1 0,-2 1 1 16,-3-2-4-16,-1 1-1 0,-5-3 1 16,0 4-1-16,-3-2 0 0,-4-3 0 0,1 0 0 15,-1-2 0-15,-2-1-1 0,-1 1 0 16,6-3-1-16,-15-2-2 0,6-1-1 16,-3-2 1-16,-2 0 1 0,-1-1 1 15,-3 0 1-15,-7-6 2 0,9 0 5 16,-6-1 1-16,0-2 1 0,-1-1 0 15,-1-3 0-15,-1-1-1 0,0-4-2 16,-1-1-3-16,-1-1 0 0,0-1-2 0,0 0 3 16,-2-3-1-16,1-3 1 0,-4-2-3 15,4 4 0-15,-2 2 0 0,0-2 0 16,-1-2-2-16,1 2 0 0,-2-1 0 16,1 6 3-16,-2-6 2 0,-1 0 0 15,0 3 1-15,-1 2 3 0,-4-1 1 16,-1 5 0-16,-4 1-1 0,-3 3 0 15,-5-1-1-15,-8 4-1 0,-6-1-2 0,-6 3-2 16,-5-1 0-16,-3 2 0 0,-2-1 0 16,-4 1-1-16,0 2 0 0,1 1 0 15,0-2-1-15,2 4-3 0,0-1-4 16,1 3-7-16,-2-2-7 0,1 2-13 16,-1 5 127-16,-2 2-292 0,-9 2-172 15,-9 4-472-15</inkml:trace>
  <inkml:trace contextRef="#ctx0" brushRef="#br0" timeOffset="-88743.69">11408 16061 451 0,'7'8'99'0,"4"0"-2"0,0-5-66 15,1-1-28-15,0-2-3 0,0-1-7 16,-1-1-4-16,0 0-9 0,-3-1-18 15,-2 0-47-15,-1 1-9 0,-2 1-62 16,-2-1-114-16</inkml:trace>
  <inkml:trace contextRef="#ctx0" brushRef="#br0" timeOffset="-87496.07">11196 16458 525 0,'3'4'141'0,"3"1"0"0,0-2-10 16,2 0-106-16,1-1-10 0,1 1-8 15,2-2-6-15,2-1-3 0,-1-3-1 16,0 0-1-16,3 0-2 0,-1-1 0 16,0 0 0-16,1 0 2 0,-1 2 0 15,0 1 1-15,2 1 4 0,1 3 4 16,-1 1 2-16,1 3 5 0,1-1 2 16,0 5 4-16,2-1 0 0,-1 0-1 0,2 0-2 15,2-1-3-15,3-1-4 0,2 1-2 16,3-6-4-16,2 0-1 0,2-2-2 15,5-2-3-15,0-4-2 0,3-1-1 16,1-3 0-16,0 3 0 0,1 2 0 16,0-1 1-16,-1 1 4 0,0 3 4 15,0 2 3-15,1-1 1 0,1 4 1 16,-1-2 2-16,2 3 1 0,0 1-2 0,2-3-1 16,-3-1-2-16,2 3-1 0,0-5-3 15,2 3-1-15,-1-2-2 0,-1 1-1 16,2-2-1-16,-1 1 0 0,-1-2-1 15,0 1 1-15,0-3-1 0,-1 0 0 16,-3-1-1-16,0 2 0 0,-2 0 1 16,0 0-1-16,-3 1 1 0,-1 0 1 0,1 3 1 15,0-2 3-15,0 3 1 0,2 1 1 16,-4 1 0-16,4-2 0 0,-2 1 0 16,1 0-2-16,-4-2 0 0,-1-2-2 15,-1-1-1-15,0-1 0 0,-3-1-1 16,-1 0 1-16,-2-3 0 0,-1 1 0 15,-1 1 2-15,-2-1-1 0,-2 2 2 16,-3 0 0-16,-4 3 0 0,0-1 0 16,-7 1 0-16,-1-1-1 0,-2 1-3 0,-5 0-4 15,-5-1-1-15,-4 0-1 0,-7-1-1 16,-1 2-1-16,-9 3-1 0,-6-1 3 16,-4 1 4-16,-2 1 2 0,-5-1 0 15,-3 0 1-15,-4-1 2 0,-1 0 1 16,-3-1 0-16,-4-1 0 0,-4-1 0 15,0-1 1-15,1 1-1 0,0-2 1 0,0-3 0 16,0 1 0-16,2 0 1 0,-1 2 1 16,-1 2 1-16,-2 1 0 0,-1 1 2 15,0 1-1-15,-3 1 1 0,0 0-1 16,-2 1-1-16,1 2-1 0,2-1-1 16,-3 2-1-16,0-1-3 0,0-1-2 15,0-3-3-15,2-2-6 0,0-1 0 16,2-4-32-16,2 0-66 0,5 2-26 15,4-3-89-15,3 3-188 0</inkml:trace>
  <inkml:trace contextRef="#ctx0" brushRef="#br0" timeOffset="-83223.61">20292 16940 580 0,'6'-3'137'0,"0"-1"3"16,-4 2-89-16,-1-1-17 0,-2 0-10 16,-2-3-9-16,-2 3-7 0,-1-4-3 15,-3-4-4-15,-6 6-2 0,0-1-1 0,-2 1-1 16,-3 3-1-16,-3-3 1 15,-3 2-1-15,-6 6 1 0,2-5-1 0,-6 1 2 16,-3 1 1-16,-3 1 0 0,-1 1 1 16,-4 2 1-16,0-2 0 0,-4 4-1 15,-3-2 1-15,-5 0 0 0,-4-3-1 16,-2 1 0-16,-1-1-3 0,-3-2-4 16,-3-4-2-16,-3 3-4 0,0-6-2 0,-3-2-1 15,1-2-1-15,-1-2 2 0,0-2 3 16,2 0 3-16,0-4 4 0,3 1 2 15,0-1 1-15,1-2 3 0,2-3 1 16,1-4 2-16,2-1 0 0,1-2 2 16,5-2 1-16,3-1 1 0,3-1 4 15,4 1 1-15,4-2 3 0,4 1 2 16,6 0-1-16,3-2 1 0,3-5 0 0,4 2-1 16,3-1 0-16,2-1 0 0,2-2 1 15,5-1 0-15,0 1 2 0,5 0-1 16,3 0 0-16,1 2-2 0,5 0-2 15,1-1-2-15,2 0-2 0,3-3-4 16,1 1-2-16,3 0-4 0,3-1-2 16,1 0-3-16,3 2-1 0,1 1-1 15,1 5 0-15,-1 1 1 0,2 4 1 16,3-1 1-16,2 6 3 0,2-2 3 0,3 2 2 16,2 0 2-16,5 2 2 0,2 0 1 15,2 3 1-15,4 1 0 0,2 2 0 16,1 2-2-16,5 1-1 0,2 2-2 15,1 1-2-15,2 2-1 0,0 1-1 16,1 1-2-16,4 0 0 0,-2 3 1 16,-2 2-2-16,0-2 1 0,1 2-1 15,0-2-1-15,4 1 0 0,-2-1-1 0,2-1-1 16,-1 3 0-16,1-1 0 0,-1 1 0 16,4 5 1-16,-5 0 2 0,3 2-1 15,-1 2 1-15,1-1 1 0,-1 3 1 16,-1 2 0-16,-4-1 0 0,2 2 0 15,-2 1 1-15,1 0-1 0,1 0 0 16,2-4 0-16,2-1-5 0,0 0-4 16,1-2-7-16,0-4-3 0,-2 2-4 15,-1-5 0-15,-1 4 0 0,-2-1 3 0,1 1 5 16,-3-1 6-16,-2 4 6 0,0-1 5 16,-3 2 4-16,3 2 1 0,-1-1 1 15,1 0 1-15,1 1 0 0,2-3-2 16,0 1-3-16,1-1-1 0,-1-2-2 15,0-1-1-15,-2 2-1 0,3-3 0 16,0 2 0-16,-1-2 0 0,3 1 0 0,-2 0 0 16,2-1 1-16,1-2-1 0,-1 1 1 15,2 0 0-15,2-1 2 0,-2 0 1 16,2 0 0-16,0 1 2 0,1 1 0 16,0 1 2-16,-3 1 0 0,1 3 0 15,1 1 0-15,-2-1-1 0,1 1 0 16,-3 0-2-16,-1-1 0 0,2-3-3 15,-4-1-1-15,-2-2-3 0,0-2-3 16,-3-2-3-16,0-4-1 0,0-1-1 0,-2-2 0 16,-2 3 0-16,-2-1 3 0,-2 0 3 15,1 1 3-15,0 4 4 0,-2 0 4 16,0 1 2-16,0-2 2 0,0 0 2 16,-3-1 2-16,2 3 1 0,-1-1-2 15,-1 1-1-15,-1 0-2 0,-1 0-2 16,3 1-2-16,0 1-3 0,1-2-2 0,2-1-2 15,-1-3 0-15,4 1-2 0,0-1 0 16,-1-3-2-16,2 0-1 0,-3-2-1 16,-3 2 0-16,0-1 0 0,-3 3 1 15,-4 0 1-15,-1 3 1 0,-3 1 2 16,0 3 2-16,0 3 0 0,-2 1 1 16,-3 1 0-16,-1 3-1 0,1 2 0 15,0 3 0-15,-3 0-1 0,0 1-1 16,2 1 0-16,-1 1-1 0,0 2-2 0,-2-3-2 15,-2 1-1-15,-1 4 0 0,-2-2 0 16,-1 3 0-16,-4 0 0 0,-1-1 1 16,-1 5 2-16,-4-1 1 0,0 5 0 15,-2 1 1-15,0 3 1 0,-1 3 1 16,0 2 0-16,1 1 1 0,0 3-1 16,0-1 1-16,1 4-1 0,2 0 1 15,0 0-1-15,1 3 0 0,-2 0 0 16,2 0-1-16,-2 1 1 0,-1-1-1 0,-2 1 0 15,-1 2 0-15,-3-2 1 0,-1 1-1 16,-2-2 0-16,0-2 0 0,-2 3 1 16,-2-4 0-16,-3-1 0 0,-1-1 0 15,-2 1 0-15,-3-1 0 0,-4 3 1 16,-2-4 1-16,-2 0 0 0,-1 1 0 16,-3-8 0-16,-2 0-1 0,-3-1 0 15,-2-3-2-15,0-2-1 0,-6-2 0 0,1 0-1 16,-3 1 0-16,-1-1 1 0,1 0 0 15,0 1 0-15,0 1 0 0,1 0 1 16,-1-4 0-16,2 4-1 0,-2-2 1 16,1 1 0-16,0-1 0 0,-2-2 1 15,0-2-1-15,1-2 0 0,-1-3 0 16,2-1 0-16,0-5-1 0,-3-4 0 16,-1 1-2-16,-1-3-2 0,-1 2-1 0,-1-2-1 15,-5 2 1-15,-2-1 0 0,1 0 1 16,3 1 1-16,-2 4 3 0,0-3 1 15,-2 1 1-15,1 0 0 0,-1 1-1 16,-1 1 2-16,-4 1-1 0,0-5 0 16,2 4-1-16,-1-4 1 0,-3 0-3 15,-1-3-3-15,-2-1-4 0,-3-2-4 0,-2-2-2 16,-4-1-2-16,-2-2-2 0,-1 0 2 16,-2 0 1-16,-4-2 2 15,1 0 2-15,1 1 3 0,-2-4 2 0,0 5 1 16,3 0 2-16,1 4 1 0,1 2 2 15,2 1 1-15,-1 0 1 0,-1 6-2 16,-1 1-3-16,-4 2-4 0,-4-1 22 16,0-1-148-16,-5 1-114 0,-3-1-305 15</inkml:trace>
  <inkml:trace contextRef="#ctx0" brushRef="#br0" timeOffset="-45063.34">12068 8695 223 0,'-10'-3'81'0,"-2"0"14"0,0 2-12 16,-1-1-12-16,3 1-9 0,3-3-3 15,1 1-10-15,3-5-15 0,3-1-16 16,4-7-9-16,5-1-7 0,3-1-10 0,3 0-6 16,1-2-2-16,1 2 3 0,1 3 4 15,0 4 6-15,-1 4 9 0,-2 1 10 16,-2 4 10-16,0 2 4 0,1 0 3 16,1 2 1-16,1-2-3 0,3 1-3 15,4 0-4-15,8-3-5 0,5-4-1 0,8-1-2 16,6-4-3-16,6 1 0 0,4-1-2 15,5-2 0-15,1 1 1 0,3 2-5 16,-5 4 0-16,0 2-2 0,-2-1-1 16,-6 1-2-16,-7 3 0 0,-4 0 0 15,-7 0-1-15,-9-2-1 0,-7 2 1 16,-7 1-2-16,-4 0 3 0,-4-1 2 16,-5 2 1-16,-2-2 0 0,-8-4 0 15,-4 1-2-15,-5-3 1 0,-7-1-2 16,-8-4-2-16,-8 1-2 0,-6-2 2 0,-3 3-1 15,-5 0 1-15,-1-3 1 0,-5 0-1 16,1 7 1-16,0 0-1 0,3 1 0 16,1 3-1-16,1-2 1 0,2 4 0 15,6 3 1-15,2-3-1 0,5-5 0 16,6 3 0-16,7 0 1 0,7 1-1 16,7 1 2-16,4 0-3 0,10 1 4 15,7 1-1-15,8-2 1 0,7 0 1 0,8 1 0 16,8-1-1-16,11 1 2 0,7 0-3 15,4 1 1-15,6 4-2 0,2-2 1 16,2 2-1-16,1-1-1 0,-3 1 1 16,-5 0-1-16,-8-1 0 0,-7-1 0 15,-8 3 0-15,-10-4-1 0,-10-2-1 16,-9-1-2-16,-7 2-2 0,-10-2 2 0,-13 5-1 16,-9-3 0-16,-11 0 1 0,-13-1 2 15,-7 2 2-15,-6 0 1 0,-8-3 0 16,-2-3 0-16,0 3 0 0,-3-1 0 15,4 0 0-15,0 0 0 0,3 1-1 16,6 0 1-16,4-2-1 0,6-3 1 16,11 3 0-16,8-2-1 0,7 1 0 15,9-3 3-15,6 2-1 0,7 3 3 16,11 0 1-16,8-5 0 0,11 6 1 0,9-1-1 16,11 1-1-16,10 0 1 0,10-3-3 15,3 2-1-15,4 2 2 0,3-1 0 16,0 1 0-16,-1 2 0 0,-2 0 0 15,-4 2 0-15,-4 1-1 0,-7 0-1 16,-10 1-1-16,-8 2-2 0,-9-2-3 16,-9 0-1-16,-10 2-1 0,-12 0 0 0,-13 1 0 15,-13 0 1-15,-12 1 1 0,-11-1 2 16,-12-1 2-16,-8 1 0 0,-4-1 0 16,-5-2 1-16,5 2-1 0,5-2 0 15,5 2 0-15,8-3 1 0,11 2 0 16,9 0-1-16,13-2-1 0,8 0 1 15,17 1 1-15,14 1 1 0,14-1-1 16,15 0 2-16,13 0 0 0,12 0 0 0,11-1 1 16,6 0-3-16,2-1 0 0,-1 3 2 15,-6-2-9-15,-4 3-17 0,-12-1-148 16,-15-4-144-16,-19-6-372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25T16:29:17.49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6726 11569 431 0,'5'-2'126'0,"-2"-1"8"15,-2 1 3-15,-1-1-84 0,-1 0-9 16,0 1-1-16,-1-3-3 0,0 2-5 15,0 1-4-15,1 0-3 0,-1-1-3 16,1 0 0-16,-1 0 0 0,-1 2 0 16,0-1-2-16,-1-1 0 0,-1-1-1 0,-1 3-2 15,-4-1-2-15,-2 0-2 16,-3-1-3-16,-4-2-4 0,-2 2-1 0,-3 0-2 16,-4-3-3-16,0 5-2 15,-1 1-1-15,-1 3-2 0,3 3 0 0,0 5 0 16,3 0 0-16,3 3-1 0,4 0 1 15,3-1-1-15,4 2 0 0,4 0 0 16,4-4 0-16,6 2 0 0,3 1 0 16,3-1 2-16,4 3 0 0,6-1 1 0,3 3 1 15,2-1 0-15,2 3 0 0,4-3 0 16,1 2 1-16,0 2-1 0,-1-1-1 16,-1-1 1-16,-4 0-1 0,-2 0 0 15,-5 1 0-15,-5 3 0 0,-6-3 0 16,-7 3 2-16,-5 1 0 0,-7 0 1 15,-6 0 1-15,-6-3 1 0,-5-1-1 16,-5 0 0-16,-3-5 0 0,-4-3-2 0,0-3-5 16,-3-4-4-16,1-5-6 0,1-5-9 15,2-5-12-15,3-5-18 0,7-4-14 16,4-1-3-16,7-1-119 0,8 4-125 16,6-2-289-16</inkml:trace>
  <inkml:trace contextRef="#ctx0" brushRef="#br0" timeOffset="370.54">7084 10917 685 0,'1'5'170'0,"-2"-1"10"0,-1 5-106 15,-1 4-11-15,0 4-1 0,-2 6-1 16,1 7-10-16,-1 8-12 0,2 11-7 15,0 5-8-15,2 4-6 0,0 8-6 0,0 11-3 16,1 6-4-16,-1 4-7 16,2-1-9-16,0 1-11 0,1 0-9 0,1-5-5 15,2-9-10-15,0-10-12 0,2-5-7 16,-1-11-2-16,1-8 3 0,-2-6-118 16,0-9-123-16,-2-6-291 0</inkml:trace>
  <inkml:trace contextRef="#ctx0" brushRef="#br0" timeOffset="932.13">7484 10988 612 0,'-1'-3'157'0,"0"-2"11"0,1 1-85 15,-2-3-12-15,2 2-5 0,-1-3-4 16,0 2-5-16,-2 0-7 0,2 1-6 15,0 1-6-15,0 2-6 0,0 1-6 16,1 2-6-16,-1 2-5 0,1 4-5 16,-1 5-3-16,0 10 0 0,0 8 0 15,2 12 0-15,-1 13 1 0,2 9 0 16,-1 15 0-16,6 12-2 0,-1 10-2 0,1 6-6 16,-1 4-7-16,4 2-9 0,0-1-5 15,1-7-3-15,-1-11-6 0,1-11-7 16,1-9-2-16,0-12-4 0,-1-9-2 15,0-11-10-15,-1-4-12 0,0-10-124 16,-2-6-133-16,0-14-320 0</inkml:trace>
  <inkml:trace contextRef="#ctx0" brushRef="#br0" timeOffset="4018.29">9820 11481 414 0,'1'3'117'0,"0"-3"6"15,0-1-36-15,2-1-24 16,-1-2-10-16,1-1-15 0,2 2-4 0,0-3-2 16,1 2-1-16,-1-1-1 0,-1 2 0 15,-1 1 0-15,1 1 3 0,-4-3 1 16,0 2-1-16,-5 1-5 0,0-2-5 16,-5 1-4-16,-2-2-5 0,-6 0-6 15,0 0-4-15,-4-1-2 0,-1 2-1 16,-2 0 0-16,1-1-1 0,1 2 0 15,1 1-1-15,2 2 1 0,4 0-1 0,2 3 0 16,6 0-1-16,1 3 0 0,4 1 0 16,4 1-1-16,2 3 0 0,5 1 1 15,3 0 0-15,2 4 1 0,4 0 1 16,3 0 0-16,2 0 1 0,1 1-1 16,1 1 0-16,0 2 0 0,0-3-1 15,-2-1 1-15,-1 2 0 0,-3 0-1 16,-4-2 1-16,-5 0 0 0,-6-2 2 0,-4 0 0 15,-6 1 1-15,-5-3 3 0,-4-1 4 16,-4-2 0-16,-6-4 2 0,-3 0 0 16,-1-4-1-16,-4-5-1 0,-1-3-2 15,-2-5-5-15,0-1-5 0,2-6-7 16,2-2-6-16,2-2-10 0,2 1-9 16,3 3-13-16,5 0-13 0,2 0 6 15,5 9-129-15,3-2-126 0,3 3-303 16</inkml:trace>
  <inkml:trace contextRef="#ctx0" brushRef="#br0" timeOffset="4280.12">9753 11049 742 0,'-2'-9'178'16,"-2"3"6"-16,-1 1-121 0,2 1-7 15,-1 3-8-15,0 1-9 0,1 2-10 16,1 6-5-16,1 3-3 0,0 4-3 16,2 9-4-16,2 7-2 0,1 6-1 15,3 7-2-15,0 4-1 0,1 9-2 16,-1 5-5-16,-3 5-8 0,0 6-8 16,-3 2-20-16,-2 3-13 0,-4 1-25 15,-1-3-12-15,-2-3 21 0,2-5-137 0,1-11-127 16,1-8-279-16</inkml:trace>
  <inkml:trace contextRef="#ctx0" brushRef="#br0" timeOffset="4747.51">10384 11038 612 0,'7'8'159'16,"-3"0"7"-16,-2 2-97 0,1 1-8 15,-2 1-6-15,0 4-8 0,-3 2-13 16,-1 6-13-16,0 5-8 0,-2 5-4 0,-1 6-4 16,-1 10-2-16,0 1-2 0,-1 6-1 15,1 1-1-15,0 1 0 0,2-2-1 16,3-2 1-16,5-3-1 0,3-6 0 15,4-5 0-15,2-7 1 0,3-4 0 16,3-6 0-16,3-4 1 0,0-7-1 16,1-4-1-16,2-4-2 0,1-4-2 0,-2-4-3 15,1-5-16-15,-1-3-12 0,-1-4-11 16,-2-2-13-16,-3-3-113 0,-3-5-122 16,0-1-282-16</inkml:trace>
  <inkml:trace contextRef="#ctx0" brushRef="#br0" timeOffset="4928.58">10221 11407 671 0,'-5'3'162'16,"3"0"2"-16,5-2-105 0,3-2-9 16,7-3-4-16,5-1-8 0,4-3-8 15,5-1-10-15,1 0-2 0,2-3-7 16,1-2-10-16,-3 1-29 0,1-2 9 15,-3 2-163-15,-4 2-150 0,0-2-377 0</inkml:trace>
  <inkml:trace contextRef="#ctx0" brushRef="#br0" timeOffset="5300.5">10871 11245 569 0,'0'-1'136'16,"2"2"5"-16,0-3-92 0,2 1-6 15,3-1 0-15,1-4-2 0,2 1-5 16,3-1-2-16,1-4-2 0,1 3-4 16,2-7-3-16,-1 0-4 0,0 2-3 15,-1-1-5-15,-1 2-3 0,-2 1-2 0,-2 3 0 16,-2 2 1-16,-4 2 0 0,-1 1 0 15,0 2 0-15,-2 1 0 0,-1 2 1 16,1 4-2-16,1 4 0 0,0 5-1 16,0 5 1-16,0 5 1 0,0 7 0 15,0 3 1-15,0 3 1 0,0 1-2 16,1 3-1-16,0 3-1 0,0 0-2 16,0 1-2-16,0-3-1 0,1 2-3 15,-2-2-4-15,0-5-7 0,-1-3-9 16,1-3-14-16,1-6-19 0,-3-1-17 15,1-4-110-15,-1-5-16 0,0-5-112 0,-1 0-219 16</inkml:trace>
  <inkml:trace contextRef="#ctx0" brushRef="#br0" timeOffset="5527.92">10931 11859 642 0,'-6'6'167'0,"1"1"7"15,2-4-89-15,4-1-30 0,2 0 1 16,4 1 0-16,3-1-9 0,4 0-10 16,3-1-3-16,5 0 0 0,3-1-3 15,4 0-10-15,2-1-7 0,-1 0-5 16,5-1-3-16,0 0-5 0,2 2-2 16,-4-3-2-16,0 2-13 0,-1 0-15 0,-2-1-33 15,-6 1-78-15,-4-1-67 0,-7 0-142 16,-6-2-301-16</inkml:trace>
  <inkml:trace contextRef="#ctx0" brushRef="#br0" timeOffset="6124.44">11861 11945 480 0,'0'1'138'15,"2"-2"11"-15,0 2-4 0,2 1-89 16,1 1-2-16,3 0 0 0,2 3-3 15,3 2-3-15,2 3-8 0,2 1-4 16,0 3-6-16,1 2-7 0,-3 0-6 16,-3 0-4-16,-3 3-7 0,-5 0-5 0,-6 0-9 15,-6 2-10-15,1 8-13 0,-13-6-22 16,-4 2-11-16,-3-2-39 0,-3 0-87 16,0-3-118-16,-4-2-258 0</inkml:trace>
  <inkml:trace contextRef="#ctx0" brushRef="#br0" timeOffset="6797.75">13246 11347 492 0,'4'-1'117'15,"-3"-1"3"-15,1 1-72 0,-1 1-17 16,0 0 0-16,-1-2-2 0,0 2-2 16,0 0 3-16,0 2 4 0,0-2 1 15,0 1 2-15,0-1 0 0,-1 0-2 16,1 0 0-16,-3 0-5 0,-1 0-5 0,-6-1-6 15,-4-2-6-15,-6 2-2 0,-2 1-1 16,-3 0-6-16,-1-1-1 0,0 2-1 16,1 0-1-16,6 3-1 15,3-1-1-15,2 1 0 0,3 2-2 0,2 1-1 16,3 1 0-16,1 3 0 0,3 1 0 16,2 2 0-16,4 2 1 0,2-1 0 0,5 2 1 15,2-1 2-15,4 0 0 0,1 2 0 16,4-2 0-16,2 1 1 0,3 2-1 15,-1 2 1-15,0 0 0 0,-2-2-1 16,-1 2 0-16,-3 2 1 0,-6-3 0 16,-4 0 0-16,-3 0 0 0,-6-2 2 15,-6 0 1-15,-2-3 0 0,-5-4 1 16,-5-1 1-16,-5-2-1 0,-3-3 0 16,-3-4-1-16,-1 3 0 0,-3-7-2 15,-2-1-5-15,0-5-6 0,0-2-9 0,-1-5-14 16,1-3-14-16,2-4-11 0,2-1 2 15,6-1-122-15,4 2-120 0,5-4-281 16</inkml:trace>
  <inkml:trace contextRef="#ctx0" brushRef="#br0" timeOffset="7018.19">13064 10978 689 0,'-1'-2'176'16,"0"0"3"-16,0 4-92 0,0 0-34 16,1 5-8-16,0 7-6 0,1 6-7 0,0 8-9 15,2 8-3-15,2 7 0 0,-1 7-3 16,3 4-8-16,-2 4-4 0,0 6-10 16,1 2-11-16,-2 3-29 0,-1 2 0 15,-1 1-154-15,-2-3-156 0,0-5-374 16</inkml:trace>
  <inkml:trace contextRef="#ctx0" brushRef="#br0" timeOffset="7397.15">13590 10927 726 0,'11'-5'176'0,"-2"0"5"16,-1 4-116-16,2 2-9 0,0 2-8 15,0 5-10-15,0 6-8 0,-1 4-5 16,-1 9-4-16,-1 5-3 0,-3 10-3 16,-1 6-3-16,-6 4-3 0,-2 4-2 15,-1 4-4-15,0 1-1 0,3 1-1 16,0-1 0-16,4 0-1 0,2-3 1 15,2-1-1-15,2-7 0 0,0-2 0 16,1-5 0-16,-1-7-1 0,0-6 0 16,5-6-1-16,-1-5 0 0,2-5-2 0,-1-4-1 15,2-4-2-15,0-5-2 16,2-5-2-16,1-3-3 0,2-4-6 0,2-4-7 16,2-3-12-16,-1-3-17 0,-1-3-9 15,-5-3-128-15,-2-1-136 0,-5 0-321 16</inkml:trace>
  <inkml:trace contextRef="#ctx0" brushRef="#br0" timeOffset="7568.24">13542 11366 651 0,'-6'4'164'0,"3"3"12"16,6-4-80-16,5-2-30 0,3 1-4 15,5-2-12-15,6-2-6 0,2-2-7 16,4-3-14-16,-2-2-9 0,1 0-8 15,0-4-14-15,-3-1-22 0,-4-2-20 16,-3 0-150-16,1-3-157 0,-4-3-387 16</inkml:trace>
  <inkml:trace contextRef="#ctx0" brushRef="#br0" timeOffset="7918.34">14200 11232 614 0,'-5'2'157'0,"0"-1"9"0,1-1-89 15,3 0-18-15,1-1-3 0,5-2-7 16,3 0-9-16,1-6-10 0,2-3-8 16,4-4-5-16,3-1-7 0,0-3-2 15,3 0-1-15,2 1-3 0,-1 2-1 16,-1 3 0-16,-5 3 1 0,-4 2 1 15,-3 5 0-15,-2 3 1 0,-3 4 0 0,-2 7 2 16,-2 5 1-16,1 8-2 0,0 12 1 16,0 6 2-16,1 3 1 0,-1 5-1 15,0 3-1-15,1 1 0 0,-1 0-1 16,-1-6-2-16,0 0-2 0,0 0-2 16,-1-3-1-16,1-4-1 0,0-1-5 0,1-5-4 15,1-4-10-15,0-2-9 0,1-6-20 16,-1-4-24-16,0-2-135 0,-1-4-148 15,-3-3-352-15</inkml:trace>
  <inkml:trace contextRef="#ctx0" brushRef="#br0" timeOffset="8114.75">14280 11819 769 0,'-3'-1'189'0,"1"0"3"16,1 1-119-16,2 0-15 0,3 1-8 15,5 0-10-15,2-2-12 0,5 2-7 16,6-1-2-16,2-1-6 0,1 2-3 16,1-2-3-16,-2 0-5 0,-1 1-4 15,-1-2-11-15,0 0-12 0,2 0-24 16,0-1-26-16,0 1-135 0,-1-1-156 0,0 1-365 16</inkml:trace>
  <inkml:trace contextRef="#ctx0" brushRef="#br0" timeOffset="8521.54">15215 11916 678 0,'1'2'167'0,"0"2"8"0,0 3-106 16,0 1-7-16,0 3-5 0,1 5-6 16,-1 2-10-16,1 6-8 0,0 2-6 0,-2 0-7 15,-1 2-6-15,-2 2-5 0,-2-1-3 16,-9-2-5-16,-9 0-8 0,-7 2-10 16,-4-3-12-16,-2-4-35 0,1-2-138 15,-1-3-156-15,-4-2-375 0</inkml:trace>
  <inkml:trace contextRef="#ctx0" brushRef="#br0" timeOffset="9150.37">16133 10934 478 0,'1'-1'142'0,"-1"1"9"15,0 0 1-15,0 1-85 0,0-1-9 16,1 1-6-16,-1 0-9 0,1 0-9 16,-1 4-8-16,0 1-10 0,-1 5-7 15,0 3-3-15,-2 8-3 0,-3 3 0 16,0 7-1-16,-2 4 0 0,-4 5 0 16,-1 5 0-16,-4 2-1 0,1-1 0 15,-3 3-1-15,2-3 0 0,0-7 1 16,3-4-1-16,3-6-1 0,2-5 1 0,4-4-1 15,4-7 0-15,1-2 0 0,4-1 0 16,4-4-1-16,2-3 1 0,4-1 1 16,6 0-1-16,3-1 1 0,2-2 0 15,3 0 1-15,3 2-1 0,3-1 0 16,1 0-1-16,0-1 0 0,-2 0-2 16,-1 0 0-16,-2 0-12 0,-3 1-20 0,-7-1-12 15,-5 0-130-15,-4 1-137 0,-7-2-333 16</inkml:trace>
  <inkml:trace contextRef="#ctx0" brushRef="#br0" timeOffset="9383.34">16265 11359 726 0,'11'3'192'0,"-1"3"8"0,0-1-83 0,0 2-49 15,1 0-5-15,-1 4-10 0,0 4-13 16,-3 4-12-16,0 7-8 0,-3 2-5 16,-1 7-6-16,0 7-3 0,-2 2-3 15,-1 1-2-15,0-1-3 0,1-2-7 0,1 0-15 16,-1-4-15-16,0-2 23 0,1-5-205 16,-5 0-175-16,0-4-438 0</inkml:trace>
  <inkml:trace contextRef="#ctx0" brushRef="#br0" timeOffset="12247.61">18028 12563 425 0,'2'-7'136'0,"1"2"7"15,-2 1 4-15,1 1-68 0,-1 2-17 16,1 4-5-16,-1-2-4 0,1 2-3 16,3 0 0-16,0 4-3 0,2 2-2 15,1 3-3-15,1 2-4 0,2 9-6 16,0 3-7-16,-3 9-7 0,0 8-5 15,-2 6-3-15,-1 9-6 0,-2 7-3 16,-3 4-2-16,-2 10-7 0,-2 1-11 16,-1 1-10-16,2-2-9 0,-2-4-5 0,2-6-3 15,2-8-2-15,3-13 0 0,1-9 2 16,3-9-1-16,-2-8 32 0,1-9-154 16,-2-12-128-16,0-10-326 0</inkml:trace>
  <inkml:trace contextRef="#ctx0" brushRef="#br0" timeOffset="13117.62">18059 12421 561 0,'-3'-7'147'0,"5"4"9"0,4 1-53 0,2 0-43 16,5 0-1-16,5 0-3 0,2 1-7 16,6 0-8-16,3-2-7 0,6 2-8 15,4-2-10-15,3 3-5 0,9-1-5 16,4 0-2-16,5 0-2 0,6 0-1 16,4 0 0-16,7 1-1 0,7 1 0 15,7-1 1-15,7 0-1 0,9 1 0 16,9-1 0-16,6-2 1 0,8 2-1 0,3-1 1 15,5 0 0-15,4 0-1 0,1-3 1 16,0 4 0-16,2-1 1 0,-1-4 2 16,-2 0 0-16,-3 3 1 0,-3-1 1 15,-2 1-1-15,-6-2-1 0,-5 5-1 16,-7 1-1-16,-5-4-1 0,-8 4-1 16,-8 2 0-16,-11 0 0 0,-8 1 0 15,-8-3-1-15,-8 3 1 0,-8 1 0 0,-11-2-1 16,-8-2 0-16,-6 1 0 0,-7-3-1 15,-8 0 0-15,-4 1-1 0,-5-1 0 16,-1 0-1-16,-3 1 1 0,0 1 1 16,-1 1 0-16,1 2 0 0,-2-2 2 15,0 1 0-15,0 1 1 0,0 0-1 16,0-2 1-16,0 3 0 0,1-1-1 0,0 1 0 16,-2-2 1-16,0 3-1 0,1 3 0 15,-2 6-1-15,-1 4 1 0,-2 7 0 16,-1 8 0-16,-4 8 0 0,0 5 6 15,-3 9-16-15,-3 9-2 0,-2 6-7 16,2 6-10-16,-1 6-10 0,-1 6-11 16,-2 4-13-16,2 3 14 0,2-3 3 15,0-3 8-15,-1-4 17 0,4-7 17 16,3-6 23-16,2-8 18 0,3-7 8 16,0-6 4-16,3-10 5 0,1-5-4 0,0-9-5 15,0-7-10-15,0-5-10 0,-3-9-7 16,-1-3-3-16,-4-5-6 0,-3-6-4 15,-6-3-1-15,-4 0-2 0,-7-3-2 16,-7-3-1-16,-4 0-3 0,-5-3 0 16,-6 3 0-16,-5 0-1 0,-6-1 1 15,-5 1 0-15,-4-1 1 0,-5 1 1 16,-5 1 1-16,-2-1 0 0,-4 0 1 0,-7-2 1 16,-2 1-1-16,-4-3 1 0,-8-1 0 15,-6-1-1-15,-3 2 0 0,-9-5-5 16,-2 3 0-16,-7 2-1 0,-3 4 0 15,-3 4 1-15,2 7 0 0,0 4 2 16,5 3 4-16,9 1 0 0,7 4 1 16,6 1-1-16,9-2-2 0,13-6-5 15,6-4-8-15,11-2-8 0,8-4-16 16,10-4-18-16,9-4-88 0,6-1-44 0,5-2-119 16,3-5-246-16</inkml:trace>
  <inkml:trace contextRef="#ctx0" brushRef="#br0" timeOffset="13805.36">16355 12768 618 0,'-1'1'154'15,"1"0"7"-15,0-1-84 0,0 0-27 16,0-2-3-16,0 0-2 0,0 3-8 0,-1-4-7 15,-1-3-6-15,-3 1-5 16,-3-2-5-16,-2 3-7 0,-4-2-2 0,-5 1-5 16,-4-1-2-16,-2 5-2 0,1 0 1 15,0 6-1-15,1 1 1 0,2 6 1 16,4 0 0-16,5 2 0 0,5 1 1 16,-1 0 0-16,6-1 1 0,2 0 0 15,3-3 0-15,2 2 1 0,3 3 1 16,5-1 1-16,6 0 0 0,3 1 2 15,6-2-1-15,3 0 0 0,5 2-1 0,4-3 0 16,-2-2-1-16,-3 3-1 0,-4-2 0 16,-6 1-1-16,-5 0 2 0,-8-2 3 15,-7 1 1-15,-7 3 1 0,-8-4 1 16,1 7 0-16,-14-6-1 0,-7-1-3 16,-8-4-2-16,-4-3-2 0,-2-2-4 15,-1-6-7-15,-9-9-7 0,8 4-10 0,2-2-15 16,2 1-14-16,4-1-4 15,6-1-127-15,0 3-128 0,2-3-303 0</inkml:trace>
  <inkml:trace contextRef="#ctx0" brushRef="#br0" timeOffset="14011.83">16158 12500 767 0,'2'-5'196'0,"-1"5"4"0,6-1-98 0,-7 1-34 16,2 7-16-16,-1 4-16 0,2 4-11 16,-3 9-7-16,0 6-4 0,-1 11-4 15,0 5-4-15,1 4-3 0,1 0-1 16,3 4-1-16,1-3-5 0,4 2-10 16,0-2-18-16,3 1-43 0,1-4-140 15,0-2-165-15,2-4-400 0</inkml:trace>
  <inkml:trace contextRef="#ctx0" brushRef="#br0" timeOffset="14382.77">16647 12464 671 0,'3'0'168'16,"1"2"6"-16,0 0-103 0,0 0-12 15,0 1-3-15,0 5-6 0,-1 3-8 0,0 4-6 16,-2 4-3-16,0 3-4 0,-1 6-6 16,0 4-6-16,0 4-5 0,0 2-4 15,-1 4-4-15,0 0-2 0,1 4-1 16,1 0-1-16,-1 1 0 0,1-2-1 15,-1 0-1-15,3-1 0 0,0-3-1 16,1-5-1-16,4-2 0 0,1-5-1 16,2-4-2-16,3-4 0 0,1-5-6 15,3-2-2-15,-2-6-4 0,2-5-3 16,0-5-5-16,1-1-17 0,-2-8-21 0,1-7 121 16,-3-7-246-16,-1-1-150 0,-4-3-402 15</inkml:trace>
  <inkml:trace contextRef="#ctx0" brushRef="#br0" timeOffset="14549.99">16510 12815 628 0,'-5'-3'157'16,"6"-2"6"-16,9 0-73 0,8-2-30 16,6 0-9-16,4-5-6 0,7 1-8 15,5-4-5-15,-1 0-7 0,-1-2-7 16,-2 1-12-16,-3 3-20 0,-4 2-35 15,-4-5-139-15,-5 3-152 0,-5 3-381 16</inkml:trace>
  <inkml:trace contextRef="#ctx0" brushRef="#br0" timeOffset="14916.38">17112 12806 538 0,'0'5'150'16,"0"-2"5"-16,1 0-8 0,-1-3-107 15,1-1-4-15,2-3 0 0,2-4-6 16,1-7-8-16,3-2-5 0,1-6-3 16,1-4-5-16,1-3-4 0,1-4-2 15,0 2-2-15,-1 1 1 0,-1 1-1 16,-2 5-1-16,0 4 0 0,0 7 2 15,-4 5 4-15,0 4 1 0,-1 8 0 16,-1 6 3-16,-1 6 1 0,-1 7 4 0,0 4-1 16,-1 7-2-16,1 6-2 0,-2 0 1 15,1 6-2-15,0 0-2 0,1 2-2 16,1 1-1-16,1-2-2 0,-1 1-1 16,3-1-1-16,0-1-3 0,0-4-1 15,-1-5-7-15,2-3-8 0,-2-4-11 16,1-5-17-16,-1-5 103 0,-2-4-245 15,-1-5-154-15,-4 3-406 0</inkml:trace>
  <inkml:trace contextRef="#ctx0" brushRef="#br0" timeOffset="15104.3">17114 13196 746 0,'-2'1'184'0,"2"-1"5"0,6 0-94 0,5 0-29 16,5-1-11-16,6 0-11 0,5-1-11 15,6-1-2-15,5 2-6 0,2-3-9 16,5 4-4-16,1-1-14 0,1 1-12 16,1-1-9-16,-1 2-43 0,5 8-148 15,-6-11-169-15,-3-10-411 0</inkml:trace>
  <inkml:trace contextRef="#ctx0" brushRef="#br0" timeOffset="16894.36">18567 13020 464 0,'7'4'137'0,"0"0"4"0,-2-2-14 16,-3-1-73-16,0 0-17 0,-2-2-8 16,0-2-10-16,0-6-15 0,-1 1 6 15,0 0-153-15,-1 1-127 0,0-5-339 16</inkml:trace>
  <inkml:trace contextRef="#ctx0" brushRef="#br0" timeOffset="17075.91">19069 12975 705 0,'5'9'165'0,"2"-5"1"0,-3-1-93 15,1-1-51-15,-1-2-7 0,-1-2-12 16,1-3-25-16,0-4 149 0,2-1-293 16,-4-5-155-16,9 2-446 0</inkml:trace>
  <inkml:trace contextRef="#ctx0" brushRef="#br0" timeOffset="17231.84">19485 13030 739 0,'9'10'164'0,"1"-5"0"16,1-2-133-16,-1-3-17 0,0-4-22 15,-2-7 2-15,2-1-156 0,1-4-135 16,5-1-342-16</inkml:trace>
  <inkml:trace contextRef="#ctx0" brushRef="#br0" timeOffset="17387.95">19967 12983 663 0,'5'11'153'0,"2"-2"0"0,0-1-106 16,-2-2-25-16,2-3-5 0,0-2-12 16,-1-3-21-16,1-4-123 0,1 0-14 15,3-3-108-15,7-2-230 0</inkml:trace>
  <inkml:trace contextRef="#ctx0" brushRef="#br0" timeOffset="17553.33">20525 13036 735 0,'9'11'166'0,"0"-3"1"0,-1-4-121 15,-1 1-22-15,-1-3-5 0,0-2-17 0,-2-4-20 16,1-3 145-16,0-1-294 15,3-5-157-15,5-2-453 0</inkml:trace>
  <inkml:trace contextRef="#ctx0" brushRef="#br0" timeOffset="17695.25">21107 13020 686 0,'15'11'169'0,"-1"1"0"16,-3-3-96-16,-4-4-36 0,-3-3-7 15,-2-3-11-15,-3-1-29 0,0-1-19 16,-1-4 39-16,0 0-180 0,2-6-142 16,6-1-360-16</inkml:trace>
  <inkml:trace contextRef="#ctx0" brushRef="#br0" timeOffset="17834.24">21427 12984 617 0,'8'10'182'0,"1"1"2"0,0-3-9 15,-4 0-121-15,0-3-14 0,-3 0-8 16,0-4-21-16,-1-2-24 0,0-5 121 16,4 0-293-16,1-3-173 0,2-3-489 15</inkml:trace>
  <inkml:trace contextRef="#ctx0" brushRef="#br0" timeOffset="20857.87">23204 14653 565 0,'5'-2'126'0,"1"-1"1"16,0-3-94-16,1 2-14 0,-1 0-4 16,1-3-4-16,0 3-3 0,0 0-1 15,0 0-1-15,-2 1-2 0,2 0-1 16,-1 0 0-16,0 3 0 0,-3-2 0 15,-1 2 0-15,1-1 1 0,-2 2 1 16,-2 0 0-16,-2 0 1 0,-2 3-1 0,-3 0 0 16,-5 3 0-16,-6 0 0 0,-5 2-1 15,-7 2 1-15,-7 0-1 0,-7 0 0 16,-3-1-1-16,-4 0 0 0,-6 1 0 16,-4-3-1-16,-2 1 0 0,0 1 1 15,2 1 3-15,-2-1 2 0,5 0 2 16,5-1 0-16,6-1 0 0,6 1-1 15,6-3-1-15,4-1-3 0,7-1-3 16,4 0-1-16,6-1-1 0,3-2 0 0,5 1 0 16,2-1-4-16,3-1-6 0,2 1-7 15,0 0-8-15,2-2-3 0,2 2-126 16,1-3-120-16,-1-3-292 0</inkml:trace>
  <inkml:trace contextRef="#ctx0" brushRef="#br0" timeOffset="21245.67">22244 14573 620 0,'-2'3'149'0,"1"-3"1"16,0 0-80-16,1 0-36 0,1-1-14 15,1 2-5-15,0 0-6 0,2 1-4 16,0-1-2-16,-1 2-3 0,1-1-2 0,-1 2 2 16,-2 0 3-16,-4 2 0 0,-2 0 0 15,-4 6 0-15,-4-1 0 0,-2 3 2 16,-6 2-2-16,-2 4 0 0,-4-1-1 16,-2 2 0-16,1 0 0 0,0 0 0 15,3-3 0-15,3 1-1 0,3-3 0 16,6 1 0-16,5-2-1 0,4-3 0 0,4 0-1 15,8 1-1-15,6-1 1 0,7 1-1 16,9-3 1-16,7 3 0 0,6-1 0 16,4 0 1-16,1 0-1 0,-1 0-1 15,-4-1-14-15,-7 1-11 0,-4 0-6 16,-5 2 83-16,-6 1-208 0,-6-3-129 16,-2 2-342-16</inkml:trace>
  <inkml:trace contextRef="#ctx0" brushRef="#br0" timeOffset="21895.52">22772 15441 540 0,'3'-12'129'0,"2"-5"5"0,-3 7-80 16,-1 1-12-16,0 1-10 0,-1 1-4 15,0-1-4-15,0 1-2 0,0 0-3 16,0 1-3-16,-1 1 0 0,1 3 0 15,-1 0-1-15,1 1 0 0,-1 4-3 16,-2 2-3-16,-2 6-2 0,-4 5-4 16,-2 6-1-16,-5 6 0 0,-4 10-1 0,-4 6 0 15,-2 4 0-15,-5 1 0 16,2-3 0-16,-1-2-1 0,3-3 1 0,0-7-1 16,5-6 0-16,4-7 0 0,4-3 0 15,3-2 1-15,2-3-2 0,3-2 1 16,3-3-1-16,1-4-1 0,3 1 0 15,3-2 0-15,4-1 2 0,5-1 2 16,5 0-1-16,4 0 2 0,5 3 1 0,5-4-1 16,1 1 0-16,1-2-4 15,0-2-3-15,-4 2-3 0,-1 0-6 16,-4-2-7-16,-4 2-5 0,-4 0-3 0,-4 1-3 16,-3 0-1-16,-4 0-3 0,-1 0 4 15,-3 1-114-15,0-1-106 0,-2 0-278 16</inkml:trace>
  <inkml:trace contextRef="#ctx0" brushRef="#br0" timeOffset="22165.32">22769 15625 718 0,'-4'-3'176'16,"2"0"3"-16,1-3-88 0,0 3-46 15,1-2-18-15,0 3-7 0,2-1-8 16,0 2-5-16,3 1-2 0,1 4-3 0,3 0-2 16,-1 4 0-16,1 5 1 0,-3 5 2 15,0 4 1-15,-7 5 1 0,-6 3-1 16,-1 7 2-16,-2 6-1 0,-2 2-1 16,-1 6 0-16,0 4-1 0,3 3-1 15,3 1 0-15,-2 0-11 0,2 1-21 16,2-2-24-16,1-4-135 0,1-5-150 15,2-9-365-15</inkml:trace>
  <inkml:trace contextRef="#ctx0" brushRef="#br0" timeOffset="26051.13">17060 14675 576 0,'-6'4'128'15,"5"1"1"-15,0-4-91 0,1-2-23 16,2 0-4-16,-1-1-5 0,0 1-3 0,3-1-1 16,-4 2-1-16,0-4 0 0,-1 1 1 15,-2 0-1-15,0 0 1 0,-2-1 5 16,-1 3 4-16,1-2 6 0,0 3 2 16,2 2 3-16,1-1 0 0,1 0-1 15,3-1-4-15,3-1-5 0,4 1-4 0,3-1-6 16,2-2-17-16,5-1 154 0,0-1-293 15,-1-1-148-15,2 2-439 16</inkml:trace>
  <inkml:trace contextRef="#ctx0" brushRef="#br0" timeOffset="26278.16">17479 14690 653 0,'-1'1'161'16,"2"1"2"-16,0-3-73 0,3 1-58 16,-1-1-11-16,2-3-6 0,0 1-9 15,0-1-6-15,0-1-7 0,-1 2-6 16,-1-1-7-16,0 1-7 0,-3 2-7 0,-2 2-6 16,-2 3-1-16,-3-2-16 0,4 5-36 15,0-2-51-15,-1 0-87 0,0 1-203 16</inkml:trace>
  <inkml:trace contextRef="#ctx0" brushRef="#br0" timeOffset="26449.28">17809 14609 687 0,'-3'13'186'0,"1"-6"0"16,3-3-7-16,1-2-142 0,1-2-21 15,3 0-7-15,0 0-25 0,0-1-29 16,-1 0-75-16,-2-2-66 0,-4 3-133 16,-5-5-295-16</inkml:trace>
  <inkml:trace contextRef="#ctx0" brushRef="#br0" timeOffset="29026.42">18027 14638 700 0,'-8'12'169'0,"6"-7"1"0,5-2-94 15,2-4-34-15,-1 1-16 0,2 0-7 16,-1-1-8-16,0 0-4 0,-2 1 0 16,-2-2-1-16,-2 5-2 0,-2-2-1 15,-4 3 0-15,-1 0-1 0,1 3 1 0,-2-1-2 16,0 0-3-16,4 1-6 0,2-1-12 16,6-2-22-16,5-1-20 0,6-6-117 15,11-8-133-15,2-10-312 0</inkml:trace>
  <inkml:trace contextRef="#ctx0" brushRef="#br0" timeOffset="33190.83">18557 14682 787 0,'-5'16'187'0,"-6"-6"1"16,0-3-113-16,-1-3-39 0,1-1-13 15,2 1-8-15,1-4-10 0,2 1-5 16,3-1-7-16,2-2-2 0,2 2-8 16,3-4-4-16,1 3-6 0,2 1-11 15,0-1-5-15,0 0-1 0,1 3-5 16,-3 0 1-16,-1 4 4 0,-5 2 4 15,-3 3 8-15,-2 0-37 0,-4-1-68 16,-2 3-91-16,-3-5-235 0</inkml:trace>
  <inkml:trace contextRef="#ctx0" brushRef="#br0" timeOffset="33484.78">19125 14605 713 0,'2'7'183'15,"-2"-4"2"-15,-1-1-91 0,0-2-43 0,1 1-15 16,0 0-12-16,1-1-15 0,0 2-7 16,1-2-6-16,2 1-10 0,1 0-19 15,0-2-19-15,2 1 39 0,-1-3-173 16,-1 0-142-16,2-6-339 0</inkml:trace>
  <inkml:trace contextRef="#ctx0" brushRef="#br0" timeOffset="33662.46">19472 14704 717 0,'20'2'160'0,"-2"-2"1"0,1-3-118 0,-1-2-28 15,-2 0-25-15,-1-2-23 0,-1-1-127 16,-6-3-128-16,5-10-317 0</inkml:trace>
  <inkml:trace contextRef="#ctx0" brushRef="#br0" timeOffset="33838.07">19891 14667 671 0,'7'6'150'0,"0"-4"0"15,1-1-114-15,0-1-17 0,2-1-10 16,1-5-20-16,1 0 155 0,0-4-294 16,1-2-146-16,-1-4-426 0</inkml:trace>
  <inkml:trace contextRef="#ctx0" brushRef="#br0" timeOffset="33996.65">20427 14662 527 0,'3'9'134'0,"0"-7"-1"0,0-2-27 0,2-2 66 16,-1-4-300-16,0 0-135 0,1-12-418 16</inkml:trace>
  <inkml:trace contextRef="#ctx0" brushRef="#br0" timeOffset="34144.82">20435 14682 701 0,'-2'8'161'0,"3"-5"3"16,3-4-109-16,2-3-52 0,2 0 4 15,0-4-159-15,2-8-142 0,0-6-351 16</inkml:trace>
  <inkml:trace contextRef="#ctx0" brushRef="#br0" timeOffset="35190.12">20739 14443 534 0,'-1'3'147'0,"1"0"2"0,0-3-20 0,0 0-91 16,1 1-12-16,-1-1-4 0,1 0-8 15,-1-1-6-15,0 1-2 0,1 0-1 16,-1-2-3-16,0 2-2 0,-2 0 0 16,-3 3 0-16,0 0 0 0,-3 2 1 15,-1 1 2-15,-1 2 2 0,-2-1 2 16,1 2-1-16,2 0 1 0,1-2-1 16,1 1-1-16,2 1-2 0,1 0-1 15,0-1-1-15,3 4 1 0,0 0-1 0,1 4 0 16,1-1 0-16,0 2 1 0,0 0-1 15,0 1-1-15,2-1 1 0,0 1 0 16,0-2-1-16,0-2 1 0,3 1 0 16,1-2 0-16,1 0 1 0,2-3 1 15,0-1 0-15,2-3 0 0,1 0 0 16,1-4 1-16,0 0 0 0,-2-2 0 0,0-2 0 16,-2-1 2-16,-2-2 3 0,-1-1 4 15,-2-2 3-15,1-2 3 0,-4-2 1 16,0-1 1-16,-1-6-1 0,-1-2-2 15,-1-2-5-15,-1-3-3 0,0-2-3 16,0 0-3-16,1 1-1 0,-1 4-2 16,1 2 0-16,1 3 0 0,1 5-1 15,-1 3 0-15,2 3-2 0,-2 0-1 16,-2 2-2-16,0 3-2 0,-4 0-3 0,-4 1-3 16,-3 1-5-16,-3 1-4 0,-2 2-2 15,-2-1-3-15,-1 1 0 0,4-2-2 16,2 1-8-16,4 0-5 0,4-4 165 15,4 1-289-15,5-2-144 0,8-4-422 16</inkml:trace>
  <inkml:trace contextRef="#ctx0" brushRef="#br0" timeOffset="35814.97">20822 14530 756 0,'-2'4'165'15,"2"-3"1"-15,3-1-129 0,5-1-17 16,0 1-9-16,2-3-14 0,3-2-11 16,-1 2-1-16,1-1-2 0,-4-1 0 0,-2 2-2 15,-2 1 5-15,0 2 9 0,-4 0 10 16,-2 3 4-16,-1 3 3 0,-2 0 3 16,-1 3 3-16,-2 1 0 0,1 1-1 15,-2 2-4-15,-1-2-3 0,2-1-3 16,0 1-3-16,-1 0-3 0,1-3 0 15,1 2-1-15,1-2 0 0,1 3 1 16,1 0-1-16,2 0 1 0,2 1 0 16,2 3 0-16,4-1 1 0,2 2 1 0,2-1-1 15,2-1 0-15,1 1 0 0,0-2 0 16,2-2 0-16,-1-1-1 0,-1-2 1 16,1 1-1-16,-2-3 1 0,0-2 0 15,-1-1 0-15,1-2 0 0,-2-2 1 16,1-2 0-16,-1-3-1 0,2-1 0 15,-2-2-1-15,1-2 0 0,1 0 0 16,-2-2 0-16,-1-2 2 0,0-2 5 16,-3-3 3-16,-2 0 1 0,-3-4 0 0,-4-5 1 15,-1 1-1-15,-5 0-3 0,-1-1-3 16,-3-1-4-16,-2 4-2 0,-1 5-2 16,-3 0-2-16,-2 5-4 0,1 1-5 15,-1 7-1-15,0 3-2 0,1 4 1 16,-1 2 0-16,3 5 1 0,4 5 0 0,1 2-1 15,3 3-10-15,3 1-14 16,4 1 4-16,3 2-136 0,2-2-129 0,5-6-314 16</inkml:trace>
  <inkml:trace contextRef="#ctx0" brushRef="#br0" timeOffset="36428.75">21348 14555 539 0,'-1'4'122'0,"1"-3"0"15,0-2-79-15,0 1-29 0,0-2-5 16,-1 2 0-16,1-2-4 0,-2 1-2 0,1-1 1 16,0 0 0-16,0 2 2 0,0 0 4 15,0 0 3-15,1 3 2 0,-1-1 1 16,0 2 1-16,-1 1-1 0,-1 1-3 15,1 2-4-15,0 2-3 0,-2 0-2 16,-1 2-2-16,0 3-1 0,-1 0 0 16,-2 1-1-16,-2 2 1 0,0 1-1 15,-1-1 0-15,1 2 3 0,1-2 1 16,2 0 3-16,2 0 1 0,4-3 2 0,3-1 1 16,2-1 0-16,4-4 0 0,3 1-2 15,4 0 0-15,1-1-3 0,5-3 0 16,1 1 0-16,1-5-1 0,1-2-1 15,0-3 0-15,-1-4 1 0,-3-1 3 16,-3-2 6-16,-1-2 4 0,-4 1 5 16,-4-1 2-16,-2-1 3 0,-4-1-1 15,-3-1-3-15,-2-4-4 0,-3 1-7 16,-2-2-4-16,0-1-4 0,-1 3-3 0,-1-1-2 16,-1 1-3-16,0 3-2 0,0 4-4 15,1 2-6-15,2 4-6 0,-1-1-10 16,2 2-14-16,3 2-11 0,1 1-5 15,0 0-58-15,2 1-58 0,1-3-107 16,0 0-229-16</inkml:trace>
  <inkml:trace contextRef="#ctx0" brushRef="#br0" timeOffset="36865.64">21693 14539 636 0,'0'3'142'0,"-2"-2"0"0,-1-3-105 15,0 0-19-15,-1 0-5 16,-1 0-5-16,1 1-5 0,0 0-2 0,-1 0 0 16,1 1 0-16,0 2 4 0,0 3 7 15,-1 2 4-15,-2 1 5 0,0 5 2 16,-1 2 1-16,0 4-1 0,2 1-3 15,-1 1-7-15,2 5-5 0,2-3-4 16,3 0-2-16,4-3-1 0,0 0 0 0,4-2-1 16,0-5-1-16,2-1 1 0,1-2 1 15,1-3 0-15,-1-3 0 0,0-2 3 16,-1-1 0-16,1-3 2 0,0-3 0 16,-1-2 1-16,1-4 0 0,-1-1-1 15,0-4-2-15,-2-2-1 0,-1-4 0 16,-4 0 1-16,-3-3-1 0,-2-3 1 15,-6 0 0-15,-3 1 1 0,-3 0-1 0,-4 3 0 16,-3 0-2-16,0 5-1 0,-2 8 0 16,0 6-1-16,0 4-3 0,-1 4-17 15,2 6 17-15,3 2-177 0,-1-2-150 16,1-5-393-16</inkml:trace>
  <inkml:trace contextRef="#ctx0" brushRef="#br0" timeOffset="60720.66">20616 5593 422 0,'4'-1'110'15,"2"1"3"-15,-2-2-59 0,1 2-16 0,-2-3-4 16,0 2-2-16,0 0-8 0,0 0-6 16,-1 0-1-16,0 1 0 0,-2-1 1 15,1 0 1-15,-1 1 0 0,0-1 0 16,0 0 1-16,0-3-1 0,0 0 0 16,0-1 1-16,1-3-2 0,-1-1 0 15,-1-1-1-15,-1-3-1 0,1 0-1 0,-1-1-2 16,-1-2-3-16,-1 0-3 0,-3-2-2 15,1 0-1-15,-3-1-2 0,-1-1-1 16,-1 2-1-16,-1-1 1 0,1 4-1 16,0 1-1-16,-1 2 1 0,1 3 0 15,0 1 0-15,-1 4 1 0,-1 6-1 16,-2 1 0-16,-1 6 0 0,-1 3 1 16,-2 4-1-16,-1 4 1 0,-3 4-1 15,-3 3 1-15,0 3-1 0,-1 4-1 16,-1 3 1-16,3 2-1 0,4 2 0 0,4-1-2 15,5-1 0-15,6 3-2 0,5-3-1 16,5-4-1-16,6-2-1 0,2-2 0 16,6-4 1-16,4-2 2 0,2-8 1 15,3-3 0-15,1-2 3 0,-3-4 1 16,-1-6 0-16,0-3 1 0,-2-3 0 16,-3-2 0-16,-2-4 2 0,-1-5-1 0,-1-2 1 15,-3-5-1-15,-2-4 2 0,-3 0 1 16,-1-5 0-16,-2-4 1 0,-2 0-1 15,1-3 1-15,-1 1-1 0,0-2-1 16,2 1 1-16,2 4-2 0,-1 2 2 16,2 4 2-16,1 4 2 0,-2 6 4 15,0 5 2-15,-2 3 3 0,-2 5 1 16,-2 4-1-16,-3 4-2 0,-5 6-1 16,-2 3-2-16,-2 6-2 0,-2 6-3 15,-2 4-2-15,1 5-1 0,1 5 0 16,5-1-1-16,4 3-2 0,4-2-2 0,5 0 0 15,7 1-1-15,5-4-1 0,4-3 4 16,4-2-18-16,3-2-3 0,2-2-22 16,5-5 14-16,1-4-164 0,3-2-151 15,0-4-369-15</inkml:trace>
  <inkml:trace contextRef="#ctx0" brushRef="#br0" timeOffset="63542.94">20298 7257 508 0,'1'0'127'0,"1"-3"2"0,-2-2-69 15,0 0-18-15,-1-3-8 0,0 0-7 16,-1-3-3-16,-1 0 1 0,-5-2-1 15,-2-2 0-15,-1-2-3 0,0-3-4 16,-2 1-4-16,1 0-4 0,-1-2-4 16,0 0-2-16,2 2-2 0,0 4-2 15,-1 3 1-15,-2 2 0 0,-1 4 0 0,0 3 0 16,0 6 1-16,-3 3-1 0,2 5 1 16,-2 4 0-16,0 8-1 0,0 5 0 15,-2 3 0-15,1 6 0 0,2 2-4 16,1 3-3-16,3 1-1 0,2-2-2 15,3 0 0-15,4-3-2 0,1-2 0 16,1-4 4-16,3-5 1 0,5-1 3 16,0-6 1-16,5-3 1 0,4-2 3 0,2-7 2 15,4-4 2-15,1-3 3 16,0-6 3-16,0-5 3 0,2-4 2 0,-1-5 1 16,0-3-1-16,-2-3 0 0,-1-5-1 15,-2-2-1-15,-3-8-2 0,0 1 0 16,-1-4 0-16,-2 0-1 0,0 2 2 15,-2 4 2-15,1 7 3 0,-3 6 2 16,-1 7 0-16,-3 7-2 0,-1 6-1 16,-2 6-3-16,-1 7-4 0,-1 4-4 0,0 9-4 15,-1 6-1-15,0 4 0 0,1 7 0 16,0 2 0-16,1 1 0 0,1 2 0 16,4-5-2-16,0-1-5 0,3 3-14 15,-1-4-2-15,3-3-10 0,2-2-14 16,1-2-12-16,-1-3 86 0,2-5-215 15,-1-7-130-15,4-3-372 0</inkml:trace>
  <inkml:trace contextRef="#ctx0" brushRef="#br0" timeOffset="63787.7">21044 7328 572 0,'11'0'167'0,"0"3"5"0,-1-2-7 0,-1 1-121 16,-3 2-8-16,-1 2-2 0,-5 1-13 15,-3 3-11-15,-4 3-5 0,-3 4 0 16,-4 1 0-16,-4 0-1 0,-4 2-1 16,-1 2-2-16,-1 0 0 0,0 1-10 15,2-2-19-15,-1 0-16 0,2 2 41 16,4-3-176-16,0-7-139 0,2 2-346 15</inkml:trace>
  <inkml:trace contextRef="#ctx0" brushRef="#br0" timeOffset="64006.72">20818 7305 565 0,'9'4'162'0,"5"1"6"0,1 4-27 0,0 1-88 15,-1 4-6-15,0 2-8 0,0 3-14 16,0 1-11-16,0 2-6 0,1 2-4 16,0 2-1-16,2 3-1 0,1-3-2 15,2 2-2-15,0 1-6 0,2-1-15 16,0-4-12-16,0-1 16 0,1-4-74 16,-2-1-83-16,0-7-123 0,5-4-277 15</inkml:trace>
  <inkml:trace contextRef="#ctx0" brushRef="#br0" timeOffset="64497.43">21542 7345 602 0,'6'-6'145'16,"1"0"8"-16,2-2-89 0,0 1-20 16,1 1 0-16,1-1-1 0,0 2-5 15,0-1-7-15,2 2-4 0,0 1-3 16,2-3-4-16,0 3-4 0,0 1-2 16,3 2-3-16,2 0-3 0,0 3-3 0,1 1-2 15,1 4-1-15,1 3-2 0,1 1 0 16,-2 3 0-16,-2 1-1 0,-3 2 1 15,-1 2-2-15,-3-1 1 0,-4 0-1 16,-5 1 1-16,-5 0-1 0,-2 1-1 16,-5 1 1-16,-4 1 0 0,-7 1 0 15,-5 1 0-15,-4 1 1 0,-2-2-1 16,-2 0 2-16,1-1 0 0,0-2 1 16,6-2 0-16,4-4-1 0,6-2 1 0,4-2-1 15,4-2 0-15,5-2 0 0,6-2 2 16,6-2 0-16,5 0 0 0,7 0 0 15,6-2 1-15,5 2 0 0,5 0 0 16,0-1-2-16,3 2 0 0,-1 2 0 16,1-4-1-16,-4 1 0 0,0 0-8 15,-5 0-11-15,-2-3-16 0,-3-3-16 0,-4-2 156 16,-4 0-290-16,-3-2-157 0,1-4-417 16</inkml:trace>
  <inkml:trace contextRef="#ctx0" brushRef="#br0" timeOffset="64987.66">22372 6456 600 0,'-2'1'159'0,"2"0"9"15,0 1-60-15,0-2-51 0,-1 0-10 16,0 1-9-16,-1 2-9 0,-2 2-10 15,-2 2-9-15,-4 1-5 0,-2 4 0 16,-4 3 0-16,0 5-1 0,1-1 0 0,-3 4 0 16,3 1-1-16,1 1 0 0,0 1-2 15,3-1 0-15,2 0 0 0,0-2 0 16,1 0-1-16,3-2 1 0,3 0-1 16,2-2 1-16,2-4-1 0,1-4 1 15,4-1-1-15,-1-4 1 0,3 1 0 16,3-4 0-16,0-3 0 0,4 1 0 15,0 2 0-15,2-1-1 0,1 0 0 0,2 0 0 16,-1 0-2-16,0 3-1 0,-2-3-5 16,-2-1-4-16,-1-2-8 0,-4 0-12 15,-3-3-13-15,-2 0-8 0,-3 0-22 16,-2-3-101-16,0 1-116 0,0-4-271 16</inkml:trace>
  <inkml:trace contextRef="#ctx0" brushRef="#br0" timeOffset="65205.18">22413 6660 545 0,'-3'2'160'16,"3"-1"9"-16,0 0-13 0,0 1-90 16,2 1-9-16,-1 3-6 0,-1 3-9 15,2 3-11-15,-1 5-8 0,0 3-6 0,1 5-5 16,0 3-2-16,1 1-3 0,-1-2-3 15,0 1-3-15,1-1-2 0,-1-3-8 16,1-3-20-16,-2 3-20 0,-1-2-144 16,-1 4-153-16,-2 1-378 0</inkml:trace>
  <inkml:trace contextRef="#ctx0" brushRef="#br0" timeOffset="110851.63">12881 12492 336 0,'-13'-6'106'0,"0"4"6"0,0 1-25 16,-2-1-21-16,2 2-12 0,0 1-12 15,1-2-10-15,-1 2-9 0,-1-2-4 16,2 1-5-16,1-1-4 0,1 1-3 16,1-1-3-16,2 1 0 0,3-1-2 0,2 0 0 15,1 1-1-15,1-2 0 0,1 1-2 16,3 1 0-16,5-1 0 0,1 2-1 15,6-1 1-15,6-1 2 0,6 2 1 16,5 0 2-16,6 2 2 0,5 1 3 16,6-2 5-16,6 1 4 0,4 2 2 15,4-2-1-15,7-1 0 0,1 4 0 16,5-2-2-16,4-2-5 0,2 4-2 0,1-4-4 16,3 1-1-16,3 1 0 0,1-5-3 15,2-1 0-15,9 2-2 0,-3-1 0 16,-2 1 0-16,3 0 0 0,1 0 0 15,-3 1 0-15,1 3 0 0,-16 0-1 16,8 2 1-16,7 0-2 0,-6 1 0 16,-5 0-1-16,-1 2-1 0,-8 0 0 0,-2-1 0 15,-16-1 0-15,-11 1-1 0,-14-3-2 16,-10 0-4-16,-9-1-3 0,-8-2-4 16,-7-2-1-16,-7-1 0 0,-6-3 2 15,-7-1 4-15,-7 1 5 0,-8-2 4 16,-1-1 5-16,-9 0 2 0,-2 0 1 15,-10-1 0-15,-5-1 2 0,1 2 1 16,3 0 1-16,-8-1-1 0,-1 1-1 16,-5-2 0-16,-3 1-2 0,0 2-1 0,-6-1-1 15,-16-1-1-15,-3 2 1 0,-7-1-1 16,-3 5 1-16,3 1 0 0,0-1 2 16,-5 0 0-16,7-1 1 0,3 5-1 15,3 2 0-15,4-2 0 0,6-2-1 16,0 1-1-16,7 0-1 0,8 2 0 15,8-3 0-15,8-2 0 0,7 2 0 16,9 3-1-16,8-1 0 0,7 0 0 0,6 0-1 16,7-1 0-16,4 0 1 0,6 2 0 15,5 0-1-15,7 2 2 0,5 4 2 16,8 2 3-16,9 1 4 0,10 1 0 16,8 1 2-16,11-1 1 0,10-4-2 15,9 0-2-15,9-4-2 0,9 0-3 16,4-3-2-16,4 0 0 0,8-2-1 0,1-1 2 15,12-3 2-15,-5 0 1 16,2-1 2-16,3 1 2 0,-1-3 3 0,-6 0 1 16,-8 2 1-16,-2 0-2 0,-3-1 0 15,-8 0-1-15,-5 0 0 0,-9 3-2 16,-10 1-2-16,-7-1-2 0,-22 0 0 16,-10 0-2-16,-13 3 0 0,-9 0 1 15,-10-2-4-15,-7 2-2 0,-12-2-1 16,-10 2 1-16,-10 0-1 0,-13-3-1 15,-19 0-3-15,-7 0 5 0,-1 3 0 0,-7 2 1 16,-5-2 0-16,-3 1 1 0,-2-1-1 16,1 4 0-16,-19-1 1 0,-14-7-1 15,-5 0-1-15,-2 0 0 0,-9-2-2 16,-3 0 0-16,0-1-1 0,10 1 1 16,8 3 0-16,10 0 0 0,4 3 2 15,15 4 0-15,7 1 0 0,9-1 1 0,10 3 0 16,10 1 0-16,9-1 0 15,10-2 0-15,9-1-1 0,11-1-1 0,10-1-7 16,9 3-2-16,11-1-1 0,12 3 1 16,14-1 2-16,12 3 2 0,15 2 2 15,12-5 7-15,11 1 2 0,12-4 3 16,6 1 2-16,6 0-2 0,3-1 1 16,4-1 0-16,5 4 0 0,9-2 2 0,5 3-3 15,0 1-1-15,-1 0-1 16,1-2-2-16,-1 1 1 0,-8 1 0 0,-10 0 0 15,-2-1 1-15,-6 0 0 0,-5 2 1 16,-9 0-1-16,-5-1 0 0,-8 0-1 16,-8 0-2-16,-22-2-1 0,-8-1-1 15,-14-3 0-15,-9 0 3 0,-9-1-3 16,-10 0 0-16,-11-3 0 0,-14 1 0 0,-8 0 0 16,-12-4 1-16,-16 2-4 0,-16-2 4 15,-4 0 0-15,-2 3-1 0,2-2 1 16,-11-2-1-16,-1 2 1 0,5 1-1 15,0-1 0-15,-13-1 1 0,-7-3-2 16,-7 4-2-16,1 0-5 0,1 2-3 16,0-3-2-16,3-1-2 0,9 5 0 15,12 2 1-15,13 1 2 0,12 0 3 16,8 3 2-16,14 2 2 0,13 0 1 16,9-3-1-16,8-1-3 0,5-1-4 0,12 2 2 15,10 1 7-15,11 0 6 0,15 2 6 16,14 3 4-16,10 1 5 0,19 0 5 15,13-5 0-15,11 3-4 0,16 2-5 16,1-2-5-16,3-5-3 0,8 3-2 16,-3-2 0-16,-13 3-1 0,4-5-7 15,-13-1-20-15,-3 2-158 0,-11-2-7 0,-18-1-134 16,-14-11-284-16</inkml:trace>
  <inkml:trace contextRef="#ctx0" brushRef="#br0" timeOffset="142601">1942 7108 412 0,'-7'-5'108'0,"2"-3"4"0,0 0-49 0,2 1-18 15,2-1-12-15,0 0-5 0,2 1-1 16,0-2-3-16,0 3 0 0,1 1-1 15,-1 1-3-15,2 0-2 0,-1 4-5 16,0 0-2-16,1 4-4 0,2 0-2 16,0 4-3-16,3-1 2 0,4 2 1 15,3 1 1-15,8 1 3 0,6-2 6 16,8-2 3-16,9 0 1 0,8-1-1 16,8-2-1-16,8-3 1 0,9-2-3 0,10 1-5 15,5-4-2-15,5 1 0 0,10-5 1 16,6 1 0-16,8 0-1 0,-1-2-2 15,2 1-1-15,5-3-1 0,-2 2-1 16,-6 0-2-16,-6 0 0 0,-7 2 0 16,-6 2 1-16,-13 0-4 0,-11 3-22 15,-10-3 72-15,-14 1-218 0,-6-2-150 16,-12 0-406-16</inkml:trace>
  <inkml:trace contextRef="#ctx0" brushRef="#br0" timeOffset="143657.89">3403 6007 582 0,'1'0'142'0,"2"1"8"0,-1-3-96 16,2 1-9-16,0-2-3 0,3 0-1 15,-1 0-7-15,1-1-9 16,3-2-5-16,1 1-2 0,3-4 0 0,3 1-1 16,1-2-2-16,4 2-2 0,0-3-3 15,1 0-1-15,0-1-3 0,-3 3-1 16,-5-1-3-16,-2 1 0 0,-3 3 0 16,-3 0 0-16,-5 2 2 0,-2 0 0 0,-6-1-1 15,-3 1-1-15,-3 2 0 16,-3 2-2-16,-3 0 0 0,-2 3-2 0,-3 3-1 15,1 7 2-15,3 2 1 0,2 3-1 16,2 0 1-16,4 3 0 0,3 1 0 16,5 0 0-16,3 0-1 0,3-1 0 15,4-1 0-15,2 1 1 0,5-2 0 16,3-1 0-16,5-1 0 0,3-5 1 0,4-6-1 16,4-5 0-16,2-5-4 0,1-6 0 15,1-3-4-15,-1-9-35 0,-1-3-137 16,-2 1-146-16,2-6-369 0</inkml:trace>
  <inkml:trace contextRef="#ctx0" brushRef="#br0" timeOffset="143911.73">4110 5579 692 0,'-6'0'177'0,"2"0"7"0,-3 1-95 15,1 0-33-15,-3-1-6 0,-1 1-3 16,-2-1-12-16,0 1-14 0,1-1-7 15,0 0-4-15,0 0-4 0,0 3-3 16,0 3-3-16,-1 3-1 0,1 4 0 16,-2 4-1-16,-1 5 0 0,1 9-1 15,0 3 1-15,3 5 1 0,0 4-1 0,1-1 0 16,3-2 1-16,2 2-1 0,1-4-7 16,2-3-9-16,1-2-19 0,2 0-19 15,3-1-10-15,-1-2 53 0,0-2-181 16,1-6-132-16,-1-6-320 0</inkml:trace>
  <inkml:trace contextRef="#ctx0" brushRef="#br0" timeOffset="144074.85">3824 5987 586 0,'-1'-17'154'0,"3"0"10"0,6 1-60 16,2 1-50-16,4 0-8 15,3-1-6-15,2 0-8 0,3-1-12 0,2 1-10 16,2-1-6-16,5 1-2 0,2 0-4 15,3 1-6-15,4 0-23 0,4 2-14 16,5 1 6-16,-1 1-134 0,0 3-132 16,-2 0-308-16</inkml:trace>
  <inkml:trace contextRef="#ctx0" brushRef="#br0" timeOffset="144244.4">4527 5678 474 0,'4'-5'146'0,"-6"-2"7"16,-2 0-1-16,-5-1-87 0,-3-1-12 15,-2-2-9-15,0 3-8 0,0 1-7 16,-2 3-7-16,1 0-3 0,2 4-5 15,1 6-3-15,0 5-4 0,1 4-3 0,0 3-2 16,2 6-1-16,2 5 0 16,1 5-1-16,1 5 1 0,3 0 0 0,0 0 2 15,1 2-11-15,-1-2-17 0,-4-1-18 16,0 1-110-16,-3-2-24 0,-5 0-119 16,-2-5-240-16</inkml:trace>
  <inkml:trace contextRef="#ctx0" brushRef="#br0" timeOffset="144485.88">4188 6020 577 0,'14'-22'148'15,"5"4"12"-15,4 2-65 0,2 2-37 0,1 0-2 16,1 4-1-16,2 3-7 0,-2 1-9 16,2 1-11-16,-4 1-7 0,-2 4-6 15,0 0-4-15,-2 3-2 0,-4 2-2 16,0 5-3-16,-4 3 0 0,-2 2-1 0,-3 3 0 15,-5 2 0-15,-3 3-1 0,0 2 1 16,-2-1-1-16,-1 1 0 0,2-1-1 16,2-3-4-16,2-3-7 0,1-2-10 15,4-5-28-15,0-5 6 0,4-6-153 16,3-7-145-16,2-5-356 0</inkml:trace>
  <inkml:trace contextRef="#ctx0" brushRef="#br0" timeOffset="144620.57">4688 5699 671 0,'-7'-7'156'0,"-1"1"2"0,1 0-101 15,1 2-33-15,0-1-7 0,2 0-9 16,0 0-18-16,3 0-17 0,4 2-132 16,1 1-127-16,5 1-323 0</inkml:trace>
  <inkml:trace contextRef="#ctx0" brushRef="#br0" timeOffset="145013.51">4987 5945 643 0,'0'-1'163'0,"-2"-4"6"0,0-1-103 16,-3-2-13-16,-1 0-4 0,-3-1-12 15,1 5-14-15,-6-1-10 0,1 2-7 0,-3 8-1 16,-2 2-3-16,2 7-1 0,-1 1 0 15,2 1-2-15,4 5 1 0,3 1-1 16,5-1-1-16,4 0 1 0,6-4 0 16,3 1-1-16,2-2 0 0,3 0 0 15,4-5 0-15,0 0-1 0,2-5 1 16,0-3-1-16,-1-4 1 0,2-2 0 16,1-6 2-16,-2-3 0 0,-1-2 1 0,0-1 1 15,1-2 2-15,-2 1 1 0,-4 0 2 16,-2 4 1-16,-3 4 2 0,-4 0 5 15,0 4-1-15,-4 0-4 0,-2 4-1 16,-1 4-1-16,0 1-1 0,-1 3-3 16,2 0-5-16,1 4 0 0,1 3 1 15,2-2 0-15,3 1-2 0,3-1-3 16,3-2-1-16,1-2-28 0,2-2-14 16,1-4-2-16,2-2-136 0,-3-1-138 0,4-8-328 15</inkml:trace>
  <inkml:trace contextRef="#ctx0" brushRef="#br0" timeOffset="145167.57">5297 5772 683 0,'-16'-14'171'16,"1"6"8"-16,2 0-86 0,2 2-44 0,1 1-14 16,2-2-11-16,3 1-7 0,1 3-21 15,3-3-31-15,2 3-17 0,5-3-98 16,3 5-31-16,0 0-117 0,7 6-233 15</inkml:trace>
  <inkml:trace contextRef="#ctx0" brushRef="#br0" timeOffset="145786.82">5423 6005 510 0,'7'5'122'0,"2"0"4"0,1-5-88 15,2-1-10-15,0 0 2 0,1-4 1 16,3 3-9-16,2-2-7 0,1-2-2 15,-1 2 1-15,2-3-1 0,1 0 0 16,-1-1-1-16,-3-1 4 0,-4 2 4 0,-1 1 6 16,-4 2 4-16,-3-1 2 15,-6 2-1-15,-4 0-2 0,-5 0-5 0,-3 2-6 16,-3 1-5-16,-6 1-7 0,-2 4-5 16,1 1 0-16,4 4 0 0,-1 1-1 15,3-1 0-15,3 2-1 0,7-3-1 16,1 0-1-16,4-2-1 0,3 1-1 15,4-1 1-15,3-1-1 0,2-2 1 16,5 1 0-16,3-3 2 0,0-2 0 16,3-2 1-16,1 0 0 0,1-3 0 0,0 2 1 15,-1-1 0-15,-1-1 0 0,-1 3 1 16,-2 2-1-16,-1-1 0 0,0 0 0 16,1 4-1-16,-3 2 1 0,-2 0-4 15,-1 0-2-15,-2 1-1 0,-2 2-17 16,-3-1-1-16,0-2 1 0,1-1-1 15,0-2 2-15,3 0 3 0,0 0 0 0,2-4 18 16,2-1 3-16,3 0 3 0,-1-3 2 16,2-2 4-16,0-1 4 0,0 0 2 15,-1 0 3-15,0-2 1 0,1-1-2 16,-1-2 2-16,-1-3-1 0,-1-4-3 16,-1-10 1-16,0-7-3 0,-3-6 0 15,-4-3 3-15,-1-4 3 0,-4 4 8 16,0 3 7-16,-2 10 0 0,-1 10-2 0,-3 8-2 15,0 12-6-15,-2 10-5 0,-1 7-5 16,-2 9-7-16,-1 6-2 0,0 8 1 16,2 4 1-16,1 5-1 0,3 0 0 15,4 1-6-15,4-3-1 0,4-6-3 16,1-3-8-16,3-3-12 0,4-7-12 16,2 0-18-16,1-4-25 0,-1-2 0 15,-1-1-138-15,-3-3-138 0,1-5-322 16</inkml:trace>
  <inkml:trace contextRef="#ctx0" brushRef="#br0" timeOffset="145935.44">5872 5755 884 0,'-8'-3'202'16,"4"2"4"-16,5 0-149 0,6 0-28 0,8-3-2 15,8 0-1-15,6-2-8 0,8 0-11 16,10-2-6-16,6-1-4 0,5 1-11 15,5 0-32-15,4-3 95 0,3-1-258 16,8 0-176-16,-2-2-464 0</inkml:trace>
  <inkml:trace contextRef="#ctx0" brushRef="#br0" timeOffset="146502.1">7070 5694 666 0,'1'21'147'15,"1"3"6"-15,3 1-114 0,-2 1-23 0,1 0-1 16,0 1 0-16,0-3 1 16,1-1-10-16,1-5-10 0,2-2-3 0,3-2-1 15,2-3-2-15,2-6 0 0,2 0 0 16,1-5 1-16,1-2 4 0,1-3 3 15,-1-2 3-15,0-3 0 0,0 0 1 16,-2-2 1-16,-2 2 1 0,1 1 0 16,-4 0-1-16,-2 5 3 0,-3 3 2 15,-1 4 1-15,-3 5-2 0,0 3 0 0,0 4-1 16,0 1-4-16,0-3-8 0,3 1-8 16,1-3-3-16,4-1-3 0,5-3 1 15,2-2 1-15,2-2 3 0,1 0 12 16,0-1 11-16,-2-1 11 0,1-1 10 15,-2-1 8-15,-4-4 7 0,-2 1 5 16,-1-2 2-16,-4-2-2 0,-1-3-5 16,-5-5-10-16,-6-6-7 0,-5-1-8 0,-2-5-6 15,0-3-13-15,-3 2-11 16,2 0-10-16,-1 3-12 0,4 7-26 0,2 4 135 16,2 4-274-16,0 4-156 0,4 3-428 15</inkml:trace>
  <inkml:trace contextRef="#ctx0" brushRef="#br0" timeOffset="147157.96">7971 5777 607 0,'10'-4'165'0,"-2"-2"8"16,-4-6-76-16,-4 1-50 0,-4 5-5 15,-3-5 0-15,0 5-12 0,-8 1-25 16,-4 5-7-16,-4 4-1 0,-3 6 0 15,-3 0 0-15,2 11-3 0,-4-2-3 16,8 5-1-16,5 1-5 0,4-1-4 0,9-1-2 16,4-4 0-16,6-1 1 0,5-5 4 15,3-2 4-15,6-1 4 0,2-6 5 16,3-2 2-16,2-1 5 16,1-4 4-16,-2-2 4 0,1-3 4 0,-3-2 2 15,-3 0 1-15,-3-3 1 0,-4-1-4 16,-3-1-3-16,-2 1-5 0,-4 4-2 0,-1 1-1 15,-1 2-1-15,-2 4-2 16,-2 3 0-16,-2 5 0 0,0 2 0 0,-2 2-1 16,2 1-2-16,0 1 0 0,1-2 1 15,3 2-2-15,3-2 0 0,2-2 0 16,3-3 0-16,3-3 0 0,2 0 1 16,1-3 1-16,1-5 0 0,1 1 2 15,-1-2 0-15,0-1 0 0,0 2 0 16,-3-1 0-16,-1 2-1 0,-3 2-1 0,-1 1 1 15,-1 4 0-15,-3 3 0 16,-3 3 1-16,-2 4-1 0,-2 2 0 0,1 2 1 16,0 2-2-16,3-2-1 0,3-3-2 15,4-2-1-15,2-2 1 0,5-4-1 16,2-2 1-16,3-2 1 0,-1-2 1 16,0-2 3-16,0-2 3 0,1 2 1 15,-1-2 2-15,-4 0 0 0,0-1 1 16,-2 3-1-16,-2 3-2 0,-1 0 0 0,0 3-1 15,-2 3-1-15,1 4-1 0,-2 2 0 16,1 1 0-16,0 6 0 0,-1 3 0 16,-1-1-1-16,-2-1-1 0,0 2 0 15,0 1-1-15,-1 1 1 0,-2-6-1 16,-4 2 2-16,-2-4 3 0,-7-1-1 16,-7-3 2-16,-8-2-1 0,-7-6 2 15,-5 1-3-15,-7-6-14 0,-5-5-35 0,2-1-141 16,-7-3-151-16,11-6-385 0</inkml:trace>
  <inkml:trace contextRef="#ctx0" brushRef="#br0" timeOffset="147493.07">9204 5405 822 0,'5'-3'181'15,"-1"2"1"-15,-1 7-143 0,-3 5-20 16,0 6-1-16,-5 7 2 0,-3 8-7 16,-2 9-6-16,-1 2-1 0,-1 7-3 15,-1-1 0-15,1-11-3 0,3 16-26 16,1-6-27-16,0-2-134 0,0-4-151 0,6-5-371 16</inkml:trace>
  <inkml:trace contextRef="#ctx0" brushRef="#br0" timeOffset="147855.87">9016 5746 727 0,'8'-5'172'0,"0"-1"7"0,7 1-114 0,3-1-26 15,5 2 0-15,6 3 1 0,4-1-7 16,1 1-12-16,4 2-7 0,-2 1-4 15,2 1-4-15,-1 1-3 0,-5 2-2 16,-3 3-2-16,-5 3 0 0,-3 3 0 16,-7 5 1-16,-3 3 0 0,-4 1 1 15,-4-1-1-15,-1 0 2 0,0-1-1 0,2-2 0 16,0-4-1-16,4-3-1 0,1-1 1 16,2-3-1-16,4-2 0 15,-2-3 1-15,3-3-1 0,2-3 2 0,-3-3 2 16,0-4-1-16,-1 0 2 0,-3-6 0 15,-4-2 3-15,-5-1-1 0,-4-4-1 16,-9-1-1-16,-2 0-2 0,-3-1-2 0,-5 6-2 16,-2 2-5-16,-2 1-8 0,-1 4-8 15,3 4-23-15,2 1 142 0,1 2-292 16,0-4-169-16,3-3-462 0</inkml:trace>
  <inkml:trace contextRef="#ctx0" brushRef="#br0" timeOffset="148017.68">10388 5743 472 0,'-15'4'0'0,"-1"-1"-67"15,-5-6-338-15</inkml:trace>
  <inkml:trace contextRef="#ctx0" brushRef="#br0" timeOffset="149000.34">10126 5665 625 0,'8'8'158'0,"-1"1"6"15,1 4-101-15,-3 0-13 0,0 2-5 0,-2 4-9 16,-3 2-13-16,-1 5-12 15,-3 3-4-15,0-4-2 0,0 0-2 0,-1-2-2 16,0-3-1-16,0-4-1 0,2-6 0 16,1-3 0-16,1-1-1 0,0-5 0 15,1-2 1-15,1-3 2 0,1-5 1 16,1-3 3-16,2-2 1 0,1-5 0 16,3-3 1-16,2-4-1 0,4-3-1 15,3 2-1-15,-1 2-3 0,3 4-2 16,1 5 0-16,0 3 0 0,1 11-1 0,-3 6 1 15,0 4 0-15,0 7 1 0,-3 2 0 16,-2 5-1-16,0 2 0 0,-6 0-2 16,0 0-3-16,-3 0-2 0,1-4-1 15,-2-2 1-15,1-4 1 0,-1-4 0 16,-1-4 2-16,1-1 2 0,0-3 4 16,0-4 2-16,2-5 1 0,0-3 1 0,3-3 0 15,2-2-1-15,2-2 1 0,2-2-2 16,-2 0-1-16,0 3-2 0,0 2 0 15,-1 3-1-15,0 7 1 0,-2 4 0 16,-2 8 1-16,0 4 0 0,-1 2 1 16,1 4-1-16,-3 1 1 0,1-1 0 15,-1-1-1-15,4-3-2 0,0-4 0 16,3-1 0-16,1-3 0 0,3-4 1 16,1-1 0-16,-1-3 1 0,2-1 2 0,-3-2 1 15,-1-3 2-15,-2 0 0 0,0-2 0 16,-2 0 0-16,-1 0-1 0,-1 1-2 15,-2 1 0-15,0 3-3 0,-2 3-1 16,-1 4 1-16,0 4 0 0,-2 4 0 16,0 3 0-16,0 4 0 0,1 1-2 15,3 0 0-15,2-2-3 0,3 0-1 16,3 0-1-16,2-6 1 0,2-3-1 0,1-1 3 16,0-3 3-16,0-2 6 0,-1-3 3 15,-1-3 4-15,0-2 3 0,-2 0 2 16,-1-3 0-16,-2-3-2 0,0-1-3 15,-1-2-3-15,-1-3-3 0,-3 2-4 16,0-1-2-16,-2 2 1 0,1 4 1 16,-4 2-1-16,-1 7-1 0,-3 8 1 15,-1 3-1-15,0 5 1 0,-2 4 0 16,1 5-2-16,1 0 1 0,2-1 1 0,2-3-1 16,2-1 0-16,4-3-2 0,4 0 0 15,3-4-1-15,1 1 0 0,4-3 0 16,3-2 0-16,3-4 1 0,0-1 0 15,0-4 1-15,0-6 1 0,1-3 0 16,0-1 1-16,1-2 0 0,-1-5 0 16,-1-4-1-16,1-6 1 0,-1-6 1 15,-3-3 0-15,-1-7 0 0,-3-6 1 0,-3 1 0 16,-3 0 1-16,-3 8 2 0,-4 10 0 16,-2 9-1-16,-5 12-1 0,-4 9 1 15,-5 12 1-15,-4 8 0 0,0 9-2 16,-3 7 0-16,0 2 0 0,0 5 0 15,4 5-1-15,2 1-1 0,7 0-1 16,3-5-1-16,5-5-1 0,5-1-2 16,7-4-1-16,2-7-8 0,6-3-7 15,3-5-7-15,4 1-10 0,1-5-18 16,4-5-13-16,0-5-82 0,1-4-38 0,-1-5-110 16,-1-5-232-16</inkml:trace>
  <inkml:trace contextRef="#ctx0" brushRef="#br0" timeOffset="149199.81">11920 5411 548 0,'-1'8'165'0,"0"5"10"16,1 6-8-16,0 5-110 0,-1 5-2 16,-1 5 3-16,0 5-6 0,-4 3-22 15,2 5-9-15,-4 3-3 0,2-2-4 16,-1 2-6-16,1-3-4 0,3-4-3 15,1-5-2-15,2 0-8 0,3-7-20 16,1 0-23-16,1-5-12 0,2 0-132 0,-2-3-146 16,4-3-338-16</inkml:trace>
  <inkml:trace contextRef="#ctx0" brushRef="#br0" timeOffset="149383.42">11678 5842 657 0,'-8'-9'192'0,"4"2"6"0,7 2-20 0,6 2-114 16,8 0-8-16,2-1-15 0,8 0-15 15,3-1-10-15,6 3-8 0,2-1-1 16,-1-1-5-16,1 1-12 0,3 1-39 16,-3-1-158-16,3-2-169 0,4-2-427 15</inkml:trace>
  <inkml:trace contextRef="#ctx0" brushRef="#br0" timeOffset="150535.24">12984 5522 534 0,'-2'17'124'15,"2"2"10"-15,0 4-89 0,1 6-6 16,0 2-10-16,0 5-3 0,1 4-5 15,1 1-5-15,-2 1-9 0,1 2-5 16,-2-5-3-16,-2-4-4 0,1-4-3 16,-3-2-2-16,1-4-2 0,0-3 0 0,-3-7-1 15,3-3 3-15,1 0 3 16,-2-2 2-16,2-6 3 0,1-6 2 0,-1-3 1 16,1-5 4-16,1-4 1 0,-2-2 3 15,1-1 1-15,1-4 4 0,1-2 3 16,2-2-1-16,2 3-1 0,3-1 2 15,2 0 0-15,4 3 0 0,2 4-1 0,1 2-2 16,1 9-1-16,2 4 1 16,5 4-3-16,1 6-1 0,2 1-2 0,1 2-3 15,-2 6 0-15,1 0 0 0,-5-2-3 16,-5 4 0-16,-5-3-2 0,-9 0-4 16,-5 2-1-16,-10-7-2 0,-10 1-6 15,-7-1-10-15,-3 1-12 0,-6-4-4 16,1-1-119-16,-2 0-123 0,5-3-295 15</inkml:trace>
  <inkml:trace contextRef="#ctx0" brushRef="#br0" timeOffset="150939.35">13416 5795 584 0,'13'16'128'16,"-3"3"6"-16,-3 0-79 0,0 2-41 0,-3 1-2 15,0-2-1-15,-3-4-1 0,2-2-1 16,3 0-4-16,0-6-3 0,3-1 0 16,1-3 0-16,2 1 3 0,1-3 4 15,0-1 7-15,-1-3 4 0,0 0 4 16,0-4 2-16,0-2 4 0,1-1 0 16,-2-7-3-16,-1 0-3 0,-2-4-2 15,0 1-4-15,-2 3 0 0,-3 1-4 16,-3 3-1-16,0 5-4 0,0 5-3 15,-1 10-2-15,-1 3-1 0,0 5-1 0,-1 7-2 16,-1 1-1-16,2 5 2 0,1 2 0 16,0 3-1-16,2 4 1 0,1 0-1 15,3 1 0-15,-1 4 1 0,-1 1-1 16,-2-1 1-16,-3-2-1 0,-3-5 0 16,-5-4 1-16,-1-1-1 0,-4-9 0 0,-1-5-1 15,0-1 1-15,-3-8-1 0,-2-4-8 16,-1-4-21-16,-2-7-17 0,-1-3-138 15,1-5-145-15,0-9-360 0</inkml:trace>
  <inkml:trace contextRef="#ctx0" brushRef="#br0" timeOffset="151396.42">14442 5719 501 0,'1'1'118'0,"-1"0"3"16,2 1-65-16,-1 2-21 0,0 2-5 16,1 6-2-16,0 5 4 0,1 6 3 0,0 5 0 15,0 6-4-15,-1 1-5 0,-1 0-4 16,0 4-2-16,0-1-8 0,-1 0-5 16,0 1-7-16,0-3-23 0,1 2-8 15,1 0-127-15,-2-4-129 0,0-3-323 16</inkml:trace>
  <inkml:trace contextRef="#ctx0" brushRef="#br0" timeOffset="151651.56">14427 5776 640 0,'3'-23'146'0,"4"5"12"0,1 5-92 16,2 3-24-16,4 4-4 0,5 1 6 15,5 4 8-15,4 0-7 0,-2 1-11 16,-1 2-9-16,-1 2-6 0,1 1 0 16,-7 3-9-16,-5 2-8 0,-4 3-2 0,-1 1-3 15,-3 5-6-15,-5 0-6 0,-7 3-6 16,-4-1-1-16,-3 1-1 0,-4-2 1 16,-6 1-8-16,-1-5-7 0,-1-1-7 15,4 0 15-15,2-6-141 0,0-2-130 16,6-5-315-16</inkml:trace>
  <inkml:trace contextRef="#ctx0" brushRef="#br0" timeOffset="151934.67">14866 5700 571 0,'10'12'124'15,"-5"3"4"-15,-7 1-96 0,-4 6-15 16,-2 0-1-16,-1 2 3 0,2-1-1 15,-1 0-2-15,3-2-3 0,4-4-1 0,6-4-2 16,4-3 0-16,4-1-2 0,2-3 2 16,4-2 3-16,1-3 5 0,2-3 4 15,-2-1 4-15,-2-3 1 0,-5-3 0 16,-2 1 2-16,-1-3-2 0,-4-1 2 16,-2-5-4-16,-4 0-3 0,-5-3-4 15,-1-1-5-15,-4 2-6 0,-3 2-6 16,-6 3-11-16,-8 3-13 0,2 4-18 0,-1 4-12 15,0 1-134-15,2 1-141 0,1-2-338 16</inkml:trace>
  <inkml:trace contextRef="#ctx0" brushRef="#br0" timeOffset="152900.16">15204 5746 621 0,'15'8'133'0,"-7"-1"10"0,-4 1-103 15,-2 3-15-15,-3 2-4 0,-1 2 1 16,0-2-2-16,-3 2-3 0,2-1-9 16,0 1-6-16,2-4-1 0,1-2-1 15,2 0-1-15,1-2 0 0,7-2 0 16,2 1 2-16,2-4 1 0,3 0 3 16,-1-2 3-16,2-2 2 0,-2-1 3 15,-3-4 0-15,1-1 0 0,-3 0-2 0,-4-2-2 16,2-2-1-16,-2 2-3 0,-2 0-3 15,-1 2-2-15,1 4 0 0,-2 2-1 16,-1 6 0-16,-1 3 0 0,0 4 0 16,-1 3-1-16,0 1-1 0,0 4 1 15,3-2-5-15,-1-1-4 0,3-1-1 16,2-2-2-16,3-3 1 0,2 0 1 16,1-5 1-16,1 0 4 0,1-1 4 0,1-4 1 15,-1 0 4-15,2-1 3 0,-2-2 2 16,-1 0 0-16,-2-4 2 0,0-1-1 15,-4 0 3-15,0-6-3 0,-4 0-3 16,-1-6-1-16,1 0 0 0,-2-2-2 16,0 1-1-16,0 1 0 0,-1 5 1 15,0 1 1-15,0 5 1 0,1 4 1 16,-2 2 1-16,0 3 0 0,0 1 0 16,0 0-1-16,1 4-2 0,2-1 0 0,-1 2-2 15,4 0-1-15,1 1 1 0,3 2 0 16,2-3 0-16,4 2 1 0,1-1 3 15,6-3 1-15,1-4 3 0,4 3 3 16,-1-5 3-16,3 0 1 0,-4-5 1 16,0-3-3-16,-3 6-2 0,-5-3 0 0,-4-5 0 15,-3 1-1-15,-3 0 0 0,-4 1 0 16,-3 3-1-16,-3-5 0 0,-3 3-3 16,-3 3-2-16,-2 3-3 0,-3 5-1 15,-2 2-2-15,1 2-1 0,1 3 0 16,1 5-1-16,3-1 0 0,3 2-1 15,1 0-1-15,5 1 0 0,2 0 1 16,4 1-1-16,2 1 2 0,3 0 0 16,1 2 0-16,2-6 2 0,1 1-1 0,0-2 0 15,2-2 0-15,-1-3-2 16,-1-1-3-16,-2-4-1 0,-1 4 0 0,-2-3 0 16,-3 0-1-16,-1-3 2 0,-3-1-1 15,-1-4 5-15,-1 1-1 0,-1-3 1 16,1-2 0-16,-1-2 1 0,4-2-1 15,1-3 0-15,2-2-1 0,2-6 0 0,2 1-1 16,3-3-1-16,7-1 1 16,3 1 0-16,3 2 1 0,5 4 1 0,2 5 2 15,1 2 2-15,-2 3 2 0,-6 4 1 16,-5 3 1-16,-7 1 0 0,-5 2 1 16,-4 1 1-16,-4 1 1 0,-3-1-3 15,-2 1 0-15,-4 3 0 0,-1 1 0 16,-2 0-1-16,-3 3-2 0,1 1-1 15,1 3-1-15,3 2 1 0,2 1-2 16,5 0 0-16,6 5 0 0,4-1-1 0,3 4 1 16,1-5 0-16,3 0 0 0,-3 1 1 15,-2-3 0-15,-5 2 0 0,-2-5-4 16,-5-2 0-16,-5 0 0 0,-3-2-1 16,-5-4-3-16,-3-4-17 0,-3-3-19 15,-3-6-56-15,1-3-76 0,0-3-127 16,1-2-284-16</inkml:trace>
  <inkml:trace contextRef="#ctx0" brushRef="#br0" timeOffset="153144.12">16644 5959 666 0,'-7'2'169'0,"1"0"8"0,4 0-87 16,1-3-18-16,2-1-19 0,3-2-19 15,9 0-7-15,2 0-7 0,7-4-13 16,2 1-16-16,5-1-19 0,3 0-21 16,0 2-10-16,-2-2 36 0,-2 1-165 15,-1-1-134-15,-2-2-315 0</inkml:trace>
  <inkml:trace contextRef="#ctx0" brushRef="#br0" timeOffset="153398.51">17152 5776 603 0,'-5'4'152'0,"-1"3"0"16,-4 1-89-16,0 4-22 0,-1 1-4 16,0 2-2-16,0 2-20 0,2-2-7 0,3 0-2 15,4 1-6-15,4-2-2 16,5-2-1-16,6-1-1 0,3-1 0 0,3-1 1 15,4-1 2-15,2-1 6 0,1-2 5 16,0-1 5-16,1-2 3 0,-3-1 4 16,-1-2 5-16,-5-3 4 0,-2 0 0 15,-6-4-5-15,-6-4-5 0,-6-4-3 16,-6-3-6-16,-6-3-6 0,-5-3-11 16,-6 0-11-16,-1-1-12 0,1 3-23 0,0 1 31 15,4 3-171-15,4 2-144 0,8 3-356 16</inkml:trace>
  <inkml:trace contextRef="#ctx0" brushRef="#br0" timeOffset="153616.06">17604 5488 597 0,'17'-16'142'16,"-4"5"3"-16,-7 5-85 0,-1 2-9 15,-4 2-4-15,-3 5-3 0,-4 2-6 16,-2 4-9-16,-1 2-3 0,-3 6-12 15,-3 6-8-15,0 6 0 0,1 4 0 16,2 4 0-16,1 5-1 0,2 1-1 16,3 0-2-16,3 1-1 0,0-1-1 15,2-5-4-15,1-3-11 0,1-5-21 16,0-7-7-16,0-4-133 0,0-4-136 0,0-5-331 16</inkml:trace>
  <inkml:trace contextRef="#ctx0" brushRef="#br0" timeOffset="153783.12">17401 5757 634 0,'10'7'167'16,"7"-1"5"-16,4 2-115 0,5-1-12 16,6-2 1-16,-1 0 4 0,0-3-17 15,0-1-46-15,-1-3-7 0,-1-1-152 16,-5-2-144-16,0-1-367 0</inkml:trace>
  <inkml:trace contextRef="#ctx0" brushRef="#br0" timeOffset="153915.93">17886 5947 637 0,'8'3'167'15,"7"-4"0"-15,3-1-97 0,4-4-36 16,5-2-28-16,2-6-132 0,1-3-165 15,-2-6-373-15</inkml:trace>
  <inkml:trace contextRef="#ctx0" brushRef="#br0" timeOffset="154135.04">18425 5408 677 0,'0'11'165'0,"0"0"4"0,-1 5-117 15,-2 7-2-15,0 5 3 0,-1 7-5 16,-3 4-21-16,2 3-8 0,-1 0-3 16,1 7-7-16,0-3-4 0,2-1-2 0,1-5-2 15,2-2 0-15,0-1-10 0,0-6-25 16,1-5-18-16,-1-2 34 0,0-2-167 16,0-5-143-16,-1-3-341 0</inkml:trace>
  <inkml:trace contextRef="#ctx0" brushRef="#br0" timeOffset="154630.34">18108 5845 718 0,'7'-11'165'0,"4"0"6"16,5-4-123-16,6 3-7 0,3-2 4 15,4 1-16-15,1 3-10 0,3 1 1 16,-2 1-4-16,-3 4-2 0,-4 0-4 15,-3 3-2-15,-3 2-1 0,-6 0-2 0,-1 4-2 16,-2 2-3-16,-2 2-1 0,0 3-1 16,-2 4 0-16,-2 0 1 0,1 4-1 15,-2-2 1-15,1 3 0 0,2-2 0 16,0-3-1-16,3-2 1 0,2-3 0 16,1 0-1-16,2-3 1 0,3-2 0 15,1-3 0-15,0-2 1 0,0-2 1 16,-1 0 1-16,-2-4 2 0,0 0 0 0,-5-2 2 15,0 1-1-15,-3-1 1 0,-3 1-2 16,-1-1 0-16,0 4-2 0,-2 1-3 16,0 0-2-16,0 2-1 0,0 5-1 15,1 0-2-15,0 3-1 0,2 1 0 16,0-1 1-16,4 5 0 0,2-3 0 16,3 0 3-16,4-1 0 0,2 0 1 15,2-4 2-15,1 2 1 0,1-2 4 0,-4 0 5 16,-1-4 5-16,-3 2 5 0,-3-3 5 15,-3-2 4-15,-2 1-1 0,-1-3-2 16,-3-2-5-16,0-3-4 0,1-1-6 16,0-3-5-16,0-1-4 0,-1-4-3 15,1 1-6-15,1-3-10 0,0 1-9 16,-1 1-25-16,2 0-29 0,-1 4 10 0,0 1-137 16,2 4-137-16,2 2-313 0</inkml:trace>
  <inkml:trace contextRef="#ctx0" brushRef="#br0" timeOffset="154894.65">19014 5827 499 0,'-1'6'125'0,"1"-2"3"16,-2 0-71-16,1-1-4 0,-2-1 1 15,0 4-7-15,3-1-4 0,0 0-3 16,1 2-1-16,1 3 4 0,0 0-22 0,2-1-12 16,4-1-3-16,-1 2 0 15,7 0 0-15,0-1 1 0,6 0 2 0,1-2 3 16,6 2 4-16,1-1 5 0,3-3 2 15,0 1 3-15,-1-2 2 0,-2-2 3 16,-2 0 3-16,-4-2 0 0,-6-2 1 16,-6-2-2-16,-8-4-4 0,-5-1-6 15,-9-4-7-15,-10-1-6 0,-6 0-4 16,-6 1-5-16,-3 1-11 0,-2 3-15 16,0 0-29-16,2 7-169 0,7-4-181 0,7 4-450 15</inkml:trace>
  <inkml:trace contextRef="#ctx0" brushRef="#br0" timeOffset="160074.28">2078 8046 426 0,'-16'-4'105'0,"-1"-1"4"0,-1 1-60 0,1-3-5 15,1 4-7-15,-1 3-4 16,-1 1-4-16,1 1-1 0,0 0-2 0,1 1-1 16,1 0-2-16,1-2-1 0,3-1 0 15,2-1-1-15,1-3 2 0,2-2 0 16,3-1-2-16,0-1-3 0,3 1-2 15,1 1-2-15,1-2-1 0,4 5-2 16,0-2 1-16,4 2 0 0,5 4 1 16,4-3-1-16,5 4 0 0,9-3-4 15,7 5-2-15,11 5-2 0,8 2-4 0,11 0-1 16,11 2 0-16,13-2 0 0,13 3 1 16,10-4 2-16,12-8 0 0,11-2-1 15,9-4 3-15,8-3-2 0,4 2 0 16,2-2 0-16,2-2 0 0,-1 6-1 15,-6 3 2-15,-7 1-3 0,-10 6 2 16,-11-2 7-16,-16 5-28 0,-16 0-157 0,-20 1-151 16,-19-3-397-16</inkml:trace>
  <inkml:trace contextRef="#ctx0" brushRef="#br0" timeOffset="169336.9">5537 7576 373 0,'2'4'120'0,"0"0"11"0,-2-4-45 15,1 0-7-15,-1-3 5 0,-1 1-4 16,0 1-20-16,-2-2-18 0,1-2-8 15,0 0-7-15,-1-3-8 0,-2-2-9 16,1 1-2-16,0-3-1 0,-2 2-1 0,0-2-1 16,-2 2-1-16,0 1-1 0,-1 2-2 15,0 2-1-15,-1 1-2 0,0 2-1 16,-1 4-1-16,0 2 0 0,1 4 0 16,0 3 1-16,1 4 0 0,2 5 1 15,1 0 1-15,3 5 0 0,4-1 2 16,1-2-1-16,3-2 1 0,2-1-1 0,3-5 1 15,0-2-1-15,2-3 0 0,0-5 0 16,0-4 0-16,0-1 1 0,0-2 0 16,-2-2 1-16,-1-4 1 0,-2-1 1 15,-2-2-1-15,-1-1 1 0,0-3 0 16,-2-4 0-16,0-6-1 0,-1 1 0 16,0-5-1-16,1-4 0 0,0-6-1 15,-1-1 0-15,-1-5-1 0,0 1 2 16,1 0-1-16,0 2 3 0,0 5 4 15,1 4 3-15,1 6 4 0,1 11 2 0,-2 4 0 16,0 4-2-16,0 6-4 0,-1 8-2 16,0 6-5-16,1 4-4 0,-1 6-1 15,2 10-1-15,0 5 1 0,1 7 1 16,0 3 1-16,1 0 0 0,3 4-7 16,3-2 0-16,2-3-4 0,2-2-2 0,2-5 0 15,2-6-2-15,1-1 1 16,2-8 5-16,0-6 1 0,-1-4 2 0,0-7 4 15,1-4 0-15,-1-5 1 0,-2-8 0 16,-2-7 0-16,-1-2 1 0,-2-4 0 16,-4-4 0-16,-2-2 0 0,-4 1 2 15,1 1 0-15,-4 4 1 0,0 5 4 16,-2 2 2-16,1 7-1 0,0 5 0 16,-1 2-3-16,2 5-2 0,0 4 0 15,0 4-4-15,0 2-2 0,2 5 0 16,2-1 0-16,2 4 2 0,2-2-1 0,2 1-4 15,1-5-5-15,3-2-10 0,1-2-15 16,-2-3 11-16,0-2-157 0,-1-6-140 16,-2-4-350-16</inkml:trace>
  <inkml:trace contextRef="#ctx0" brushRef="#br0" timeOffset="169480.58">5902 7114 650 0,'-1'-3'138'0,"1"5"3"16,0-4-102-16,1 1-29 0,1-2-8 15,2-1 8-15,1-4-147 0,1-1-123 0,1 0-333 16</inkml:trace>
  <inkml:trace contextRef="#ctx0" brushRef="#br0" timeOffset="169801.82">6127 7325 435 0,'6'17'107'0,"3"-2"1"0,1 7-78 16,1 2-1-16,-1 0-3 0,2 6-4 16,1-2-13-16,0 3-5 0,1 2-1 15,2-7-1-15,1-1 4 0,2-5 8 16,1-3 11-16,-3-4 9 0,1-5 10 15,-4-1 8-15,-1-5 10 0,-4-6 6 16,-1-3-4-16,-2-5-4 0,1-2-5 16,-3-4-3-16,0-5-5 0,-1-3-7 0,-2-5-11 15,-1-2-5-15,-1-1-7 0,0-1-5 16,-1 0-5-16,-1 1-7 0,3 5 0 16,0 6-1-16,1 3-1 15,0 5-3-15,0 3-9 0,2 3-15 0,-1 2 109 16,2 3-292-16,1-2-186 0,0-1-508 15</inkml:trace>
  <inkml:trace contextRef="#ctx0" brushRef="#br0" timeOffset="-194487.71">1914 8702 534 0,'-1'4'117'0,"2"-3"3"0,4-2-75 16,-2-1-27-16,2 0-1 0,1-1 0 15,-1 1 3-15,0-2 1 0,0 2 0 16,-1 0-4-16,0 1-4 0,0 0-2 16,0 2-3-16,0 2-3 0,0 1-3 15,4 1-1-15,0 3-1 0,4 2 0 16,1 3 0-16,4 1 0 0,4 1 1 0,6 3-1 15,1-2 0-15,5 1 0 0,4-2 1 16,5-1-1-16,5-2 0 0,1-2 1 16,5-1-1-16,5 0 1 0,4-3-1 15,4 0 1-15,5-2 0 0,4-1-1 16,2 1 1-16,5-3-1 0,2 0 1 16,2 0-1-16,3 0 1 0,-1-1-1 15,2 1 0-15,2 0 1 0,2 0-1 16,1-1 1-16,2 0 0 0,-1-2-1 15,3-1 1-15,4 0-1 0,2-2 1 16,-1-2-1-16,1-3 1 0,1-1-1 0,3 0 1 16,0-1-1-16,-1-4 0 0,-4 0 0 15,2 1 0-15,-2-2 0 0,-4 4 1 16,-8-1-2-16,-8 2-2 0,-6 1-11 16,-9 3 34-16,-12 0-164 0,-11 1-122 15,-12-2-330-15</inkml:trace>
  <inkml:trace contextRef="#ctx0" brushRef="#br0" timeOffset="-193889.43">1921 9604 549 0,'3'1'122'15,"0"-2"4"-15,4 0-81 0,0-1-21 16,0 1 0-16,1-2 2 0,1 1 1 16,2-1-1-16,2 0-4 0,3 3-3 15,5 1-3-15,4 0-5 0,8 4-2 16,5 4-3-16,6 2-3 0,6 4 0 16,4 1-2-16,6 0 0 0,9 3-1 0,6-2 0 15,10 1 0-15,7-4 1 0,8-2-1 16,13-1 1-16,11-4 0 0,3-5 0 15,9-6 1-15,2-1-1 0,7-2 0 16,0-1 1-16,2-3-2 0,-1 1 1 16,-3 1 0-16,-2 2-1 0,-6 2-2 15,-5 2-10-15,-8 2-11 0,-11 3 58 0,-11 1-188 16,-9 1-132-16,-16 1-347 0</inkml:trace>
  <inkml:trace contextRef="#ctx0" brushRef="#br0" timeOffset="-193414.99">2258 10708 561 0,'-10'6'122'0,"3"-4"6"0,2-1-97 15,4 0-10-15,2-1 2 0,4-1 3 16,0 0 3-16,4 1-1 0,3 3-2 0,1-1-2 16,6 5 0-16,2 0-5 0,4 2-4 15,3 3-5-15,6-1-2 0,6 1 0 16,8 0-1-16,10-3-2 0,12 2 1 16,11-4 2-16,12-4 3 0,14-1-1 15,12-4 0-15,4-3-1 0,7 0 0 16,4-4 0-16,1 2-3 0,-2-1-3 0,-2 2-1 15,-4-2-1-15,-2 6 0 0,-8-3 2 16,-7 0-17-16,-7-1 135 0,-9 2-293 16,-13-6-162-16,-17-3-470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25T16:33:52.26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9212 6570 470 0,'-1'10'111'0,"1"-2"0"15,-2-1-55-15,1-2-35 0,-2 0-7 16,2 0 1-16,-1-3 2 0,1 1 2 15,0 0 2-15,0-5 1 0,1 4 0 16,-1-2-4-16,0 0-2 0,1 0-4 0,0-1-3 16,0 1-4-16,0-1-2 0,1 0-1 15,-1 1-1-15,1 0-1 0,0 1 1 16,0 0 0-16,-1-2 0 0,0 2 0 16,1 0 0-16,0-2 1 0,0 2 0 15,2 2 0-15,0-1-1 0,1 0 2 16,1-1 0-16,1 1 0 0,2 2 2 15,1-3-1-15,2 0 1 0,1 1 0 16,1-2 1-16,2 1-1 0,3 0 1 16,-1-1-1-16,2 0-1 0,0 0 1 0,1 1-1 15,2-2-1-15,0 1 0 0,0-3-1 16,1 3 0-16,0-1 0 0,0 1 0 16,1-1 0-16,0 2-1 0,1 1 1 15,1 1-1-15,0-1 1 0,0 1 0 16,4 0 1-16,-3 0-1 0,2 2 1 15,-1-1-1-15,2-1 1 0,-3 3 1 16,4-1-1-16,-2 1-1 0,2-1 0 0,0 0 2 16,-2-1 0-16,2 0 0 0,2 1 0 15,-1 0 1-15,3 1 0 0,-3-1 0 16,4 2-2-16,-1-1 1 0,1 3-2 16,-1-3 0-16,0 0 0 0,-1 0-1 15,0-2 0-15,2-1-1 0,-1 1 1 16,-1-2 0-16,0-2-1 0,2 1 0 15,1-3 1-15,1 4-1 0,-2 2 0 0,1-2 0 16,1 2 0-16,0-1 0 0,-1 2 0 16,-2 4 0-16,3-3 0 0,1-4 0 15,-1 2 0-15,2 1 1 0,0 0-1 16,3-2 0-16,2 1 1 0,-3-1-1 16,4 2 0-16,0 0 1 0,0-2-1 15,1 1 0-15,1-1 0 0,-6-2 0 16,4 0 0-16,-1 1 1 0,0 2-1 0,0-2 0 15,-2-1 0-15,1 2 1 0,1 0-1 16,-3 0 0-16,1-1 0 0,0-1 0 16,-1-1 1-16,1-1-1 0,1-2 0 15,1 1 0-15,1 1 1 0,1-2-1 16,0-2 0-16,2 3 0 0,2-1 0 16,0 0 1-16,1-3-1 0,-4 2 0 15,4-1 0-15,-2 2 1 0,1-3 0 16,1 4 0-16,-1 0 0 0,0 0 0 0,2 1 0 15,-1-1 0-15,-1-1-1 0,2 3 0 16,1-4 0-16,4 1 1 0,0-1-1 16,-1-1 0-16,1 1 0 0,-1 3 1 15,0-3-1-15,-2 1 0 0,0-1 0 16,2 3 0-16,3 0 0 0,-6-1 0 16,3 1 0-16,0-1 0 0,1 2 0 0,-2 1 1 15,-1-4 0-15,3 2 0 0,3-1 0 16,6 0 0-16,1 0 0 15,-2-2 0-15,-2 2 0 0,8-1 0 0,-2-1 0 16,10 0-1-16,-6-2 1 0,2 0-1 16,0 0 0-16,-2 1 0 0,1-1 0 15,-1 1 0-15,-3-1-1 0,-2 1 1 16,1 3 0-16,4-2 0 0,1 2 0 16,-8-1 0-16,-1 2 0 0,-4-1 0 0,7 0 0 15,-2 0 0-15,-1 1 0 0,-1 0 0 16,3 1 0-16,-4-1 0 0,1 1 0 15,-3 0 0-15,2-2 1 0,-1 0-1 16,-1-4 0-16,-2 1 0 0,1 2 0 16,0-1 1-16,-8 1-1 0,2-3 0 15,-1 0 0-15,2 0 0 0,-4 2 0 16,2-1 1-16,-1-2-1 0,-1 3 0 16,-1-1 0-16,1 3 1 0,-3 0-1 0,3 1 1 15,0-1 0-15,1 0 0 0,0 0 0 16,-3 2 2-16,0-3-1 0,1 2 1 15,-2 0 1-15,2-4-1 0,-5 0 1 16,4-2-1-16,3 1 0 0,-2 0-1 16,1 1-1-16,-1 0 1 0,-1 2-1 15,3 1 1-15,1-4 0 0,-3 2 2 16,3-1 0-16,4 0 1 0,2 0 1 0,4 5 3 16,1 0 0-16,1 4-1 0,2 1 0 15,-1 0-1-15,1 0-1 0,3 2 0 16,-3 0-3-16,0-2 1 0,0 3 0 15,1-3 3-15,3 3 0 0,-1-1 2 16,1-2 1-16,0-2-1 0,-3 1 0 16,2-2-3-16,-4 2 0 0,-3-3-2 0,-5-1-3 15,-10 0 0-15,-1-1-3 0,-5-2-6 16,-7-4-18-16,-6-1-57 0,-9-6-112 16,-14 1-148-16,-8-8-359 0</inkml:trace>
  <inkml:trace contextRef="#ctx0" brushRef="#br0" timeOffset="15516.75">19582 6719 359 0,'0'0'101'0,"-1"0"1"0,-2 1-27 15,1-3-32-15,-1 0-11 0,-3 0-9 16,1-2-4-16,-1 2-2 0,-1-1-1 0,-1-1-1 16,-1-2-4-16,1 2-3 0,-2-1-2 15,-2 0-2-15,-3-1 0 0,1 2-1 16,-2 0 1-16,-3-1 0 0,-1 1-1 16,-3-1 0-16,-4 0-1 0,-6 1 0 15,-1-2-1-15,-4 1 0 0,-2 0 0 16,0 1-1-16,-1-2 1 0,1 3 0 0,1-5-1 15,-1 0 1-15,3-2 1 0,-2 0 1 16,0-4 0-16,-5 1 2 0,0-3 0 16,0 4 2-16,2 1 2 0,-4-1 0 15,-1 0 0-15,-2-1 0 0,4 0 1 16,6-4-2-16,1 1 1 0,-1-4 0 16,6 2-1-16,4-6-1 0,1-1 3 15,7-1 2-15,0-2 3 0,3-1-1 16,6 0 2-16,2-5 1 0,4 1 2 0,4-1 0 15,3 1-1-15,2 3-2 0,2 1 0 16,4-1-2-16,2 2-3 0,2 1-2 16,3-2-1-16,0-4-2 0,2 0-2 15,-2 0 1-15,0 0-1 0,1 0 1 16,-1 2-1-16,1 3-1 0,2 2-1 16,4-2 0-16,2-2-2 0,4-1 1 0,2 2-1 15,1 1 0-15,4-1 0 0,1 4 0 16,2 2-1-16,7 4 1 0,-2 2 0 15,1 1 0-15,6 0-1 0,-1 2 1 16,3 1 0-16,-1 1 0 0,0 2 0 16,4 2 0-16,3 0-1 0,-1 5 1 15,-2 3 0-15,1 2 0 0,0 3-1 16,0 3 1-16,-4 1-1 0,0 4 1 16,3 2-1-16,1 1 1 0,-5 1-1 15,1 3 1-15,-3 1-1 0,2 1 1 0,-1 1 0 16,-3 1 0-16,-2 1-1 0,3 1 1 15,-2 2-1-15,1 1 1 0,-2 2-1 16,-3 2 0-16,-5 3-1 0,-3 0 1 16,-5 2-2-16,-3 0 1 0,-6-1-1 15,-5-2-1-15,-3-1-1 0,-3-1 1 16,-4 2-1-16,-3 1-1 0,-5 1 1 0,-5 0-1 16,-3 4 2-16,-2 1-1 0,-2-2 1 15,-2 0 1-15,-5-4 2 0,-2-1 0 16,-2 0 0-16,-6-2 1 0,-4-4 0 15,-2-1 0-15,-5-2 0 0,0-1-1 16,-2-2 0-16,-2-1 1 0,1 0-1 16,2-3 0-16,0-2 1 0,-1-4 0 15,-2-2 0-15,3-1 0 0,0-4 0 16,0-2 1-16,-2-2-1 0,-1 0 1 0,0-1-1 16,2-4-1-16,-1 0 2 0,-2-3-1 15,-2-3 0-15,-3-1 0 0,1-2 0 16,-1 1-1-16,1-2 1 0,1 1 0 15,1-1-1-15,2 1 0 0,5 0 1 16,2 1-1-16,6-1 2 0,2 2-2 16,2 1 1-16,2 0-1 0,4 4 2 15,3 0 2-15,3 0 2 0,1 2 4 0,3 0 3 16,4 0 1-16,3 1 1 0,2-2 0 16,3 3-1-16,1 0-3 0,1 0-2 15,-1 0-1-15,2 1-1 0,-1-1-1 16,1 1 0-16,0 0 0 0,0 0-2 15,2 1-1-15,2 0-1 0,1 0 0 16,3 5-1-16,1-1 0 0,2 1-1 0,1-1 1 16,1 3-1-16,1-2 0 0,-1 5 0 15,-1-2 0-15,2 1 1 16,2 1-1-16,0 1 1 0,4 0 0 0,3-1 0 16,4-3 1-16,5 1 0 0,4 0-1 15,1 3 1-15,5-3-1 0,2 0 1 16,3-1-1-16,1 2 0 0,0-2 0 15,-1 2 0-15,1-4 1 0,0 3-1 16,0 0 0-16,-3-2 1 0,3-2-1 16,3-2-1-16,3-3 1 0,-2-3-1 15,-2-1 0-15,2-5 0 0,0-1 1 0,-1-4-1 16,0-3 1-16,-5-2-1 0,4-3 1 16,-2-3 0-16,1 0 0 0,-3 1 0 15,-5 0 0-15,-6 0 0 0,-2 0 0 16,-4 1 0-16,-3-2 0 0,-7-9 1 0,-1 0-1 15,-1-1 1-15,-3-5 0 16,-2-1 0-16,-1-3 0 0,-3-2-1 16,-1 4 0-16,-2 2 0 0,-1 0-1 0,-3 5 1 15,-1 0 1-15,-6 0 1 0,0 0-1 16,-6 1 1-16,-3 0 1 0,-7-3 1 16,-5 0 1-16,-5-2-1 0,-5 1 1 15,-5 2-1-15,-1 1 1 0,-2-1-2 16,0-2 0-16,-2 5-2 0,-1 1-1 15,2 0 1-15,1 1-1 0,1 0-1 0,-3 1 1 16,-1 0 0-16,-3 3-1 0,-2 2 1 16,1 4 0-16,-4 1-1 0,-2 4 1 15,-1 1 0-15,1 3 0 0,2 1 0 16,-2-2 0-16,-2 2 0 0,0 6-1 16,-4 0 1-16,1 4 0 0,0 4 0 15,-4 2-1-15,6 5 1 0,-1 0 0 16,-2 0 0-16,4-2-1 0,-1 3 1 0,4 0 0 15,0 1-1-15,-2 0 1 0,5 3 0 16,8-2 0-16,0 3-1 0,4 2 1 16,2-2-1-16,5 3 0 0,4 3 1 15,0 1-2-15,1 2 1 0,5 1 1 16,5 0-1-16,3 4 1 0,4 0-1 16,3 1 1-16,4 3 0 0,2 1 0 15,2 0 1-15,0 4-1 0,1 1 0 16,0 1 0-16,2 2 0 0,-1-2 0 0,2 0 1 15,-1-2-1-15,2 0 1 0,0-3-1 16,0 3 1-16,3-2 0 0,3 1 0 16,3 2 0-16,1 4 0 0,4 0 0 15,4-1 0-15,3-1 1 0,2-2-1 16,1-2 0-16,2-1 1 0,5-2-1 16,0-1 0-16,3-1-1 0,-2-1 0 0,3 0 0 15,2-2 0-15,1 0 0 0,2-1-1 16,5-2 1-16,-2-1 0 0,0-4 0 15,3 0 0-15,2-1 0 0,0-5 0 16,1 0 0-16,-1-5 0 0,4 0 0 16,3-4 1-16,-1 0-1 0,1-3 1 15,-2 1-1-15,0-4 1 0,-1-4 0 16,-3-3 0-16,-1-2 0 0,0-3-1 16,1-5 0-16,-2-4 0 0,-3-1-2 15,-3-2-3-15,1 1-4 0,-4-2-6 0,-4-2-29 16,-4-3-145-16,-7 2-152 0,-3-8-381 15</inkml:trace>
  <inkml:trace contextRef="#ctx0" brushRef="#br0" timeOffset="43864.24">5993 8034 373 0,'0'15'0'0,"0"-2"-53"15,0-8-267-15</inkml:trace>
  <inkml:trace contextRef="#ctx0" brushRef="#br0" timeOffset="44974.19">5881 7581 493 0,'-3'0'114'0,"1"0"6"0,1-1-75 0,1 1-13 15,-1-1-3-15,2 2-1 0,2 0-1 16,4 1-3-16,3-1-1 0,4 1-4 16,7-2-1-16,7 2-1 0,7-2 1 15,8-1-2-15,7-1-1 0,7-2-2 16,8 1-1-16,5-1-2 0,6-2-2 15,5 2-2-15,2 1-1 0,0-1-2 16,-1 2-1-16,-2-3-1 0,-4-1 0 0,-7 2 0 16,-9-3-1-16,-8 1 1 0,-13 0-1 15,-9 0 1-15,-9 1 1 0,-9 3-1 16,-15-2 1-16,-11 1-2 0,-12 1-1 16,-12 2 1-16,-15-1-2 0,-12 0 0 15,-12 1 0-15,-8 7 1 0,-6 0 1 16,-4 0-1-16,-3 1-3 0,1 0-1 15,2 3 0-15,3-1-1 0,7-2 1 0,7-2 0 16,10 1 0-16,9 0 5 0,12-1 0 16,11-2 0-16,10 1-1 0,8-2-1 15,11 3-3-15,9-1 3 0,11-1 4 16,9 1 2-16,11 0 2 0,9 0 2 16,12-5 4-16,11-4 1 0,7-2 2 15,6 1-3-15,5 0-2 0,3-3-1 16,0 1-1-16,0 2-1 0,-8 1 0 15,-3 3-5-15,-8-1 0 0,-12 1 0 0,-7-1-1 16,-13 4-2-16,-10-1 0 0,-7 0-1 16,-11-1-3-16,-9 1 0 0,-9 1-1 15,-12 2 0-15,-11 2 1 0,-12 0 1 16,-11 2 1-16,-10 4 2 0,-9 1 1 16,-7-1 0-16,-1-2 0 0,-4-1 1 15,3-2-1-15,2-1 0 0,6 0 0 0,7-5 1 16,10 0-1-16,8-2 1 0,12 0 0 15,9 1 0-15,10-1 0 0,6-3 1 16,8 2-2-16,8-1 1 0,9-1-1 16,9 2 1-16,7-2 0 0,9-3 0 15,12-1 0-15,10-2 2 0,9-1 0 16,10 1 0-16,4-3 0 0,6-2 0 16,6 2 0-16,2 2 0 0,1-1-1 15,-2-1 0-15,-5 0-1 0,-5 1 0 16,-7 2-1-16,-13 0 0 0,-13 2 0 0,-13 1 1 15,-10 5 1-15,-14-2 0 0,-14 3 1 16,-16 2 0-16,-16 3-1 0,-14-1 1 16,-16 1-1-16,-17 4-2 0,-13 5 1 15,-10 1-1-15,-7 2 0 0,-5 1 0 16,1 1-1-16,1 4-1 0,6 0 0 0,6-3 0 16,10-1 0-16,12-3 0 15,17 1 1-15,13-4 0 0,14-4 0 0,13-4-4 16,14-2-1-16,12-2 1 0,16-1-1 15,13-2 2-15,13-2 0 0,15-3 0 16,16 0 5-16,13-4 2 0,7 0 0 16,8 1-1-16,5-2 2 0,2-1-1 0,-5 4 1 15,-8 4-1-15,-13 3-1 16,-11 2 0-16,-16 2-1 0,-17 5-23 16,-20 5-7-16,-21 2-139 0,-23 0-136 0,-18 1-346 15</inkml:trace>
  <inkml:trace contextRef="#ctx0" brushRef="#br0" timeOffset="55377.96">9182 7668 459 0,'2'-7'122'0,"-2"3"7"15,1 0-37-15,-2-1-34 0,1 3-4 16,1-1-2-16,-2 1 0 0,1 2-2 16,0 0-1-16,0-1-5 0,1-1-6 15,-1 4-5-15,0-4-5 0,1 2-4 0,-1 2-4 16,0-1-7-16,2 1-3 0,2 3-4 16,1 4-1-16,1 6-2 0,2 7-1 15,0 5-1-15,1 3 1 0,0 9 0 16,0 2 0-16,-2 3-2 0,-3 1-1 15,-1 0-2-15,-1 4-4 0,-2-3-3 16,1-3-2-16,-2-5-4 0,0-2-3 16,2-6-2-16,0-4-4 0,1-10-4 15,-2-2-9-15,0-3-5 0,-2-5-2 0,1-6-4 16,-3-2 0-16,1-5 3 0,-3-1 5 16,1-6 11-16,-2-4 7 0,0 2 6 15,1-1 10-15,1 3 9 0,0 0 9 16,1-2 10-16,1 5 9 0,-1-1 9 15,2 3 6-15,1-1 5 0,0-1 0 0,2 0-1 16,1 1-3-16,1-1-3 16,3-1-4-16,2-2-5 0,0 1-4 0,3-2-4 15,2 2-4-15,3 0-4 0,0 2-4 16,3 3-4-16,3 5-3 0,0 1-2 16,1 2-2-16,1 5 0 0,0 2-2 15,1 4 0-15,-1 5-3 0,-2 1 1 16,-2 5-2-16,-3 1 0 0,-4 1 0 15,-3-1 0-15,-4-1 0 0,-5-1 2 16,-4 0-1-16,-4-2 0 0,-4-1 1 0,-2-1-1 16,-1 2-2-16,-4-5-1 0,0-2-4 15,-3-4-3-15,-1-3-5 0,-1-4-8 16,-2-7-8-16,-1-4-13 0,2-4-10 16,1-2-8-16,4-1 1 0,1-1-3 15,5 2-108-15,4 3-107 0,5-1-256 16</inkml:trace>
  <inkml:trace contextRef="#ctx0" brushRef="#br0" timeOffset="55706.08">9657 7623 568 0,'6'-13'135'0,"0"4"10"0,-2 0-89 16,0 5-14-16,-2 2 2 0,0 3 3 16,0 2-4-16,-1 6-3 0,0 2-3 15,0 4-1-15,0 8-1 0,2 6-3 16,-2 4-2-16,3 4-2 0,2 1-6 15,0 2-7-15,1-1-3 0,-1 1-5 0,2-1-3 16,-3 5-4-16,0-4-3 0,-1 2-5 16,1-1-9-16,-1-3-10 0,2-3-17 15,0-3-18-15,2-7-7 0,-2-4-125 16,1-5-130-16,-3-5-306 0</inkml:trace>
  <inkml:trace contextRef="#ctx0" brushRef="#br0" timeOffset="56093.25">10029 7590 455 0,'-1'2'134'0,"-1"2"7"16,0 0 2-16,1 0-92 0,0 3-5 15,0-2 1-15,2 4 0 0,0-1-7 16,0 2-5-16,1 0-2 0,0 1-2 16,0 2-4-16,1 2-4 0,-2 4-3 15,1 3-4-15,-1 4-3 0,1 2-1 16,-2 4-3-16,0 0-3 0,-1 2-2 0,1 0-2 16,-1 1 0-16,-1 2 0 0,0 2-1 15,2-1-1-15,0-3 0 0,2-1-1 16,0-3 0-16,2-6-1 0,2-4 0 15,2-5 0-15,1-3-1 0,3-3 2 16,3-2-1-16,1-4 1 0,3-2-1 16,2-1-1-16,2-6-2 0,0-2-3 15,-2-3-7-15,-1-2-6 0,0-2-16 0,-5-2-14 16,-3-2 2-16,-3 2-135 0,-3-1-133 16,-4 1-316-16</inkml:trace>
  <inkml:trace contextRef="#ctx0" brushRef="#br0" timeOffset="56294.8">9853 7821 660 0,'-3'0'156'16,"6"0"5"-16,8-1-102 0,5 0-6 16,8-1-2-16,7-3-6 0,7 0-5 15,7 0-5-15,6-2-4 0,0-2-11 16,3 1-6-16,-1 0-5 0,-2 2-6 15,-4-1-13-15,-3-1-19 0,-7 1-22 16,-4 2 152-16,-7 2-294 0,-4-2-164 16,-6 1-441-16</inkml:trace>
  <inkml:trace contextRef="#ctx0" brushRef="#br0" timeOffset="56705.93">9020 8737 537 0,'20'2'134'0,"5"1"4"15,8-3-73-15,9-4-26 0,9 1-3 16,8 0-4-16,9 0-11 0,3-4-7 15,11-1-4-15,1 2-4 0,2-2-2 0,0 1-2 16,-3 0-1-16,-4-2 0 0,-2 2-1 16,-7 1 0-16,-6-1 0 0,-8 2-12 15,-9-1-10-15,-8 3 69 0,-9 0-196 16,-9 2-129-16,-11-2-348 0</inkml:trace>
  <inkml:trace contextRef="#ctx0" brushRef="#br0" timeOffset="57023.13">9076 8713 625 0,'-1'5'142'0,"3"-3"8"0,6 1-102 0,5 0-14 15,7 3-1-15,6-2-1 0,10 3 1 16,9-3-5-16,8 2-5 0,5-1-4 16,5-1-4-16,6 1-1 0,4 0-3 15,1-1-4-15,2-1-4 0,-1 0-1 16,0-2-1-16,-2-1 0 0,-3-1-1 0,-4-1 0 16,-6 0 0-16,-6-1 0 0,-9-2-6 15,-8 1-8-15,-9-2-11 0,-10 1-14 16,-9-1-9-16,-7 0-11 0,-8-1-73 15,-10 1-38-15,-6-1-94 0,-7-3-200 16</inkml:trace>
  <inkml:trace contextRef="#ctx0" brushRef="#br0" timeOffset="57236.55">9415 8471 553 0,'-17'-10'163'0,"6"3"12"0,4 2-9 0,3 4-106 15,3 0-10-15,5 1-5 0,2 2-6 16,6 0-7-16,6-1-6 0,6 1-1 16,6-1 1-16,11 2 3 0,9 0-2 15,10-1-6-15,6 2-6 0,9-3-5 0,0-1-3 16,7 0-4-16,-1-1-3 16,-1-2-5-16,-6-1-13 0,-4-2-40 0,-8-1-153 15,-4 0-168-15,-9 0-422 0</inkml:trace>
  <inkml:trace contextRef="#ctx0" brushRef="#br0" timeOffset="64455.03">10784 7967 565 0,'1'-3'126'0,"-2"-2"4"15,-1 2-97-15,-1 2-10 0,-1-1-3 0,2 0-1 16,-1-1 0-16,1 2-1 0,0-1 0 15,0 0 1-15,2 1 1 0,2 0-2 16,-2 0 0-16,1 1-4 0,0 0-2 16,1 0-3-16,1 2-4 0,2-1-1 15,1 1-2-15,2 1 1 0,4 2 4 16,2 0 4-16,4 3 3 0,2 2 1 16,5 2 0-16,4 1 1 0,6 1 0 15,4 3-4-15,5 1-5 0,7 2-3 0,6 1 0 16,6-1 0-16,4 0-2 0,4 3 0 15,3-2-1-15,1 2 0 0,0 0-1 16,-2-3-1-16,-4 1-6 0,-2-1-12 16,-7 0-17-16,-5-1-8 0,-9-4-5 15,-7-5-111-15,-9 1-14 0,-2 1-99 16,-11-10-190-16</inkml:trace>
  <inkml:trace contextRef="#ctx0" brushRef="#br0" timeOffset="64836.72">11884 8104 560 0,'2'2'131'0,"2"-1"6"16,-1 0-92-16,3 2-13 0,1-1-1 15,2 2 0-15,2 1-7 0,3 0-6 16,2 3-5-16,3-1-2 0,3 2-1 16,1 3-2-16,2 2-1 0,4 1 0 15,-2 2-1-15,3 4 0 0,0 4 1 16,2-1 3-16,-1 2 2 0,1-1 2 0,-5-1-1 16,-1-1 2-16,-5-6-1 0,-5-1-3 15,-3-2-5-15,-6 0-1 0,-6-1 2 16,-7 0 1-16,-7 1 0 0,-8-1-1 15,-8-2 1-15,-10 0 0 0,-6 0 0 16,-7-4-4-16,-6 1-1 0,-6-6 0 16,-2-2-2-16,-2-1 0 0,-2-3-9 15,2-4-29-15,1-2-49 0,7-3-93 0,2 2-134 16,3-2-314-16</inkml:trace>
  <inkml:trace contextRef="#ctx0" brushRef="#br0" timeOffset="71438.23">12893 8367 509 0,'-1'-2'139'0,"1"4"8"16,0-2-33-16,0 0-57 0,0 0-9 16,1-1-1-16,0 2-6 0,1-1-9 15,2 0-5-15,0 2-3 0,3 0-1 16,0 6-4-16,2 3-2 0,1 3-1 16,0 8-2-16,-1 4-4 0,-1 8-2 15,-2 7-5-15,-1 5 0 0,0 7-2 16,-4 3-1-16,-3 3 0 0,-3 1-4 15,0 0-5-15,-2-5-5 0,-3-5-4 0,-1-5-8 16,2-4-10-16,1-6-11 0,-1-9-5 16,0-4 18-16,3-7-139 0,1-4-121 15,-1-9-298-15</inkml:trace>
  <inkml:trace contextRef="#ctx0" brushRef="#br0" timeOffset="71741">12893 8468 637 0,'0'-13'151'15,"0"2"6"-15,1 2-110 0,1 1-2 16,4-2-3-16,0 1-6 0,3-1-9 16,4-1-4-16,3 0-4 0,2-1-2 15,4 1 0-15,2 1-2 0,0 1-1 0,3 3-2 16,-1 3-2-16,1 2-3 0,-1 3-3 15,-1 6-2-15,-2 3-3 0,-2 4-1 16,-5 3 0-16,-5 1-1 0,-4 1-2 16,-5 3 0-16,-10-1-1 0,-4-1-3 15,-5 2-1-15,-3-1-2 0,-3 2-5 16,-3-1-10-16,-3-1-6 0,2-2-5 16,0-3-3-16,0-1-4 0,2-8 4 0,3-2-13 15,2-6-98-15,3-7-104 0,4-6-267 16</inkml:trace>
  <inkml:trace contextRef="#ctx0" brushRef="#br0" timeOffset="72112.61">13649 8282 664 0,'8'-10'160'0,"-6"7"4"0,-3-1-112 16,-4-2-14-16,-3 3-3 0,-4 0-5 16,-1 0-11-16,-4 2-8 0,-2-2-3 15,0 2-1-15,-1 2-2 0,2 4-1 0,1 1 0 16,1 6-2-16,1 3-1 0,4-1 0 16,4 1 0-16,2 4 1 0,4-3 1 15,3 2 0-15,4 0 2 0,3 2 0 16,-2 1-2-16,6 3-2 0,3 0 0 15,0 1-1-15,2 1-1 0,-2-2-1 16,1-1 0-16,-1 0 1 0,-5-7 1 16,-3 0-1-16,-5-2-1 0,-4 0 0 15,-5-3-1-15,-3-2-1 0,-8-5 0 16,-3 3 0-16,-3-2-14 0,-2-3-11 16,-2-4-7-16,-1-2-3 0,3-4-85 0,1-2-46 15,4-4-113-15,5-2-221 0</inkml:trace>
  <inkml:trace contextRef="#ctx0" brushRef="#br0" timeOffset="72770.66">13695 8485 492 0,'14'2'140'16,"-6"0"6"-16,-1 0-9 0,-1-2-95 15,0 2-5-15,0-1 0 0,1-2-7 16,2-3-7-16,0 1-5 0,1-2-2 15,0-3-4-15,0 2-3 0,0-2-2 16,-1 0-1-16,-2 1-1 0,1-3 1 16,-1 1 1-16,-1 1 1 0,-1 1 2 15,-2-3 1-15,-2 3 0 0,-2 0-3 0,-2-1-2 16,-2 4-3-16,-1-1-1 0,-1 3-3 16,-1 1-1-16,-4 6-1 0,-1 6 2 15,-2 5 0-15,-2 0 1 0,0 4 0 16,0 3 0-16,2 3 1 0,5-2 1 15,5 0 0-15,4-1 2 0,5 0 0 16,6-1 1-16,3-2 0 0,3-3-1 0,1-1-1 16,1-3 0-16,4-5 0 0,4-3-1 15,-1-2 0-15,1-5 0 0,1-4 0 16,4-3 1-16,0-5-1 0,0-2 0 16,-5-1-1-16,-2-4 1 0,-1-3 0 15,-4 0 0-15,-5 1-1 0,-3 3 1 16,-5 2 0-16,-1 3-1 0,-3 5 1 15,-2 5-2-15,-2 5 1 0,-1 3-1 0,-2 5 0 16,0 4 0-16,-3 3 0 0,1 3-1 16,0 5 1-16,1-1 0 0,4 0 1 15,3-3-2-15,3-1 0 0,3-3-1 16,1-4 1-16,2-2 0 0,-1-5-1 16,8-2 1-16,-1-4 1 0,1-2 0 15,0-3 1-15,2-3 0 0,3-3 0 0,2-2 0 16,-4-4 0-16,-1 1 1 0,1-4-1 15,-1 0 1-15,-2 2 0 0,-5 1 0 16,-3 5 0-16,-4 4 2 0,0 2 1 16,-5 3-1-16,0 6-1 0,-1 5 1 15,-3 4-1-15,2 4 0 0,0 1-2 16,0 5-1-16,1 3 1 0,2-1-1 16,2 0 1-16,3-2-2 0,0-4-6 15,2 1-5-15,2-2-12 0,1-7-20 16,0 1 147-16,0-4-293 0,-1-4-162 0,2 0-445 15</inkml:trace>
  <inkml:trace contextRef="#ctx0" brushRef="#br0" timeOffset="73466">14790 8519 697 0,'-17'8'166'0,"-3"-6"4"0,0-1-116 16,-3 4-18-16,0 1-3 0,2 0-8 15,-1 1-13-15,3 5-7 0,4 3-4 16,0 3-3-16,-1-2 1 0,3 2-3 16,3 2-3-16,6-1-3 0,5 0-3 15,4-3 0-15,4-3-3 0,4 0-1 16,1-2 1-16,-1-3 3 0,1-2 3 16,0-5 1-16,3-1 3 0,-1-3 2 0,0-3 2 15,3-5 2-15,2-1 2 0,0-4 0 16,-3-4 1-16,-5-3 4 0,0-5 2 15,-6-6 2-15,-1-3 1 0,-3-5 2 16,-3-3 2-16,-1-5 2 0,0-1 0 16,-1 1 0-16,-1 6 6 0,1 6 6 15,-1 7 3-15,1 8 1 0,0 9-2 16,0 5-2-16,0 8-4 0,-1 4-8 16,0 4-7-16,-1 5-5 0,0 5-4 0,1 7-1 15,-1 6 0-15,2 3-1 0,2 4 1 16,2 3-1-16,2 0 4 0,1 1-15 15,1 0-1-15,0 0-7 0,1-4-7 16,-1-1-8-16,3-2-2 0,2-3-10 16,3-4 11-16,4-5-4 0,-1-4 6 15,4-5 3-15,0-4 3 0,-2-6 1 0,-3-8 3 16,-3-1 4-16,-2-7 3 0,0-1 4 16,0-5 4-16,-1-1 5 0,0-5 7 15,-1 2 4-15,-2-2 5 0,0 4 8 16,-3 1 5-16,-2 5 7 0,-1 3 0 15,-1 6-3-15,-1 4-3 0,-2 5-4 16,-2 4-8-16,0 3-6 0,0 3-6 16,-1 3-3-16,1 1 1 0,0 0 0 15,3-1 0-15,2-3-1 0,1-1 2 0,6-3 0 16,3-4 0-16,2-2 1 0,4-1-1 16,4-1 1-16,2-2 1 0,0-3 1 15,0 1 2-15,-4-2 4 0,-1-1 5 16,-4-2 3-16,-3 0 1 0,-4-3-1 15,-1-2-2-15,-2-5-3 0,-3 3-5 16,1-1-6-16,-1 2-3 0,-2 2-2 0,-4 2-2 16,-3 4 1-16,-7 3 0 0,-2 2-2 15,-5 0-5-15,-3 3-9 0,0-1-22 16,1 2-19-16,3-1-135 0,4 0-151 16,3-1-356-16</inkml:trace>
  <inkml:trace contextRef="#ctx0" brushRef="#br0" timeOffset="73934.94">15526 8636 634 0,'-2'-6'148'0,"2"5"2"0,2-1-114 16,3-3-9-16,4 0 0 0,3-1-5 15,2-1-8-15,4 2-9 0,-2-1-6 16,2 1-11-16,0 2-9 0,1 1-77 16,0 0-54-16,0-2-111 0,4 2-253 15</inkml:trace>
  <inkml:trace contextRef="#ctx0" brushRef="#br0" timeOffset="74143.91">16093 8403 699 0,'0'5'161'0,"0"-1"3"16,1 4-122-16,2 0-17 0,-1 5 0 16,-1 5-1-16,2 4-12 0,1 1-7 0,0 2-2 15,-1 0-1-15,2 2-4 0,-2-4-14 16,0-3-16-16,0-3-24 0,0-1-110 15,-2-5-127-15,4-4-304 0</inkml:trace>
  <inkml:trace contextRef="#ctx0" brushRef="#br0" timeOffset="74295.5">16089 8228 649 0,'-2'-12'142'15,"17"8"1"-15,-21-2-99 0,3 0-45 16,2 2 116-16,0-3-253 0,0 3-139 16,1 1-400-16</inkml:trace>
  <inkml:trace contextRef="#ctx0" brushRef="#br0" timeOffset="74622.85">16230 8451 512 0,'12'29'122'0,"-3"-6"1"16,0 1-89-16,-1-1-5 0,-2 0-1 16,-5-3-15-16,0-3-9 0,-1-3-2 15,0-3-1-15,0-3 0 0,0-4 1 0,0-1 3 16,0-4 7-16,0-2 4 0,1-3 3 16,1-3 2-16,0-5 3 0,-1-3 2 15,1-5 1-15,0-1-5 0,0-2-2 16,1 1-2-16,1 3-1 0,0 5-1 15,2 3-3-15,1 4-3 0,1 6-3 16,1 3-1-16,0 3 0 0,-1 6 0 16,3 4-2-16,1 1 1 0,0 4-1 15,3 0 0-15,-1 4 0 0,0 2-2 0,2-2 0 16,-3-3-1-16,0 1-1 0,-1-3 0 16,-1-1-10-16,-1-2-15 0,0-5-5 15,-3-2-72-15,2-1-68 0,0-4-122 16,1-1-267-16</inkml:trace>
  <inkml:trace contextRef="#ctx0" brushRef="#br0" timeOffset="74905.34">16825 8381 661 0,'-1'1'156'0,"-4"-3"4"0,-5 2-96 16,-2 1-27-16,-5 1-5 0,-5 2-7 15,-3 0-10-15,1 4-3 0,2 2-4 16,4 1-4-16,2 1-1 0,6 2 1 16,8 3 1-16,2 2 2 0,6 1 0 0,3 5 0 15,7 0 1-15,2 1-1 0,3 2-3 16,3-1 0-16,2 1-2 0,-1 0-1 16,-4-2 0-16,-4 0-1 0,-4-3-1 15,-3-3-1-15,-6-3-5 0,-2-3-2 16,-5-4-2-16,-4-2-12 0,-6-4-14 15,-6-4-2-15,-5-1-12 0,-6-1-118 0,-3-7-125 16,-2-4-297-16</inkml:trace>
  <inkml:trace contextRef="#ctx0" brushRef="#br0" timeOffset="75151.91">16824 8115 660 0,'10'-3'158'0,"-3"-2"4"16,-3 5-107-16,-1 4-13 0,2 4 3 15,-2 3-3-15,2 6-8 0,2 7-6 16,1 8-3-16,1 2-1 0,4 6-8 16,0 3-6-16,0 3-3 0,0 1-2 15,0 1-1-15,-2-1-9 0,-1-3-3 16,-2-3-14-16,-3-2-16 0,-3-3 142 15,-1-3-293-15,-2-5-165 0,-2-3-451 0</inkml:trace>
  <inkml:trace contextRef="#ctx0" brushRef="#br0" timeOffset="75493.59">16798 8481 619 0,'13'-29'151'0,"0"9"10"15,2 8-84-15,4 2-20 0,3 2-14 16,1 5-2-16,1 3-3 0,-2 7-9 16,4-2-10-16,3 1-6 0,0 4-5 15,3 6-3-15,-2 1-3 0,-1 3 0 16,1 3-1-16,-2 4-1 0,-2 3 0 16,-3 0-1-16,-6 0-2 0,-2 0-1 0,-3-1 0 15,-4 0-2-15,-2-5 1 0,-5-2-1 16,-1-1 0-16,-1-7 1 15,-2-2 0-15,1-5 2 0,0-2 1 0,-1-2 6 16,1-6 3-16,-1-5 3 0,3-5 2 16,1-6 2-16,2-5 0 0,3-5 0 15,5-5-6-15,2-1-1 0,5 1-3 16,3 2-2-16,2 5-3 0,4 4-1 0,0 2-4 16,3 5-8-16,2 4-15 0,2 4-21 15,-2-1-137-15,-1 2-145 0,4 5-359 16</inkml:trace>
  <inkml:trace contextRef="#ctx0" brushRef="#br0" timeOffset="120832.34">18191 8397 275 0,'1'1'91'0,"-1"0"7"16,-1-1-14-16,-1-1-27 0,-1 1-10 15,0-3-8-15,-1 3-8 0,0 0-9 16,-2-2-4-16,2 2-3 0,0 1 0 16,0-2 0-16,0 0 0 0,1 0 1 0,-1 0-1 15,2 2-2-15,1-1 0 0,0-2-1 16,1 3 0-16,0-1-1 0,1 1 0 15,-1 0 1-15,1-2 1 0,0 2-1 16,0 0-1-16,1-3 2 0,1 1 3 16,0-2 2-16,3-2 1 0,1 0 1 15,6-6 2-15,4-4 2 0,6-1 1 16,8-6-1-16,4-2-1 0,4-3-1 16,8-3 0-16,2-3-2 0,6 0-2 0,1-7-3 15,2 4-4-15,6 2-2 0,-1 1-3 16,-4 2-3-16,2 4-1 0,-5 4-3 15,-3 8 0-15,-7 0-1 0,-8 3-2 16,-6 2-3-16,-5 3-6 0,-8 0-6 16,-5 3-6-16,-6 0-10 0,-3 3-11 15,-5 1-9-15,-4 1 28 0,-1 4-146 16,-4-2-123-16,-2 4-305 0</inkml:trace>
  <inkml:trace contextRef="#ctx0" brushRef="#br0" timeOffset="121280.73">18191 8578 555 0,'3'2'138'16,"1"-1"8"-16,3-1-76 0,2 0-19 16,3 1-8-16,4 2-4 0,4 4-5 0,3 0-8 15,2 3-6-15,2 4-5 0,5 5-4 16,5 2-3-16,3 4-1 0,2 3-3 16,3 2 0-16,3 2-2 0,6 2 1 15,1-4-1-15,-4 2-1 0,-2-7-1 16,-2 0 0-16,-2-4-15 0,-6-2-14 15,-5-4 79-15,-7-3-219 0,-5-3-145 16,0 3-388-16</inkml:trace>
  <inkml:trace contextRef="#ctx0" brushRef="#br0" timeOffset="122797.62">19965 7515 386 0,'3'0'122'0,"0"-1"5"15,-1 1-1-15,0-2-60 0,0 0-16 16,-1 0-10-16,0 0-6 0,0 0-5 15,1 1-2-15,-2-2 0 0,0 1-5 16,0 1-3-16,-2 0-2 0,0-1-3 0,1 1-2 16,-2-1-3-16,-3 0-2 0,-2-1-2 15,-3 2-1-15,-1 0 0 0,-1 0 0 16,-4 1-1-16,-2 1 1 0,-2 1-2 16,-1 3 1-16,-4-1-1 0,1 4-1 15,0 1 0-15,3 1-1 0,2 1 0 16,5 1-1-16,4 0 0 0,5 1-1 15,2 1 0-15,2 0-1 0,3 0 0 0,2-1 1 16,5 3 0-16,4-1 0 0,4 1 2 16,3 1 0-16,4 0 0 0,5 4 1 15,-1 1 0-15,0 0-1 0,-4 1 1 16,-3-1-1-16,-3-2 1 0,-5-4-1 16,-7-2 0-16,-4-2 3 0,-3 1-1 15,-5-4 1-15,-6-2 1 0,-5-1-1 16,-6 0 1-16,-8-4-1 0,-4-2-2 0,1-1-4 15,-2-2-9-15,3-4-13 0,5-1-10 16,3-3 4-16,7 1-108 0,5-4-28 16,1-1-107-16,4-2-216 0</inkml:trace>
  <inkml:trace contextRef="#ctx0" brushRef="#br0" timeOffset="123115.59">20092 7201 580 0,'1'-1'157'0,"0"0"6"0,1 0-30 16,0 1-86-16,0 0-7 0,1 0-6 15,2 3-4-15,0 6-6 0,1 5-2 16,0 7-2-16,1 5 1 0,-2 9-1 16,2 7 0-16,-3 5-3 0,0 6-3 15,1 4-6-15,-2 3-3 0,0 1-3 16,1-1-5-16,-2 1-7 0,0-6-13 0,0-6-15 16,0-5-13-16,1-5-12 15,-1-7 48-15,2-4-176 0,0-9-130 0,1-5-321 16</inkml:trace>
  <inkml:trace contextRef="#ctx0" brushRef="#br0" timeOffset="123465.91">20466 7182 646 0,'5'0'157'16,"1"2"5"-16,0 0-104 0,1-1-13 16,-2 2 0-16,1 2-2 0,-2 0-8 15,1 4-6-15,-1 3-3 0,-1 6-2 0,1 3-3 16,-2 7-3-16,0 5-4 0,-1 4-3 16,-1 6-3-16,-1 3-2 0,-1 3-2 15,1 2-2-15,-1 1 0 0,0-1-2 16,2 1 1-16,4-3-1 0,1-4 0 15,3-4 0-15,3-7 0 0,3-7-1 16,2-4 1-16,2-4 0 0,2-6 1 16,-1-3-2-16,1-6 0 0,0-1-1 15,1 0-7-15,1-7-9 0,-2-1-19 16,0-6-21-16,0 0-13 0,-3-4-122 0,-1-2-136 16,-4-6-309-16</inkml:trace>
  <inkml:trace contextRef="#ctx0" brushRef="#br0" timeOffset="123659.41">20409 7514 647 0,'-1'-7'157'0,"6"-1"10"0,6 2-90 16,5 1-23-16,4 1-3 0,8-2-4 15,5 2-12-15,6 0-4 0,0-1-10 16,6 3-7-16,4-1-4 0,1 0-6 15,-2 0-25-15,-1 1-87 0,-3 1-79 16,0-1-144-16,-5-3-337 0</inkml:trace>
  <inkml:trace contextRef="#ctx0" brushRef="#br0" timeOffset="131178.25">19656 8514 550 0,'5'-5'130'16,"-1"-1"4"-16,0-1-83 0,3 3-11 16,-2-3 0-16,0 2 1 0,-1 2 0 0,1-1-1 15,-3 2 0-15,-1 1-4 0,0 0-6 16,0 1-7-16,-1 4-5 0,0 4-6 16,-1 5-5-16,0 5-4 0,0 6-2 15,0 6 0-15,-2 9 0 0,2 3 0 16,-1 6 0-16,1 0 0 0,1 4 0 15,0-3 0-15,2 0-2 0,3-3-6 16,-1-5-8-16,1-1-12 0,1-7-13 0,1-3-11 16,-2-1-128-16,-3-6-128 0,-1-5-310 15</inkml:trace>
  <inkml:trace contextRef="#ctx0" brushRef="#br0" timeOffset="131457.32">19750 8914 679 0,'10'-7'167'16,"3"1"4"-16,3-3-109 0,-2 2-13 15,1 1-3-15,2-1-10 0,-1 2-14 16,0 0-7-16,-3 2-5 0,0 3-3 16,-1 3-4-16,0 3-2 0,-1 0-2 15,0 6-2-15,0 3-5 0,-1 1 0 16,0 4-1-16,-1 0-1 0,-2 2-1 0,-4 1-1 15,-2 0 2-15,-4 0 3 0,-5 2 0 16,-3-6 2-16,-3-1-1 0,-1-2 0 16,-4-2-7-16,-3-3-12 0,-1-3-11 15,-2-4-7-15,-1 0 54 0,-3-5-176 16,2-5-126-16,3 0-312 0</inkml:trace>
  <inkml:trace contextRef="#ctx0" brushRef="#br0" timeOffset="131815.44">20135 8947 596 0,'0'0'140'0,"1"0"2"0,1-3-98 15,2 2-16-15,2-1-1 0,2-2-5 0,1-1-8 16,3 1-5-16,2-3-1 0,2 1-1 15,3-2 1-15,-2-2 1 0,3 3 1 16,0-2 0-16,-2-1-1 0,-1 1 0 16,-4 0-1-16,-4 1 0 0,-1 0-1 15,-5-1-1-15,-3 0-1 0,-5 2-1 16,-6 0-1-16,-4 5 0 0,-6 1-2 16,-4 6 0-16,-2 4 0 0,-3 4 1 15,-1 7 1-15,1 3-1 0,1-1 0 0,5 4-1 16,3 1 0-16,4-1 0 0,6 0-1 15,5 0 0-15,9 0-1 0,4-2 0 16,6-2-12-16,6-3-4 0,3-1-14 16,3-5-9-16,7-3 88 0,2-5-211 15,3-2-134-15,5-7-339 0</inkml:trace>
  <inkml:trace contextRef="#ctx0" brushRef="#br0" timeOffset="132263.91">20774 8859 562 0,'-6'-11'165'0,"-3"1"3"0,-3 1-11 16,-1 2-107-16,-2 2-6 0,-4 2-9 15,-2 3-11-15,-2 2-10 0,-2 3-4 0,-1 3 0 16,-1 4-4-16,0 4-2 0,3-1-2 16,3 0-3-16,5 3-3 0,4-4-1 15,5-2-1-15,7-1-1 0,2-1 1 16,6-2 0-16,2-2 1 0,4-1 3 15,3-1 2-15,0-2 0 0,5-3 1 16,2-2 0-16,0-2-1 0,0 0 1 16,-2-1 0-16,-2 0 0 0,-2 2 0 15,-5 0 0-15,-3 3 0 0,-5 1-1 0,-2 2 0 16,-3 4 0-16,-4 4 0 0,-4 5 0 16,-3 4 0-16,-4 6 0 0,-7 6 0 15,-3 5 1-15,-5 3-7 0,-1 4-7 16,-2-2-4-16,1 1-1 0,2-5 1 15,5-3 0-15,4-4 0 0,6-7 6 16,4-4 9-16,3-5 3 0,4-4 2 16,3-4 7-16,2-5 4 0,4-1 4 0,4-6 2 15,5-4 2-15,6-3 0 0,4-5-1 16,6-2-6-16,4-3-4 0,3-1-3 16,4 0-2-16,2 0-3 0,2 1 0 15,1 0 0-15,-1 3-2 0,-4 3-6 16,-3 3-18-16,-3 2-26 0,-6 3-134 15,-8 2-146-15,-4 2-363 0</inkml:trace>
  <inkml:trace contextRef="#ctx0" brushRef="#br0" timeOffset="142278.89">19646 9600 372 0,'-22'2'99'0,"5"-3"6"0,3-2-41 16,5 1-16-16,3-2-3 0,2-1-5 16,2 1-3-16,2 0-2 0,0-1-2 15,1 0-2-15,1-1-1 0,0 3 0 16,1-1-2-16,0 3-1 0,0-4-2 15,5 3-5-15,4 1-3 0,5 0-4 16,6 0-6-16,9 0-2 0,9 0-3 0,6 2-1 16,6 0-1-16,7 0 0 0,4 0 1 15,7-2-1-15,4 1 0 0,1-2 0 16,0 1 0-16,-1-2 0 0,-4 3 0 16,-5-1-1-16,-8 1 1 0,-9 1-1 15,-8-1-2-15,-12 1-6 0,-7-2-12 16,-9 1-12-16,-12 1-2 0,-15-1 15 15,-14 3-105-15,-15-1-31 0,-12 0-96 0,-14 1-207 16</inkml:trace>
  <inkml:trace contextRef="#ctx0" brushRef="#br0" timeOffset="142395.57">19655 9615 349 0,'-67'4'118'0,"11"2"6"0,15-5-1 16,10 2-42-16,11-3-11 0,16-1-19 15,15-1-10-15,17-1-7 0,16-1-6 16,20 0-4-16,14-5-11 0,16 1-20 15,13 1-143-15,9-4-130 0,2-2-339 16</inkml:trace>
  <inkml:trace contextRef="#ctx0" brushRef="#br0" timeOffset="162306.28">19708 8278 503 0,'-15'9'110'0,"6"-5"0"0,2-1-75 15,5-5-20-15,0 5 1 0,2-4 3 16,0-2 0-16,0-1 2 0,1 1 1 16,0-3 1-16,0 3-3 0,-1-6-2 15,0 2 1-15,1 1 1 0,-1 2 0 16,0 1 2-16,0 2-2 0,0 1-3 16,1 0-5-16,3 1-3 0,6-1-1 0,7 3-3 15,10-6-1-15,7-1 2 0,10 0 1 16,13 3 0-16,12-4-1 0,9 0 0 15,10-3-1-15,2 0 0 0,7 1-4 16,2-1-19-16,2-4 16 0,-2 0-159 16,-6-2-136-16,-12-6-355 0</inkml:trace>
  <inkml:trace contextRef="#ctx0" brushRef="#br0" timeOffset="209239.29">10401 6591 638 0,'-16'2'130'0,"5"-3"1"0,2-4-117 16,-1-1-8-16,1 0 4 0,-1 0 4 16,-2 1 2-16,-3 1 1 0,-2 2 1 15,-5 3-2-15,-5 4-3 0,-5 4-5 16,-6 6-3-16,-6 4-3 0,-5 3-2 16,-6 4 0-16,-2-2-2 0,-1 0 0 0,-2-3-2 15,-3-6 1-15,0-3 0 0,-1-4 0 16,2-5 0-16,-3-5 2 0,-1-3 1 15,-1-2 0-15,1-6 0 0,-1-4 0 16,0-5 1-16,3-1 2 0,4-5 1 16,3-6 1-16,5-6 1 0,7 1 2 0,9-10 1 15,6-5 0-15,7-5 1 0,9-3 0 16,6-2 1-16,7-1-2 0,6 0-1 16,6 3 0-16,5 0-1 0,1 0-2 15,5 1-1-15,2 4-1 0,5 0 0 16,-1-3 1-16,1 2-1 0,2 6-1 15,5 3 1-15,2 3-2 0,3 2 1 16,7 2 0-16,4 4 0 0,6 5 0 16,4 2 0-16,4 6 0 0,8 4 0 15,3 5 0-15,1 9-1 0,3 4 0 0,4 4-1 16,3 7 1-16,4 3-1 0,-4 7 0 16,1 7 0-16,-2 0 1 0,-4 7-1 15,-3 3-1-15,-7 4 1 0,-3 2-1 16,-8 3 1-16,-4 4-1 0,-6 4 1 15,-3 3 0-15,-5 2 0 0,-6-1 0 16,-8 1 0-16,-2-2 0 0,-7-5 0 0,-7-1-1 16,-9 1-1-16,-9-2 0 0,-13 0-1 15,-12 1 1-15,-16-1-1 16,-17 2 0-16,-17-2 0 0,-19-6 1 0,-14-6-13 16,-10-3-11-16,-8-4-8 0,-1-6 162 15,4-6-292-15,4-11-149 0,17-1-412 16</inkml:trace>
  <inkml:trace contextRef="#ctx0" brushRef="#br0" timeOffset="210221.48">6796 7611 523 0,'-6'19'128'0,"-3"-5"1"0,1 0-21 16,-1 3-100-16,-1 1-5 0,-4-1 2 15,-2-2 3-15,-5 0 3 0,-2-3 0 16,-3 1 0-16,-6-2 0 0,-1 2-2 16,-4 0-2-16,-4-2-4 0,-4-3-1 15,-3 3-2-15,-2-1 0 0,-5-1 0 16,-2-6 1-16,-1-1 0 0,0 2 1 16,2-2 3-16,2-4 3 0,1-3 2 15,1-1 3-15,4-4 1 0,2-4 2 0,5-8 3 16,3-6 0-16,3 0-2 0,2-8-1 15,6-5-1-15,2 0-1 0,2-4-1 16,3-2-3-16,2 1-2 0,4-4-2 16,1 2 1-16,3-1 0 0,2 3-1 15,3 0-1-15,2 2 1 0,0-1 0 16,5 2 0-16,2 2-2 0,4 0-1 16,3 2 0-16,1-2-1 0,2 1-1 0,7-3 1 15,3 1-1-15,1 2-1 0,5-2 1 16,1 0-1-16,7 3 0 0,2-2 1 15,1 7-1-15,1 4 0 0,2 2 1 16,1 4 0-16,2 3-1 0,4 5 1 16,0 6-1-16,6 6 1 0,3 2-1 15,4 3 0-15,1 3 0 0,1 4 1 16,1 2-1-16,0 5 0 0,-1 2 0 16,-2 3 0-16,-1 6-1 0,-1 8 1 0,-4 4 0 15,-7 9 1-15,-8 1 0 0,-8 2 0 16,-10 4-1-16,-11 2 1 0,-10 0 0 15,-9 2-1-15,-7-3 0 0,-7 2 0 16,-3 2 1-16,-4-1-1 0,-2 0 1 16,-2-4 0-16,-1-4-1 0,1-2 0 0,-1-4-2 15,-1-3-1-15,0-6 0 16,0-7-6-16,-5-2-30 0,0-8-141 0,-6-8-144 16,-2-13-373-16</inkml:trace>
  <inkml:trace contextRef="#ctx0" brushRef="#br0" timeOffset="211321.78">10508 7467 645 0,'-1'3'139'0,"0"-2"-1"0,0 0-97 16,0 1-24-16,-3-3 0 0,0 1 3 15,-3-2 3-15,0-2 3 0,-4 0 4 16,-1-2-3-16,-4-3-6 0,-2 1-6 15,-4-3-5-15,-1 1-3 0,-5-1-3 0,-2 1-4 16,-6 2 0-16,-2-2-1 0,-3-1 1 16,-4 2 0-16,-2 0-1 0,-3 2 1 15,-2 1 0-15,-5 1 0 0,-2 4 0 16,-3 1-1-16,-2 0 1 0,-2 3 0 16,-1 1 0-16,0 3-1 0,1 1 1 15,-1-2 0-15,1 5 0 0,4 3-1 0,-2 1 1 16,4 0 0-16,4-1 0 0,2 3 0 15,4 4 0-15,3 0 0 0,1 0 0 16,3 1 0-16,1 5 0 0,4 1 0 16,1 2 0-16,2 2 1 0,2 3-1 15,1 4 0-15,1 2 1 0,4 2 0 16,-2 1-1-16,4 2 1 0,2 3 0 16,2 4 0-16,5-2 0 0,3 2 1 15,1 2-1-15,4 2 1 0,3 1 1 16,2-4 1-16,7 2 1 0,2 0 0 0,6-3 0 15,5-1 0-15,5 0-1 0,5-2-1 16,6 1 0-16,4-8-2 0,3 1 0 16,5-3 0-16,4-5 0 0,3-4 0 15,3-7 0-15,-1-5 0 0,3-1-1 16,4-2 1-16,1-2-1 0,1-2 1 16,3-2-1-16,1-1 1 0,3 1-1 0,-2-4 1 15,-3-5-1-15,2 1 1 0,-1-3 0 16,-1-1 0-16,-2-2 1 0,1-3 1 15,0 1 1-15,1-5 1 0,0 0 2 16,-4-2 1-16,1 0-1 0,2-1 1 16,-5-4-1-16,1-2-1 0,-3-2 0 15,-3-5-1-15,-5-6-1 0,-1-4-1 0,-7-6 0 16,-1-3 0-16,-4-3 0 16,-6-5-1-16,-1-1-1 0,-3-1 1 0,-2-3-1 15,-2 1-1-15,-3-1 1 0,-4 2-1 16,-1 1 0-16,-2 1-1 0,-4 2 0 15,-6 2-4-15,-4 7-2 0,-9 0-6 16,-3 0-5-16,-11 3-5 0,-13-1-4 16,-8 1-10-16,-11 1-14 0,-9 0-6 15,-10 1-120-15,-7 0-125 0,-2 2-308 16</inkml:trace>
  <inkml:trace contextRef="#ctx0" brushRef="#br0" timeOffset="-207670.15">1775 12587 590 0,'-16'0'131'15,"-1"2"3"-15,0-2-101 0,3-2-12 16,0 2-2-16,2-1 1 0,0-1 1 16,0 1-2-16,1-3-2 0,1 1-1 0,2 0-1 15,0-3-3-15,1 2-4 16,2-1-5-16,1-2-4 0,0-1-1 0,3-2 0 15,2 0-1-15,0-3 0 0,3-2 0 16,2 0 3-16,3-3 0 0,3 2 1 16,2 0 1-16,4-2 0 0,4 1 0 15,4 1-1-15,5-3 1 0,3 3-2 16,2-3 1-16,2 0-1 0,5-1 1 16,1-1-1-16,4-2 0 0,2 3 0 15,6-5 0-15,3 4 0 0,5 0 0 16,1 0 0-16,2 0 0 0,4 2 0 0,2-2 0 15,4 3 1-15,0-3-1 0,5 0 1 16,1 1 0-16,2 1 0 0,4 0-1 16,1 4 1-16,-3-1-1 0,2 3 0 15,4 1 0-15,2 1 0 0,3 2 0 16,1 1 0-16,-1-3 0 0,8 3 0 16,1-2 0-16,2 0 0 0,3 0 0 0,-1-2-1 15,3 3 0-15,1 0 0 0,2-3-1 16,0 2 0-16,-1 4 0 0,4 1 0 15,1 3 0-15,-1-3-1 0,-2 2 1 16,1 4-1-16,1 1 0 0,1-1 1 16,-3 4-1-16,2-2 1 0,1 5 1 15,-1-3 0-15,-1 4 1 0,-1-2-1 16,3 2 1-16,-1-4 0 0,0 4 0 16,-3-2 0-16,1 5 0 0,0-3 1 0,-4 0-1 15,-2 1 0-15,-5 4 1 0,0 1-1 16,-6 0 0-16,-3-1 1 0,-6 4-1 15,-3 3 0-15,-6 0 1 0,-4 2 0 16,-3 0 0-16,-3 3 1 0,-6 4 0 16,-2-3 1-16,-3 0-1 0,1 0 1 0,-2 3-1 15,-2 1 0-15,-1-1 0 0,1-2-1 16,0 1 0-16,-1-1-1 0,-1 0 1 16,-2-4 0-16,-2-1 0 0,-4 1 0 15,-1 0 1-15,-4 1 0 0,-3 2 0 16,-2 0 0-16,-3 3 1 0,-3-1 0 15,-2 3 1-15,-4-1-1 0,-1 3 0 16,-2-3 0-16,-2 0-1 0,-2 2 0 16,-1-1-1-16,-2 0 0 0,0 1-1 15,-2 1 0-15,-2 1 0 0,0 4 0 0,0-1 0 16,-2 4 0-16,0-1 0 0,-2 2 1 16,1 4-1-16,0 0 0 0,-1 3 1 15,-2-3-1-15,1 0 0 0,0 0 0 16,-3-1-1-16,1-4-1 0,-2 0 0 15,-2-4-2-15,-2-3 1 0,-2-1 0 0,-1-3 0 16,-2-2 1-16,-2-1 1 0,-2-4 1 16,-2 4 1-16,-1-1 1 0,-1-2 2 15,-3 1 0-15,-1 2 1 0,-2-2 1 16,-2-3-1-16,-3 4 0 0,-3-2-1 16,-4 0-1-16,-5-1 0 0,-3 0-1 15,-5 0-1-15,-3 2 0 0,-5-6-1 16,-1 0 1-16,-2 1 0 0,-1-2-1 15,-2-1 0-15,-2-1 1 0,-1-2 0 16,0 2-1-16,0-2 1 0,-2-2 0 16,2 1-1-16,-1-1 1 0,3 0-1 0,-2-1 1 15,0-1-1-15,-2 0 0 0,2 0 0 16,-2-2-1-16,0 1-2 0,-2 0 0 16,2 3-1-16,1 2 0 0,1-2 1 15,3 3 0-15,2-1 1 0,3-3 2 16,6 1 1-16,3-2 0 0,4 0 0 0,2 3 0 15,3 0 0-15,1-3-1 0,2 6 0 16,1 0 0-16,2-1 0 0,0 0 0 16,2 0 0-16,0 1 0 0,2 3-1 15,2-1-1-15,0-1 1 0,2 0 1 16,3-1-1-16,1 1 0 0,3-2 0 16,1 2 1-16,1-2-1 0,3 1 1 15,0 1-1-15,2 3 1 0,-1 1-1 16,0 0 1-16,2 3 1 0,-1 2-1 15,1 5 0-15,-3-1 0 0,-1 5 1 16,-1 5-1-16,-2 2 0 0,-1 2-5 0,-3 2-5 16,0 5-5-16,-1 5-6 0,1-1-5 15,-1 2-3-15,1 3-128 0,-2-2-114 16,-1 3-295-16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25T16:38:13.80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12872 8151 536 0,'12'-2'135'0,"2"-4"3"0,-4 2-72 16,3-4-28-16,-4 1-5 0,0 0-6 15,-1 2-7-15,0-1-5 0,-4 4-1 16,-1-2 0-16,-1 3 0 0,1-1 0 16,-2 4 2-16,-1-2 0 0,-1 0 3 0,-3 0 1 15,1 1-3-15,-5-1 0 0,-2 1-2 16,-4-1 0-16,-3 0 0 0,-5 0-3 15,-3-1-2-15,-1 0 0 0,-3-2-1 16,-3 0-1-16,-1-1-3 0,0 1-2 16,3-1-1-16,1 1-2 0,2 1 1 15,4 1-1-15,4 1 0 0,5 2-1 16,3 0 1-16,2 1-1 0,3 4 0 16,1-3 0-16,2 5-1 0,2 1 1 15,1 2 0-15,0 1-1 0,1 2 1 0,0 3 1 16,0 4 0-16,0 3 0 0,0 3 0 15,-2 3 0-15,-2 4 0 0,0 6 0 16,-3 1 1-16,0 2-1 0,-2 1 1 16,0 0-1-16,3-1 0 0,0-4 0 15,3-4 0-15,2-3-1 0,3-1 0 16,3-7 0-16,4-3 0 0,2-6 0 0,3-4 1 16,3-3 0-16,4-7 2 0,1-7-1 15,4-3 1-15,0-3-5 0,3-3-6 16,0-2-11-16,-3-3-16 0,-4 0-14 15,-3-1 54-15,-5 1-185 0,-6-1-135 16,-6-1-338-16</inkml:trace>
  <inkml:trace contextRef="#ctx0" brushRef="#br0" timeOffset="160.57">12532 8527 609 0,'-9'3'153'0,"9"0"2"0,-1 0-90 16,4-3-15-16,5-1 1 0,5-3-2 15,2 0-8-15,5-5-9 0,4 0-3 16,3 1-3-16,4-2-8 0,-1 0-13 16,-2 2-18-16,2-1-26 0,-2 2-15 0,1-1-130 15,-2 2-142-15,0-3-341 0</inkml:trace>
  <inkml:trace contextRef="#ctx0" brushRef="#br0" timeOffset="399.4">13123 7905 735 0,'-2'0'182'0,"1"0"4"0,-1 2-105 16,1 0-37-16,0 6-11 0,-1 2-5 16,1 2-12-16,1 4-7 0,0 8-3 15,1 6 1-15,1 5-1 0,-1 4-1 16,-1 6-2-16,1 9 0 0,-1 2-3 15,-2 2-12-15,2 0-24 0,-2-1-19 16,4-1 71-16,-1-4-208 0,0-7-153 0,1-8-375 16</inkml:trace>
  <inkml:trace contextRef="#ctx0" brushRef="#br0" timeOffset="815.13">13591 8217 628 0,'0'-1'163'0,"-1"0"5"16,0-3-96-16,-1 2-15 0,-1 0-1 15,-1-3-10-15,1-1-14 0,-3 2-12 16,1-2-5-16,-2 3-4 0,0 0-3 15,-1 0-4-15,0 3-2 0,-2 3-1 0,-1 0 0 16,-1 2-1-16,-1 4 0 0,-2 2 0 16,0 1-1-16,0 3 0 0,2 1 1 15,1 0-2-15,3 1 1 0,4-2-2 16,3 0 1-16,4 2-1 0,1-2 1 16,6 2-1-16,2-2 2 0,2 0-1 15,1 2 2-15,3-2 0 0,-1-2 1 0,1 3 0 16,-2-1-1-16,-1-2 1 0,-2 3-1 15,-2-1 1-15,-1-1-1 0,-5 1 1 16,-2-2-1-16,-2 2 1 0,-3-2 1 16,-2 0-1-16,-2-1 0 0,-2 0 0 15,-3-3-6-15,0-2-11 0,-2-1-14 16,-1-4-13-16,-1-4 5 0,0-2-144 16,-1-4-137-16,3-1-322 0</inkml:trace>
  <inkml:trace contextRef="#ctx0" brushRef="#br0" timeOffset="1213.63">13602 8399 510 0,'5'-1'137'0,"1"1"7"16,-2-1-36-16,2-1-64 0,3 2-5 0,0 2 0 15,3-2-8-15,2 1-7 0,0-4-4 16,1 5-2-16,3-4-2 0,-1-2-2 15,0 0 0-15,0-2-2 0,-3 1 0 16,0 0-1-16,-2-2-1 0,-2-1 0 16,-4 3-1-16,0 0 2 0,-2 0 1 15,-1-2 2-15,-2 2 2 0,0-2 0 16,-2-1-1-16,-1 1-2 0,-1-2-2 16,-3 0-1-16,2 3-3 0,-3-2-2 0,-1 4-2 15,-1 4-1-15,-1-2 0 0,-1 8 0 16,0 2-2-16,0 0-1 0,2 7 0 15,1 0 0-15,2 2 0 0,1 2 0 16,1 2 0-16,2 0 0 0,2 1 0 16,1-2 0-16,4 3 0 0,0-2-1 15,4 0 1-15,2-1 0 0,0-3-2 16,0-1-2-16,-1-3-4 0,0-2-9 0,0 0-10 16,0-4-10-16,1-1-17 0,4-5-3 15,1-1-66-15,2-3-60 0,-1-4-107 16,5-5-243-16</inkml:trace>
  <inkml:trace contextRef="#ctx0" brushRef="#br0" timeOffset="1401.75">14210 8266 681 0,'0'-1'182'0,"0"3"5"16,0-1-71-16,0-2-57 0,0-1-13 15,1 0-11-15,-1-1-15 0,0-1-13 16,1 1-9-16,0 0-9 0,0-1-18 16,2 1-24-16,-1 1 106 0,1 0-245 15,0 2-155-15,2 3-405 0</inkml:trace>
  <inkml:trace contextRef="#ctx0" brushRef="#br0" timeOffset="1581.42">14200 8565 684 0,'-1'1'169'0,"1"2"2"15,-1-6-108-15,1 3-20 0,5 0-4 16,0 1-8-16,0 1-16 0,-4 0-6 16,1-1-8-16,-1 2-19 0,0 2 136 15,0 0-294-15,-1 0-163 0,0 3-471 16</inkml:trace>
  <inkml:trace contextRef="#ctx0" brushRef="#br0" timeOffset="2897.05">15895 8424 468 0,'-4'-8'121'0,"-2"1"6"0,2-3-62 16,-1 1-9-16,3 1 3 0,-2-3-2 16,1 4-4-16,0-2 0 0,-2-3-2 0,-2 4-5 15,-3-2-7-15,-4-1-8 0,-2 3-7 16,-6-4-7-16,-6 3-4 0,0 1-6 16,-3 2-4-16,2 3-3 0,-2 4-2 15,-2 4-1-15,0 7-1 0,3 4-1 16,-1 5 1-16,5 1 1 0,-1 1 0 15,7 0-1-15,5 0-1 0,8 3 1 16,7-3 0-16,6 0 1 0,6-1 0 16,6 1 3-16,4 1 2 0,4-1 0 15,1-3 1-15,1-3-1 0,-2-2 1 0,-2 0 0 16,-1-2-2-16,-2-3 0 0,-6-1 0 16,-4 0-1-16,-3 1 2 0,-4 1 1 15,-6-2 1-15,-5 2 0 0,-4 1 0 16,-6 2 0-16,-3-1-2 0,-3-1-5 15,-2-2-7-15,0-2-11 0,-2-3-14 16,-2-3-11-16,3-5-10 0,1-3 73 0,8-4-196 16,3-3-130-16,4-8-333 0</inkml:trace>
  <inkml:trace contextRef="#ctx0" brushRef="#br0" timeOffset="3639.42">15870 8372 618 0,'20'-2'156'0,"-3"-4"2"16,-4 1-89-16,-1 4-28 0,-2 4-6 0,-2 5-10 16,-4 4-11-16,1 2-8 0,-2 8-1 15,0 4-3-15,2 1 1 0,0 0 0 16,3-1-2-16,3-2 0 0,2-1 1 16,5-5-2-16,2-3 2 0,2-7 0 15,-1-2 5-15,-1-4 7 0,2-4 5 16,-2-7 5-16,-1-6 4 0,1-4 6 0,-3-2 3 15,2-4-3-15,-3 0-4 16,-1-3-4-16,-6 2-4 0,1 4-3 0,-4 4-4 16,-3 3-4-16,-1 5-4 0,-1 6-2 15,-1 7-1-15,0 9-2 0,-2 5-1 16,1 5-2-16,0 6 0 0,3 5 0 16,1 3 1-16,5 0-12 0,1-3-2 15,4-3-4-15,3-4-2 0,5-6 0 0,2-6 0 16,2-6 0-16,1-7 12 0,0-2 2 15,1-6 4-15,0-6 2 0,-2-7 0 16,0-5 1-16,-2-5 0 0,-1-7 1 16,-1-4-1-16,-2-9 0 0,-2-4 1 15,-4-8 1-15,-3-2 0 0,-2-5 2 16,-2 0 0-16,0 3 5 0,-3 9 4 16,0 10 6-16,0 12 5 0,1 10 1 15,-2 11 0-15,-2 9-1 0,-3 6-4 0,-2 9-5 16,-1 1-6-16,-1 9-5 0,1 6-4 15,-1 8 0-15,3 4 0 0,2 6-1 16,4 0 1-16,0 6-1 0,2-2-1 16,-2 0 0-16,2-4 0 0,-3-3-1 15,0-4 0-15,-1-7-1 0,0-4 0 16,0-6 0-16,1-7-1 0,0-3 0 16,0-5 1-16,2-6 1 0,1-3 1 0,1-8 1 15,2-4-1-15,3-3 2 0,2-6-1 16,2-2 0-16,3 0-1 0,2 3 0 15,1 2-1-15,-2 3 0 0,0 4 1 16,-1 5-1-16,1 6 0 0,-3 3 0 16,0 5 0-16,-1 2 1 0,-1 5-1 15,-1 5 0-15,-1-1 0 0,-4 3-1 0,-3 1 0 16,-3-1 0-16,-2 3-1 16,-5-3 0-16,-5 1 0 0,-4 3 1 0,-5-4 0 15,-1 2 0-15,-5 1 1 0,-3-3-1 16,-4-3-6-16,-1-3-6 0,1-4-12 15,0-6-11-15,0-3-13 0,2-6-19 16,2-4-112-16,3-7-22 0,7-5-118 16,8-3-238-16</inkml:trace>
  <inkml:trace contextRef="#ctx0" brushRef="#br0" timeOffset="4553.1">18504 8097 340 0,'9'0'120'0,"-1"-1"10"0,-3 1-1 0,-1 0-44 16,-1-1-2-16,-2-1-8 0,0 1-10 15,1 1-4-15,-4-1-6 0,1-1-4 16,0 1-6-16,-1-3-8 0,0 2-10 16,-4-1-8-16,-2-2-7 0,-3 1-5 15,-6-1-3-15,-3 0-3 0,-1 4-1 16,-2 1 0-16,-3 2 0 0,2 4 0 0,0 3 0 15,3 0 0-15,4 1-1 0,0 0-1 16,5 1-1-16,2-1-1 0,6 1-2 16,3 0-2-16,5 2 1 0,4 3-1 15,4 1 2-15,5 1 1 0,1 3 2 16,2 1 2-16,2 0 1 0,0-2 1 16,2-2-1-16,-1 1 1 0,-3-2 0 15,-3-2-1-15,-3 0 0 0,-1-4 1 16,-6 1 0-16,-6-3 3 0,-4 0 0 0,-5-4 0 15,-5 1-1-15,-6-5-1 0,0 1-5 16,-4-2-10-16,-4 0-13 0,-3-3-15 16,-2-3-1-16,-2-1-87 0,2-3-57 15,-2-5-121-15,2-1-260 0</inkml:trace>
  <inkml:trace contextRef="#ctx0" brushRef="#br0" timeOffset="4749.62">18295 7615 756 0,'26'-3'174'0,"-9"3"1"15,-1 6-129-15,-4 7-8 0,-4 9-8 16,-4 8-8-16,-3 9-6 0,-3 3-2 16,-2 7-1-16,-1 0-2 0,-3 6-1 0,-2 2-4 15,0 1-2-15,1 0-2 0,0 3-12 16,3-2-15-16,4-1-16 0,3-5-10 15,5-5-18-15,4-7-120 0,2-8-132 16,3-5-290-16</inkml:trace>
  <inkml:trace contextRef="#ctx0" brushRef="#br0" timeOffset="5114.12">19135 7835 634 0,'2'-4'162'15,"-1"3"6"-15,-4-1-82 0,-3 2-42 16,-3-3-6-16,-4 0-6 0,-4 6-10 0,-4 0-11 16,-5 1-4-16,-2 2-2 0,1 1-1 15,1 3 1-15,4 3-2 0,2 0 0 16,4 0-1-16,5 1-1 0,3 2 0 15,5 0-1-15,0 2 0 0,3 0 0 16,3 3-1-16,3 2 1 0,4 3 1 16,3 0-1-16,4 3 2 0,1-3 0 0,2 1 0 15,1 0 0-15,-1-3 0 0,-4-2-1 16,-3-1 1-16,-4-3 1 0,-7 1 1 16,-3-3 1-16,-7 1 0 0,-6-5 0 15,-6-1-1-15,-2-1-5 0,-1-4-5 16,-3-4-21-16,-1-2-17 0,-1-3 21 15,3-4-159-15,3-5-140 0,1-4-340 16</inkml:trace>
  <inkml:trace contextRef="#ctx0" brushRef="#br0" timeOffset="5416.48">19231 8014 609 0,'13'8'139'15,"-3"3"5"-15,-3 2-102 0,-4 2-9 0,-2 4-5 16,-1 1-3-16,-1 0-6 0,1 0-6 16,2-3-2-16,5-1 1 0,4-3 4 15,5-3 3-15,4-2 2 0,4-3 4 16,1-3 5-16,4-2 2 0,-2-4-1 16,2-1-3-16,-4-3 0 0,-3-2 0 15,-3-4-1-15,-2-3-2 0,-5-2-2 16,-5-7-2-16,-3-4-4 0,-6-2-3 15,-4 1-4-15,-5 1-4 0,-3 0-5 16,-3 5-5-16,-2 7-5 0,-2 5-5 0,1 5-7 16,-2 5-10-16,0 4-18 0,2 5-11 15,0 3-105-15,0 1-38 0,4 6-126 16,4 6-263-16</inkml:trace>
  <inkml:trace contextRef="#ctx0" brushRef="#br0" timeOffset="5582.12">19817 8554 617 0,'-1'11'144'16,"-10"0"0"-16,-6-4-70 0,-4 0-64 16,-8 1-6-16,-1-1-36 0,-2-1-110 15,5 7-119-15,-1-6-297 0</inkml:trace>
  <inkml:trace contextRef="#ctx0" brushRef="#br0" timeOffset="6046.55">20696 7948 540 0,'2'0'153'0,"-2"-2"7"0,-2 1-26 16,1 3-75-16,-2-2-13 0,-5 0-9 15,-2 0-6-15,-4 0-8 0,-4 0-6 16,-2 1-5-16,-1-1-1 0,-1 3-3 16,2-1-2-16,2 1-2 0,5 0-2 15,3 3-3-15,3 2-1 0,6 1-1 16,3 5 0-16,3 3 0 0,4 2 0 16,3 4 1-16,1 2 2 0,6 0 0 0,2 0 0 15,1 1 2-15,-2-3-1 0,2 0 0 16,-1-2 0-16,-3 0 0 0,-5-3 0 15,-4-1 1-15,-6 1 2 0,-3-1 2 16,-8-1-1-16,-4-4 0 0,-8-2 0 16,-5-1-3-16,-5-2-7 0,-5-6-17 15,-4-5-1-15,3-3-159 0,-1-6-147 0,5 0-372 16</inkml:trace>
  <inkml:trace contextRef="#ctx0" brushRef="#br0" timeOffset="6227.07">20614 7742 785 0,'22'22'184'0,"-11"-6"3"0,-5 6-133 0,-4 5-10 16,-2-1-10-16,-3 6-11 0,-2 3-10 16,-1 0-4-16,-2 6-3 0,3 1-4 15,1-1-6-15,0 4-12 0,2-2-29 16,2 0 26-16,1-2-174 0,2-6-151 15,6 1-376-15</inkml:trace>
  <inkml:trace contextRef="#ctx0" brushRef="#br0" timeOffset="6537.31">21374 7878 618 0,'-7'-3'152'0,"-12"2"4"16,-3-3-59-16,-3 1-63 0,-5 4-2 16,-2 3-2-16,-3 1-4 0,1 1-7 0,5 2-2 15,8 2-5-15,3 1-5 0,4 0-5 16,6 2-3-16,7 1 1 0,5 3-1 16,4 4 1-16,1 1 1 0,5 5 0 15,3 2 1-15,1 1 1 0,0 1 0 16,-4 1 0-16,-2-5-1 0,-1 4 0 15,-4-5 0-15,-5-3-1 0,-5 1 1 16,-7-3 0-16,-3-3-1 0,-7-3-1 16,-6-4-3-16,-6-3-14 0,-4-4-14 0,0-4 148 15,2-3-293-15,4-7-159 0,8 0-445 16</inkml:trace>
  <inkml:trace contextRef="#ctx0" brushRef="#br0" timeOffset="6715.39">21412 7877 746 0,'26'12'176'0,"-7"4"7"15,-6-2-123-15,-3 6-10 0,-3-1-6 16,-4 7-11-16,-5-1-9 0,-2 3-7 16,-3 0-5-16,0 0-5 0,1-2-11 15,-1-3-22-15,1 0 125 0,0-3-292 16,3 0-176-16,1 2-490 0</inkml:trace>
  <inkml:trace contextRef="#ctx0" brushRef="#br0" timeOffset="6885.26">21891 8498 645 0,'8'16'158'0,"-2"1"2"16,-2-1-73-16,-3 1-62 15,-3-3-1-15,-6 0-10 0,-2-3-26 0,-5-1 38 16,-4-1-185-16,-4-1-141 0,-3 4-368 16</inkml:trace>
  <inkml:trace contextRef="#ctx0" brushRef="#br0" timeOffset="7250.81">22742 7945 746 0,'-11'-3'173'0,"-5"-1"6"0,-4-1-125 15,-4 1-13-15,-6 3-6 0,-8 0-9 16,-1-2-7-16,1 2-7 0,-2 2-4 15,3 0-4-15,3 4-2 0,6-2-1 16,7 4-2-16,5 0-1 0,5 4 0 16,9 0 1-16,6 5-1 0,7 4 1 15,6 6 1-15,5 3 0 0,6 2 2 16,4 3 0-16,2 3-1 0,2-1 1 16,0-1 0-16,-1-1-1 0,-3-5-1 0,-3-2 0 15,-7-2 0-15,-6-4-1 0,-7-6 0 16,-7-1-1-16,-8-3-2 0,-7-5-7 15,-5-1-10-15,-9-4-20 0,-5-7-1 16,-5-3-144-16,0-3-139 0,1-3-342 16</inkml:trace>
  <inkml:trace contextRef="#ctx0" brushRef="#br0" timeOffset="7483.92">22507 7567 778 0,'2'5'182'0,"2"8"2"16,-1 3-128-16,-3 3-22 0,-1 4-2 15,-4 2-4-15,-4 7-12 0,0 3-7 16,0 4-1-16,-2 0-2 0,1 1-2 16,0 5-2-16,1 3 0 0,2 2-1 0,1 0-1 15,2 0-4-15,1 4-9 0,4 2-19 16,0-5-22-16,4-2-138 0,2-6-150 15,3-2-363-15</inkml:trace>
  <inkml:trace contextRef="#ctx0" brushRef="#br0" timeOffset="8110.12">23347 7871 646 0,'-1'-1'157'15,"-1"-6"5"-15,-1 4-106 0,-4-1-13 16,-6 0-6-16,-4 2-10 0,0 1-8 16,-9 1-10-16,-2 1-4 0,-1 2-2 15,0 2-2-15,4 3 0 0,3-1-2 16,6 1 1-16,4 0-1 0,4 1 0 0,5 1 0 15,4 3 1-15,3-2 0 0,2 7 1 16,3-2 1-16,2 6 0 0,3 4 0 16,1 4 1-16,0-2-1 15,2 3 1-15,-2-3-2 0,-2 1 0 0,-2-5-1 16,-2-4 0-16,-4-2 0 0,-4 1-1 16,-5-3 0-16,-5-2 1 0,-4-2 2 15,-5-3-2-15,-5-1-1 0,-4-7-10 16,-1 0-13-16,-1-3-14 0,1-2-95 15,3-7-37-15,3-2-113 0,3 0-236 0</inkml:trace>
  <inkml:trace contextRef="#ctx0" brushRef="#br0" timeOffset="8493.35">23493 7905 631 0,'16'-3'145'0,"2"-3"4"16,2 0-112-16,-3 0-4 0,2 3-2 16,-1-2-4-16,2 3-7 0,0 0-2 15,-2 3-4-15,1 0-2 0,-1 3-1 16,-2 0-2-16,0 0-1 0,-1 5-1 16,0 1-3-16,-1 1-2 0,-1 1-1 15,-1 0 0-15,-2 0 1 0,-4 2-1 0,-5 1 1 16,-5 0-1-16,-4 0 0 0,-3 1 0 15,-4 2 0-15,-4-1 0 0,-3 3 1 16,1-1-1-16,0-3 1 0,1 0 0 16,0-3 0-16,5-2 0 0,4-2-1 15,5 1 0-15,4-3 0 0,6 3 1 16,7 1 1-16,5 1 1 0,4 2 1 0,5 0 1 16,4 1-1-16,7 1 0 0,3-3-1 15,0 0-2-15,-2 0-3 0,-1-2-3 16,1 0-11-16,-6-1-15 0,-3-1-13 15,-5-1 85-15,-5-4-216 0,-1-1-141 16,-4 3-365-16</inkml:trace>
  <inkml:trace contextRef="#ctx0" brushRef="#br0" timeOffset="9899.15">13532 9208 505 0,'-5'1'130'0,"-1"-2"6"0,-1-3-42 0,1-1-58 16,-3-1-5-16,1-1-1 0,0 1-4 16,-2-2-5-16,-1 3-1 0,-1-3 0 15,-1 2 0-15,-4-2-1 0,0 1 1 16,-3 1-2-16,0 1-2 0,-4 0-3 0,-1 0-2 16,-4 2-3-16,-2 2-4 0,-2 1-1 15,-2 2-1-15,-4 4-2 0,2 1 1 16,1 4-1-16,3 5 0 0,5 1 0 15,1 3-1-15,5 1 0 0,5 0 0 16,6 3-1-16,3-2 0 0,6-2 0 16,2 2 1-16,3 0 0 0,3 0 0 15,1 1 1-15,0-1 0 0,0 2 1 16,-1-1-1-16,0-1 1 0,-1 0-1 16,0 1 0-16,-1 0 1 0,1 0-1 0,2-1 1 15,0 0-1-15,1-2 1 0,3-2 0 16,3 0 0-16,3-4 2 0,0-4 0 15,6-4 0-15,3-1 0 0,3-3 0 16,4-2-2-16,1-4-9 0,-1-6-16 16,2 0-14-16,-3-2-12 0,-2-1-121 15,-2-4-130-15,-3-2-302 0</inkml:trace>
  <inkml:trace contextRef="#ctx0" brushRef="#br0" timeOffset="10269.21">13147 9511 657 0,'-11'1'158'0,"5"-2"4"0,6-1-107 0,7-6-8 16,7-1-5-16,5-1-5 15,9-1-10-15,2-2-3 0,9 0-3 16,2 2-3-16,1 2-5 0,0 4-3 0,-5 2-4 16,-2 1-3-16,-2 7-1 0,-5 1-2 15,-5 8 0-15,-3 0-1 0,-6 3 0 16,-2 3-1-16,-4 4 0 0,-3 1 1 15,-2 1-1-15,-2-3 1 0,-3-2 0 16,-1-1 1-16,1-3 1 0,-1-6 0 0,1-3 2 16,0-4 0-16,2-5 3 0,1-5 1 15,2-5 0-15,1-4 0 0,6-6 0 16,3-3-1-16,5-2 1 0,0-3-3 16,5 4 1-16,0 3 0 0,0 6 1 15,-3 3-2-15,-4 6 1 0,-3 6-1 16,-2 5 0-16,-3 6-2 0,-1 1-2 15,1 5-2-15,-2 3-4 0,3 4-6 0,1-1-13 16,1 0-22-16,3-4-14 0,4 0 28 16,-2 1-159-16,8-7-138 0,5-7-327 15</inkml:trace>
  <inkml:trace contextRef="#ctx0" brushRef="#br0" timeOffset="10646.33">14333 9536 569 0,'16'-14'165'16,"-8"2"11"-16,-8 0-35 0,-9 0-72 15,-5 2-11-15,-6 2-11 0,-2 4-17 0,-7 3-12 16,-1 6-11-16,-1 5-5 0,2 4-1 16,4 3-1-16,0 4-1 0,2 2 0 15,10 2-7-15,3-5-6 0,7 0-6 16,5-1-5-16,6-4-3 0,3-3 0 16,4-3 2-16,7-4 5 0,1 1 7 15,0-6 6-15,1-3 4 0,4-3 4 16,0-4 1-16,2-3 3 0,-5-4 3 0,0-6 2 15,-2-2 2-15,-3-4 2 0,-4-6 1 16,-6 0 3-16,-2-5 2 0,-5-4-1 16,-1-4 2-16,-2-5-1 0,-2 5 1 15,-2 1 3-15,1 7 0 0,-2 7 3 16,1 7 0-16,-1 8-2 0,2 12-3 16,0 3-2-16,0 8-3 0,-2 8-6 15,1 7-4-15,0 8-5 0,2 7 0 16,2 9 0-16,4 6-1 0,0 3 0 15,3 1-2-15,1 2-10 0,2-5-8 0,0 1-10 16,1-5-33-16,-1-2 5 0,2-6-149 16,0-5-151-16,7-8-346 0</inkml:trace>
  <inkml:trace contextRef="#ctx0" brushRef="#br0" timeOffset="10813.89">14959 9173 826 0,'-1'-3'197'16,"1"3"1"-16,-1 0-114 0,1-1-50 15,-1-1-8-15,-1 0-9 0,1 0-19 16,-1 0-21-16,-1 0-34 0,1 1-142 16,-1 3-157-16,1 6-389 0</inkml:trace>
  <inkml:trace contextRef="#ctx0" brushRef="#br0" timeOffset="10952.04">14963 9642 702 0,'0'7'189'15,"2"-2"8"-15,-1-3-87 0,0-3-42 16,1-3-4-16,-1-3-6 0,2-4-25 16,-2-4-30-16,0-2-39 0,0-4-167 0,0-1-174 15,21-3-431-15</inkml:trace>
  <inkml:trace contextRef="#ctx0" brushRef="#br0" timeOffset="38363.68">12119 15646 690 0,'-5'14'152'0,"4"-8"3"0,1-5-113 0,2-1-19 16,2-5-4-16,0 2-5 0,1-4-3 15,1 2-2-15,-1 1-3 0,0-1-4 16,-3 0-2-16,-1 4-5 0,0-3-2 16,-3 7-2-16,0-3 1 0,-3 1-1 15,1 1 1-15,0 3 2 0,-1 1 3 16,2 2 4-16,0-3 2 0,0 1 2 0,2 1 1 16,1 1 3-16,0-3 1 0,1 2 2 15,3 1 0-15,0-2 0 0,3 3 0 16,1-1 0-16,3-3-1 0,3 2-1 15,2-2-2-15,4 1-2 0,2-1 0 16,3-1-3-16,2 0 0 0,5 0-2 16,3-3 0-16,3-1 0 0,4 1 0 15,2-1 0-15,0-1 0 0,2 0 0 16,3 3 1-16,-1 1 0 0,3 0 2 16,1 0 1-16,5 0 2 0,3 0 1 0,4-2 1 15,3-4 0-15,4 1 0 0,4-3-2 16,3-2-2-16,5-2-1 0,3 0-2 15,2-1-1-15,-2 1 0 0,4-2-1 16,0 1 0-16,3 3 0 0,-1-1 1 16,0 8-1-16,7 4 0 0,-2 0 1 0,-5 2 0 15,-2 3 0-15,-7 4 1 0,-2 3 1 16,-7-2 1-16,-9-3 0 0,-3 1 1 16,3 1-1-16,12-3 1 0,6-2-2 15,1-2 0-15,7-4-1 0,0 0-1 16,7-2 0-16,0-1-1 0,-10 2 0 15,-1 0 0-15,3-1 0 0,-1 3 0 16,1-1 0-16,-1 4 0 0,7 3 1 0,1 2 2 16,2 1 1-16,2 1 1 0,1 3 3 15,3-1 0-15,1 0 2 0,2-1-2 16,1-5-1-16,1 0-1 0,0-2 0 16,2-5-3-16,1-1-1 0,1-7 0 15,-4-3-1-15,0-2-2 0,-5-4-2 16,-2-3-7-16,-7-2-9 0,-8-1-17 15,-9 1-15-15,-11 1-150 0,-15-4-153 16,-15-10-377-16</inkml:trace>
  <inkml:trace contextRef="#ctx0" brushRef="#br0" timeOffset="42126.09">15448 8945 508 0,'-2'-2'120'0,"3"2"1"0,-1-2-70 0,1-1-24 15,-1 3-3-15,1-1-1 0,-1 2-4 16,1-1 0-16,-2 1 0 0,2-1-4 15,-1 0-4-15,1 0-2 0,2 2-2 16,1-2-2-16,2 2-2 0,5-2-2 16,3 1 1-16,3 0 1 0,6 1-1 15,2-5 0-15,4 3 0 0,5-1-1 16,6-1 1-16,6 1 3 0,5 2 2 0,2 0 2 16,7 1 4-16,4-2 3 0,1 1 3 15,3 2 0-15,3-3-2 0,3-1-3 16,4-2-2-16,6 2-4 0,0-1-3 15,7-1-2-15,-1-1-2 0,1 1 0 16,3-2 0-16,1-2 0 0,0 1 0 16,4 0-1-16,2 0 0 0,2-1 0 15,2 0 1-15,1 4-1 0,-2 2 0 0,-2 0 0 16,2 0 0-16,0 1-1 0,2 2 1 16,-5 2 0-16,0-1 1 0,1-2-1 15,4 0 0-15,1-1 2 0,-3 0-1 16,-3 1 0-16,3-4 0 0,-1 0-1 15,1 1 1-15,-3 1-1 0,-3 1 0 16,1-2 0-16,-1-2 1 0,-2 1-1 16,-2 1 0-16,-4-1 0 0,2-2 0 15,-2 1 0-15,-1-2 0 0,3 2 0 0,-2-1 0 16,1-1 0-16,0 1 0 0,-2-2 0 16,3 4 1-16,-1 0-1 0,-4-2 0 15,2 2 0-15,1-1 1 0,0 0-1 16,0 3 0-16,-2-3 0 0,0 2 0 15,-1-1 1-15,-1 2-1 0,0-1 1 16,0 1 0-16,0 2 0 0,1 0 0 0,4 1-1 16,2 1 0-16,4 0 0 0,0 5 0 15,2 0 0-15,3-1 0 0,0-2 1 16,2 5 0-16,-3 0 0 0,0 1-1 16,0-2 1-16,3-3-1 0,2 5 1 15,-4 3-1-15,-2-5 0 0,3 0 1 16,-4 0 0-16,-1 1-3 0,-4 0-17 15,-11-3 58-15,-2-2-206 0,-7 2-146 16,-8-7-395-16</inkml:trace>
  <inkml:trace contextRef="#ctx0" brushRef="#br0" timeOffset="46255.87">12749 14510 446 0,'1'1'122'0,"0"2"3"15,0-2-39-15,-2 0-38 0,-3 2-15 16,1 0-11-16,-1-2-6 0,-3 1-4 16,1 3-3-16,-3-2-1 0,-1-1-2 15,-2 1-2-15,-1 0-1 0,-3 1-2 16,0 1 0-16,-4 0 0 0,-2 0 0 15,-2 3-1-15,-3 0 0 0,-3 0 1 16,-5 2-1-16,-3 0-1 0,-3 1 0 16,-2 0-1-16,-3 0 0 0,0-3 0 0,1-2-1 15,-1-2 1-15,2-1 1 0,2-3 0 16,3-2 1-16,0-4 3 0,4 1 1 16,1-4 6-16,4-3 5 0,3-5 5 15,2-1 4-15,3-4 4 0,4-4 3 16,2-1-1-16,3-1-2 0,1-2-3 15,2 1-5-15,1-1-3 0,2 2-6 0,0 2-1 16,2 1 0-16,-1 2 0 0,0 0-1 16,0 2 3-16,1 4 0 0,-2-3 0 15,2-1-2-15,0-1-1 0,0 2-3 16,3 0 0-16,-1 0-2 0,2-3 1 16,1 2 0-16,1 2 3 0,4-2 2 15,0-2 1-15,3 1 0 0,2-1 1 16,2 0-1-16,2 0 1 0,3-2-3 15,1 2-1-15,3 1-1 0,3-1-2 16,0 1-1-16,3-2-2 0,0 1 0 0,1 1-2 16,1-1 1-16,0 0-1 0,1 1 0 15,3 1-1-15,1 2 1 0,2 1 0 16,3 0 0-16,5 4 0 0,1-1 0 16,3 2 1-16,2-1-1 0,-1 1 0 15,-1 3 1-15,-3 0 0 0,-1 0 0 0,-2 4 0 16,-4 2 0-16,-2 0 0 0,-2 2 1 15,0 2 0-15,-3 1 0 0,-4 1 0 16,0 2 0-16,0 0 0 0,-1 5-1 16,0 0 0-16,2 2 0 0,-1 1 0 15,1 3-1-15,0 1 0 0,-1 3-1 16,1 3 0-16,-1 1-1 0,1 3-1 16,-3 2-1-16,0 2 1 0,0 1 0 15,-2 1 0-15,-1 0 0 0,-3 0 2 16,-3 2 0-16,1 0 1 0,-3-1 0 0,-1 1 0 15,-1-1-1-15,0-1 1 0,1-3-2 16,-3 1-2-16,-1-2-1 0,-3-1-2 16,0 0 0-16,-5 1-4 0,-3-1 0 15,-3 0 0-15,-3 1 1 0,-4-2 2 16,-3 0 2-16,0-2 0 0,-4-3 4 16,-1 0 1-16,-3-5 1 0,-4 0 0 0,-3-3 1 15,-3-2 0-15,-7-2-1 0,-4-1 1 16,-6-1-2-16,-5 0-2 0,-3-7-3 15,-2 0-8-15,-2-5-16 0,-1 0-22 16,-2-2-98-16,4 2-40 0,0 1-126 16,-3 4-259-16</inkml:trace>
  <inkml:trace contextRef="#ctx0" brushRef="#br0" timeOffset="54428.96">18519 14223 457 0,'0'-1'132'16,"1"2"6"-16,-1-1-25 0,0-1-47 15,0 1-12-15,0 0-5 0,0 1-5 16,1-2-5-16,-2 1-3 0,2 1-3 16,0-1-5-16,0 1-6 0,2-2-3 15,-1 1-4-15,2 1-2 0,3 0-3 0,3 0-2 16,1 1-2-16,1 1-2 0,4 2 0 16,2 2-3-16,1 1 1 0,1 2-2 15,1 1 1-15,2 2-1 0,-1 5 0 16,1-3 1-16,-1 3-1 0,-2 0 0 15,0 1 1-15,-2 0-1 0,-4-1 1 16,-1 2 0-16,-2 0 0 0,-2-3 1 0,-2 2-1 16,-2-2 1-16,-2 1 0 0,-2 0 1 15,-2 0-1-15,-3 0 1 0,-4 1-1 16,-4 1 1-16,-4-1-1 0,-6 4-1 16,-6 0 1-16,-2 3-1 0,-4 1 0 15,-2 0-1-15,0-2 1 0,2 2-1 16,4-3 0-16,4-3-1 0,1-6 1 15,6-1 0-15,3-5-2 0,3-1 0 16,3-3-3-16,3-3-3 0,2-1-8 16,2-1-17-16,1 0-16 0,1 1 153 0,1-1-292 15,0-1-158-15,4-4-435 0</inkml:trace>
  <inkml:trace contextRef="#ctx0" brushRef="#br0" timeOffset="54760.19">18390 14720 622 0,'-2'2'167'15,"-1"2"7"-15,3-4-67 0,-1-1-43 16,2 2-10-16,-1-1-7 0,1 1-13 0,-1-4-7 15,0 0-5-15,0 3-3 0,0 0-6 16,-1 1-4-16,-1 3-5 0,0 4-3 16,-2 5-7-16,-1 2-3 0,0 2-2 15,-2 5-1-15,2 4 0 0,0-3 1 16,2-2 2-16,1-1 2 0,3-3 3 16,1-4 1-16,6-3 2 0,2-5 1 15,4-2 2-15,6-4 1 0,4 0 2 0,3-3 1 16,6-2 0-16,1-2-1 0,1-7-1 15,1 3-1-15,-1 0-1 0,-2-1-21 16,1 1-31-16,-4 0-138 0,-3 2-151 16,1 4-380-16</inkml:trace>
  <inkml:trace contextRef="#ctx0" brushRef="#br0" timeOffset="66739.98">17017 14638 461 0,'0'-1'134'0,"1"1"4"0,-2-1-27 0,0 2-52 16,-1-3-18-16,1 2-11 0,-1-1-6 15,1 0-3-15,0 1-2 0,2-1 2 16,3-1 4-16,0 1 5 0,3-2 3 16,2-1 0-16,5 0-2 0,2-2-3 15,5-2-1-15,1-2-7 0,3 3-8 16,3-3-6-16,2 2-2 0,4 0-2 16,3 3-1-16,3 3 0 0,0 1-1 0,4 2 0 15,1 3-1-15,1 2 0 0,-2 1 0 16,0 1-2-16,-1-3 1 0,1 1-1 15,0-1 1-15,-2-2-1 0,-2-5 0 16,-1-2-1-16,-2-1 1 0,-4-3 0 16,-5-2 1-16,-4-2-1 0,-4 2 0 15,-6 0 1-15,-4 3 1 0,-5-1 0 0,-7 0-1 16,-3 4 0-16,-8 1-1 0,-7-1-1 16,-6 3 1-16,-7 0 0 0,-8-1 1 15,-7 5 1-15,-3-1 2 0,-4 2 0 16,-3-1 1-16,-4-1-1 0,1 1 0 15,2 0-1-15,0-4 0 0,2-1-1 16,3 1 1-16,5 0-1 0,6 0 1 16,4 1 0-16,6 1 1 0,8 1 0 15,4 2 0-15,5-2 0 0,7 0 1 16,3 1 2-16,6 0 0 0,2 0 1 0,5 0 0 16,3 3 1-16,5-2 1 0,5 2-1 15,2-3 0-15,6 0-1 0,4 0 0 16,5-2 0-16,5-2-2 0,5 0 0 15,3-1-1-15,6 0-1 0,0 0 1 16,2-2-2-16,0 2 0 0,-1 0 0 16,-4 2-1-16,-5-2 0 0,-4 3 0 15,-5-1 0-15,-4 2 0 0,-6 1 0 0,-6 0 1 16,-6-1 0-16,-5 1 1 0,-4-2 0 16,-5 1 0-16,-6-1-2 0,-7-2 0 15,-6 1-1-15,-5-2-2 0,-6 0-1 16,-8-1-2-16,-6 1 1 0,-4-2 0 15,-3 3 0-15,-4 2 2 0,-6 4 0 16,-3 0 2-16,2 4 1 0,-1-1-1 0,1 0 2 16,5 1 0-16,4-1 0 15,9-2 1-15,5 0 0 0,7-4 0 0,7 2 1 16,6 0 0-16,6-1 0 0,3-2-1 16,7 1 0-16,4 0 1 0,5 1-1 15,6 0 2-15,3-2 1 0,6 0 1 16,7 2 1-16,4-3 1 0,7 0-1 15,4-1-1-15,4-2-1 0,5 1-2 0,1-1-1 16,0-2-1-16,1 2 0 0,-4 1 0 16,-2 2 0-16,-6 0 0 0,-5 0 0 15,-6 1-1-15,-4 1 1 0,-8-2 0 16,-6 1 0-16,-5-2 1 0,-5 1 2 16,-5-1-1-16,-8 1 1 0,-3-1-1 15,-6 1 0-15,-6-4 0 0,-10 0-3 16,-4 1-1-16,-5-3-3 0,-2 3-2 15,-7 0-1-15,-2-1-2 0,-2 3-2 0,3 2-1 16,-1 2-1-16,3 0 0 16,1 0 1-16,6-1 2 0,7 4 1 0,6 0 1 15,7 0 2-15,7 2 3 0,6-1 0 16,7 2 1-16,5 1 1 0,7 0 2 16,6 0 1-16,7 2 2 0,5-1 3 15,8 0 0-15,9-2 2 0,5-2-1 16,3-4 0-16,3-2-1 0,1-2-11 0,-1-4-32 15,-3-3-140-15,-6 0-148 0,-2-1-373 16</inkml:trace>
  <inkml:trace contextRef="#ctx0" brushRef="#br0" timeOffset="68572.34">12110 8908 484 0,'-2'2'118'0,"-3"1"1"0,0-2-53 15,-1 0-39-15,1 0-6 0,0 1 0 16,2-1 1-16,0-1 1 0,1 1 0 15,2-1 1-15,-1 1-2 0,2-1-2 0,0-1-3 16,1 0-5-16,1 3-2 0,1-3-3 16,0 3 0-16,1 0-3 0,2 0-2 15,3 1 0-15,2 0 0 0,3 1 2 16,4 1 1-16,5-2 1 0,7 1 2 16,5-1 1-16,5 0 1 0,7-1-1 15,3-2-1-15,5 0-2 0,3 0-1 16,6 3-2-16,3-1 0 0,5-1-2 15,2-2 0-15,2 0 1 0,4 1-1 0,5-1 0 16,-3-3 0-16,0-1 0 0,1 0 0 16,-4 0-1-16,0-1 1 0,-4-3-1 15,-8 2 0-15,-3-2 0 0,-13 3 0 16,-7-1 1-16,-10 2-1 0,-11 1 0 16,-8 2 0-16,-9 0-2 0,-4 2-1 15,-4 0 0-15,-7 1-1 0,-6 2 0 16,-8 1 0-16,-11 0 1 0,-7-1 2 15,-4 3 0-15,-11-2 0 0,-7-2 0 16,0 2 0-16,-4-3-1 0,0-2-4 0,-3 0-1 16,0-1 0-16,0 0-1 0,2-1 1 15,-4-1-1-15,6-1 2 0,3 2 2 16,2-1 1-16,3-1 1 0,6 1 1 16,3 2-1-16,10-1 1 0,4 1 2 15,7 0 0-15,8 2 2 0,7-1 1 0,3 2 0 16,6-1 3-16,4 2 4 0,4 0 0 15,3 0 0-15,4 0-1 0,6-2-1 16,6 1 0-16,6-1-2 0,7 1-5 16,7-2 0-16,5 2-1 0,7-1 1 15,5 1-1-15,4-1-1 0,4 0 1 16,4 0 0-16,0 1-1 0,-1 0 1 16,-2 0-1-16,-5 0 0 0,-5 2 1 15,-8 0-1-15,-10-1 0 0,-7-1 1 0,-10 0-1 16,-6 0 0-16,-8 0-1 0,-7 2 1 15,-6-2 1-15,-9 0 0 0,-7 0 1 16,-10 0 0-16,-14 0-1 0,-4 0 2 16,-10-3-2-16,-10 0-3 0,-4-1-7 15,-6-2-5-15,-5 0-4 0,4-4-5 16,-5-2-1-16,1-1 0 0,4 0 2 0,5-1 6 16,2 0 5-16,9 3 4 0,1 2 5 15,7 4 1-15,9 4 2 0,4 0 1 16,8 4 1-16,6 0 2 0,8 3 0 15,7-2 2-15,8 5 2 0,4 1 4 16,6 2 2-16,6-2-2 0,6 4 1 16,6-1 0-16,8 0 2 0,5-4-3 15,6-1-2-15,7-5 0 0,7 2 2 16,5-4-1-16,7-2 1 0,7-2-2 16,2-4-1-16,5-2-1 0,6 3-3 0,-3-3-1 15,-1-2-2-15,-2 2-1 0,-9 0-1 16,-4 0 0-16,-6 2 0 0,-12-2-1 15,-7-1 1-15,-12 3-1 0,-10 1 2 16,-9 0-2-16,-12 2 0 0,-16-2-2 16,-10 4-2-16,-13 5-2 0,-15 1 0 15,-12-3-3-15,-15 2 2 0,-7 7 1 0,-5 1-3 16,-8 2-7-16,0-5-6 0,6 5-11 16,-1-2 15-16,12 2-151 0,11-4-131 15,9 1-321-15</inkml:trace>
  <inkml:trace contextRef="#ctx0" brushRef="#br0" timeOffset="100612.16">13225 15722 574 0,'12'8'146'0,"1"-1"5"16,-3-8-75-16,1 2-27 0,-1-2-4 0,0 0-8 15,-4 0-7-15,0 0-7 0,-1-2-2 16,-1 2-3-16,-2 0-4 0,-1 0-3 16,-1-1 0-16,0 0-4 0,-1 2-2 15,-1-1-4-15,-1 2-3 0,-2-1-1 16,-2 1-2-16,-2 2 1 0,-1-2 0 15,-3 1 2-15,-1-2 2 0,0-1 1 0,0-1 2 16,-1 1 0-16,-1 0 1 0,0 0 1 16,-1-2 0-16,-1 0 0 0,-1 2-1 15,-1 1-1-15,0-2-1 0,-3-3 0 16,-4-1-1-16,1 0 0 0,-1 2 0 16,-3-3-1-16,-1-2 1 0,0 2-1 15,0 1 0-15,-1-1 0 0,-1-2 0 16,-1-1-1-16,-1-1 1 0,-3 3-1 15,1-2 2-15,-1 2-1 0,1 2-1 0,-1-1 1 16,2 3 0-16,-1 0-1 0,2 0 1 16,0 1 0-16,0-3 0 0,1 1 1 15,1 1-1-15,1-2 1 0,-1-1-1 16,1 2 0-16,0-1 1 0,0 2-1 16,2 0 0-16,-3-1 0 0,0 5 0 15,1 0 0-15,-1 1 0 0,-1 0 0 16,0 2 0-16,2 0-1 0,-1 0 1 0,0 3 0 15,1-2 0-15,1 3 0 0,2 0 0 16,1 1 0-16,3 2 1 0,0 1 0 16,3 2 0-16,0 2 0 0,3 1 1 15,1-1-1-15,0 4 0 0,1 0-1 16,0 2 1-16,1 0-2 0,2 1 0 16,0 5 0-16,0 2-1 0,2-1 1 15,1 4-1-15,2 1 1 0,0 2 0 0,1 2 0 16,-2-1 0-16,3 4 1 0,0-1 0 15,0 1 0-15,1-1 0 0,0-2 0 16,3-3-1-16,2-1 0 0,1-3 0 16,2-3-1-16,4-6 1 0,1-2-1 15,5-2 0-15,5 1 1 0,4-3 0 16,3-2 0-16,4-1 0 0,4 0 1 16,3-2-1-16,2-1 1 0,2 1 0 0,0-3 1 15,2 1-1-15,0 1 1 0,2 0-1 16,1-1 0-16,2 3 1 0,0-2-1 15,2 0 0-15,2-2 0 0,1 1 0 16,1-2 0-16,3-2 0 0,2-3 1 16,3-2 0-16,2 0 0 0,2-2 1 15,4-4 0-15,4 3 0 0,0-2 1 16,1 1 0-16,4 1-1 0,0 2 0 16,-1-1-1-16,1 5 1 0,0-1-2 0,-2 1 1 15,2 4 0-15,0-1 0 0,-2 0 0 16,4 0 0-16,-1 0-1 0,-4-2 1 15,2 1 1-15,-1 2-1 0,-2-1 1 16,0 1 1-16,-3 0-1 0,1 2 1 16,6 0 0-16,6-1 0 0,-7-1 1 0,0-2-1 15,-5 2 1-15,-2-3-1 0,0-1 1 16,-10 1-1-16,-7 0-1 16,-2-2-1-16,-2 0 0 0,-4-2 0 0,-1 1-1 15,1 0 1-15,6-5-1 0,4 1 0 16,-3 4 0-16,4 0 0 0,0 0 0 15,0-1 1-15,-3-1-1 0,-8 2 1 16,-4-1 1-16,-1-2 1 0,-4-1 1 16,-1 0 0-16,-1-1 1 0,-5 0 0 15,-2-2-1-15,-3-1-1 0,-3-2 0 16,-1 0-1-16,-3-2 0 0,0 1 0 16,-3-4-2-16,-2 0 1 0,0 0-1 0,-1-3 0 15,-3-3-1-15,1 2 0 0,-1-3-1 16,-2-2-1-16,-1-2 1 0,0 0 0 15,-2 0 1-15,0 0 1 0,-2-2-1 16,0 0 2-16,0 1 1 0,0 0 1 16,0 0 0-16,0-1 2 0,-1 1 1 0,-1 2 1 15,0-2 0-15,-3 2-1 0,0 2-1 16,-3-1-2-16,-2 3-1 0,-5-1-2 16,-4 3-2-16,-6 0-1 0,-6-2-2 15,-9 1-6-15,-11 4-5 0,-2-3-6 16,-7 0-3-16,-14-3-20 0,-1 3 81 15,0 2-228-15,3-5-151 0,0-9-406 16</inkml:trace>
  <inkml:trace contextRef="#ctx0" brushRef="#br0" timeOffset="128269.57">13154 9742 420 0,'-20'-10'103'0,"3"5"1"15,-1 1-37-15,4 3-43 0,1 0-15 16,-2 3-2-16,1 2-1 0,0-3-1 16,0 2 0-16,1 0 1 0,-1 1 0 15,2 0 0-15,3 1 0 0,-1-1 0 16,2 0 1-16,1-2 2 0,3 0 0 15,1 2-1-15,2-3 1 0,-1-2 1 16,2 1 5-16,0 0 3 0,3 4 0 16,2-2 0-16,4 2 1 0,4 0-1 0,5 3-3 15,6 0-5-15,4 1-4 0,4-4-2 16,8 6-3-16,6-1-1 0,4-3 0 16,7 1-1-16,4-1 0 0,7-2 0 15,8 0 0-15,2-4 2 0,-5 0-1 16,7 1 0-16,0-2-1 0,1-1 1 15,-2 0 0-15,-2 2 0 0,-1 1 0 0,6-1 1 16,-7 0-1-16,-8 1 1 0,-9 2-1 16,-5 1 1-16,-8-2 0 0,-11 0-1 15,-13 0 1-15,-5-1 1 0,-6-1 3 16,-7 3 0-16,-9-1 2 0,-7 0-1 16,-8 0 1-16,-11-2 0 0,-12 0-2 15,-13-1-2-15,-3-1-2 0,-6 0-1 16,-9-3 0-16,-6 0-1 0,5-1 0 0,2 2-1 15,-4-2 1-15,-4 4-1 16,1-2 1-16,-3 2 0 0,4-1 1 0,-5 3 0 16,0 2 1-16,6-1 0 0,3 1 0 15,4-2 0-15,7 2 0 0,4 0 0 16,6-1 0-16,9-1 1 0,10 0-1 16,9-1 1-16,7 3 1 0,7-4 3 15,6 1 5-15,9 0-2 0,8 1 1 16,7 0-1-16,10 0 1 0,9-3-1 15,10 2-2-15,12-3-6 0,10 4 3 0,7-1 1 16,5 2-1-16,3-3 0 0,5 0-1 16,3 3 0-16,-6-1-1 0,-2-1 0 15,-1 0-1-15,-3-2 1 0,-4 0-1 16,-11 3 0-16,-7-5 1 0,-1 3-1 16,-10 0 1-16,-10-2 1 0,-9 3 2 15,-9 0 0-15,-6 0 2 0,-3 2 2 16,-8 0 0-16,-9 0 1 0,-7-1-1 15,-9 0-2-15,-10 2-1 0,-10 1-1 0,-10 1-2 16,-8-2-1-16,-1 0-1 0,-11 1-1 16,-1-1 0-16,-2 2-3 0,-2-3-1 15,2-1-1-15,-1 0-2 0,0 1 0 16,8 0 0-16,4-1-1 0,7 2 1 16,9 1 0-16,9 1 0 0,8 0 1 0,10 0-1 15,8-1-5-15,7 2-2 0,10-1 2 16,10-1 2-16,9 3 1 0,12-1 1 15,12 3 2-15,10 1 6 0,11-2 3 16,10-1 0-16,8 0 2 0,7 0 2 16,1-1 1-16,0 1 3 0,7-4 1 15,-5 2 2-15,-1 1 0 0,-3-1-1 16,-4 2-3-16,-6 1 0 0,-11-1-3 0,-16 4-1 16,-9-3-2-16,-13-2-3 0,-13 0-2 15,-13-2 1-15,-15-4 0 16,-19-1-3-16,-14 0-2 0,-19-2-3 0,-19 2-9 15,-15-4-6-15,-24 2-13 0,-10 4-6 16,-5 0-1-16,-1 0 3 0,5 5 4 16,8 3 14-16,6 6-124 0,18-3-100 15,4-11-287-15</inkml:trace>
  <inkml:trace contextRef="#ctx0" brushRef="#br0" timeOffset="137116.22">15645 8851 629 0,'-10'1'138'16,"6"2"1"-16,1-2-107 0,3 0-9 15,-1-1-2-15,0 0-1 0,1 1-2 16,0 0 1-16,0-1 1 0,0 0 0 16,0 0-2-16,1 0-1 0,1-2-3 15,0 1-1-15,1-3-5 0,7 1-1 16,2-1-4-16,6-2-2 0,6 3-1 16,9 0 0-16,6-3 0 0,7 3 1 0,7 0-1 15,6 0 1-15,6 1 0 16,9 1 0-16,5 1 1 0,5 0-1 0,7 0 1 15,3 1 0-15,8 1 2 0,1 1 0 16,-3-2 1-16,3-2 0 0,-1 1 0 16,-3-3 1-16,-3 2-2 0,-5 0-1 15,-6-1 0-15,-7-1-2 0,-9 0 1 16,-12 1-2-16,-10 1 1 0,-12 0-1 0,-11-2-2 16,-8 1 0-16,-13-1-2 0,-13 2-2 15,-14 1-2-15,-12 1 0 0,-12-1 0 16,-15 2 1-16,-11-4 2 0,-10 5 0 15,-8-2 3-15,-2 1 2 0,-8-1 0 16,-1 1 1-16,-4-1-1 0,-4 3 0 16,-3-3 0-16,0 0 0 0,3-2 0 15,5 3 0-15,5 1 0 0,9-1 0 0,12 2 0 16,16 1 0-16,13-1 0 0,13 2 0 16,13-2-3-16,11-1-1 0,13 1-1 15,14 0 3-15,11-1 2 0,14 2 2 16,13-3 2-16,13-1 3 0,17 3 2 15,10-4 2-15,9-5 1 0,7 0 1 16,6-5 0-16,2 1 1 0,1 0 0 16,-2-4 1-16,-2 1 0 0,-3 1-2 15,-6 1-2-15,-10 0-3 0,-9 2-1 16,-10 0-1-16,-14 1-2 0,-14 4-2 0,-14 0-1 16,-12 0 0-16,-10 3-5 0,-15 1 1 15,-16 2-3-15,-14 1-6 0,-16 1-4 16,-9 1-2-16,-13 5-5 0,-9 2-7 15,-4-1-19-15,7 0-135 0,-6-15-134 16,25 13-345-16</inkml:trace>
  <inkml:trace contextRef="#ctx0" brushRef="#br0" timeOffset="139727.66">24235 8650 298 0,'1'-10'102'0,"1"3"9"0,1 0-19 16,0 2-18-16,1 2-6 0,-1 1-6 16,-1-2-10-16,0 4-9 0,2-1-4 15,-2 2-2-15,1-2-4 0,-1 1-4 16,3 1-4-16,-1 0-3 0,3 1-5 15,2-2-4-15,0 3-3 0,3 2-3 16,4 0-3-16,0 1-1 0,5 4-1 16,0 3 0-16,1 4-1 0,2 2 0 0,1 6 0 15,0 1 0-15,-1 1 0 0,-3 1-1 16,0 0 0-16,-2 0 0 0,-5-3 0 16,-1-2 1-16,-4 1-1 0,-3-1 1 15,-1-1 0-15,-4 1 0 0,-2 2 0 16,-3 1-1-16,-2-1 0 0,-3 0 0 15,-4 2 1-15,-5-2-1 0,0 1 1 16,-3-1 0-16,-2-4 2 0,-2 5-1 16,-3-3 2-16,-2-1 1 0,-3 2 0 0,-3-4 0 15,-2-1 0-15,0 1-1 0,0-3 0 16,-1-4 0-16,5 1-2 0,5-6 0 16,1 1-1-16,4-1 0 0,2-4 1 15,6-2-5-15,2 1-13 0,3-1-15 16,3-1-11-16,3-2 0 0,0-2-130 15,3 0-130-15,2-1-297 0</inkml:trace>
  <inkml:trace contextRef="#ctx0" brushRef="#br0" timeOffset="140114.74">24003 9226 435 0,'-8'-2'123'0,"-1"3"4"16,2-1-8-16,2 1-76 0,1 2-4 16,1 3-2-16,0 0-3 0,1 1-2 15,0 0 0-15,-2 3-4 0,-1 0-4 0,-2 2-5 16,-3 0-5-16,-2 1-4 15,-2 2-3-15,-3 1-4 0,-4-1-3 0,0 2-1 16,-1-2-1-16,2 1-1 0,3-3 0 16,3-1-1-16,2-2-1 0,6-2 2 15,5 1 3-15,2 1 1 0,7 0 1 16,5 0 2-16,8 2 1 0,6 0 1 16,4 3 1-16,7 2-2 0,6 0 0 15,2 0-1-15,1 1-1 0,1-1-1 16,-3-1-4-16,-1-2-16 0,-3-3-17 0,-6-3-129 15,-6 0-134-15,-3-9-334 0</inkml:trace>
  <inkml:trace contextRef="#ctx0" brushRef="#br0" timeOffset="-191009.51">19141 15240 460 0,'5'1'128'0,"-1"0"5"0,-1-2-19 0,1-2-68 16,-1 3-9-16,-1-1-1 0,0 0-4 15,-1-1-2-15,0 1-1 0,-1 0-1 16,0 2-5-16,0-1-5 0,0-1-3 16,0 2-5-16,0-1-6 0,0 1-6 15,-1 0-10-15,1 0-7 0,-1-2-8 16,0 4-10-16,0 3 10 0,0 1-135 15,-1-1-120-15,1 3-293 0</inkml:trace>
  <inkml:trace contextRef="#ctx0" brushRef="#br0" timeOffset="-190804">19044 16164 626 0,'5'12'148'16,"3"-5"1"-16,0-4-93 0,0 0-28 15,1-3-9-15,2 0-8 0,-2-1-12 16,0 0-12-16,-3-1-9 0,0 0 36 16,-2-1-164-16,0 1-123 0,0 1-319 15</inkml:trace>
  <inkml:trace contextRef="#ctx0" brushRef="#br0" timeOffset="-190565.2">19333 16948 596 0,'7'21'162'16,"-2"-3"7"-16,-1-6-71 0,2-6-22 16,-3-4-12-16,0-3-13 0,2-5-14 15,-1-5-16-15,1-3-16 0,-2-6-30 16,0-1-53-16,0 1-108 0,-1-8-142 16,-7 3-334-16</inkml:trace>
  <inkml:trace contextRef="#ctx0" brushRef="#br0" timeOffset="-178089.36">16109 13492 374 0,'1'6'106'0,"0"-3"4"0,0 1-41 16,0-3-19-16,0 0-9 0,0-1-9 15,0 2-8-15,-1-2-7 0,1 0-2 16,-1 1-2-16,0 1-1 0,-1 0-1 16,-1 0 0-16,1 3 1 0,-2 0-1 15,0 2 2-15,-1 0-1 0,1 0 1 16,-1-1 1-16,0 1 0 0,2-3 1 16,1 1-1-16,0-4 0 0,0 0 0 15,2-1 2-15,0-2 3 0,0 0 1 16,0-4-2-16,0 1 0 0,0-6-2 0,2-4 0 15,-2-3-4-15,1-1-6 0,-2-6-2 16,2-2 0-16,1-3-1 0,2 2 0 16,-1-4 1-16,0-2 2 0,2-3 2 15,1 0 2-15,-1-2 2 0,2-2 2 16,1 2 1-16,5-2 0 0,2 2-1 0,6 1-1 16,3-2-2-16,5 5-2 0,5 0-2 15,3 1-2-15,4 5-1 0,1 1-2 16,0 2 0-16,2 4-1 0,-2 3-1 15,-1 2-1-15,-3 3-2 0,-3 4-3 16,-3 3-4-16,-4 5-7 0,-6 1-8 16,-4 1-13-16,-2 2-15 0,-6-1 101 15,-4 0-233-15,-2 0-146 0,-2-7-386 16</inkml:trace>
  <inkml:trace contextRef="#ctx0" brushRef="#br0" timeOffset="-177757.22">16506 12495 543 0,'0'7'154'0,"9"-1"2"15,-2-1-9-15,3-1-109 0,2 0-10 16,1 0-8-16,3-2-9 0,6 1-7 15,0-2-1-15,3 4-2 0,4 0 0 16,2 1 0-16,0 2-1 0,3 3 0 16,-1 5 0-16,3 1 0 0,-3 2 0 15,-1 2 0-15,-4 1 0 0,0 1 1 16,-6 0 0-16,-4 0 4 0,-6-3 1 0,-4 1 2 16,-7 0 0-16,-5-1 0 0,-8 1 0 15,-6-1-1-15,-7 2-5 0,-5 0-10 16,-4 0-10-16,-3-2-13 0,-5-4 52 15,3 0-188-15,-2-5-136 0,5-2-352 16</inkml:trace>
  <inkml:trace contextRef="#ctx0" brushRef="#br0" timeOffset="-176346.48">17440 11737 594 0,'-5'0'141'0,"3"2"5"15,1 1-94-15,3 4-10 0,-1 2-5 16,3 3-6-16,0 1-6 0,0 8-5 15,1 0-4-15,-1 5-4 0,0 1-4 16,-2 3-4-16,-1 2-1 0,-2 5-4 16,0-1-3-16,0 5-7 0,-3-1-8 15,1 2-6-15,0 2-5 0,-2-4-4 0,1 0 1 16,-2-5 2-16,1-5 6 16,-1-4 8-16,1-8 6 0,1-5 6 0,-1-5 6 15,2-5 5-15,0-3 2 0,0-4 2 16,1-4 4-16,-1-5 2 0,2-4 4 15,0-3-1-15,2-3 0 0,3 0-2 16,4 1 2-16,2-1 2 0,4 4 1 16,2 2 0-16,3 4 0 0,2 2 0 0,2 3-2 15,-1 4-3-15,0 4-5 0,0 4-4 16,-2 3-4-16,-1-1-2 0,-2 5-2 16,-4 3 0-16,-2-1 0 0,-3 1-1 15,-3 1 1-15,-2 1 0 0,-4 2 1 16,-3-1 0-16,-4-1 0 0,-3 1-1 15,-4 2 0-15,-4-3-6 0,-2 1-8 0,-3-3-11 16,-2-2-10-16,0-1-8 16,-2-4-8-16,2-4-43 0,1-4-72 0,2-3-103 15,6-1-236-15</inkml:trace>
  <inkml:trace contextRef="#ctx0" brushRef="#br0" timeOffset="-175826.39">17729 12089 680 0,'20'8'163'16,"-4"3"2"-16,1 4-111 0,-5-2-14 15,-1 3-9-15,-5 3-11 0,0 1-11 16,-4-2-5-16,0 2-2 0,-2-1-1 16,-1 0-2-16,-1-2 0 0,0-4-1 15,1 0 1-15,-2-3 0 0,2-6 0 16,1 1 4-16,0-4 5 0,0-6 1 0,2-1 1 15,2-6 0-15,0-5 0 0,2 1 1 16,-1-7-4-16,3-3-4 0,0-1-1 16,2 3-1-16,1 2 0 0,1 4-1 15,0 2 2-15,2 5 0 0,0 7 3 16,1 3 0-16,-1 2 0 0,2 4 2 16,-3 5-1-16,0 2-1 0,0 5-1 15,-3 0-1-15,1 4-2 0,-2 0 1 16,-1 0-2-16,2 0 0 0,1-4 0 0,2-1 0 15,4-2-1-15,0-3 0 0,2-5-1 16,2-4-1-16,3-4 2 0,-1-1-1 16,0-6 2-16,0-2 0 0,-1-5 1 15,0-2 2-15,-2-2 1 0,-6 0 0 16,-2-2 1-16,-3 1 3 0,-5 1 1 16,-4 2 2-16,-2 1 1 0,-4 5 0 15,-1 4 0-15,-2 2-2 0,-2 5-2 0,0 4-3 16,1 6-2-16,0 5-1 0,3 2-1 15,0 4-1-15,4 2 0 16,3 1-1-16,4 0-1 0,4-1-2 0,5 1-2 16,2-3-5-16,4-2 0 0,2 1-32 15,3-3-5-15,1-1-13 0,3-5-50 16,-1-3-81-16,-1 1-123 0,6-2-264 16</inkml:trace>
  <inkml:trace contextRef="#ctx0" brushRef="#br0" timeOffset="-175059.19">19792 11909 654 0,'1'-4'160'0,"-3"-2"4"0,-1-2-107 15,-5 1-10-15,-3-3-3 0,-3 0-10 16,-6 2-12-16,-3 1-8 0,-3 2-3 16,-6 4-4-16,-1 1-2 0,-2 5-2 0,-1 0-2 15,1 2 0-15,2 1-1 0,3 1 0 16,6 0-1-16,7 2-1 0,6 1 0 16,6-1-1-16,7 3 0 0,6-1 1 15,5 3 0-15,6 1 1 0,3 2 2 16,3 1 0-16,1-2 1 0,3 1 0 15,-3 2-1-15,-3-2 1 0,-2 0-1 16,-4-2 0-16,-5 0 0 0,-6 0 0 0,-5 0 0 16,-5-2 1-16,-5-3-2 0,-6 3-1 15,-6-2-4-15,-6-3-8 0,-5-2-13 16,-3-1-13-16,-1-3 0 0,1 0-48 16,1-4-87-16,4-4-115 0,3-3-262 15</inkml:trace>
  <inkml:trace contextRef="#ctx0" brushRef="#br0" timeOffset="-174841.43">19504 11710 666 0,'15'-6'184'0,"4"1"4"0,-3 6-49 16,-1 3-73-16,-2 2-14 0,-2 7-14 15,-1 3-11-15,-3 6-7 0,-8 4-8 16,4 7-2-16,0 4-4 0,-2 10-3 0,-1 1-2 15,0 2-3-15,0 3-6 0,5 1-8 16,-5-1-14-16,1 1-20 0,-1-7-11 16,1-2-9-16,0-5-12 0,2-4-114 15,0-5-117-15,1-6-271 0</inkml:trace>
  <inkml:trace contextRef="#ctx0" brushRef="#br0" timeOffset="-174376.95">20165 11884 612 0,'-3'-5'143'0,"-1"2"3"0,-3-1-101 16,-4 0-15-16,-3 2-3 0,-6 1-4 15,0 3-9-15,-7 2-5 0,2 1-4 16,-1 3-2-16,2 3-1 0,3 3-2 15,2 0-1-15,4 2 0 0,5-1-1 16,4 5 1-16,2 2-1 0,5-3 0 16,5 1 1-16,4 1 0 0,2 0 2 15,4 1-1-15,4-5 1 0,1 1 0 16,-2-2 0-16,0 3 0 0,-5-2 0 16,-4 0 0-16,-4-1 0 0,-10 2 1 0,-4-3-2 15,-8 2-1-15,-6-2-3 0,-3-2-6 16,-3-1-5-16,-3-3-9 0,1-1 17 15,3-3-144-15,4-2-120 0,4-2-304 16</inkml:trace>
  <inkml:trace contextRef="#ctx0" brushRef="#br0" timeOffset="-173958.28">20240 12008 621 0,'7'-9'157'16,"0"0"8"-16,2 1-88 0,-2 6-20 0,0-3-3 15,-1 1-7-15,0 2-10 16,1 1-11-16,0 1-6 0,1 1-5 0,3 1-5 16,2 4-1-16,1-1-1 0,2 3-3 15,-3-2-2-15,-1 1 0 0,-1 1-2 16,-2-2-2-16,-2 1-2 0,-3 1-1 15,-5-2 2-15,1 3 0 0,-5 1 0 16,-1 0-2-16,-4 0-1 0,-2 1-2 16,-3 2 0-16,0-1-1 0,0-1 0 0,1 0-1 15,2-1 1-15,2-1 2 16,2 1 1-16,4-2 0 0,3 0 1 16,2 3 0-16,4 1 2 0,4-1 0 0,4 4 0 15,3 1 1-15,1 3 1 0,3 0 0 16,1 0 1-16,-2-1-1 0,-1 0 1 15,-5-1 0-15,-3-1-1 0,-5 0 1 16,-5-2-1-16,-4 0-3 0,-7-2-5 16,-2 1-8-16,-5-4-11 0,-1-1-8 0,-3-2-11 15,3-1 16-15,0-5-141 0,3-1-121 16,0-3-298-16</inkml:trace>
  <inkml:trace contextRef="#ctx0" brushRef="#br0" timeOffset="-173768.79">20712 12452 598 0,'6'28'174'16,"-2"-2"5"-16,-1-6-4 0,-4 2-127 16,-3 1-12-16,-3 0-6 0,-6-2-9 15,1-7-28-15,-1-2-22 0,-4 0 20 16,0-2-173-16,2-5-148 0,-1-1-374 15</inkml:trace>
  <inkml:trace contextRef="#ctx0" brushRef="#br0" timeOffset="-173060.32">21415 11893 626 0,'0'0'150'0,"1"2"5"0,-1-1-98 16,0-1-11-16,-2 0-4 0,-1 1-10 15,-1-1-9-15,-5 0-5 0,-2 0-4 16,-4-1-5-16,-5 2-4 0,-4-1-3 16,-1 2-1-16,-4 0 0 0,3 2-1 15,-1 3-1-15,3 1-1 0,5 0-1 16,4 3-1-16,4 0-1 0,4 1 0 0,4 0 0 16,6 0 0-16,3 3 1 0,5-1 2 15,3 1 1-15,3 0 0 0,6 1 1 16,3 2-1-16,2 0 1 0,2-1 1 15,-1 3-1-15,-1-1 0 0,-3 1 1 16,-6-1-1-16,-4-3 1 0,-5 1-1 16,-6-1 1-16,-5-2 0 0,-7-3-1 15,-5-2-3-15,-6 1-7 0,-3-4-11 0,-6-1-9 16,-4-4-6-16,-1-2-23 0,3 0-105 16,0-3-114-16,3-2-268 0</inkml:trace>
  <inkml:trace contextRef="#ctx0" brushRef="#br0" timeOffset="-172802.62">21295 11623 684 0,'2'-2'167'16,"1"1"4"-16,-1 1-107 0,0 0-17 15,0 4-8-15,0 4-9 0,-1 6-12 16,1 6-6-16,-1 8-4 0,-1 6-3 16,-3 7-1-16,-1 5-1 0,0 3-1 0,-1 1 0 15,3 4-4-15,1-5-9 0,1 2-10 16,2-6-11-16,4-1-11 0,-1-5-10 16,3-2 15-16,-1-5-138 0,1-6-119 15,1-4-290-15</inkml:trace>
  <inkml:trace contextRef="#ctx0" brushRef="#br0" timeOffset="-172374.33">21959 11794 596 0,'-3'-3'146'15,"-3"0"5"-15,-1 1-83 0,-2 0-23 16,-2-1-4-16,-3 1-5 0,-2 1-8 16,-2 1-5-16,-2-2-4 0,-2 1-5 15,-2 6-4-15,1-1-3 0,2 3-3 16,3 0-2-16,1 4-1 0,4 2 0 15,3 3-2-15,5-1 0 0,2 0 0 0,3 2 0 16,5 5 0-16,3-1 0 0,0-1 1 16,8 3 0-16,1 2 0 0,3-1 1 15,2 1 0-15,0-2-1 0,0-1 1 16,-2-1-1-16,-3 0 0 0,-4 0-1 16,-4-1-1-16,-4-4-2 0,-5 1-2 15,-3-3-2-15,-6 1-2 0,-3-5-5 16,-4-2-5-16,-7 0-3 0,-4-3-3 0,0-2-9 15,1 1-2-15,-2-4-118 0,2 0 1 16,0-7-95-16,3-4-195 0</inkml:trace>
  <inkml:trace contextRef="#ctx0" brushRef="#br0" timeOffset="-172073.18">22103 11746 602 0,'3'2'162'0,"1"1"5"15,-2 1-52-15,1 0-64 0,-2 2-6 16,-2 3-4-16,0 0-9 0,-3 4-11 16,-1 2-3-16,-1 4-3 0,-1 4-5 15,-2 0-3-15,0 2-3 0,-3 2-1 0,-1-3-2 16,0 1 0-16,0 0-2 0,0-4-1 15,-1-1-2-15,3-3-1 0,4 0-3 16,2-3-1-16,3-4-4 0,4-3-3 16,4 0-3-16,5 0-4 0,2-3-6 15,6-1-8-15,0 2-9 0,4-3 9 16,1-1-43-16,0 0-84 0,-2-3-109 0,-2-2-256 16</inkml:trace>
  <inkml:trace contextRef="#ctx0" brushRef="#br0" timeOffset="-171889.47">22123 12090 673 0,'0'37'162'0,"3"-1"3"0,1-2-110 16,3 1-19-16,1 1-5 0,0-4-9 15,-1-2-16-15,0-3-16 0,-1-4-16 16,-2-2 8-16,-1-6-148 0,0-3-133 15,-2-3-332-15</inkml:trace>
  <inkml:trace contextRef="#ctx0" brushRef="#br0" timeOffset="-171643.19">22501 12459 688 0,'0'24'168'16,"4"-5"1"-16,-2-1-106 0,-3 3-21 16,-5-1-8-16,-1 2-11 0,-6 0-13 15,-4 1-21-15,-4-1-9 0,-3 0-12 16,-2-3 152-16,-3 1-293 0,0-5-154 15,0 3-427-15</inkml:trace>
  <inkml:trace contextRef="#ctx0" brushRef="#br0" timeOffset="-170915.55">23052 11825 622 0,'5'2'156'15,"1"-4"8"-15,0 1-95 0,-2-2-13 0,1 3-2 16,-2-1-7-16,-1 0-10 15,-1 2-10-15,0 3-7 0,-1 4-3 0,-1 3-4 16,-1 8-2-16,-1 6-3 0,-3 7-1 16,0 4-2-16,-2 5 0 0,-1-1-1 15,3 4-3-15,-2-5-1 0,3 0-3 16,1-3-7-16,1-4-8 0,3-3-14 16,0-3-13-16,0-4-12 0,1-2 72 0,0-5-201 15,-2-5-135-15,7-2-345 0</inkml:trace>
  <inkml:trace contextRef="#ctx0" brushRef="#br0" timeOffset="-170394.55">23269 11988 654 0,'4'-2'163'16,"-1"-1"6"-16,4 0-102 0,-1-4-14 15,3-2-6-15,0-1-9 0,1-1-13 16,0-1-9-16,1 1-5 0,0 0-4 15,3-1-3-15,0 4-2 0,1 2 0 16,2 1-2-16,0 2 1 0,3 2 0 16,2 1-1-16,-1 3 0 0,0 2 0 0,1 2 0 15,-2 3-1-15,-2 2 0 0,-3 2-1 16,-5 5 1-16,-5 2-1 16,-4 3-2-16,-5 0 0 0,-7 6 1 0,-5-1-1 15,-6 4 2-15,-2 0-1 0,-3 1 1 16,0 0 2-16,1 0 1 0,2-2 1 15,1-3 0-15,5-4 0 0,3-4 0 16,1-2 1-16,6-7 1 0,3-2-1 16,5-3 1-16,5 0 5 0,6 0 1 15,4-2 3-15,9-2 2 0,7 3 1 0,7-3 0 16,9-1-1-16,7-2-5 0,5 0-2 16,6 0-3-16,2 1-4 0,2 3-5 15,1-1-8-15,-2 1-12 0,-2 2-33 16,-2-3-139-16,-8 3-155 0,1-3-377 15</inkml:trace>
  <inkml:trace contextRef="#ctx0" brushRef="#br0" timeOffset="-146111.3">22997 12868 596 0,'13'-1'147'0,"2"1"6"16,-1-4-87-16,-1-1-14 0,-3 0-9 16,0-2-8-16,1-1-9 0,-2 0-7 15,0-1-6-15,4-1-5 0,2-1-6 0,4 0-2 16,2-1-1-16,3-1 0 16,8-1-1-16,4 3-1 0,3 0 0 0,5-2 0 15,3 2 1-15,5 2-1 0,2 2 2 16,1-1 0-16,0 0 1 0,0 0 0 15,-3 3 0-15,-4-1 0 0,-5 2-1 16,-8 0-3-16,-6 1-4 0,-7 1-4 16,-10 1-7-16,-8-2-8 0,-7 2-2 15,-11-3-3-15,-11-3 2 0,-6 5 2 0,-10-2 4 16,-6-2 8-16,-7 4 8 0,-2-1 1 16,3 2 4-16,1 1 3 0,3 0 0 15,5 0 1-15,4 3-1 0,5-2 1 16,7 1-1-16,5 2 0 0,7 1 0 15,8 1 0-15,9 5 0 0,8 0 1 16,11 4-4-16,6 1-91 0,8 3-34 16,10-2-95-16,8 1-224 0</inkml:trace>
  <inkml:trace contextRef="#ctx0" brushRef="#br0" timeOffset="-106928.28">2484 10626 419 0,'-2'4'99'16,"0"2"0"-16,-2-3-56 0,2-1-23 15,-1 1-9-15,0 1-5 0,0-1-2 16,1-2 0-16,1 2 2 0,0-5 2 16,0 2 2-16,0 0 2 0,1-1 2 15,0 1 0-15,-1 1 1 0,1-2-1 0,0 2 0 16,0-1 2-16,0-2 0 0,0 3 0 16,0-1-1-16,0-1-1 0,0 1-1 15,0-1-3-15,0 1-2 0,0 2 0 16,0-3-1-16,0 0-1 0,0 2 0 0,0-2 0 15,0 2-2-15,0-2-1 0,0 0-2 16,0 1-1-16,0 0 0 16,0 0 0-16,1 0-1 0,-2 0 0 15,2 0 0-15,0 1 2 0,1-1 1 0,1 1 2 16,2-2 2-16,1 1-1 0,3-1 2 16,3-1-1-16,2 0 0 0,2-1-2 15,2 1-1-15,2 2-2 0,1-2 0 16,1 3-1-16,0 0 1 0,-1 3 0 15,0-3-1-15,1 3 1 0,1-1 0 16,1 2 0-16,2-3 0 0,2-2 0 0,2 0-1 16,2-1 0-16,-1-4 0 0,3 0-1 15,2-2 1-15,3 1 0 0,1-2-1 16,1 0 1-16,3 3-1 0,1 2 1 16,-2 1 0-16,1 0 0 0,0 5 0 15,-2 1 0-15,-2 1 0 0,-1 3 0 16,-1-1-1-16,-1 3 1 0,4-3 0 0,-2 1-1 15,4 0 1-15,1-2 0 0,1 0 0 16,2-2 1-16,0-3 0 0,-2 1 0 16,0-2 0-16,0-3 0 0,-1 2-1 15,3-2 0-15,-3-2 0 0,2 1-1 16,0 2 1-16,0-3 0 0,0 2 1 16,-2-2 0-16,-3 0 1 0,-1 1 0 15,0-2-1-15,-2 1 1 0,1 0 0 16,0 0-1-16,3 3 0 0,0 0 0 15,2 0-1-15,3 4 0 0,0 0 0 0,4 1 0 16,-1-1 0-16,2 3 0 0,-1 0 1 16,1-1-1-16,-1 2 1 0,0-1 1 15,-2 2 2-15,-3 1 3 0,-2-2 1 16,-6 1-1-16,-3 1-1 0,-5-3 0 16,-8-1 0-16,-6-3-3 0,-3 3-2 15,-4-3-1-15,-4-1 1 0,-2 0 0 0,-2 0 1 16,-1 0-1-16,0 0 1 0,-1-3-1 15,-2-1 1-15,2-1 0 0,-2-5 0 16,2-1 2-16,-1-4 4 0,1-2 3 16,0-3 2-16,1-4 4 0,0-2 1 15,2-3 2-15,0-3-1 0,2-1-3 16,1-2-2-16,0-4-3 0,2-2-3 16,-3-2-2-16,0-2-2 0,2-1-1 15,1-3-1-15,-2-3-2 0,0 2 1 0,2 3-1 16,0 0-1-16,-1 4 1 0,2 1-2 15,-3 2 0-15,-1 3 0 0,-1-2-1 16,0 2 0-16,0 4 1 0,-1 1-1 16,-1 1 1-16,0 4 0 0,-2 5 0 15,0 3 1-15,-2 2 0 0,-1 2 0 16,0 1 0-16,-3-1 1 0,0 3 1 16,1-1 0-16,-2 1-1 0,-1 1 1 0,1-1-1 15,-1 0 0-15,0 2 0 0,-1 0 0 16,-2 1 0-16,1-1 0 0,-3-1 0 15,0 2-1-15,-4-2 1 0,-3 1 0 16,-2-1 0-16,-2 1 0 0,-2-1 0 16,-2 2 0-16,-3-2 0 0,-2 0 0 15,-4 1 0-15,-1 1 0 0,-5-1 1 16,-4 2-1-16,-6 1-1 0,-4 1 1 16,-5 3 0-16,-4-1 0 0,-4-2 0 0,-4 7 0 15,-2-3 0-15,-2 2 0 0,-3-1 0 16,-2 1 0-16,0 0 0 0,-2 3 0 15,-2-4 0-15,1 1 0 0,-1-1 0 16,1 0 0-16,1-2 0 0,3 0 0 16,1 0 0-16,2 1 0 0,1-2 1 15,2-3-1-15,1 2 0 0,3-2 0 0,0 3 0 16,3-2 0-16,-1 1 0 0,4 0-1 16,2 3 2-16,5 0-1 0,0 0 0 15,5-2 0-15,2 2 0 0,6-1 0 16,4 1 0-16,3 0 0 0,6-1 0 15,3 1 1-15,0 1-1 0,5-1 0 16,2 1 0-16,0-1 0 0,3 1 0 0,2-1 0 16,2 1 1-16,0 0-1 0,4-1 0 15,1 1 0-15,1 0-1 0,4 0 1 16,-1 0 0-16,2 0-1 0,3 2 0 16,0-1-1-16,0 1 0 0,1 3 0 15,-1 2-1-15,2 3 0 0,-2 5 0 16,0 3 1-16,-1 4 0 0,0 4 1 15,-1 6-1-15,2 3 2 0,-1 4 0 16,-1 3 0-16,1 5 0 0,1 5 0 16,1 7 0-16,0-2 0 0,1 5 0 0,2 1-1 15,3-3 1-15,2-1-1 0,1 1 1 16,1-2 0-16,-1 0 0 0,1-4 0 16,0 5 0-16,-4 1 1 0,-2-3-1 15,-2-2 1-15,-2-5-1 0,-1-2 0 16,-3-2 0-16,-1-8 0 0,-1-4 1 15,0-3-1-15,2-7 0 0,0-5-1 0,3-5-3 16,1-3-2-16,2-4-2 0,2-4-2 16,2-2 0-16,4 0 0 0,2 0 2 15,3-1 1-15,2 1 3 0,4 2 3 16,2 1 0-16,-1 2-11 0,4 2-16 16,1 3 138-16,0 2-274 0,3 1-151 15,4-6-424-15</inkml:trace>
  <inkml:trace contextRef="#ctx0" brushRef="#br0" timeOffset="-78602.37">22736 12908 441 0,'0'1'118'0,"1"-3"2"16,1-1-31-16,0 1-49 0,1-2-16 16,0 2-5-16,1-1-4 0,2 0-2 15,1 0 0-15,3 1 0 0,1 0-2 0,3 1-2 16,4-2-2-16,2 0-2 0,2 0-1 16,1 0-2-16,3 0 0 0,5-1-1 15,3-2 1-15,6 0 1 0,7 0 0 16,7-1-1-16,6 0 0 0,5 0 0 15,5 0 0-15,4 2 0 0,4 0-2 16,1 0 0-16,0 3 0 0,2-2 0 16,-2 3 0-16,-4 1 0 0,-1 1 0 0,-6 1 0 15,-4-2-1-15,-5 2 0 0,-10-1-1 16,-4-2 0-16,-8 1 1 0,-7-1-2 16,-11 0 1-16,-7 1-5 0,-8 0 1 15,-10 0 3-15,-10-2-1 0,-9 0 1 16,-9-1 1-16,-9-3 1 0,-9 1 4 15,-4-2 0-15,-4-1-1 0,-6 1 0 16,-4-4 0-16,-2 0 0 0,-5 1 0 16,0-2 0-16,-6-4 0 0,-1-2-1 0,0-1 1 15,1 2-1-15,5 0 2 16,5-1 3-16,6 3 4 0,8 3 2 0,13 3 0 16,10 2 1-16,10 1 2 0,7 1 0 15,8 2 2-15,5 1 0 0,5 0 3 16,1-2 0-16,6 2 1 0,8-3 0 15,6-2-3-15,9 3-2 0,7-3-4 16,11 1-2-16,9-2-3 0,5 3 0 0,2 0-1 16,3 1-3-16,2 0 0 0,0 1-2 15,-2 2-1-15,-5 0 0 0,-5 2-1 16,-3-1 1-16,-7 2-2 0,-8 0 0 16,-7 0-2-16,-9-1-4 0,-8 1-9 15,-11 2 1-15,-9 2-1 0,-13-2 1 16,-12 3 1-16,-12-1 0 0,-12 3 6 15,-10-4 7-15,-7 1 0 0,-5-2 0 0,0 2 1 16,3 0 1-16,6 1-1 0,10 1 2 16,8 3-1-16,11 0 0 0,11-2-1 15,8 3 0-15,11-1 1 0,9 1 2 16,11 1 4-16,11-1 3 0,8-1 2 16,11 2 3-16,10 0 0 0,5-1-1 15,4-2-2-15,2-2-3 0,0-1-4 16,-3-1-2-16,-3-2-1 0,-6-4-2 15,-5-1-3-15,-7 0-3 0,-6-1-8 0,-8-1-9 16,-5 0-10-16,-7 1-8 0,-6 0-4 16,-3-3-122-16,-6 1-118 0,-3-4-286 15</inkml:trace>
  <inkml:trace contextRef="#ctx0" brushRef="#br0" timeOffset="-77131.93">19346 14268 566 0,'-2'0'128'0,"0"-1"4"16,1 0-95-16,0-1-8 0,2 4-2 0,-1-5-4 16,1 2-2-16,1 0 3 0,1 0 3 15,1-1 3-15,0 2 0 0,0-3-2 16,2 0-1-16,-1 2-4 0,3 0-4 16,0 1-8-16,-1-1-5 0,3 2-3 15,1 3-3-15,2 0 0 0,1 2-1 16,2 3 1-16,1 1-1 0,2 3 1 15,1 2 0-15,2 2 0 0,-1 3-1 16,1-1 0-16,0 2 0 0,-1 6 0 0,0-1 0 16,-1 1 0-16,-3 2 1 0,0 1-1 15,0 4 0-15,-1-3 1 0,-3 0-1 16,-1 1 1-16,-2 0-2 0,-4-1 1 16,-1-1 0-16,-7-5 1 0,-1 2-1 15,-5-2 1-15,0 0 0 0,-2-5 2 16,-3 0 1-16,-3-2 0 0,0 0 1 0,-3-1 1 15,0-3 1-15,-4-2 2 0,-3 1-1 16,0-2 0-16,-1-1-1 0,-3 0 0 16,1-1-1-16,-1-2-2 0,3 1-1 15,-1-2-1-15,4 3-1 0,1-1 0 16,2-2-1-16,3 2 0 0,0-1-1 16,2 1-3-16,-2 1-6 0,3-2-4 0,1-1-3 15,-1 2-3-15,4-1-8 0,0-1-8 16,3-1-4-16,2-2 0 0,2 0 42 15,0-1-160-15,3-2-120 0,0 0-305 16</inkml:trace>
  <inkml:trace contextRef="#ctx0" brushRef="#br0" timeOffset="-76852.63">19229 14917 642 0,'0'3'148'0,"-1"0"2"16,0 1-107-16,0 3-15 0,-2 2-6 15,-1 1-7-15,-1-1-8 0,-2 3-3 16,-3 4-1-16,-1-1-2 0,-1 2 0 16,-1 0-1-16,-1 4 0 0,1 0 0 0,3 2-1 15,1 1 0-15,5 0-1 0,1 2 0 16,7-2 1-16,1-1 0 0,6 1 0 15,4-2 3-15,5-3 1 0,5-2 2 16,4-2-1-16,3-3-1 0,2-5-9 16,2-4-14-16,1-3-133 0,-1-5-129 15,-2-2-329-15</inkml:trace>
  <inkml:trace contextRef="#ctx0" brushRef="#br0" timeOffset="-74635.59">19718 14218 444 0,'0'-2'120'15,"3"1"4"-15,3-3-42 0,3-1-23 0,1 2-17 16,1-1-9-16,0 0-8 0,1 2-5 16,-2-1-4-16,0 3-7 0,-3 0-6 15,1-3-2-15,0 5-1 0,0-3 0 16,1 3 1-16,1 2-1 0,0 0 2 16,1 3-1-16,1 2 2 0,2 0 1 15,0 3 1-15,2 0 2 0,2 1 3 16,2 1 3-16,1 2 3 0,1 0 2 15,1 2 0-15,1-2 0 0,0 2 1 16,0-2-3-16,0 0-3 0,-2 2-3 0,0 1-3 16,-2 0-2-16,-4 1-1 0,1 3-3 15,-3 3-1-15,-1 4 0 0,-2 0 0 16,-1 1 0-16,0 4 1 0,0 0-1 16,-3 2 1-16,1-2-1 0,0 0 1 15,-1 3 0-15,0-1-1 0,1 2 1 16,-1-3-1-16,0 0 0 0,-2 0 1 0,2-1-1 15,-3-2 0-15,2-2 1 0,-3-3-1 16,0 3 0-16,-1-4 0 0,0 1 0 16,-2-3-1-16,1-2 1 0,-2 2 0 15,-1-1 0-15,1-2 0 0,-2 1 0 16,-1 0 0-16,-1 1 0 0,-1-1 1 16,-1-1 0-16,0 0 0 0,-2 2 1 15,0-1-1-15,1-3 1 0,0 1-1 16,-1-1 1-16,-1 0-1 0,-1 1 0 0,-1-1 0 15,1-1 1-15,0 1-1 0,0 1 0 16,0 0 0-16,2-1 0 0,3-3 0 16,0-2 1-16,2 1-1 0,-2-2 1 15,2-2-1-15,0-1 1 0,-2 2 1 16,0-2-1-16,-2 1 0 0,0-1 1 16,-1 0-1-16,0 0 1 0,-5-2-1 15,2 0-1-15,-2 0-1 0,-1 2 0 0,-4-1-1 16,0 2 0-16,-3-3-2 0,0 2-1 15,-2-2-1-15,-2 0 0 0,2 0 1 16,1 0-1-16,1 1 1 0,-1 1 0 16,1-1 2-16,1 1 1 0,-1 1 0 15,0 0 0-15,1 1 1 0,0-6 0 16,1 2 0-16,3 1 1 0,-1-2-1 16,3-4 1-16,0 2-2 0,-1-2 1 15,1 4-3-15,2-6-4 0,0 2-7 16,0 1-10-16,0 1-10 0,1-2-8 0,3-2 166 15,0 1-290-15,1-1-142 0,-6-2-400 16</inkml:trace>
  <inkml:trace contextRef="#ctx0" brushRef="#br0" timeOffset="-74302.77">19583 16020 606 0,'-1'-5'134'16,"-3"0"0"-16,-1-4-105 0,-1 1-11 15,-1 0-5-15,-1-3-5 0,0 4-3 16,1 2 1-16,-1-1 1 0,2 3 0 0,-1 2-1 16,1 2 0-16,2 2-1 15,0 0 0-15,-1 5-3 0,0 1 1 0,0 2-2 16,-1 1 1-16,0 2-1 0,0 2 2 15,0 2 3-15,2-2 1 0,2 3 2 16,0-3 1-16,2 0-1 0,2 0 1 16,3 0-3-16,3-1-2 0,2 2-1 15,3 0-2-15,2-1 0 0,4 1 0 16,1-4 0-16,0-2-4 0,3-3-7 16,-1-4-7-16,4-3-1 0,-1-2-137 0,1-3-126 15,1-4-318-15</inkml:trace>
  <inkml:trace contextRef="#ctx0" brushRef="#br0" timeOffset="-71534.97">20399 14194 468 0,'-1'-2'118'0,"0"-1"3"0,2 0-62 0,1-2-21 16,1 1-11-16,1 1-10 15,-1-1-6-15,-1 1-2 0,0 0 2 0,1 3 0 16,-3-2 1-16,0 3-2 0,1-1 0 16,-1 1 0-16,1 1-3 0,2 0-3 15,0 1-3-15,4 3-1 0,3-1 0 16,1 2 1-16,5 3 3 0,4 2 4 16,3 3 3-16,3-1 4 0,4 4 4 15,1-1 2-15,3 4 1 0,2-2 0 0,1 2-4 16,2 0-3-16,-2-1-4 0,1 3-4 15,1 3-1-15,1-1-1 0,-3 2-2 16,-1-1 0-16,-2 3-1 0,0 4-1 16,-2-1 1-16,-4 3-1 0,-2 1 0 15,-1-1-1-15,-2 2 1 0,-2 3-1 16,2-2 1-16,-1 6 0 0,-1 0-1 0,1 4 1 16,1 2 0-16,-1 4 4 0,0 1 2 15,-2 0 4-15,-2 4 2 0,0-3 3 16,-2 1 1-16,0 4 1 0,-1-1-2 15,-1-2-3-15,2 1-2 0,0-1-2 16,-1-2-2-16,0-1-1 0,-2-2-2 16,0-2-1-16,-2-2-1 0,-2 1 0 15,-2-2-1-15,1 2 0 0,-2-2 0 0,0 1 0 16,-2-6 0-16,1 3 1 0,0-2-1 16,0-2 1-16,-3 0-1 0,0-5-1 15,0 0 0-15,0 0 0 0,-1-2-1 16,-4 0-1-16,-1-3-1 0,-1 0-1 15,-2 0-2-15,-3-1-1 0,-1-1-1 16,-1-3-1-16,-1-1 0 0,0 0 0 16,-2-2 1-16,1 0 2 0,0-2 1 15,0 0 1-15,0 1 2 0,0-3 1 16,1-2 1-16,-1-1 0 0,2-3 0 16,1 0 0-16,0-1 0 0,-2-1 0 15,1 1 1-15,0 0-1 0,-2-1 2 0,1-1 0 16,-3-3 1-16,-2 2 0 0,2-3 1 15,-1 1 1-15,0-2 0 0,1 1-1 16,-2-1 0-16,4 1-1 0,-3-4 0 16,2 1-1-16,-1 1-1 0,-1 0 0 0,-2 0 0 15,1 0 0-15,-4 3-1 0,0 0 1 16,-1 0 0-16,0 0 0 0,0-3 0 16,0 2-1-16,2 0 0 0,1-1 1 15,3 0-1-15,2-1 1 0,-1-2-1 16,1 2 2-16,1-1 0 0,1-1 0 15,-4-1 2-15,1-1-1 0,-1 0 1 16,1 0 0-16,-2-1-1 0,2 0 0 0,-2 2-1 16,2-2 0-16,-2 2-1 15,1-1 1-15,-2 2-1 0,-1-1 0 0,1 1 0 16,-3-1 1-16,-1 0 0 0,0 1 0 16,-1-2 0-16,0-1-1 0,-3 1 0 15,1-3 0-15,1 0-1 0,0 0 0 16,-2-3-1-16,0 2 1 0,1-2-1 15,0 2 1-15,1 2-1 0,0 0 1 16,2 1 0-16,2 3 0 0,3-1-1 0,1 1 1 16,2 1-1-16,3 0-1 0,2-1 0 15,0 1 0-15,3-1-1 0,2 0 0 16,1-3-1-16,1 2 0 0,1 0-2 16,1-1-4-16,1-1-5 0,0 0-9 15,0 0-20-15,1 0-12 0,0-3-128 16,-1 0-137-16,-1-3-327 0</inkml:trace>
  <inkml:trace contextRef="#ctx0" brushRef="#br0" timeOffset="-71131.3">20197 17022 579 0,'5'4'137'16,"-1"-2"2"-16,-1-1-88 0,0-1-20 16,-2 1-5-16,0-1-3 0,-3-2-6 15,-2 0-5-15,-2 2-2 0,-3 2-3 16,-2 1-5-16,-3 2-4 0,-4 4-6 0,-3 4-1 15,-2 4 0-15,-2 1 0 0,0 4 2 16,-1 1 2-16,2 1 4 0,1-1 1 16,3-1 3-16,1 0 1 0,5-4-1 15,3 0 0-15,2-2 0 0,3 0 0 16,4-1-1-16,2 0-1 0,5-3 0 16,5 2-1-16,4 0 1 0,7-1-1 15,5 2 1-15,5-2-1 0,5 1 1 16,6-3-2-16,3-1-6 0,1-4 10 0,1-2-148 15,1-4-122-15,0-1-326 0</inkml:trace>
  <inkml:trace contextRef="#ctx0" brushRef="#br0" timeOffset="-38138.62">11816 14716 378 0,'1'3'96'16,"-2"-1"0"-16,2-5-47 0,1 0-23 16,0 2-9-16,-1-5-8 0,0 3-5 15,0 2 1-15,-1 0 2 0,0 0 1 16,0 0 4-16,-2 1 1 0,1 0 1 16,-3-3 1-16,2 0 1 0,-1 2 1 15,-2 0 0-15,1 1-2 0,1-1 0 16,-2 2-2-16,2-3-1 0,-1 2-3 15,0-4-2-15,0 3-3 0,1-2-2 16,-2 1-1-16,2-1 0 0,1 3-1 0,0 0 0 16,0 0 0-16,0-3-1 0,1 4 0 15,0-3 0-15,0 3 0 0,1-1 0 16,0-2 0-16,0 2 2 0,0-1 0 16,0 2 1-16,0-1 1 0,0 0 1 15,0 0 1-15,0 0-1 0,0-1 1 16,0 1-2-16,0-2 1 0,0 1-1 0,-1 0-1 15,1-2-2-15,-1 2-1 0,1 0-1 16,0-2-2-16,0 0-1 0,0-3 0 16,0 2-1-16,0 1 2 0,1-1 0 15,-1 2 2-15,1 0 1 0,0 1 0 16,-1 3 1-16,1-4 0 0,0 1 0 16,1-3 0-16,0 2-1 0,0-1 1 15,0 0-2-15,0-1-1 0,3 3-4 0,-3-1 2 16,2-1-48-16,1 2-71 0,0-1-98 15,1-2-235-15</inkml:trace>
  <inkml:trace contextRef="#ctx0" brushRef="#br0" timeOffset="-35437.6">11803 14460 302 0,'-10'0'84'0,"1"-6"10"0,1 4-18 0,0-4-25 16,-1 3-9-16,0 1-2 0,0 1-3 16,0-3-4-16,0 4-8 0,-2 0-7 15,1 0-4-15,1 0-2 0,3-1-2 16,-1 0-1-16,3 1-2 0,1-1 1 0,0 1 0 16,2-1 2-16,0 0 1 0,0 1 3 15,0 0 1-15,1-1 1 0,0 0-1 16,2-1-1-16,0-1-3 0,3 3-3 15,3-1-3-15,2 0-1 0,3 0-3 16,1 1 0-16,3 2-2 0,2-2 1 16,2-1 0-16,0 3 0 0,3 1 0 15,2 1 0-15,2-1 0 0,4 1 1 0,3 1-1 16,4-1 1-16,1-2 0 0,2-1 1 16,2 0 0-16,1 0 0 0,1 0 0 15,0 2 0-15,2 4 1 0,-1-1 0 16,1 3-1-16,0 0 0 0,-1-1 0 15,-2-1-1-15,-1 0 0 0,-4-3 0 16,0 2-1-16,-4-1-1 0,-1-2 1 16,-4 1-1-16,-2-2 1 0,-2 2 0 15,-3-4-1-15,-3 0 1 0,-1-1 1 16,-5 0-1-16,-2 1 1 0,-2-1-1 0,-4 0-1 16,-3 1 0-16,-4 0-1 0,-6-1 2 15,-3 0 0-15,-8 1-1 0,-4 0 1 16,-6 1 2-16,-6 0 0 0,-6 0-1 15,-3 2 0-15,-3 2 0 0,-1 0 0 16,-2 2-1-16,-1 1 1 0,-2 1 0 16,1 1 0-16,0-1 0 0,0 0 0 15,2-2 0-15,2 0 0 0,1-4 0 0,2-1 0 16,3 1 0-16,1 1 0 0,4-3-1 16,3 5 1-16,4-3-1 0,3 2 0 15,4 1 0-15,3-3-2 0,5 0-1 16,2 1-2-16,5-3-2 0,5 2-1 15,2 0 0-15,6 1 0 0,6 2 1 16,4 0 2-16,6 0 3 0,7 2 1 16,0-3 2-16,9 0 1 0,-1 2 1 0,5 0 2 15,3 1 0-15,1-1 1 0,2-2 2 16,4-1 1-16,2 0-1 0,0-2 0 16,1-4-1-16,-2 0 0 0,-1 1-2 15,-4 1-1-15,-3 0-1 0,-3-1-2 16,-6 2 1-16,-5 0-2 0,-6 0 1 15,-5-1-1-15,-6 0-1 0,-3 0 0 16,-5-1-1-16,-4-1-1 0,-2 3 1 0,-2-2-1 16,-3 0 1-16,-5 1 1 0,-3-1 0 15,-6 2 2-15,-3-2 0 0,-4-1 0 16,-3-4 1-16,-6-1-1 0,-2 0 0 16,-4-2-2-16,-1-1 0 0,-8-1-1 15,-2-2-3-15,-3 2-1 0,-4 1-1 16,-1-5-2-16,-1 0 1 0,-1 1 2 0,6 0 0 15,2 3 2-15,4 5 2 0,3-2 1 16,4 6 1-16,5 2 0 0,3 2 1 16,3 0 0-16,3 4 0 0,4-4 1 15,5 2 0-15,5 0 0 0,3-1 1 16,3 0-1-16,4-2 0 0,3 0 1 16,4 3 0-16,5-1 0 0,4 1 3 15,5 0 3-15,7-2-1 0,7 3 0 16,5 0 0-16,7-1-1 0,1 1-1 15,4-1-1-15,2 5-2 0,1-2 0 0,1 1 1 16,2 0 1-16,0-2-1 0,3 1 1 16,-1-3 0-16,-1-3 1 0,-1 4 1 15,-1-4 1-15,-4 1 0 0,-3-2-1 16,-5 0 1-16,-4 3-1 0,-3-2-2 16,-7-1-1-16,-4-2-1 0,-7 0-1 15,-2 0-1-15,-7 0-1 0,-2-3 0 16,-5 2 0-16,-8-1 1 0,-5-2-2 0,-6 2-1 15,-5-4-1-15,-7-1 1 0,-5-2 0 16,-5 1-1-16,-2 3 1 0,-1 1-1 16,-2-1 3-16,-1 4 0 0,0 3 1 15,1 3-1-15,-1-2 0 0,2-1 0 16,2 1 1-16,4-1-1 0,1-1 0 16,8 0 0-16,3-3 0 0,8 2 0 15,2-3 1-15,6 2 0 0,5 1-2 0,4 0 0 16,3-1 1-16,6-2 0 0,9 0-1 15,7 1 1-15,7-2-1 0,11 1 1 16,9-1 1-16,6 3-1 0,7 4 1 16,1 0-1-16,2 3 1 0,0 2 0 15,-1-2-1-15,0 5 1 0,-5-5 0 16,-2 3 1-16,-3 1 1 0,-4-3 0 0,-5 1 0 16,-7-1 1-16,-6-2-1 15,-7 3 0-15,-7-5-1 0,-6 0-1 0,-5-1-2 16,-5 0-1-16,-6 1 0 0,-11-2 0 15,-5 0-2-15,-12 1-2 0,-8 1 0 16,-10 0 0-16,-5 1 1 0,-6 1 0 16,0-2 0-16,-1 1 1 0,1 1 3 15,-1 3 0-15,3-3 1 0,1-1-1 16,4 1 1-16,3-3-1 0,8 0 1 0,4 1 0 16,8-6 0-16,7 1 1 0,6 0-1 15,6 1 2-15,5 1 0 0,4-1 0 16,4-4 2-16,4 5-1 0,7-6 0 15,7-1 0-15,6 2 0 0,7 0-1 16,9-1-1-16,6 5-1 0,5-1 0 16,3 5 0-16,2-1 0 0,2 3-1 15,0-1 1-15,-2 2 0 0,-1-1-1 0,-2 1 1 16,-2-2 0-16,-6 1 0 0,-5-2 1 16,-4 0-1-16,-7 0 1 0,-6-1 0 15,-7 0 2-15,-6-1-1 0,-4 0-1 16,-7 1 3-16,-5 0 1 0,-12-1-1 15,-8-3 1-15,-12 3-3 0,-10 1 1 16,-10-1 1-16,-7-1-3 0,-6-4 0 16,-3 3-2-16,1 2 1 0,3-3 0 15,4 2 0-15,1-1 0 0,4 1 1 0,3 2-1 16,6 1 0-16,4-1 0 0,6-1 0 16,6-1-1-16,8 0 0 0,6 0-1 15,7 0-2-15,4-1-2 0,5 2-1 16,5 0-1-16,7-2 1 0,6 1 1 15,8-2 1-15,7 0 1 0,10-2 3 16,7 1 1-16,6-2 0 0,4 3 0 16,1-4 1-16,-1 2-1 0,-1 0 0 0,-4 2 1 15,-2-1 1-15,-6 2 1 0,-5 0 1 16,-5 2 0-16,-8 1 1 0,-6 0 1 16,-4 0-2-16,-8 1-1 0,-3 1-1 15,-10 1-1-15,-8 0 1 0,-9 1-1 16,-11-1-1-16,-10 2-1 0,-13-1-2 15,-7 0-1-15,-7 1-1 0,-1-1-1 0,-1-1-1 16,2 1 1-16,3-1 0 0,5 0 3 16,9-2 1-16,6 0-1 0,9 1 0 15,6-1 0-15,10 2-1 0,6-3 0 16,7 2-1-16,4-1-1 0,8-1 1 16,9-2 2-16,11-1 1 0,8-2 0 15,7 2 1-15,11-1 2 0,7-1 1 16,5 2 1-16,3 2 1 0,0-1 0 15,0 2 3-15,-4-1 0 0,-2-2 3 0,-6 2 0 16,-3 1 1-16,-9 0 0 0,-5-1-1 16,-11 1 0-16,-5 0-3 0,-7 1-2 15,-4 0-2-15,-6-1-1 0,-9 2 0 16,-7-2-1-16,-8-2-3 0,-8 1-1 16,-8 1-1-16,-6-1 0 0,-5 1 0 15,-1-1-1-15,2 2 0 0,3-1 3 16,3 0 1-16,6-1 0 0,6 1 1 0,5-2 0 15,6 1 0-15,6 0 1 16,4 0-1-16,6 1-1 0,3-1 1 0,4 0 1 16,8-1 0-16,6 0 0 0,10 1 0 15,7-1 1-15,6-2 0 0,7-1 0 16,4 2 0-16,-2 1 0 0,-2-2 0 16,-2 3 0-16,-2-1 1 0,-6 3-1 15,-2-2 1-15,-8 1-1 0,-1 1 0 16,-8 0 0-16,-5-2-2 0,-4 1-1 0,-3 1 0 15,-6 0-1-15,-6 1 1 0,-6 0-2 16,-9-3-1-16,-5 1-3 0,-6-3 0 16,-7 0-1-16,-3 0-1 0,-3 0-1 15,3-3-1-15,3 2 2 0,4 0 2 16,3 1 1-16,7 1 0 0,4 1 2 16,8 0 1-16,3 0 1 0,5 1 2 15,3-1 3-15,4-1 3 0,3 0 2 16,6-2-1-16,5-1 2 0,3 0 0 0,7-3-1 15,2 2-1-15,4-3-3 0,0 0-1 16,-3 0 1-16,0 2-1 0,-4 0 0 16,-2 4-1-16,-3-3-1 0,-5 5 1 15,-3 1-2-15,-2 0 1 0,-4 0-2 16,-2 1 0-16,-2-2 0 0,-1 1-1 16,-1 0 0-16,0 0-1 0,0 0 0 0,-2 0 1 15,1 0 1-15,0 0 0 16,-2 0 1-16,1 0 0 0,0 1 0 0,0 1 0 15,0-1 0-15,2-1-1 0,0 1 1 16,0 0-1-16,1 0 0 0,1 0 0 16,0 0 1-16,0 0-2 0,2 1 0 15,-2 0-2-15,1-2-6 0,-1 0-7 16,2 0-9-16,-2-2-11 0,-1 1 163 16,1 0-291-16,0 0-145 0,-2-4-413 0</inkml:trace>
  <inkml:trace contextRef="#ctx0" brushRef="#br0" timeOffset="-16067.47">18309 14236 573 0,'0'4'122'0,"1"0"-2"15,-1-4-101-15,0-1-18 0,1 3-2 16,-1 0-81-16,0-2-40 0,-2 0-89 16,-1 1-208-16</inkml:trace>
  <inkml:trace contextRef="#ctx0" brushRef="#br0" timeOffset="-4937.05">12002 9054 578 0,'-14'1'130'0,"19"0"2"15,-7-7-95-15,6 0-13 0,-11 4-3 16,13-5-3-16,0 1-1 0,2-1 0 16,0 1 1-16,-3 0 1 0,1 2 0 15,10-5-3-15,-12 2 0 0,2 2-2 16,-1-1-5-16,2 2-3 0,1 0-3 15,0-2-2-15,3 2-1 0,5 2 0 0,0-1 0 16,3 1 0-16,5 1 0 0,2-1 1 16,6 1-1-16,4 2 1 0,3-2 0 15,5-1 2-15,4 1 1 0,2-2 1 16,3-1 2-16,3 2 2 0,3 0 0 16,3-2 1-16,4 2 1 0,-2-2-3 15,4-1 0-15,1 1-2 0,1-2 0 16,4 2-1-16,-5 1-1 0,2 0-1 15,-1 3 1-15,1 0-1 0,0 1 1 16,3 0 1-16,-3 0 1 0,2 0 1 0,0 2 2 16,0-1 0-16,4 1-1 0,1-1 0 15,-2 2-2-15,8 2-2 0,1-2-1 16,-3-4-1-16,9 4-1 0,0 0 0 16,0 0 0-16,7-4-1 0,-13 3 1 15,6 0-1-15,10 2 1 0,-6-1-1 16,1 1 1-16,2 2-1 0,-5-1 1 0,4-5-1 15,-2 2 1-15,-1-1-1 0,-4 3 0 16,-1-4 0-16,-1-4-1 0,-1 6 1 16,6 2 0-16,-3 1 0 0,-4 1 0 15,1-1-1-15,1 3 1 0,-3 3 0 16,3-1 0-16,-4-2 0 0,2-1 1 16,0 1-1-16,3-1 1 0,0-3-1 15,2 1 1-15,1-3-1 0,1 0 0 16,1 0 1-16,1-7-1 0,3 1 0 0,-3 0 0 15,0 2 1-15,1-1-2 0,2-1 1 16,4 1 2-16,-3 1 2 0,-2 4 1 16,1 2 2-16,3-3 2 0,2 0 3 15,-3 0 1-15,-2 1-2 0,4 2-2 16,5-4-1-16,3-2-1 0,0 0-2 16,0 0-3-16,5-2-1 0,5-1 0 15,-1 0-1-15,0-2 1 0,2 1-1 0,5-2 1 16,-1 1 0-16,-4 1 0 0,-1 2 0 15,3-3 0-15,-3 2 0 0,-2 0 0 16,-2 0 0-16,-1-1-1 0,3 1 1 16,-1 1-1-16,-4 4 0 0,2-2 0 15,3 5 0-15,-5 1 0 0,0 4-1 16,0 1 1-16,-1 0 0 0,1 1 0 16,-1 2 0-16,-4-1 1 0,2-2-1 0,1-2 2 15,-5-1 0-15,-4-1 1 0,-3 0 1 16,-1-1 0-16,-2-3 0 0,-1 0-1 15,-10 1 0-15,-2-3-1 0,-3 3 0 16,-2-2-1-16,-3-1-1 0,-4 4 1 16,-3-2-1-16,1 1-1 0,-2 2 1 15,-5 0-1-15,-4 3 0 0,-5 2-6 16,-5 2-10-16,-8 3-27 0,-7 1-36 16,-6 0-122-16,-13-1-153 0,-13-12-358 0</inkml:trace>
  <inkml:trace contextRef="#ctx0" brushRef="#br0" timeOffset="-85603.68">10335 14025 543 0,'-6'-3'133'0,"1"2"2"16,2 0-54-16,-1 0-56 0,2 0-6 16,-1 0-4-16,1-1-1 0,-2 1-1 15,1-2 3-15,0 1 1 0,1 1 0 0,-2 0 2 16,3-1-1-16,-1 2-2 0,1-2-3 15,2 2-5-15,5 1-1 0,3 0 0 16,6 1 1-16,4 0 1 0,7 2 0 16,4 0 1-16,6-2-1 0,3-1 1 15,1 1-5-15,3-1-2 0,0 2-2 16,1-4-1-16,1 3 0 0,-2 0 1 16,2 0-1-16,-2 1 0 0,-1-1-1 15,-3 0 1-15,1 0 0 0,-4-1 0 0,-2-2 0 16,-5 0 0-16,-2 1 0 0,-4 1 0 15,-5-1-5-15,-2 1-12 0,-6-1-15 16,-2 2 39-16,-3-1-176 0,-8-2-137 16,0 1-352-16</inkml:trace>
  <inkml:trace contextRef="#ctx0" brushRef="#br0" timeOffset="-85266.65">11140 13851 672 0,'0'0'149'0,"1"0"1"0,0-1-99 16,1 2-38-16,-1-2-6 0,0 1-3 15,-1 0 0-15,0 0 4 0,-2 1 1 16,-3 2 0-16,0 1 0 0,-3 4-1 16,-1 0 1-16,-1 3-3 0,2 1-5 0,0 1-1 15,2 0 1-15,4-1-2 0,3 1 5 16,5 0 7-16,4-1 6 0,3 1 4 15,3 1 1-15,4 0 0 0,2-3 1 16,2-2-5-16,-1 0-7 0,0-1-5 16,-1 0-4-16,-3-4-1 0,-4 0-1 15,-3 0-1-15,-3-1-2 0,-4 1-1 0,-4 1-1 16,-5 1-3-16,-5 5-3 0,-4 3-3 16,-5 1 2-16,-1 4 0 0,-5-2 0 15,-2 1-5-15,0-1-9 0,1-3-7 16,-1-3 6-16,0-1-140 0,-1-9-131 15,2 1-319-15</inkml:trace>
  <inkml:trace contextRef="#ctx0" brushRef="#br0" timeOffset="-84607.75">8090 13862 468 0,'1'0'120'0,"-2"2"2"16,1-2-35-16,-1-2-54 16,0 1-11-16,1 1-4 0,0 0-2 0,0 0 3 15,-1-1 1-15,1 0 2 0,-2 1-1 16,1-1 0-16,-1 1-2 0,0 1-3 16,-2 4-5-16,-1 4-3 0,0 5-4 15,0 5-2-15,-2 4-2 0,-1 6 0 16,3 5 0-16,2 1 0 0,0 0-1 0,2 2-6 15,2-3-10-15,2-2-5 0,1-4-20 16,-1-3-108-16,2-7-116 16,-1-5-278-16</inkml:trace>
  <inkml:trace contextRef="#ctx0" brushRef="#br0" timeOffset="-84241.73">8394 13908 668 0,'2'4'138'0,"-1"-3"-1"0,-1 2-123 15,0-1-10-15,2 5-3 0,-1 1-1 16,0 2 1-16,-3 6 0 0,0 1 0 16,0 2-1-16,-2 5 1 0,1 1-1 15,0 4 0-15,1-3 1 0,1-1-1 0,3-1-1 16,1-2 0-16,3-4 0 0,-1-4-2 15,3-3 0-15,2-4-1 0,0-4 4 16,1-5 2-16,3-6 2 0,-1-4 1 16,2-6 1-16,-1-6 2 0,1-2 0 15,-2-4-3-15,-2 0-2 0,-1-1-1 16,-4 4 0-16,-2-2 1 0,-4 6 0 16,-2 0 0-16,-3 2 1 0,-3 5 5 0,-2 3 2 15,-2 4-1-15,-1 5-1 0,-1 3-3 16,1 5-4-16,2 3-9 0,0 0-14 15,2 2-49-15,4-2-84 0,3-1-115 16,7-4-269-16</inkml:trace>
  <inkml:trace contextRef="#ctx0" brushRef="#br0" timeOffset="-83894.76">8882 13804 613 0,'2'5'149'0,"1"1"0"16,-3-2-24-16,0 0-116 0,1 3-7 16,-1 0-2-16,1 0-1 0,-1-1 0 15,1 3-2-15,-1 1 1 0,0 4-1 0,1-1-1 16,1 3 1-16,3 6 1 0,1 1 0 16,2-1-1-16,4-1 0 0,2-1 0 15,1 0-2-15,3-4-2 0,-1-7 0 16,2-5 1-16,0-4 5 0,-1-5 3 15,1-5 3-15,1-7 2 0,-1-4 2 16,0-5 2-16,-1-4-1 0,-3-4-4 16,-4 0-1-16,-3-3-2 0,-6 6 0 15,-7-3-1-15,-7 5-2 0,-5 1-2 0,-7 5-4 16,-6 8-5-16,-3 6-1 0,-4 6-2 16,-5 10 0-16,2 7 1 0,0 4 3 15,4 6 2-15,4-2-4 0,6 1-2 16,6-3-124-16,8-6-113 0,9 0-298 15</inkml:trace>
  <inkml:trace contextRef="#ctx0" brushRef="#br0" timeOffset="-83539.76">9532 13636 652 0,'-1'9'139'0,"-1"0"1"0,-2 3-96 16,0 1-41-16,-3 5-2 16,0 1 0-16,-3 4-2 0,-1-3 0 0,0 3 0 15,-2 2-1-15,1-2 0 0,0 2 1 16,2 1-1-16,1 1 1 0,4 3 0 16,0-5-1-16,5-1 0 0,3-2 0 15,2-4-3-15,3-6 1 0,2-3 4 16,4-6 4-16,1-4 5 0,3-7 2 0,1-6 2 15,2-6 3-15,2-6 1 16,0-5-5-16,0-3-3 0,-1-1-4 0,-3-2-2 16,-4 2 0-16,-4 0-2 0,-7 0 2 15,-5 1-1-15,-6 2 1 0,-4 3 0 16,-6 5 1-16,-1 7-5 0,-6 4-9 16,-1 13-11-16,-4 11-89 0,-7 7-44 15,-5 11-111-15,-7 6-245 0</inkml:trace>
  <inkml:trace contextRef="#ctx0" brushRef="#br0" timeOffset="-80505.39">10321 15179 535 0,'-8'7'122'16,"4"-1"0"-16,-2-6-80 0,3 2-26 0,0-2-5 15,0 0-3-15,1-2-4 16,0 0-1-16,-1 0 0 0,1 1 0 0,-1 0 1 15,1 0 0-15,-1 3 2 0,1-1 0 16,0 1 0-16,-1 2 0 0,1-1-1 16,1 0 0-16,1 0-2 0,1 2 0 15,1-2 0-15,2 1-1 0,1 0 1 16,3 2-1-16,2 0 1 0,3 1-1 16,2 2-1-16,4 0 1 0,0 0-1 0,3 2-1 15,2-3 2-15,2 1-1 0,2-2 2 16,2-2 2-16,-1-1 1 0,4-2 6 15,2-1 3-15,1 0 4 0,2-1 0 16,-1 0 0-16,0 0-1 0,0-1-3 16,0 3-5-16,-3-2-3 0,-2 2-4 15,-3 0-1-15,-4 0-2 0,-2-1 1 16,-4 1-1-16,-3-2-2 0,-2 0-7 0,0-2-9 16,-2-1-6-16,0 1-7 15,0-2 18-15,0 1-143 0,-4-2-118 0,1-1-292 16</inkml:trace>
  <inkml:trace contextRef="#ctx0" brushRef="#br0" timeOffset="-80139.8">11048 15103 493 0,'-1'4'122'0,"0"-1"1"16,-1-1-16-16,0 1-97 0,2-3-7 16,-1 1-1-16,-1 0-2 0,2-1 1 15,0 0 0-15,0 0 2 0,0 0 2 0,2 1 2 16,0 2 4-16,1 2 3 0,2 1 3 16,2 1 4-16,3 3-1 0,0 2 0 15,4 1 0-15,0 0-3 0,2 1-4 16,0 2-3-16,-1-1-3 0,1 0-2 15,-2-2-3-15,-1-1 0 0,-2 0-1 16,-1-1 0-16,-4-2 0 0,-1-1 1 16,-4 1 0-16,-5 0 0 0,-4 5 0 15,-4-2 1-15,-5 0 0 0,-2 2-1 0,-8 1 1 16,-1 4-2-16,-5-2 0 0,-2 0 1 16,-2-1-1-16,-3 3-1 0,-1-4-6 15,2-2-7-15,2-4-9 0,2-3-1 16,3-4-132-16,3-3-123 0,2-5-308 15</inkml:trace>
  <inkml:trace contextRef="#ctx0" brushRef="#br0" timeOffset="-79467">8010 14993 481 0,'-2'1'117'0,"-1"-1"1"16,-1 2-54-16,1-2-41 0,1 0-6 15,1 1-3-15,0-2-1 0,1 1 0 16,-1 1 4-16,1-1-1 0,0 0 2 16,0 3-2-16,0 0-1 0,-1 3-3 15,-2 8-3-15,0 2-3 0,0 6-2 0,-3 8-3 16,1 1 1-16,-2 3-1 15,2 4 0-15,-2-4-1 0,1-2 0 0,1 0-3 16,1-3-5-16,1-5-6 0,1-3 3 16,1-4-47-16,0-3-82 0,0-2-105 15,3-8-254-15</inkml:trace>
  <inkml:trace contextRef="#ctx0" brushRef="#br0" timeOffset="-79073.31">8249 15062 537 0,'0'2'130'15,"2"0"0"-15,-1 0-33 0,-1-2-86 16,1 0-8-16,-1 1-1 0,1-1-3 0,-1-1 1 16,0 2 0-16,0-1 0 0,-1 2-1 15,0 0 1-15,0 0 0 0,0 4 0 16,-1 4 1-16,0-2 0 0,0 5 0 15,0 3 1-15,2 2 0 0,0 1 0 16,4 1 0-16,0-2 0 0,3 1 0 16,1-1-1-16,4-4 0 0,3-3 0 15,0-2 0-15,4-4 0 0,0-2 0 16,2-4 0-16,0-4 1 0,0-3-1 0,-3-2 1 16,0-3 1-16,-4-1 0 0,-2-5 2 15,-2 2 3-15,-4-1 4 0,-4-2 3 16,-2 2 2-16,-3-1 1 0,-4 2-1 15,-4 1-2-15,-2 0-2 0,-2 2-5 16,-1 3-3-16,0 1-3 0,-3 2-1 16,4 3-1-16,2 1-1 0,1 2-5 15,3 1-11-15,1 3 4 0,2 2-32 0,2 0-109 16,0 0-120-16,2 0-293 0</inkml:trace>
  <inkml:trace contextRef="#ctx0" brushRef="#br0" timeOffset="-78704.34">8731 14962 482 0,'4'8'125'0,"-2"-1"2"0,-4-4-23 16,1 5-78-16,-2-3-9 0,-1 5-3 15,-1 0-4-15,-2 2-3 0,-1 3-2 16,-1 2-2-16,0 3-2 0,1 1 0 15,1 3-1-15,2 3 0 0,1-3 0 16,3-1 1-16,4 1-1 0,3-6 1 16,4 0 0-16,2-6 1 0,3-3 0 0,3-6 1 15,3-2 1-15,0-5 1 0,4-4-2 16,-1-4 1-16,0-4 0 0,-1-4 0 16,-2-2-1-16,-4-3-1 0,-5 0 0 15,-2-1 2-15,-6 1 2 0,-2 2 3 16,-7 4 3-16,-1 0 2 0,-3 1-1 15,-5 4 0-15,-3 0-2 0,-3 5-1 0,-2 3-5 16,1 3-7-16,-4 4-9 0,2 5-9 16,2 3 6-16,0 3-82 0,1-1-56 15,2-1-109-15,5-5-243 0</inkml:trace>
  <inkml:trace contextRef="#ctx0" brushRef="#br0" timeOffset="-78341.73">9158 14847 546 0,'1'8'128'0,"1"-3"0"16,-1 1-56-16,0-3-59 0,1 2-7 0,0-3-2 15,0 1-1-15,0 0-1 0,-2 1 1 16,-1-1 0-16,-2 1 1 0,-2 4-1 16,-3 4 0-16,-3 2 1 0,-2 4-1 15,-3 3-1-15,0 2-1 0,1 1 0 16,2 0 1-16,2 0 0 0,2-2 0 16,3-1 0-16,5-4-1 0,3-4 1 15,4-1-1-15,4-3-1 0,3-4 0 0,4-1 1 16,4-3-1-16,3-2 2 15,5-3-1-15,0-2 0 0,2-2 0 0,1 0 0 16,0-2 0-16,-2-1-3 0,-3 1-6 16,-4 2-5-16,-4 1-8 0,-2 0-115 15,-6 2-110-15,-5-2-277 0</inkml:trace>
  <inkml:trace contextRef="#ctx0" brushRef="#br0" timeOffset="-78149.7">9439 14983 706 0,'-2'11'156'0,"-1"1"1"16,2-1-122-16,2 0-14 0,0 2-7 15,2 4-8-15,0 1-3 0,0 3-2 16,1 4 0-16,-2 3 0 0,0 5 0 0,-1 2-2 16,-1 3 0-16,1-1-12 0,-1 4-13 15,0-2 23-15,1 0-155 0,0-5-128 16,2-4-328-16</inkml:trace>
  <inkml:trace contextRef="#ctx0" brushRef="#br0" timeOffset="-75194.87">10405 15825 576 0,'-9'7'128'0,"-1"0"2"0,2-1-102 15,1-3-6-15,7-2-6 0,-2-1-6 16,1 1-6-16,1-3-3 0,2-2-2 16,2-1-1-16,2 0-2 0,-3 1 2 0,5-1-1 15,1-3 3-15,-2 2 0 0,0 3 0 16,-3 1-1-16,0 1 0 0,-3 1 0 15,0 1 2-15,-3 2 1 0,-1 2 2 16,0 1 0-16,-1 1 2 0,0-1 0 16,0 2 0-16,-1 0 0 0,1-3 0 0,2 0-1 15,1-3 1-15,0 0 0 0,0 0 0 16,0-2 2-16,1 0 1 0,0 0 1 16,-1 0 3-16,-2-1 0 15,1 0 1-15,-1 0 0 0,0 0-2 0,-2 0-2 16,0-2-2-16,-2 2-2 0,2 1-3 15,-2 0 0-15,2-1-1 0,-3 0-1 16,1 2 0-16,1 0-1 0,-1 0 1 16,0-1-1-16,1 2 1 0,1-1 0 15,0 0-1-15,1 0 1 0,2-2 0 16,-1 0-1-16,2 1 1 0,0 0-1 0,0-1 1 16,0 1 0-16,1 0 1 0,-1-2 0 15,0 4 1-15,0-4 0 0,0 2 0 16,0 0 1-16,0 0-1 0,-2 0 1 15,2 0-1-15,0-1 0 0,1 1-1 16,0 0 0-16,0 0-1 0,1 3-1 0,4-1-1 16,0 0 0-16,5 2-1 0,1 1 1 15,6 0-1-15,3 0 1 0,3-4 0 16,3 0 1-16,1-1 0 0,1-2-1 16,2-1 1-16,-1-2 1 0,0 1-1 15,-1-2 1-15,1 2 0 0,-2 1 0 16,0 2 0-16,-2 0 0 0,-2 2-1 15,0 0 0-15,-1 3 0 0,-2-2 0 16,0-1 0-16,-2-1 0 0,-2 1 1 16,-2 0-2-16,-3-1-7 0,-1 0-14 0,-3 1-11 15,-4 0 164-15,-3-2-292 0,-4 0-149 16,-4-3-417-16</inkml:trace>
  <inkml:trace contextRef="#ctx0" brushRef="#br0" timeOffset="-74790.09">10756 15745 565 0,'2'-4'116'15,"0"1"-2"-15,0 1-104 0,0 0-11 16,-2-3-5-16,0 2 0 0,-1 1 0 15,-2 1 5-15,0 1 7 0,-2-1 6 0,1 3 4 16,1 0 5-16,1 0 1 0,0 1 1 16,1 0-3-16,1-1-4 0,3 2-2 15,0-2-3-15,3 1-2 0,3 0-1 16,1 0 0-16,3-1 0 0,1 1-2 16,3 2 1-16,-2-2-1 0,1 2-2 15,-1-1-1-15,-3-1 0 0,0 4 0 0,-2 0 0 16,-5-1-2-16,1 3 0 0,-3 2 1 15,-2 1-1-15,-2 0 0 0,0 0 0 16,0 2 1-16,-1-4-1 0,-3-1-1 16,2-3 1-16,-4 0 0 0,2-1 1 15,-4 0-1-15,-1-3-1 0,-3 2-4 16,-1 3-6-16,-2 5-10 0,-4-4-5 16,-3 0 95-16,-1 1-218 0,-5 0-125 0,-3 0-346 15</inkml:trace>
  <inkml:trace contextRef="#ctx0" brushRef="#br0" timeOffset="-73492.62">9299 15687 458 0,'1'0'122'0,"-1"0"5"0,0 0-52 16,0 2-19-16,0-2-18 0,1-1-9 15,-1 1-5-15,-1-3-3 0,1 1-4 0,-1 0-2 16,-1-2-4-16,1-1-3 0,-1 0-3 16,-1-3-1-16,0 2-2 0,-3 0 0 15,0-2-1-15,-3 0 0 0,-1 0-1 16,-3 0 0-16,-3 4 0 0,1-2-2 16,-1 1 0-16,-1-2-1 0,2 3-1 15,0 3 0-15,1 1 0 0,2 1-1 16,1-1 1-16,3 7 0 0,0 1 1 15,2 1 2-15,2 1-1 0,1 0 1 0,2 0 0 16,1 1 1-16,0 0 0 16,1-4 0-16,1 4-1 0,1-1 2 0,2 1-1 15,0-1 0-15,2-1 0 0,-1-1 1 16,3 1-1-16,0-1 1 0,2 1 0 16,0-4-1-16,2 2 1 0,1-3 0 15,0 0 0-15,3 1 0 0,-2-4 0 16,2 1-1-16,-3 1 1 0,-1 0-1 0,-2 1 0 15,-3 2-1-15,-3-1-2 0,-4 4-2 16,-3 3-2-16,-4 2-2 0,-2 0-1 16,-4 3 0-16,-4 2 1 0,-1 0 0 15,-1-1 4-15,0-5 2 0,-1-2 3 16,2-1 3-16,0-5 3 0,3-3 3 16,2-3 2-16,1-2-1 0,4-5-1 15,4-5 0-15,4-2-3 0,6-5-2 0,4-3-4 16,6-3 0-16,9-4-5 0,1 3-8 15,3-1-28-15,2-1-100 0,2-7-110 16,1-5-279-16</inkml:trace>
  <inkml:trace contextRef="#ctx0" brushRef="#br0" timeOffset="-61092.49">17721 13318 495 0,'1'1'139'0,"1"1"0"16,-4-3-2-16,0-1-106 0,0-1-10 16,0-2-7-16,0 1-6 0,1-2-3 15,0 1 0-15,-1 2 2 0,2-1 5 16,0 2 2-16,0 1 2 0,0 0 1 16,-1 1-1-16,1 2-2 0,-1 4-3 0,0 1-4 15,-1 6-3-15,0 2-2 0,-2 5-1 16,2 2 1-16,0 1-1 0,0 0 0 15,1 3 0-15,0-3-3 0,0 1-8 16,0-2-9-16,-1-3-7 0,0 2-7 16,1 0-5-16,-1-1-36 0,1-1-85 15,1-1-99-15,0-5-243 0</inkml:trace>
  <inkml:trace contextRef="#ctx0" brushRef="#br0" timeOffset="-60512.7">17894 13429 623 0,'2'0'144'16,"-1"1"0"-16,-1-1-104 0,0 0-12 0,0 0-4 16,-1 0-9-16,1 0-7 0,0 0-2 15,1-1 0-15,-1 1 0 0,0 0-1 16,1 0-1-16,1-2 1 0,2 2 1 15,3-1 4-15,1 0 2 0,3 0 2 0,2 0 2 16,2 0 2-16,0 0 2 16,1 1-1-16,0 0-2 0,-1 0-5 15,1 1-2-15,-4-1-2 0,-1 3-4 0,-2-1-1 16,-3 3-1-16,0-1-1 0,-7 2 1 16,-3 1 0-16,-2 7-1 0,-4 0-1 15,-4 1 1-15,-4 3-2 0,-2 2 0 16,2 2 0-16,-2 0 0 0,0-4 0 15,4 0 0-15,2-1 1 0,2-1 0 16,3-4 0-16,1-2 0 0,4-2-1 0,3 0 0 16,2-2-1-1,4 1 1-15,6-3-1 0,5-2 2 0,5 2-1 0,7-6 2 16,6-2 0-16,6-2 0 0,4-2 1 16,3-2-1-16,0 3 0 0,2 1-1 15,-1 1 0-15,-2 1-10 0,-4 4-21 16,-1 2 114-16,-6 0-259 0,-5 2-157 0,-7 3-429 15</inkml:trace>
  <inkml:trace contextRef="#ctx0" brushRef="#br0" timeOffset="67650.28">2567 10686 549 0,'4'-16'115'0,"1"1"1"15,-1-3-87-15,2 3-17 0,-1 2 0 16,0 2 4-16,-2 3 3 0,-1 1 2 16,-1 1 3-16,0 1 2 0,-1 0 0 15,-2-1 3-15,3 4 2 0,-2-2 3 16,0 4 2-16,0-3 1 0,1 1-1 0,-2 4-1 16,0-4-5-16,-2 1-5 0,0 0-5 15,-3-2-4-15,0 1-3 0,-5-3-4 16,-1 1-3-16,-3 1-2 0,-2 1-1 15,-3-1-1-15,-2 1-1 0,-1 2-1 16,-2 1 0-16,-1 1-1 0,-4 3-1 16,1 3 1-16,-1 1-1 0,-2 2 0 15,1 2 1-15,1 3-1 0,-1 1 1 16,3 3 0-16,1-1 0 0,2 0 1 16,2 3-1-16,2 1 1 0,1-1-1 0,3 1 1 15,4 0-1-15,1 0 0 0,2 1 1 16,1-2-2-16,3 0 2 0,1 1-1 15,0 1 0-15,1 0 0 0,3 4 0 16,0 0 1-16,-1 2-1 0,2 1 1 16,0-1-1-16,2 4 1 0,1-2-1 15,1 1 1-15,-1-3-1 0,1 2 0 16,3 1 0-16,-1 0 0 0,2-3-1 0,-1-1 1 16,1 2-1-16,3 1 0 0,1 0 1 15,2 1 0-15,0 2 0 0,2 0 0 16,2-1 0-16,2 0-1 0,1-2 0 15,1-1-1-15,1 0 0 0,2-4-1 16,2 0 1-16,2 1 0 0,0-2 0 16,3-1 1-16,1-1 0 0,2 0 1 0,1-1 0 15,-1-2 1-15,2 0-1 0,2-2 1 16,3-2 0-16,2 0 1 0,5-2-1 16,1-1 1-16,3-2 0 0,2 0-1 15,-1 1 1-15,0 1-1 0,1-2 0 16,0 1 0-16,-1 0-1 0,3 1 1 15,2-1 0-15,4-3 0 0,-1 1 0 16,-1-3 0-16,3-1 0 0,-1 0 1 0,2-4-1 16,-2 2 0-16,3-5 1 0,0 0-1 15,2-1 0-15,-1-3 1 0,-1 2-1 16,1 0 0-16,-3-6 0 0,1 6 1 16,0-1-1-16,-1 0 1 0,-3-2-1 15,0-4 1-15,-1 2 0 0,-1 0 0 16,1-3 0-16,-3-2 0 0,3-1 0 15,-1-2-1-15,1 0 1 0,-1-1 0 0,0-5-1 16,-1 0 0-16,-1-3 1 0,-3 2 0 16,1-2 0-16,0 1 0 0,-1-2 0 15,0 1 1-15,-3 0 1 0,-2 0 0 16,-2 0 0-16,-4 0 0 0,-3-4 0 16,-4 2 0-16,-5 0 0 0,-3-1 0 15,-2 1 0-15,-3-2 0 0,-4 2 1 16,-1-1 0-16,-3-2 0 0,-2 1 0 15,-1-3-1-15,-4 1 1 0,-1-2 0 16,-1-3-1-16,-1 1 0 0,-3 1 1 0,-1-1 1 16,0 3 0-16,-2-2 1 0,-1 2-1 15,-2 0 2-15,-1 3 0 0,-3-3 0 16,0 0 0-16,-3 0 0 0,0 2 0 16,-2-1 0-16,-2 2-1 0,-1-1-1 15,-1 3 0-15,0 0-1 0,-1 2-1 16,-2 3-1-16,-2-2 0 0,-2 1-2 0,-2 0 1 15,-5 1 0-15,-2 1-1 0,-4 1-1 16,-4-2 1-16,-1 2-1 0,-2 3 1 16,-1-1-1-16,-1 2 1 0,0 0-1 15,0 2 1-15,-1-1 0 0,1 2 0 16,-3 0 0-16,1 1 0 0,0-1 0 16,-2 1 0-16,-1 0 0 0,0 4 1 0,0-1-1 15,-2 3 0-15,0-1 0 16,-3 2 0-16,-1 3 0 0,-1 0 0 0,-3-1-1 15,-3 4 1-15,-1 0 0 0,0 2 0 16,-5 2 0-16,1-2 0 0,-1 3 0 16,-1-2 0-16,1-1 0 0,-1-2 0 15,1 1 0-15,1-2 0 0,1-1 0 16,0-1 0-16,1-2 0 0,0 0 0 16,0 1 0-16,2-1 1 0,1 0-1 15,-1 0-1-15,0 0 1 0,1 2 0 0,-1 0 0 16,-1 0 0-16,-3 3 0 0,0 0-3 15,-4 3-5-15,-2 4-10 0,-7 4-11 16,-2 1-18-16,-8 3-20 0,-7 6-116 16,-7 6-20-16,-3 6-122 0,-4 4-236 15</inkml:trace>
  <inkml:trace contextRef="#ctx0" brushRef="#br0" timeOffset="108219.14">2676 11896 382 0,'1'2'101'0,"1"-1"3"0,0-1-30 0,2 1-39 15,-1-2-12-15,2 1 0 16,0 1-3-16,-1-2-2 0,0 1-1 0,1 0 1 16,-3 0-1-16,-1 0-1 0,0 0-2 15,-1 0 0-15,-1 0-1 0,0 0 0 16,0 0-1-16,-2 0-2 0,0 0 0 15,0-1-1-15,-1 0-1 0,-1 0-2 16,0 0-1-16,-1-3 0 0,2 2 2 16,1-1 1-16,-1 1 2 0,2-1 1 15,1 0 2-15,0 1 1 0,2-1 0 0,0 0-1 16,3-2-1-16,1 1-3 0,5-1-1 16,3 0-2-16,6-1-2 0,5 1-2 15,4-1-1-15,4 2 0 0,4 0-1 16,5-1 1-16,0 1-1 0,4 1 0 0,2-1 1 15,3 3-1-15,1 0 1 16,2 0-1-16,0 1 1 0,1-1-1 16,-3-1 0-16,-5 0 0 0,-5 1 0 0,-4-2 0 15,-4 1 1-15,-6 1-1 0,-7 0 1 16,-5 1-1-16,-4-1 1 0,-5 1 4 16,-6-1 3-16,-9 0-1 0,-7 2 1 15,-8 0-1-15,-8 0 0 0,-10 1 0 16,-9-1-5-16,-7 1-2 0,-5 3-1 15,-4-2-1-15,-4-3-1 0,0 3-1 0,0 2-1 16,1-3 0-16,1 2-1 0,3 0 2 16,5-1 1-16,5 1 0 0,4-4 2 15,10 2 1-15,7 1 0 0,6-1 1 16,9-1 0-16,6-1 0 0,5 2-1 16,7-2-1-16,4-1 0 0,9-3 0 15,7-2 0-15,8 1 0 0,7-2 0 16,8-1 1-16,8 1 2 0,7-1 0 0,2 0 0 15,0 2-1-15,0 0 0 0,-1 2 0 16,-1 0-1-16,-4 1 0 0,-6 1 1 16,-5 4-1-16,-5 0 0 0,-6 0 0 15,-7 0 0-15,-8-1-1 0,-4 0 0 16,-6 1 1-16,-3 1 0 0,-8-2 1 16,-4 0 0-16,-5 1 0 0,-8 2 1 15,-6 0 0-15,-7 3 0 0,-5-1 0 16,-7 2-1-16,-2 0 0 0,-4 1-1 0,-1-1 1 15,-1 0-1-15,0-1 1 0,2 2-1 16,3-4 0-16,3 3 0 0,7 0 1 16,7-3-2-16,4 0 1 0,8 1 0 15,5-3 0-15,6-1-1 0,4 1-1 16,3-3-2-16,3 2-5 0,3-2-1 16,5-2 1-16,5-2 0 0,6 1 0 0,8-1 2 15,6-2 2-15,8 0 5 0,6-2 1 16,4 1 1-16,3 2 2 0,0-1 0 15,0 2 2-15,0 2 1 0,-1 1-1 16,-4 1 3-16,-2 0-1 0,-5 3 2 16,-7-1-1-16,-3 1 0 0,-8 2 1 15,-6-2-1-15,-5-1-1 0,-4 1-1 16,-6-2-1-16,-2 0 2 0,-5 1 1 16,-7-1 0-16,-10 2 0 0,-8 1-1 15,-9 0 0-15,-8-1-2 0,-9 2-4 0,-7-1-1 16,-4 0-3-16,2 2-1 0,0-1 0 15,4 0-1-15,5 2 1 0,8 0-2 16,10-2 0-16,9 0-1 0,8-1 1 16,8 0-4-16,7-1-5 0,6-4 0 15,8-1 0-15,8-3 3 0,9 1 3 16,7-2 1-16,12-1 6 0,9 0 8 0,5-3 2 16,6 1 0-16,2 3 1 0,1-1 0 15,0 0 0-15,-2 0 1 0,-4 2-3 16,-2 1 0-16,-4 0-1 0,-5-1 0 15,-5 2-2-15,-8 2-2 0,-7-1-1 16,-7 0-1-16,-7 1-1 0,-6 1 0 16,-5 0 1-16,-6 1-2 0,-8 2 1 15,-11 2 0-15,-11 1 0 0,-9 3 0 16,-11 0-1-16,-9-1-1 0,-7 4 2 0,2 0-1 16,1-1 0-16,4 1 1 0,4-3 0 15,6 0 1-15,7 0 0 0,8-3-1 16,5-1 1-16,8-2 1 0,7-2-1 15,7 0 0-15,6-2-1 0,4 0 0 16,7-1 1-16,9-2-1 0,6-1 1 16,6 1-2-16,9-3 2 0,3 2-1 15,6-2 1-15,1 1-1 0,-1 2 0 16,-2 2-1-16,-1 2-2 0,-1 3-2 0,-1 2-5 16,-6 1-10-16,-4 2-17 0,-6 2 81 15,-5 2-221-15,-10 3-148 0,-16-6-390 16</inkml:trace>
  <inkml:trace contextRef="#ctx0" brushRef="#br0" timeOffset="129111.53">17990 14568 589 0,'1'5'154'0,"0"1"1"0,-1 0-46 16,0-1-73-16,3 0-11 0,-1 0-9 15,1-1-8-15,-1-2-5 0,0 2-2 16,0-3-1-16,2-3 0 0,-3-2-2 0,2 3 1 15,-1-2 1-15,-1 0-2 0,-1-1 1 16,-3 1 0-16,-4 2 0 0,-3 2 1 16,-2 1 0-16,-2 1 0 0,-3 2 2 15,-2 4 0-15,-2 0-1 0,1 2 1 16,1 1-1-16,-4 1 0 0,-1-5 0 16,-4 4-1-16,0-1 0 0,-2 2 0 15,-2-3-1-15,0 1 0 0,-3-2 0 16,-1 2 1-16,0-2-1 0,0-5 0 15,-1-4 1-15,0 3 0 0,-1-5 1 0,2-1 0 16,0-5 0-16,1-2 0 0,1-1 0 16,3-2 0-16,2-4 0 0,1-2 0 15,3 2 0-15,1-4-1 0,5 2 1 16,0-4-1-16,-1 3 1 0,1 0-1 16,1-2 0-16,-2 0 0 0,-1 1 0 0,-2-4 0 15,0 2 1-15,1-2-1 0,2-3 2 16,-1 2-1-16,2-4 1 0,5 0 0 15,1-3-1-15,3-1 1 0,3-3-1 16,2-1 0-16,0 0 0 0,2-4-1 16,1 2 1-16,1-2 1 0,-1 3-1 15,-1 0 2-15,1 2 0 0,-1 0 1 16,-1 1 1-16,0 2 0 0,-1 0 1 0,0-6 1 16,1 1 1-16,0-1 1 15,3-1 0-15,1 0-2 0,2-1 1 0,2 0 0 16,3 5-3-16,3-2 0 0,4 2-1 15,4 0-1-15,4-1-1 0,5 0 1 16,1 1-2-16,4 2 1 0,2 2-1 16,1 0 1-16,0 1-1 0,0 3 1 15,-3 0 0-15,1 3-1 0,-2 0 1 0,1-1-1 16,1 4 0-16,-1 0-1 0,2 0 1 16,3 4-1-16,4-3-1 0,4 1 1 15,2-1-1-15,0 1 1 0,5 2 0 16,2 1-1-16,1 2 1 0,0 4 0 15,-1 2 0-15,1 6 0 0,1 2 0 16,-1 2 0-16,-2 6 0 0,-3-1 0 16,-2 5 0-16,-3 1 0 0,-3 0 0 15,-3 4 0-15,-4 3 0 0,-1 0 0 16,1 2 0-16,1 0 0 0,0 0 0 0,3 0 0 16,-2 2 0-16,2-1 0 0,1 0 1 15,-1 1-1-15,0 1 1 0,-1 2-1 16,0 0 1-16,-2-2-1 0,-2 1 1 15,-1 3-1-15,-2-1 0 0,-4-1 0 16,-3 4-1-16,-4-2 0 0,0 2 1 16,-4 1-1-16,-1-1 0 0,-4 2-1 0,0 2 1 15,-3 0 0-15,0 2 0 0,-1 4 0 16,-3-2 0-16,0 2 0 0,-2 4-1 16,2-4 1-16,-3 3 1 0,1-4-1 15,-2 1 1-15,0-2 0 0,-1 0 1 16,0-3 0-16,-4 1 0 0,-1-1 0 15,-4 2 1-15,-2-3-1 0,-6 2 1 16,-1-1 0-16,-3-1-1 0,0 1 1 0,0-2-1 16,-1 1 0-16,-1 0 0 0,2-2 0 15,-2 1 0-15,0 2-1 16,-4-1 0-16,-2-3 0 0,-2-2-2 0,-5 2-2 16,-5-1-4-16,-3 0-4 0,-4-3-4 15,-5 0-8-15,-7-2-9 0,-7 1-9 16,-6-1 1-16,-6 0-54 0,-2-1-72 15,1 0-110-15,-3-1-249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25T16:51:04.76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11317 13654 546 0,'0'4'138'0,"1"-1"1"0,-1-4-34 15,1 2-80-15,0 2-10 0,1-2-5 16,0 0-2-16,0 0-1 0,1-1 0 0,0 3 0 15,-2-3-1-15,1-2-1 0,-1 4-1 16,-1-2 0-16,0-2 0 0,0 4-1 16,-1-4 1-16,0 4 1 0,0 0-1 15,0 0 1-15,-2-1-1 0,-1 2-1 16,0 1 1-16,-1 1-2 0,-1 0-4 16,-1-3-9-16,1 3-9 0,0 3-6 15,2-3 1-15,0 2-45 0,0-1-83 0,1-1-104 16,0-2-243-16</inkml:trace>
  <inkml:trace contextRef="#ctx0" brushRef="#br0" timeOffset="-134615.2">8257 7528 390 0,'3'1'112'15,"-1"-1"4"-15,-1 1-28 0,-1-1-36 16,0 0-12-16,0 1-5 0,0-2-3 16,1-1-1-16,0 2-3 0,2-5-1 0,2 1-3 15,3 0-4-15,3-3-4 16,4 2-6-16,5-3-3 0,3-2-2 0,3 2-1 16,4 1-2-16,1-2 0 0,3 3-2 15,0-1-3-15,1 0-12 0,-1 3 3 16,-2-2-137-16,-3 0-123 0,-5 2-318 15</inkml:trace>
  <inkml:trace contextRef="#ctx0" brushRef="#br0" timeOffset="-133261.78">5176 7438 296 0,'0'0'83'0,"0"1"4"15,0 0-41-15,1 0-7 0,1 1 6 16,3 1 3-16,1 0-2 0,3 0-8 16,3-1-1-16,5 3-1 0,6 0-2 15,4-2-8-15,5 0-7 0,6-1-4 16,4 0-3-16,5 1-3 0,5-3-2 0,2 3-2 16,3-1-2-16,3 1 0 15,-1 1-1-15,3 0 0 0,-5-1 0 0,-5 1-1 16,0 1 0-16,-5 0 0 0,-6 1 0 15,-4-2 0-15,-7 2-1 0,-6 1 0 16,-4-1 1-16,-7-2 1 0,-5-1 0 16,-7 1 2-16,-8-1 0 0,-6 0 1 15,-8-2 1-15,-8-1-1 0,-7 1 0 16,-8-4-1-16,-5 3-1 0,-9-2-2 0,-4-1 0 16,-6 0 0-16,-1 1-2 0,-2 2-1 15,-1 4 0-15,-2-4 0 0,7 5 0 16,4 2 0-16,8-2 1 0,9 2 1 15,10-4 0-15,9 0 0 0,10-1-1 16,7 0 0-16,8-2-1 0,9 2 4 16,9 0 3-16,8 2 1 0,9 2 2 15,9-1-1-15,8 2 2 0,10-3 0 16,7-1-3-16,4 0-4 0,6-3 0 0,3 0-4 16,0-4 34-16,2 0-179 0,-3-3-130 15,-5 1-358-15</inkml:trace>
  <inkml:trace contextRef="#ctx0" brushRef="#br0" timeOffset="-115431.89">6516 7683 392 0,'6'3'94'0,"-2"0"0"0,-5-2-41 0,-2-1-38 15,1 1-6-15,-1-1 0 0,-3 0 0 16,1-1-2-16,-2 1-1 0,0-1 1 15,0-1-1-15,1-1-2 0,-2 1 0 16,1 0 0-16,2 0-1 0,-3-1 2 16,-1-1 1-16,-3 0 0 0,-1 0 1 15,-3-3-1-15,-5-1 1 0,-4 0 1 0,-5-1 0 16,-2-1 1-16,-3 0 0 16,-3 1 2-16,-1-1-1 0,-2 2 1 0,-1 0-2 15,-1 0-2-15,-2 1-1 0,0-4-2 16,-4-2-1-16,-1-1-1 0,-3 3 0 15,-1-4 0-15,-3 0-1 0,-1 0 0 16,-3 1 0-16,1 1-1 0,-1 2 1 0,-2-3-1 16,3 3 1-16,2 0-1 0,1 0 2 15,2 1 2-15,4-1 2 0,4 4 0 16,2-5 2-16,2-1 1 0,3 1 1 16,1-4 0-16,4 2-3 0,-1-5 0 15,1-5-2-15,1 4 0 0,3-2-1 16,-2-3-1-16,1 1-1 0,-1-6-1 15,1 3 1-15,2 2-2 0,2-2 1 16,-1-1 0-16,3 1-1 0,3 0-1 0,2 1-2 16,3-1-2-16,-1-6-1 15,1-2 0-15,4-1-5 0,3 1 2 0,1-2 0 16,4 0 3-16,0 1 2 0,5 1 1 16,5 2 0-16,4 2 6 0,5 0 0 15,5-1-1-15,3-1 1 0,4 3 1 16,7 0 1-16,2 0 1 0,4-3 1 0,3 2 0 15,1 1 1-15,5 3 2 0,2 2 1 16,0 2 0-16,4 3-2 0,-4 1-1 16,2 3-1-16,1-2-1 0,0 3-1 15,3-1-1-15,0 2-1 0,2 1 1 16,2-1-1-16,4 0 0 0,-2 4-1 16,1 1 0-16,0 2-1 0,0 0 0 15,-1 2-1-15,1 3 0 0,-2 0-1 16,4 1 1-16,-1-1-1 0,1 2 0 15,-1 3 0-15,1 0 0 0,-4 6 0 16,-2 2 0-16,-2 1 1 0,-3 2 0 0,-3 2-1 16,-4 1 2-16,-4 2-1 0,-3-1 0 15,-1 0 2-15,-4 2-1 0,0-2 0 16,-1 3 0-16,-1-2 0 0,-1-2 0 16,-2 4 0-16,0 1-1 0,-2 0 0 15,-2 1 0-15,-1 1-1 0,-1 2 0 16,-1 4 1-16,-2-5-1 0,-2 7 1 0,-3-3 0 15,-3 4 1-15,-2 2 1 0,-1 1 0 16,-1-1 0-16,0 5 0 0,0-3 0 16,2 4 0-16,-1-2-1 0,1-1 0 15,0-1-1-15,0-1 1 0,-1-1-1 16,1-1 0-16,-2 0 0 0,3-1 0 16,0 1 0-16,1 1 0 0,-1 1 0 15,1 0 0-15,-2 0-1 0,0 4 1 16,-2-2-1-16,-4 0-2 0,-2 2 0 15,-2-4 0-15,-3 3-1 0,-6-1-1 0,-3 0-2 16,-4 0-2-16,-7 4-3 0,-9 2-4 16,-10 5-3-16,-10-3-2 0,-11 1-122 15,-13-3-111-15,-11 0-283 0</inkml:trace>
  <inkml:trace contextRef="#ctx0" brushRef="#br0" timeOffset="-89281.06">5128 11556 470 0,'-1'0'113'0,"-1"-2"2"0,0 0-50 16,0-1-32-16,1-2-11 0,0-1-1 16,0 0 3-16,1 1 2 0,1 0 1 0,-1 1-2 15,1 1-3-15,0-1-4 0,-1 3-3 16,1 0-4-16,-1 1-3 0,0-1-2 15,0 0-4-15,0 1-1 0,0 0-2 16,0 0 0-16,-1 0-1 0,1 0 1 16,0 1-1-16,-1 1 1 0,2 0 1 15,2 3 0-15,3-1 2 0,0 3 0 16,5-1 1-16,5 2 0 0,5 0 0 16,5-1 1-16,2-1 0 0,4 0-1 0,5-2 2 15,2-1 0-15,-1-1 2 0,-1 0 1 16,1-3 0-16,-2 0 1 0,-2 1-1 15,-3-1-1-15,-2 1-1 0,-5-1-2 16,-2 0-2-16,-5 2 0 0,-3-1-1 16,-6 0-1-16,-2 0 0 0,-3 0-2 15,-1 1-1-15,-3-1-1 0,-2-1-1 16,-5 0 0-16,-5-1-3 0,-4-1 0 0,-6 1 1 16,-6-1 0-16,-4 0 0 0,-4 2 0 15,-2-1 0-15,-3 4 2 0,-1 0 1 16,0 1 2-16,0 0-1 0,2 4 1 15,5-2 2-15,3 2 0 0,7 0 1 16,5-3 0-16,7 0-1 0,5 0 2 16,3-2 2-16,6 0 3 0,8-1 0 15,6-2 2-15,9 0 0 0,8 0 1 16,7 0-1-16,8-4-2 0,6-1-2 0,2-3 0 16,0 0-1-16,0 0 1 0,-4 1 0 15,-2-3 0-15,-8 1 0 0,-5 2 0 16,-6 3 0-16,-10-1-1 0,-5 2-1 15,-6 1-1-15,-7 1 0 0,-5 2 0 16,-10-1-1-16,-7 2 1 0,-10 1-2 16,-5-2 0-16,-7 2 0 0,-5 1-1 0,-2 3-1 15,-1 1-4-15,3 2-7 0,3 0-13 16,1 1 10-16,5-1-148 0,5-3-132 16,3 1-332-16</inkml:trace>
  <inkml:trace contextRef="#ctx0" brushRef="#br0" timeOffset="-88180.6">6932 11668 490 0,'-12'3'117'0,"0"-2"3"0,2 0-59 15,0 1-30-15,2-2-13 0,2 0-3 16,2 0-2-16,0 0 1 0,2 0 0 16,1 0 0-16,0-3-1 0,2 2-3 15,0-1 0-15,0-1 0 0,3-3-3 0,2 2-2 16,2-2-3-16,4 2 0 0,3-1 0 15,3 1-1-15,4 2 0 0,1-1 0 16,2-2 2-16,2 2 0 0,2-1 1 16,0 2 0-16,1-2 1 0,-2 1 2 15,1 1 1-15,-3 1 0 0,-2-1 2 16,-1 0-1-16,-3 1 1 0,-5 1-1 0,-2-2-1 16,-3 3-1-16,-2-2-2 15,-4 1-1-15,-3 1-2 0,1-1-1 0,-7 0 0 16,-4 0-1-16,-7-1-1 0,-8 1 0 15,-6 0 0-15,-7 0 1 0,-5 1-1 16,-4 3 1-16,0 1-1 0,1 2 0 16,3 1 1-16,0 3-1 0,6 1 0 15,2 0-1-15,7-1 1 0,6-1-1 16,5-4 1-16,5-2-3 0,6-1 3 16,5-3 1-16,8-1 1 0,5-1 1 0,7 1 0 15,7 0 1-15,7-2 1 0,4-2 0 16,6 2-2-16,1 3 1 0,1-2 3 15,-1 0 1-15,-1 2 1 0,0 0 2 16,-2 3 0-16,-2-1 0 0,-5-1 0 16,-5 1-3-16,-4 2-2 0,-6-2-1 15,-4 2-3-15,-7-1-1 0,-4-1-3 0,-3 0-2 16,-4 1 0-16,-7 4 0 0,-6-1 0 16,-9 1 2-16,-8 3 0 0,-4 1 3 15,-6 1 1-15,2-5 0 0,0 0 0 16,7-2 0-16,8 1-1 0,7-3 0 15,7-1 1-15,5-1 3 0,7 0 2 16,10 1 1-16,10-1-1 0,11-4 1 16,11 2 1-16,11-4-8 0,10-2 78 15,5-3-246-15,2 3-156 0,-7-21-435 16</inkml:trace>
  <inkml:trace contextRef="#ctx0" brushRef="#br0" timeOffset="-82298.65">5260 12749 601 0,'-5'-3'137'0,"-1"-2"2"15,2-1-96-15,1 2-18 0,-1 0-7 16,1 1-5-16,0 1-3 0,-1-1-5 16,1 2-2-16,0-3-2 0,0 1-1 0,0 2-1 15,1 0-2-15,0-3-1 0,1 4-2 16,1-2-3-16,-1 2-3 0,1 0 0 16,1 0 0-16,0-1 2 0,3-1 1 15,3 1 6-15,3 0 5 0,5 0 4 16,3-1 2-16,4-2 4 0,4 2 0 15,1 0 0-15,4-1-2 0,1-1-2 0,1 0-2 16,2-2-2-16,2 3-2 16,2-1 0-16,3 2-2 0,1-3 0 0,2 1 1 15,3-1-1-15,-1 2 0 0,2-1 0 16,3-3 0-16,-2 1 1 0,2 1-1 16,0 0 0-16,2-1 1 0,1 1 3 15,1 1 1-15,-1 2 2 0,4 1 2 16,0-1 2-16,0 1 2 0,0 2 1 0,1-1-2 15,-1 0-1-15,1 0-1 0,-1 0-2 16,0 0-3-16,1 2-2 0,0-2-1 16,1 3-1-16,-1 0-1 0,0-1 0 15,3 1 0-15,-2 2-1 0,-2 0 1 16,1 3-1-16,-2-4 1 0,1 4-1 16,-2 2 1-16,-3-2 0 0,2 3-1 15,-2-3 1-15,0 2 0 0,0 1 0 0,2 0 1 16,0-5-1-16,-1 2 1 0,-3 0 0 15,2 2-1-15,-1-3 0 0,-1 0 1 16,1 3-1-16,-2-2 0 0,2 1 0 16,0-1 0-16,-2 0 0 0,-1 0 0 15,-1 1 0-15,-2-2 0 0,-1 2 0 16,-1 1 1-16,0 0-1 0,2 0 0 16,-1-1 0-16,1 0-1 0,0-3 1 15,-1-1 0-15,0-1 0 0,0-1 0 0,-4 2 0 16,0 0 0-16,0 1 1 15,-3-1-1-15,2 2 0 0,-1-1 0 0,0 0 1 16,-1-2-1-16,0-1 1 0,-1 0 0 16,0-2 1-16,0 1 0 0,0-1 0 15,1 1-1-15,1 1 1 0,-1-2 0 16,2 2-2-16,-1 0 1 0,2-1-1 16,-3 0 0-16,3-1 0 0,0 2 0 15,-1-1 0-15,1-1 0 0,0 0 0 0,-3-1 0 16,3 1 1-16,-2-2-1 0,-1 0 0 15,0 0 1-15,-2 0-1 0,2 1 0 16,-3-1 1-16,1 1-1 0,-1 0 0 16,-1 0 0-16,0 0 1 0,-1 0-1 15,0-3 0-15,0 1 1 0,-3 0-1 16,1 1 1-16,-2 0-2 0,2-1 1 16,-1 1 0-16,-4-1 1 0,-1 1-1 15,-1 0 0-15,-2 0 1 0,-3-2 0 0,-1 3 0 16,-1-1-1-16,-1-2 1 0,2 0-1 15,-2 2 1-15,-3-3-1 0,1 1 1 16,-1-2-1-16,-3-1 0 0,-1 2 0 16,-3 1 0-16,-1 0-2 0,-1 1-4 15,-2 0-13-15,-1-1-13 0,-2 4-132 16,-5-2-131-16,-9-4-331 0</inkml:trace>
  <inkml:trace contextRef="#ctx0" brushRef="#br0" timeOffset="-80496.38">2727 13836 565 0,'5'5'127'0,"-1"-2"3"0,1-1-85 15,3-1-21-15,2 0-4 0,3 0 0 16,6 0 2-16,4-1 3 0,5 0 3 16,5 0-1-16,7-1-3 0,5 2-3 15,4 0-5-15,4 1-4 0,3-1-6 0,2 0-3 16,3 1-3-16,-2-1 1 16,-1-1-1-16,-1-1 1 0,-2-1 0 0,-5 1 1 15,-3-2 0-15,-5 1 0 0,-7 1 0 16,-6-1-1-16,-7 1 1 0,-6 0-2 15,-6 0-2-15,-6 0-2 0,-10-2-4 16,-7 3-5-16,-10 0-7 0,-8 2-5 16,-10 1 0-16,-8 1 0 0,-9 2 2 15,-7 1 2-15,-4 1 7 0,-1 1 5 0,-1 2 6 16,1 0 0-16,3-3 3 0,4 1 1 16,6-1 1-16,8 0 1 0,5-5 2 15,8-2 3-15,8-2 7 0,6 0 3 16,5-1 5-16,6-1 1 0,6-1 0 15,7 0-2-15,8-1-3 0,8-1-5 16,11-3-5-16,9-1-4 0,10 1-2 0,9-1-1 16,8 2-2-16,4 0 0 0,1 0 1 15,1 1-1-15,0 0 0 0,-4 0-1 16,-1 2 0-16,-6 1 1 0,-4 0 0 16,-5 2-1-16,-9 3 1 0,-5 1-1 15,-9 2 0-15,-8-3-1 0,-7 1-3 16,-4 0 0-16,-8 1-1 0,-7 0 0 15,-7 1-1-15,-9-1-4 0,-10 3-5 16,-8-1-3-16,-10 0-6 0,-13-1-4 16,-8-1-5-16,-7 1-2 0,-1-1 4 0,1 0 5 15,5-1 7-15,9 1 9 0,12-2 5 16,15 1 5-16,11 0 5 0,12-2 0 16,14-1 0-16,10 0 1 0,12 0-2 15,13-1 0-15,12-1 0 0,13 1 150 16,14-1-273-16,6 1-128 0,3-2-392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25T16:57:17.79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12612 6724 610 0,'-6'8'128'15,"1"-3"1"-15,-1 0-103 0,3-3-13 16,-2-2 0-16,3 0 3 0,0 2 1 0,1-4 2 16,0 2 1-16,0-2 0 0,-1 2-6 15,2 1-5-15,-1 2-3 0,-1-2-3 16,1 0-1-16,1-1-2 0,-1 3-1 15,1-4 0-15,1 2 2 0,2 0 2 16,3 0 0-16,7 0 3 0,6 1 2 16,6-2 0-16,8 4 1 0,6-4-1 15,6 1 0-15,6 2-1 0,0-2-2 16,3-1 0-16,0 1 0 0,-1-1-1 0,2 0-1 16,-1 0 1-16,-3-3-1 0,-4 3-1 15,-7 1 0-15,-3-1-1 0,-6-1-1 16,-6-1-2-16,-9 0-7 0,-3 1-10 15,-4-3-11-15,0 2-7 0,-2-6-126 16,-4 0-125-16,-1-2-302 0</inkml:trace>
  <inkml:trace contextRef="#ctx0" brushRef="#br0" timeOffset="425.04">13217 6351 631 0,'-11'8'135'0,"3"-4"4"15,-1 1-107-15,6 1-11 0,2 2-2 16,-1 1 0-16,2-1 1 0,4-2-1 15,3 3-2-15,4-1-2 0,4 0-3 16,3 2-4-16,4 0 0 0,3 1-3 16,5 2-2-16,1 2 0 0,3 0-2 0,2 1 0 15,0 2 0-15,2 0 0 0,2-1-1 16,0 3 1-16,0-2-1 0,-5-1 1 16,-1 0 0-16,-4-2-1 0,-2 0 2 15,-5 0-2-15,-9-1 1 0,-6-1-1 16,-6 0 1-16,-5 3 0 0,-6 1 0 0,-8-1 0 15,-6 0 0-15,-4 4 0 0,-4-2 0 16,-2 4 0-16,-2-2-1 0,-3-2 0 16,-1 1-1-16,0 1-4 0,2-4-11 15,0 2-11-15,-2 3 159 0,0-3-293 16,-2 1-149-16,1-2-426 0</inkml:trace>
  <inkml:trace contextRef="#ctx0" brushRef="#br0" timeOffset="33300.42">16419 3654 342 0,'2'3'100'16,"0"0"8"-16,1-2-26 0,0 2-27 15,-2-4-12-15,1 1-5 0,-2-2-6 16,0 1-6-16,0 0-4 0,0 2-1 16,-1-2-1-16,0 1-3 0,-1-2-3 15,-1 0-2-15,1-4-2 0,-1 2-3 16,-2 0-3-16,1 0-2 0,0 1-1 15,-2 0-1-15,1 1 1 0,-2 2-1 0,1-3 1 16,-2 1-1-16,-1 1 1 0,-3 1-1 16,-1 0 1-16,0 2 0 0,-3 0 0 15,1 4 0-15,-3-1-1 16,0 3 0-16,2 0 1 0,-1 2-1 0,1-1 0 16,-1 4 0-16,1-3 0 0,3 1 0 0,0 2 0 15,0-1 0-15,3 1 1 0,1 0-1 16,1 2 1-16,2-1-1 0,-1 4 0 15,0 3 1-15,2 2-1 0,-2 1-1 16,2 1 1-16,-1 1-1 0,2 1 1 16,1-1 0-16,-2 2 0 0,4 0 0 15,0 5 0-15,1 1 0 0,1 0 1 16,1 1-1-16,2 1 0 0,0-3 0 16,2-2 0-16,-3-3 0 0,1-3 0 15,1-3 0-15,-2 1-1 0,1-4 1 16,1-2 0-16,-1-2 1 0,5-2-1 0,0-4 0 15,4 2 1-15,3-4 0 0,-1 1 0 16,8-2 0-16,2 0 0 0,2 1 1 16,3 0-1-16,-1-3 0 0,5 2 0 15,4-1-4-15,1-1-7 0,5-3 17 16,-1-1-146-16,5 0-119 0,-4-1-315 0</inkml:trace>
  <inkml:trace contextRef="#ctx0" brushRef="#br0" timeOffset="34195.5">21566 3591 460 0,'4'1'120'0,"-1"-3"4"15,1 2-44-15,-2-1-38 0,1 0-12 16,1 1-9-16,-2 1-5 0,1-2-2 16,4 1-3-16,1-1-2 0,3 0 0 15,2 1-2-15,4-1 0 0,1 1-2 16,0 2 0-16,1 0-1 0,0 3-1 15,2-1 0-15,-1 4-2 0,1 4 0 0,-3 1-1 16,2 0 1-16,-1 4-1 16,-5 2 0-16,-3 2 0 0,-2 1 0 0,-5 0-1 15,-1 3 1-15,-2 4 0 0,-3 1-1 16,-1 6 2-16,1 1-1 0,-3 4 0 16,2 3 0-16,-1 0 0 0,-2 3 0 15,1-1 0-15,-2-2 1 0,-1-1-1 0,2-1 0 16,-1-3 0-16,0-5 0 15,-2-3-1-15,-2-3 1 0,-2-5 0 16,-1-5 0-16,-3 0 1 0,-1-5 1 0,-4-3 1 16,-3-5 0-16,-1-3 1 0,-4-4 0 15,-7-4 0-15,-1-6-1 0,-4-7-5 16,0-3-9-16,-2-4-19 0,1-3-112 16,1-3-117-16,6 4-293 0</inkml:trace>
  <inkml:trace contextRef="#ctx0" brushRef="#br0" timeOffset="44695.31">6220 858 298 0,'2'2'104'0,"-1"-1"9"0,-1-1-23 16,0 0-24-16,0-1-7 0,0 1-5 15,0 1-13-15,0-1-19 0,0 1-10 0,0-1-4 16,0 4-2-16,1 1-3 0,0 2-1 15,1 2-2-15,-1 2 0 0,1 1 0 16,-1 2 1-16,1-2-1 0,0 0 1 16,0 1-1-16,0-3 0 0,-1 0 0 15,1 1 1-15,-1-3-1 0,-1 2 0 16,0-2 0-16,0-4 0 0,1 3 0 16,-2-4 0-16,1-1 0 0,-1 2 1 15,1-4-1-15,0 1 1 0,0-1 0 0,0 0 1 16,0 1-1-16,0-2 7 0,0 0 5 15,1 1 3-15,0-4 3 0,0-1 1 16,1-2 3-16,1 1 1 0,-1-10-3 16,1 6-6-16,0-3-2 0,-1 3-3 15,2 2-1-15,-3-3-2 0,2-1-3 16,-1 5-2-16,2-7-1 0,0 2 0 0,2-1 0 16,-2-1-1-16,1 2 1 0,1 1-1 15,-1 2 1-15,2 2 0 0,-1 2 1 16,0 0 0-16,2 1 1 0,0 0 0 15,0 1 1-15,0 1 0 0,0 0 0 16,2 1 0-16,1 0-1 0,0 2 0 16,0 0-1-16,1 2-1 0,1 3-1 15,-1 1-1-15,1 4 0 0,-3 2 0 16,1 3 1-16,0 1-1 0,-4 2 1 0,1-7-1 16,-3 8 1-16,-1-2 0 15,0-2 0-15,-2 1 0 0,-1-3 0 0,1-2 0 16,-1 3 0-16,-1-9 1 0,0-2 0 15,1-1 1-15,-1-4 1 0,0 0 4 16,0-4 2-16,0-2-1 0,0-3 1 16,0-2-1-16,0-5-1 0,2 0-2 0,-1-7-3 15,1-1-1-15,2 2-1 0,1 0 0 16,1-2 0-16,3 4-1 0,0 3 1 16,1 4 0-16,1 3-1 0,1 4 1 15,0 4 1-15,0 4 0 0,1 1 0 16,1 4 1-16,0 2-1 0,2 2 0 15,-3 3 0-15,1 3 0 0,-2 1-1 16,0 2 1-16,-1 1-1 0,-1-2 1 16,0 4-1-16,1-2 1 0,-1 2-2 0,-1-5 0 15,1 0 2-15,-1-2-21 0,0-1-5 16,-1-5-14-16,-1 0 26 0,1-7-158 16,0-1-131-16,-1-4-327 0</inkml:trace>
  <inkml:trace contextRef="#ctx0" brushRef="#br0" timeOffset="45549.48">6943 835 508 0,'0'1'129'0,"0"0"2"16,1-1-47-16,-1 1-54 0,1 1-8 16,1 1-6-16,1-1-5 0,0 1-2 15,2 1 0-15,3 0 1 0,2-2 1 16,2 0 1-16,2-1 1 0,3 1-1 15,0-2 1-15,2-2 0 0,-1 0-2 16,0-1 0-16,-1-2-1 0,-1 2 0 16,-3-2 0-16,-3-1 1 0,0-1-1 0,-5 1-1 15,-2-2 0-15,-1-4-1 0,-6-3-1 16,-1-3 0-16,-4 4-2 0,-2 0-1 16,-4 1-1-16,-2 4 0 0,1 10-1 15,-1 8-1-15,2 5-2 0,1 0-2 16,2 7 1-16,2 4-1 0,4-1 1 15,3-2-1-15,1 0 1 0,3 0 1 16,2-2 0-16,4-3 1 0,2-1 0 0,2 0 0 16,2-5 1-16,1-1 0 0,5-3 1 15,-1-1 0-15,4-5 1 0,1 0 0 16,0-7 1-16,2-1-1 0,3-4 0 16,-2-3 0-16,0-3-1 0,0 0 1 15,-5-3-1-15,-1 1 0 0,-3-1 0 16,-3 2-1-16,-4 4 0 0,-3 2 2 0,-2 5-1 15,-3 2-1-15,0 5-1 0,-1 5 0 16,-2 2 0-16,-1 7 0 0,1 2-1 16,-1 2 0-16,0 3 1 0,-1-2 0 15,2-3 0-15,1-6 0 0,0 2 0 16,1-1 0-16,2-3 1 0,-1-1-1 16,0 1 0-16,-1-3 1 0,1 5-1 15,-2-9 9-15,1-1 4 0,0-2 2 16,0-5 0-16,3-4 1 0,0-3-2 15,2-6 1-15,0-3-8 0,2-4-5 0,2 1-2 16,1 2-1-16,0 4-1 0,2 3 0 16,1 7 0-16,0 6-1 0,2 6-1 15,0 3 1-15,-1 4 1 0,2 3-1 16,-4 3 1-16,-1 3 0 0,-1 1 0 16,0-2 1-16,-6 2-1 0,1-5 1 0,-3 0-1 15,-2-3 0-15,0-2 0 0,0-4 0 16,-1 1 0-16,2-4 0 0,-1-5 3 15,-2 3 2-15,3-2 0 0,0-1 0 16,1-4 1-16,1-4 0 0,0-4-1 16,4 0-1-16,1-9-2 0,2-1 0 15,1-3 0-15,0 2-1 0,1 4 0 16,-1 5 0-16,-1 7-2 0,-1 4 1 16,0 7-1-16,2 6 0 0,0 5 0 15,1 2 0-15,1 7 1 0,-1-1 1 16,0 5 1-16,-1-2-1 0,0 0 1 0,0 2 0 15,-1-1 0-15,1-2 1 0,0 0-1 16,-1-2-21-16,1 0-6 0,0-2 141 16,1-4-293-16,2-3-163 0,-1 1-455 15</inkml:trace>
  <inkml:trace contextRef="#ctx0" brushRef="#br0" timeOffset="46317.61">8961 910 476 0,'0'-1'122'16,"0"2"5"-16,0-2-60 0,0 1-14 16,0 0-10-16,0-1-6 0,0 0-2 15,1 0 1-15,-1-3 0 0,1-2-1 16,1 0-2-16,0-5-3 0,-1-1-5 15,-1 0-3-15,-3-3-5 0,1 1-5 16,-2-1-3-16,-4-7-2 0,-1 3-3 0,0 3 0 16,-3 0 0-16,-2 3-2 0,-1 7 0 15,-1 6-1-15,-2 10-2 0,-1 4-1 16,2 4-2-16,-1 4 0 0,4 1-1 16,1 1-1-16,3 1 1 0,5-2 0 15,4-2 0-15,3-2 2 0,2-2 1 16,3-4 1-16,2-3 0 0,-1-4 1 15,1 1 1-15,-1-5 0 0,-1-5 1 0,0-2 1 16,0 3 1-16,0-1 1 16,2-3 0-16,0-6 0 0,1 1-1 0,-1 2 1 15,1-1-1-15,-1-9-1 0,-1 1 0 16,-2 1 0-16,1 2-1 0,-3 1 0 16,0 6-1-16,-2 1-1 0,1 6-1 15,0 3-1-15,2 4 0 0,-1 7 0 16,4 1 0-16,-1 2 0 0,3 4 1 15,0 0 1-15,1-6 0 0,0 5 1 16,-1-3-1-16,1-1-2 0,0 3-2 0,-1-4-8 16,2-1-16-16,1 6-15 0,0-8 127 15,1-3-261-15,4-7-148 0,-1 1-405 16</inkml:trace>
  <inkml:trace contextRef="#ctx0" brushRef="#br0" timeOffset="46765.58">9448 882 545 0,'1'-2'152'0,"-2"-3"5"15,-3 0-27-15,1-3-82 0,-3 1-13 16,-1 0-10-16,-2 3-9 0,0-1-8 16,-3 4-5-16,0 2-1 0,-2 7-3 15,-1 3-1-15,-2 2 0 0,1 3 0 16,2 3-1-16,0 0-1 0,3 0-1 0,2 2 1 15,2 0 0-15,4 0-1 0,2-1 1 16,2-3 0-16,2 2 1 0,1-3 0 16,4-4 1-16,2-2 0 0,2-4 1 15,2-4 0-15,3-2 0 0,1-2 1 16,2-6 1-16,0-2 1 0,0-4 1 16,-1-4 0-16,0-5 1 0,-3-3 0 0,-3-5 0 15,-2-4 1-15,-3-3-1 0,-5-8-1 16,-1 7 0-16,-2-5-1 0,-2-2-1 15,0 1 0-15,-2 1-1 0,-1 3 0 16,2 11 0-16,-1-4 1 0,-1 11 3 16,3 5 5-16,-1 7 2 0,2 5-3 15,1 7 1-15,0 3-1 0,1 11 0 16,0 3-3-16,0 7-4 0,1 3-2 16,0 4 2-16,2-1 0 0,1 12 1 15,1 2-1-15,1 1 0 0,-1 1-1 0,0 3-4 16,1 2-5-16,-2-1-8 0,2-9-9 15,-1-6-9-15,3-5-7 0,4-4-90 16,4-7-32-16,4-7-102 0,4-4-216 16</inkml:trace>
  <inkml:trace contextRef="#ctx0" brushRef="#br0" timeOffset="47452.35">9926 889 662 0,'-7'-2'150'0,"-3"0"5"0,-2 0-113 16,-3 4-10-16,-1 0-1 0,-1 4-6 16,-1 2-5-16,3 3-6 0,0 1-6 15,3 4-4-15,3-2-2 0,1 5-4 16,2 1-2-16,2 0 0 0,2 1 0 16,1 0 1-16,2-2 1 0,0-1 0 0,1-3 0 15,1-5 1-15,2 0 1 0,-1-3-1 16,3-2 2-16,1-2 0 0,2-6 0 15,2 0 1-15,3-3 0 0,0-5 0 16,2-1 0-16,-1-7 0 0,0-3-1 16,0-2 0-16,-3-8 0 0,-1-4-1 0,-2-3 1 15,-3-12-1-15,0 6 0 0,-4-2 0 16,-1 0 0-16,1 3 1 0,-3 6-1 16,-2 4 2-16,1 12 4 0,0 1 3 15,-1 7 3-15,0 3 0 0,-1 10-1 16,-1 3 0-16,-1 5-1 0,-2 6-4 15,0 2-4-15,-2 8-2 0,-1 7 0 16,1 4 1-16,0 5 1 0,3 5-2 16,3 0 1-16,1 1-2 0,4-3 1 15,2-2 0-15,4-5-1 0,4-4 1 0,2-7 0 16,2-4 0-16,4-2 1 0,2-6 0 16,0-4 0-16,1-4 1 0,2-4 1 15,0-4-1-15,3-6 1 0,-2-5 0 16,2-4-1-16,0-2 0 0,-2-2-1 15,-5 1 0-15,-2 4 0 0,-7 4-2 16,-4 5-1-16,-2 4-2 0,-6 7 0 0,-2 4 0 16,-3 7 1-16,2 2-1 0,-1 4 0 15,-1 1 3-15,2-1 1 0,2 0 0 16,0-3 1-16,2-1-2 0,0-5 1 16,0-4 0-16,0 2 1 0,0-4 0 15,0-2 1-15,0 1 3 0,-1-5 4 16,0-2 3-16,2-4 0 0,-1-6 0 15,1-4-1-15,1-5 0 0,2-8-4 16,0-3-3-16,4-3-3 0,1-1-1 16,2 3-1-16,2 5 0 0,0-4 0 15,0 13 0-15,3 0-1 0,-2 8-1 0,-1 0-3 16,3 4-7-16,-1 4-20 0,4 5 140 16,3-7-292-16,0 7-166 0,7-3-464 15</inkml:trace>
  <inkml:trace contextRef="#ctx0" brushRef="#br0" timeOffset="47946.1">11527 866 576 0,'0'-6'134'16,"-1"-2"4"-16,-2 1-97 0,-3 1-10 15,-2 3-7-15,-1 1-6 0,-3 4-1 16,-2 5-2-16,-2 3 1 0,0 4 1 16,0 2 0-16,1 3-1 0,2-1-3 15,3 1-4-15,3-3-4 0,5 0-3 16,3-2-1-16,5-3 0 0,3 0 2 16,4-5 3-16,3-2 0 0,3-3 1 0,1-4 1 15,2-4 0-15,-1-2 0 16,-2-3-1-16,-1-1 0 0,-2 0 1 0,-4 0 1 15,-3-5 0-15,-4 1-1 0,-2-5 0 16,-3 2 0-16,-2-2 1 0,-4 0-3 16,-4-3-3-16,-3 2 0 0,-4 5-1 15,0 10-4-15,-2-3-7 0,1 3-7 16,2 1-9-16,4 11-15 0,2 0-8 16,5-5 166-16,5-6-289 0,4 5-142 15,6-2-405-15</inkml:trace>
  <inkml:trace contextRef="#ctx0" brushRef="#br0" timeOffset="48214.97">12146 463 563 0,'3'-15'139'0,"-5"1"7"0,-6 5-86 15,-4-5-9-15,-2 3-3 0,-2 1-3 16,-3 1-5-16,0 3-6 0,1 1-6 15,-1 3-5-15,1 12-1 0,-1 2-5 16,0 3-4-16,2 6-2 0,0 7-3 16,3 4 0-16,2 5-3 0,1 2-1 15,3-3 0-15,3 9-2 0,1 1 0 16,0 2-1-16,0 2-2 0,1-3-3 16,-1 0-5-16,2 4-10 0,-1-9-16 0,2-3-15 15,1-5 119-15,1-5-250 0,0-7-146 16,-3-4-390-16</inkml:trace>
  <inkml:trace contextRef="#ctx0" brushRef="#br0" timeOffset="48387.28">11772 761 657 0,'3'-5'161'0,"-1"2"4"0,4-5-94 16,3 4-33-16,3 0-3 0,3-2-11 15,4-2-12-15,2 4-6 0,3-1-8 16,3 5-25-16,5-3-140 0,4-5-140 16,5 3-359-16</inkml:trace>
  <inkml:trace contextRef="#ctx0" brushRef="#br0" timeOffset="48965.24">13394 683 548 0,'-2'-9'129'0,"-2"-3"2"0,-1 2-84 15,-3-4-22-15,-1 5-7 0,0-1-4 16,-8 0-4-16,-1 0-5 0,-8 4-2 16,1 1 0-16,-4 2 1 0,-3 4 0 15,1 4 0-15,5 1 0 0,3 6-2 16,6 6-1-16,5-1-1 0,5 0-1 16,4-3 0-16,5 1 0 0,3 5 0 15,5 1 2-15,4-4 0 0,3 4 2 16,6 3 0-16,1 5 0 0,1-2-1 0,-1-3 0 15,-2-2-1-15,-5-4-1 0,-3-2 0 16,-9-1-1-16,-5-4 1 0,-5-1 1 16,-11 0 1-16,-7-4 1 0,-4 1 0 15,-5-3 0-15,-3-3 0 0,-1 0-3 16,-2-1-7-16,2-7-6 0,5 1-5 16,5-5-104-16,5-1-18 0,3-3-97 15,3-1-204-15</inkml:trace>
  <inkml:trace contextRef="#ctx0" brushRef="#br0" timeOffset="49946.13">13753 803 620 0,'0'-15'143'0,"-2"-2"3"0,-1 1-109 16,-4 4-9-16,-2-2-5 0,0 2-6 15,-5 3-6-15,-3 9-6 0,-3 0-3 16,-1 0-2-16,-1-2-3 0,-1 2 0 16,-1 11-1-16,2 3-2 0,3 4 1 0,0 3-2 15,5 4 1-15,2 4 0 0,4 2 0 16,4-12 0-16,4 2 1 0,3-3 1 15,6-2 2-15,2-5 3 0,2-2 0 16,4-2 1-16,3-2 2 0,2-4 0 16,3-1 1-16,0-3 1 0,1-1 0 15,-1-2 5-15,-1-5 5 0,-2-1 2 0,-4-6 3 16,-1-3 0-16,-2 0-1 0,-4-7-2 16,-2 4-4-16,-3-3-5 0,-2 8 0 15,-4 7-2-15,-2 4-3 0,-5 6 1 16,-1 10-1-16,-3 2-1 0,0 9 0 15,0 1-4-15,1 0-1 0,0 4 0 16,6-2 0-16,4 2 0 0,4-4 0 16,2-3 1-16,5 1 0 0,3-5 1 15,1-2 0-15,-3-4 2 0,1-1 0 16,-3-1 2-16,0-2 1 0,-3-8 1 0,0-2 1 16,1-3 1-16,1-1 0 0,2-9 0 15,2-2 0-15,3-2-2 0,-1 0 0 16,0 0-1-16,0-5-2 0,-4 0 0 15,-3 7-1-15,0 2-1 0,-2 5 2 16,-3 2-1-16,-1 4-3 0,-1 11 0 16,-1 7 1-16,-3 4-1 0,1 4-1 0,-1 3 0 15,1 3-1-15,1 2 4 0,1 0-1 16,2-4 1-16,5 0-1 0,1-3 1 16,4-1-1-16,1-2 1 0,2-2 0 15,2-2 0-15,-1-2 0 0,-1-4 1 16,0-2 0-16,-3-3 1 0,1 0 0 15,2-3 0-15,-1-6 0 0,1-3 0 16,-1-2-1-16,-2-4 0 0,-1-4 0 16,-1-5-2-16,-6-3 0 0,-2-2 0 15,1 3-1-15,-2 5 1 0,0 3-2 16,0 6 0-16,-1 5-2 0,0 6-1 0,0 5 1 16,-1 2-1-16,1 6 0 0,0 2 0 15,1 1 2-15,2 1 1 0,4 1 2 16,5-2 0-16,2 0 1 0,5-5 1 15,3-4 0-15,4-3 0 0,0 0 0 16,-1 0 1-16,-1-5-1 0,-3-2-1 0,-1-1 1 16,-3-3-1-16,-1-2 0 0,-3 0 1 15,0 0 0-15,-3 3-1 0,0 2 1 16,-5 1 1-16,-1-2 2 0,-7 4 1 16,-1 0-2-16,-4 1 1 0,-3 2 0 15,0 2 2-15,0 0-1 0,-1 5-2 16,3 1 0-16,-1 6 0 0,3 4-1 15,2 3 0-15,2-3-1 0,3 5-1 16,3 1 0-16,1 3 1 0,3-5-1 16,4-1 1-16,1 0 1 0,6-3-1 0,7 0 0 15,3-2-2-15,2-3-1 0,9-2-8 16,5-5-11-16,-1-2-23 0,-1-2 80 16,0-5-229-16,-3-4-159 0,-2-8-412 15</inkml:trace>
  <inkml:trace contextRef="#ctx0" brushRef="#br0" timeOffset="50513.99">15537 609 518 0,'-1'-1'128'0,"-3"-1"1"16,-2-4-60-16,-4-1-40 0,-5-5-11 15,-4 2-6-15,-3-6-5 0,-2 0-4 16,-1 1-1-16,-3-1-1 0,3 4-1 16,-2 4 0-16,2-2 0 0,4 5 1 0,1 3 1 15,3-1 3-15,3 4 1 0,3 0 1 16,7 4 2-16,1 4 0 0,2 2 1 15,0 2 3-15,1 5-1 0,1 1 0 16,-1 1 1-16,-2 1-1 16,-2 4 0-16,-2-1 0 0,-3 5-1 0,-4 2-3 15,-4 6 0-15,-1 4-1 0,-3 4-1 16,0-1-2-16,0 6-1 0,4-6-1 16,2-1 0-16,6-3-1 0,2-8 0 0,4-1 0 15,6-6 0-15,4-3 1 0,4-1 1 16,5-2 0-16,4-3 1 0,5 1 0 15,2-5 1-15,4-1 1 0,3-5-15 16,-1-3-18-16,-3-5-134 0,-2-5-134 16,-7-4-346-16</inkml:trace>
  <inkml:trace contextRef="#ctx0" brushRef="#br0" timeOffset="50760.34">15558 898 579 0,'4'4'134'0,"-1"-1"3"0,-1 1-97 0,1 4-13 16,-2-1 3-16,-1-1-6 0,-2 7-5 16,-1 2-4-16,0 3-3 0,-1 1-1 15,0-3-1-15,3 4-4 0,0 4-4 16,3-10 0-16,2 1 0 0,2-3-1 15,2-3-1-15,2 0-7 0,1 0-11 16,1-4 22-16,2-5-154 0,2 2-127 16,1-2-326-16</inkml:trace>
  <inkml:trace contextRef="#ctx0" brushRef="#br0" timeOffset="50931">15588 763 654 0,'-2'1'150'0,"2"-5"0"16,0 0-116-16,1-5-10 0,0 2-2 0,1-2-19 15,1 1-21-15,0 0-116 0,0 3-17 16,1-2-103-16,-2 7-226 0</inkml:trace>
  <inkml:trace contextRef="#ctx0" brushRef="#br0" timeOffset="51362.13">15890 595 506 0,'0'-3'129'0,"3"-2"3"16,1 3-32-16,4-3-75 0,2 1-6 15,4 2-2-15,1-1-3 0,4 1-1 0,1-3 0 16,2 0 2-16,0 1 1 16,-2 1 0-16,0 0-3 0,-1 2-1 0,0 1-3 15,2 3-1-15,-3 0-4 0,-2 3-2 16,0-1-1-16,-1 4-2 0,-3 1 1 16,-4 2-1-16,-6 2 0 0,-1 5 0 15,-1 1 0-15,-5 5 0 0,0 4 1 16,0 6-1-16,1 4 1 0,1 0 0 0,1 2 0 15,2 6 0-15,2-2 0 0,2-4 0 16,6-1 0-16,1-4 1 0,0-1-1 16,2 1 0-16,-2-2 1 0,-2-6 1 15,0-4-1-15,-8-4 1 0,-3 1 1 16,-5-3 6-16,-4-7 4 0,-5-4 3 16,-4 1 2-16,-3-1 0 0,-1-2 0 15,-2-5 0-15,-3 1-5 0,-2-2-5 16,2-1-10-16,-2 1-19 0,-1 0 143 0,-3-1-294 15,-7-2-161-15,-2 0-459 0</inkml:trace>
  <inkml:trace contextRef="#ctx0" brushRef="#br0" timeOffset="67261.27">418 3328 517 0,'3'1'125'16,"0"5"6"-16,-2 2-78 0,2 3-12 15,-2 2 6-15,0 2 6 0,1 5-4 16,-1 3-5-16,0 2-4 0,-1 1-4 16,1 4-5-16,0 3-8 0,2 3-7 15,-2 3-4-15,1 2-5 0,-1 2-3 16,0 2-2-16,0-1-2 0,0-1-5 0,0-6-9 15,0-2-11-15,1-5-10 0,-1-4-9 16,1-5-8-16,0-3-123 0,0-5-121 16,-1-4-289-16</inkml:trace>
  <inkml:trace contextRef="#ctx0" brushRef="#br0" timeOffset="67788.92">651 3718 464 0,'-1'2'129'16,"-1"-1"2"-16,2 1-50 0,-1 1-34 16,1 1-3-16,1 2-6 0,1 3-14 15,0 3-5-15,1 3-3 0,1 4-3 0,1 0-1 16,1 1-4-16,0 2-2 0,1-2-3 15,2-3 0-15,-1 0-1 0,0-5 0 16,1-1 0-16,0-4 0 0,-3-1 1 16,0-2 1-16,-1 0 2 0,-2-4 4 15,0 1 6-15,-2-2 4 0,0 1 1 16,0 0-1-16,0-2 0 0,2 0-3 0,-1 0-5 16,4 0-6-16,2-1-4 0,0 3-2 15,3 1-1-15,0-2 0 0,2 4-1 16,3 2 1-16,0 2 0 0,1 2 1 15,0-4-1-15,1 1 1 0,0 1 0 16,2-2 0-16,-1-3-1 0,-2-2 3 16,0-1 2-16,-4-1 7 15,-1-2 5-15,-1 1 6 16,-5-1 5-16,-1-3 5 0,-2 2 1 0,-2-3 1 0,-1-1-6 16,-2-2-6-16,-2-4-5 0,-2-2-6 0,-2 0-3 15,0-4-4-15,-2-1-3 0,0-3 0 16,1 2 0-16,3 2 0 0,0-2-1 15,3 3 0-15,2 3-1 0,1 0-1 16,1 5-1-16,2 3-2 0,-1-1-1 16,2 3-8-16,-1 1-13 0,0 0-21 15,0 2 132-15,0-1-291 0,-3 2-176 0,2 3-475 16</inkml:trace>
  <inkml:trace contextRef="#ctx0" brushRef="#br0" timeOffset="69626.55">3494 4077 416 0,'2'6'120'0,"2"3"7"16,-1-1-52-16,-1-1-16 0,1 0-4 15,1-1-11-15,1 1-13 0,3-3-7 16,2 0-3-16,4-1 2 0,5-3 2 15,5 1 4-15,6-1 3 0,10-3 3 0,5 1 0 16,9-4 0-16,8-3-2 0,11 3-4 16,10-1-4-16,12-2-5 0,6 0-4 15,11-2-4-15,10 1-3 0,7 3-3 16,2 0-1-16,3-2-1 0,3 0-2 16,1 2 0-16,-5 1 0 0,-4-2 0 15,-9 3-1-15,-9-2-1 0,-12 1 1 16,-14 2-2-16,-13-2-4 0,-15 0-7 15,-17 0-9-15,-10-3-18 0,-12 2 15 0,-11-3-170 16,-10-3-150-16,-9 8-371 0</inkml:trace>
  <inkml:trace contextRef="#ctx0" brushRef="#br0" timeOffset="70516.24">4825 4233 477 0,'-1'-1'127'0,"1"-1"6"0,-1 0-37 15,-1-4-53-15,2 1-8 0,-1-1-1 16,1 0-6-16,1-1-6 0,-1 1-5 16,1-2-3-16,1 4-4 0,1 0-2 15,-1 0-2-15,-1 2-2 0,-1 1-1 0,0 1-1 16,1 1-2-16,-1-1-1 0,-1 1-1 16,1 3-1-16,0 3 1 0,2 2 0 15,0 2 0-15,-1 2 1 0,2 0 2 16,2 2 1-16,1-1 0 0,2 2 0 15,2-2 0-15,2 0 1 0,3 1-1 16,3-1 1-16,0-1 1 0,3-2 0 16,3 1-1-16,3-3 4 0,3-3 2 0,4 0 4 15,2-1 4-15,4 2-2 16,4-3 3-16,0-3 2 0,0 0-4 0,4 2-3 16,-5-3-3-16,0-3-5 0,-1 0 1 15,-3 1-4-15,-2 1-1 0,0 0-1 16,-6-3-1-16,-1 1-5 0,-3 1-3 15,-6-1-12-15,-3-3-12 0,-4 1-13 16,-4-3-38-16,-5 1-90 0,0-2-118 0,-5-1-268 16</inkml:trace>
  <inkml:trace contextRef="#ctx0" brushRef="#br0" timeOffset="70796.13">5635 4266 445 0,'0'2'137'0,"1"-1"4"16,2-2 3-16,3 0-87 0,1 1-14 15,2 0-1-15,2 0-10 0,1 2-7 16,4 1-4-16,0 1-2 0,0 4-4 16,3 3-5-16,1 1-2 0,-2 3-3 15,1 0-2-15,-3 5-1 0,-1 1-2 16,-5-1-1-16,-4-2 0 0,-5 1-1 15,-2-2-1-15,-5 2 1 0,-8-2 0 0,-4-3 0 16,-6 0 2-16,-4-1-3 0,-3 0-8 16,-6-3-12-16,-1-1 41 0,0-3-180 15,3 0-137-15,3 1-357 0</inkml:trace>
  <inkml:trace contextRef="#ctx0" brushRef="#br0" timeOffset="71494.31">6298 4325 393 0,'3'5'127'0,"0"-3"7"16,0 0-11-16,0 3-63 0,1 1-5 16,1 4-10-16,-2 0-18 0,-1 0-12 15,0 0-7-15,0 0-4 0,0-1-2 16,-2 1-1-16,0-3 0 0,1-2 0 0,-1 0 0 16,0-1 1-16,0-2 0 0,0-3 2 15,-1-1 2-15,1-1 3 0,-2-2 1 16,2-1-1-16,0-3 1 0,2-3-1 15,-1-2-1-15,1-4-3 0,1-1-1 16,0 0-2-16,3 3 0 0,-2 1 0 16,4 3-2-16,0 3-1 0,-1 7 0 15,2 3-1-15,1 3-1 0,-1 3 0 16,2 5 0-16,-3 1 1 0,2 4-1 0,0-1 2 16,-2 1-1-16,1-2 0 0,-2-2 0 15,0-3 1-15,0-1 0 0,-1-4 1 16,-1-3 0-16,2-2 2 0,-2-1 0 15,2-5 0-15,-2-4 1 0,2 0 0 16,1-5 1-16,-1-3 0 0,3-1 0 16,0 0 1-16,0-2 1 0,1 2 1 0,0 3 0 15,0 3 1-15,-1 2-2 0,-3 4-1 16,0 3-1-16,1 5-2 0,-3 3-3 16,1 4 0-16,-3 3-1 0,1 1 0 15,1 4 0-15,-1 2 1 0,1 1-3 16,2-2-8-16,1-1-8 0,2-2-2 15,1-2-70-15,-1-6-68 0,4 0-116 16,-1-5-257-16</inkml:trace>
  <inkml:trace contextRef="#ctx0" brushRef="#br0" timeOffset="72161.95">6860 4322 436 0,'3'0'120'16,"1"0"7"-16,3 0-59 0,2-2-25 15,3 0 0-15,1-2 3 0,2-2-14 16,1 1-11-16,1 0-5 0,-1-3-1 16,-2 2 0-16,-2-1 1 0,-3-2-1 0,-2 4 0 15,-3-3-2-15,-3-1-1 0,-5 2-2 16,-1-1-2-16,-5-2-2 0,-2 0-3 16,-2 2-3-16,-2 2 0 0,-2 4 0 15,0 3-1-15,0 3 1 0,-1 4 0 16,0 4-1-16,2 2 2 0,0 4-1 15,4-2 0-15,4 2 0 0,3 1 0 16,5-1 1-16,6 1 2 0,5-1 1 16,2-2 0-16,5-2 1 0,3-4 0 0,3-4 1 15,4-1-2-15,-2-3 0 0,2-5-1 16,3 1-1-16,-1-3 0 0,2 0-1 16,-1 4 0-16,-3-1 0 0,-1 0-1 15,-1 3 0-15,-7 3-1 0,-2 1-1 16,-7 3-2-16,-1-1-2 0,-5 1 0 15,0 1 0-15,-5-1 0 0,1-1 0 16,0 0 2-16,-1-2 2 0,0-2 1 0,0-2 1 16,2-1 5-16,0 1 5 0,1-3 3 15,1-2 1-15,1-2 3 0,3-3 1 16,0-2-2-16,2-1-3 0,2-6-5 16,3 4-2-16,0-3-4 0,0 5-1 15,1 2-2-15,1 4-1 0,-2 4 0 16,0 6-2-16,-2 4-2 0,-1 4-2 0,0 1-1 15,-3 3-1-15,1 1 0 0,0-3-1 16,-3 2 0-16,2-4 2 0,0-1 2 16,1-3 2-16,0-3 2 0,2-3 1 15,-1-2 2-15,1-3 2 0,1-4 0 16,-2-2 2-16,0-4 2 0,0 0 2 16,-1-2 1-16,0-2 0 0,0-1 0 15,0-1-1-15,-1 3-1 0,1 1 0 16,0 3-3-16,0 6-1 0,0 3-1 0,-1 3-1 15,0 5 0-15,1 2-1 0,2 1-1 16,-1 3-1-16,3-1-4 0,4 1-6 16,1-1-11-16,3-1 0 0,2-4-44 15,3 2-102-15,4-4-126 0,-1-2-293 16</inkml:trace>
  <inkml:trace contextRef="#ctx0" brushRef="#br0" timeOffset="73412.33">8235 4351 527 0,'4'-11'158'0,"-3"-3"10"16,-1-1-4-16,-1 0-105 0,-2-1-11 15,-3 2-6-15,-2 2-8 0,-3 1-17 16,-4 5-9-16,-1 2-6 0,-4 4-1 16,-3 5-1-16,1 1-1 0,2 6 0 0,1 3-1 15,5 3-1-15,3 1 0 0,5 1-2 16,6-3-1-16,6 1-3 0,2-2 0 15,4-3 0-15,3-3 1 0,2-1 2 16,2 0 0-16,2-5 3 0,-2-1 2 16,2-4 1-16,-1 1 2 0,0-5-1 15,-2 0 2-15,-1-2 0 0,-5-1 2 16,-2 2-1-16,-4 2 1 0,0 1-2 0,-4 2-3 16,-2 1-2-16,-2 2 0 0,-2 6-2 15,0-2 0-15,1 3 1 0,-1 1-4 16,3 1-11-16,4-3-9 0,2 1-8 15,6-1-6-15,4-1-3 0,6-3-4 16,3-1-3-16,5-1 5 0,3-1 8 16,-1-3 8-16,4 0 5 0,-1-1 9 15,0-3 11-15,-4 2 15 0,-3-2 17 0,-5-1 11 16,-2-1 12-16,-5-1 10 16,-5-2-2-16,-4 0-7 0,-4-3-6 0,-4 0-7 15,-6 3-10-15,-3 1-10 0,-9 2-11 16,-2 5-2-16,-2 3-2 0,-3 7-2 15,-1 4 0-15,2 0-1 0,2 4 0 16,5 3-1-16,4-1 1 0,4-1-3 0,5-1-3 16,3-2-3-16,6 0-3 15,3-3-3-15,3-1-2 0,2-4 1 0,2-2 1 16,2 1 3-16,0-4 3 0,-1-2 5 16,0-3 2-16,2-3 2 0,0-2 1 15,-2-6 2-15,0-1 1 0,2-5 3 16,-2-6 0-16,-2-3 2 0,0-4 0 15,-1-7-1-15,0-3-2 0,-3-2-1 16,-1 1-2-16,-1 6 0 0,-3 6 3 16,-2 7 3-16,-1 8-1 0,-1 10 0 15,-2 7 0-15,-4 6 1 0,-1 6-1 0,0 4-6 16,-3 7-2-16,-2 7 2 0,-1 4-2 16,2 5 1-16,1 6-1 0,3 2 0 15,3-1 0-15,4-4-1 0,4-3-5 16,6 0-3-16,7-7-4 0,5-5-1 15,5-5-2-15,4-3 0 0,7-3 1 16,1-5 4-16,3-5 4 0,1-4 3 0,1-2 2 16,-2 0 1-16,-3-5 1 0,-3-2 2 15,-2-3 1-15,-6 0 1 0,-5-3 2 16,-7-3-1-16,-4-3 1 0,-3 3-2 16,-9-1-1-16,-7 4-1 0,-5 3-1 15,-6 5-3-15,-5 7 1 0,-2 7 0 16,-5 2 0-16,1 4 0 0,1 2 1 15,3 2-1-15,4-2 0 0,6 0-1 16,5-2-1-16,5 1 0 0,6-6 0 0,4 1 1 16,6-5 1-16,5 0 1 0,1-3 1 15,4-3 2-15,1-5 1 0,2 0 2 16,0-5 1-16,0-3 0 0,1-4 2 16,-2-4 1-16,-1-4 0 0,2-6-1 15,3-4-1-15,-2-5-3 0,-2-5-1 16,-3-1-1-16,1 5-2 0,-3 5-2 0,-4 7 2 15,-5 8-2-15,-2 8-2 0,-3 12 0 16,-3 10 0-16,-3 5 0 0,-4 7 0 16,0 5 1-16,-3 6-1 0,-2 3 5 15,0 2 0-15,2 0-1 0,1 1 0 16,3-3 0-16,2-3-2 0,5 0-3 16,4-4-4-16,0-3-3 0,4-3-2 15,1-4 0-15,2-2 1 0,0-5-1 16,0-2 5-16,2-3 2 0,0-1 2 15,3-5 0-15,-1 0-1 0,4 0 0 0,0 1 0 16,0-1-2-16,-3 1 0 0,-1 0 1 16,-1 2 0-16,-2 1-1 0,-4-1-1 15,-4 1-2-15,0 0-2 0,-3 3-1 16,-3-1 0-16,-2-1 1 0,-1 2 2 16,-1-3 1-16,-1 0 2 0,1-1 5 15,-1-1 8-15,3-2 7 0,1 0 4 16,3-3 4-16,1 0 3 0,3-5 2 0,4 1 2 15,2-3-6-15,4 0-6 0,3 0-5 16,2 1-2-16,1 0-4 0,3 3-2 16,1-1-17-16,2 4 148 0,5-1-293 15,0-1-154-15,1-2-448 0</inkml:trace>
  <inkml:trace contextRef="#ctx0" brushRef="#br0" timeOffset="73897.21">10251 4272 532 0,'-1'1'126'0,"-3"2"4"16,-3 0-58-16,-3 4-53 0,-5 1-4 15,-2 5 1-15,-5 4-4 0,-2 1-3 16,1 3-3-16,2-3-1 0,4 1-1 16,5 1 0-16,2-5-1 0,6-2 4 15,9-2 0-15,4-3 2 0,4-2 1 16,3 1 0-16,3-3 6 0,5-3 4 16,1-1 3-16,0-2 1 0,-3 0 3 0,-1-4 1 15,-2 0 2-15,-4-4-5 0,-3-1-7 16,-4-1-5-16,-4-3-4 0,-3-4-6 15,-5-1-5-15,-4-2-7 0,-4 1-8 16,-6 1-13-16,-2-1-11 0,-3 3 100 16,1 4-234-16,2 3-142 0,4 1-383 0</inkml:trace>
  <inkml:trace contextRef="#ctx0" brushRef="#br0" timeOffset="74127.19">10737 4049 650 0,'10'-6'164'0,"-6"1"4"0,-3 2-103 0,-5 0-19 15,-5 2-9-15,-4 3-7 0,-4 0-16 16,-6 4-8-16,-2 7-4 0,-1 3 0 16,1 8-1-16,3 5 2 0,1 2-1 15,6 7 0-15,5 1 0 0,1-1-1 16,5 3-1-16,2-4-4 0,2 1-8 15,3-3-20-15,0-4 153 0,2-3-292 16,0-5-156-16,1 1-443 0</inkml:trace>
  <inkml:trace contextRef="#ctx0" brushRef="#br0" timeOffset="74312.83">10455 4310 655 0,'15'-7'142'0,"6"2"0"16,2-3-124-16,6 2-5 16,4 0-1-16,3 2 0 0,2 1-5 0,3-1-5 15,1 1-4-15,1 3 4 0,0 0 26 16,0-1-171-16,0-1-127 0,-1 1-348 16</inkml:trace>
  <inkml:trace contextRef="#ctx0" brushRef="#br0" timeOffset="74611.67">11473 4328 694 0,'-1'-8'163'0,"-2"-6"1"0,-3-1-107 16,-2-1-26-16,-4 0-8 0,-4-2-5 15,-2 2-11-15,-5 0-3 0,-1 5-3 16,-26-5-2-16,27 13 0 15,1 4-1-15,5 3-2 0,3 3 0 0,5 1 0 16,4 3 0-16,4 2 2 0,3 5 0 16,5 0 1-16,1 6 1 0,2 2 1 15,2 4 0-15,0 1 0 0,1 3 0 16,-1-3 0-16,-1 0-1 0,-1-5 0 16,-3-2 1-16,-2-2-1 0,-5-5-3 15,-5 0 1-15,-4-4-1 0,-5-3 1 0,-4-4-5 16,-3-3-15-16,-2-6 3 0,-2-3-142 15,1-5-132-15,2-1-338 0</inkml:trace>
  <inkml:trace contextRef="#ctx0" brushRef="#br0" timeOffset="75572.86">11768 4403 642 0,'4'-5'160'15,"-1"-2"2"-15,-5-2-107 0,1-4-9 16,-3-1-5-16,-1-2-10 0,-3 1-12 16,-1 2-10-16,-2 0-4 0,-1 3-1 15,-3 2-2-15,-3 6-1 0,-3 3-1 0,2 4-1 16,-2 5 0-16,1 3 0 0,2 4 0 15,0 3-3-15,6 1 0 0,2 1-2 16,2-4 0-16,4 3 1 0,2-2-1 16,3-3 1-16,2-3 2 0,2-2 2 15,2-1 2-15,2 0 2 0,1-7 0 16,2 0 1-16,3-5 1 0,2 0 2 0,-1-3 1 16,2-3 2-16,-2-3 1 0,-1-1 1 15,1-2-1-15,-2 1-2 0,-2 0-1 16,-2 2-1-16,-2 3 0 0,-3 1-3 15,-2 3-1-15,-4 4-1 0,-4 1 0 16,-2 2 0-16,0 2 0 0,-1 0-3 16,-1 2-1-16,3 3 1 0,2-1 0 15,3 1 1-15,1 1-1 0,3-2 1 16,3 2 0-16,2-3 1 0,1-1 1 0,1-2 1 16,2-2 0-16,-1-1 1 0,1-1 0 15,0-2 1-15,0-2 0 0,1-3 2 16,0 1 1-16,0-3 1 0,1-2 0 15,1 0 0-15,-1-1 1 0,0-2-2 16,-4 3-1-16,-3 1-2 0,-1 2-1 16,-2 4-3-16,-3 2-2 0,-2 3-1 0,-2 3 1 15,1 4-1-15,0 3 0 0,0 0-1 16,1 4 3-16,4-1 1 0,1-1 0 16,1 1 0-16,4-1 0 0,1-1 0 15,1-1 0-15,1-2 1 0,3 0 0 16,1 0 0-16,2-3 0 0,0-1 0 15,-1-4 1-15,0-1 0 0,-1-2 0 16,-2-4-1-16,0-1 1 0,-3-3-1 16,0 0 1-16,-2-3-1 0,0-1-1 15,-1-1 1-15,-1 2-1 0,-1 1-1 0,-2 0 1 16,-1 2-2-16,-1 3 1 0,-1 3-2 16,-1 2 1-16,0 1-2 0,1 0 0 15,-1 0 0-15,1 1 1 0,2 2 0 16,1-1 2-16,1 1 0 0,3 0 2 15,1 0 1-15,5 0 0 0,1-1 0 0,2-2 0 16,0 0-1-16,2-3 0 0,0 0 0 16,1-2-1-16,0-3 1 0,-3 2-1 15,2-3 0-15,0 0 0 0,-3-2 0 16,-1-3 0-16,-3 2 0 0,-3 2 2 16,-2 0 0-16,-4 2 0 0,-4 1-1 15,-6 4 1-15,-1 4-1 0,-7-1-1 16,-1 4-1-16,-3 2-2 0,1 1 1 15,-1 4-1-15,5 0 0 0,3 2 0 16,5 3-1-16,4-2 1 0,6 0-1 0,0-1-3 16,5-2-4-16,2 1-5 0,3-2-3 15,2-2-7-15,2-1-9 0,-1-4-13 16,4-1-6-16,0-1-4 0,2-3 9 16,0-2-132-16,-1-3-123 0,2-1-296 15</inkml:trace>
  <inkml:trace contextRef="#ctx0" brushRef="#br0" timeOffset="75911.8">12979 4148 587 0,'-11'1'148'0,"-5"1"6"0,-3-1-94 15,-3-3-8-15,-2 2-6 0,-3-4-12 16,3 1-13-16,-2 2-8 0,2-1-5 0,-1 2-5 15,4 2-1-15,2 1-2 0,3 3-2 16,-2 2 0-16,7 3-1 0,1 3 0 16,5-1 0-16,-1 5 0 0,5 3 2 15,-1 2 0-15,3 3 1 0,-2 1 1 16,2 4 0-16,-2 1 0 0,-2 1 0 16,-2-1 0-16,0 0 0 0,-3-1-1 15,3 0 1-15,-2-3 0 0,2 5-1 0,0-4 0 16,2 0-1-16,1-1-1 0,1-1 1 15,0-1-6-15,2-1 0 0,1-4 0 16,3-2 0-16,4-3 1 0,1-4 1 16,2-2-9-16,5-5-3 0,1-2 3 15,6-6-139-15,0-5-125 0,-1-5-321 16</inkml:trace>
  <inkml:trace contextRef="#ctx0" brushRef="#br0" timeOffset="76134.32">13030 4438 582 0,'-4'7'142'0,"0"-1"4"0,0 4-91 16,-3-2-21-16,1 5-1 0,-2-2-5 16,1 0-11-16,-1 1-9 0,1 0-2 0,2-1-3 15,2 3-1-15,1-2-1 0,5 1 1 16,2 1-1-16,3-1-3 0,3-2-5 15,3 0-8-15,1-3-6 0,4 0-40 16,1-2-91-16,-3-4-114 0,1-2-270 16</inkml:trace>
  <inkml:trace contextRef="#ctx0" brushRef="#br0" timeOffset="76283.05">13087 4291 667 0,'-6'-3'154'0,"2"0"1"0,3-2-122 16,1 3-8-16,1-1-3 0,1-1-11 16,1 0-11-16,-1 1 8 0,1-1-164 15,0-3-131-15,1 5-345 0</inkml:trace>
  <inkml:trace contextRef="#ctx0" brushRef="#br0" timeOffset="76678.05">13328 4122 566 0,'3'-10'131'0,"3"0"3"16,-1 2-100-16,4 4-5 0,0-1-3 16,3 2-4-16,1 4-4 0,1 0 0 15,1 4-1-15,0 0 2 0,-2 0 1 16,1 0-2-16,-2 3 0 0,-1 0-3 15,-1 3-5-15,-2-1-3 0,-2 6-3 16,-1 1-3-16,-2 2 1 0,-1 1-2 16,-2 3 1-16,-2 2-1 0,0 4 1 0,-4 2-1 15,1 4 1-15,-1 2 0 0,0 3 0 16,0 0 0-16,1 2 0 0,2 2 0 16,2-2 1-16,-1 1-1 0,1 0-1 15,1 1 1-15,0 0 0 0,1-3-1 16,-3-4 8-16,1-4 4 0,-2-3 1 15,0-4 3-15,-2-4 1 0,-2-7 3 16,-3-4 4-16,-2-4-8 0,-3-3-2 16,-1-4-2-16,-3-3-1 0,-4-6-3 0,-4-1-1 15,-6-4-12-15,-4-4-36 0,-5-5-145 16,-5-5-152-16,-9-3-392 0</inkml:trace>
  <inkml:trace contextRef="#ctx0" brushRef="#br0" timeOffset="79909.05">7435 1790 475 0,'-1'-2'130'16,"1"0"6"-16,0 0-60 0,1-1-19 15,-2 2-8-15,2-2-11 0,0-1-8 16,0-1-7-16,4 1-5 0,-1-3-3 16,5 1-2-16,2-3-1 0,3 2 1 0,1 0-1 15,3-1 1-15,4 1 0 0,2 2-1 16,1-2-1-16,1 1-2 0,2 1-3 15,-2 2-3-15,-1 1-2 0,-3 0 0 16,-3 0-3-16,-3 2-1 0,-4 1-15 16,-3-3 16-16,-3 0-164 0,-2-1-140 15,-5 4-363-15</inkml:trace>
  <inkml:trace contextRef="#ctx0" brushRef="#br0" timeOffset="80105.75">7417 1929 578 0,'-3'8'145'0,"2"-5"6"15,3-1-99-15,3-2-1 0,2-2 6 16,3-3-5-16,4-1-13 0,4 0-11 16,4-3-4-16,4-1-6 0,4-1-5 15,1 1-6-15,5 2-6 0,-4-1-19 16,2 2 128-16,-3 1-284 0,-4-1-162 15,-1 3-462-15</inkml:trace>
  <inkml:trace contextRef="#ctx0" brushRef="#br0" timeOffset="80994.75">8251 1683 479 0,'9'1'121'16,"-1"1"3"-16,-1 1-68 0,1 3-24 16,-3 0-4-16,0 5-3 0,-2 5-12 15,0 0-6-15,-2 0-2 0,1 0-3 16,-2 1 0-16,1 0-1 0,0-5 0 0,-1-1 0 15,-1-1 0-15,1-1 0 0,-3-2 1 16,2-2 1-16,0-1 0 0,-2-1 1 16,0-2 1-16,-2-6 0 0,2 0 2 15,1-1 3-15,-1-4 0 0,1-1 0 16,2-4-1-16,4-4 0 0,0-1 0 16,4-1-3-16,1-1-2 0,3-4-3 15,2 2 1-15,1 2 0 0,1 6 1 16,0 2 0-16,-1 4 1 0,1 3-1 0,-3 6 1 15,-1 3 0-15,-2 7-1 0,-2 4 0 16,0 0-2-16,-1 4 0 0,-2 3-1 16,0 1-3-16,-1 2-2 0,0-3-2 15,0 1-2-15,0-2 1 0,-1-3-1 16,1-5 1-16,-1-2 2 0,-1-5 2 16,1-1 3-16,1-4 2 0,-1-3 1 0,1 0 2 15,2-4-1-15,1-3 2 0,2-5 0 16,2-3-1-16,3-3 0 0,2-1 1 15,1-2 0-15,1 1 4 0,-1 4 2 16,1 5 3-16,-5 2 2 0,-2 3 0 16,-1 6-1-16,-1 4 1 0,-2 4-4 15,0 3-3-15,-1 4-2 0,1 2-2 16,1 3-1-16,-3 3 0 0,1 2-2 16,-1 0-2-16,3 0-3 0,2-2-12 15,2 0-8-15,2 0 2 0,2-3-39 0,3-1-104 16,0-2-123-16,0-5-287 0</inkml:trace>
  <inkml:trace contextRef="#ctx0" brushRef="#br0" timeOffset="81702.33">8962 1803 440 0,'-1'-2'124'16,"1"1"3"-16,0 0-19 0,1 1-76 15,1 0-4-15,2 2-2 0,1 0-7 16,3-1-3-16,-1 1-2 0,3-2 3 15,4 0 0-15,-1-2 0 0,1 1-3 16,3-3-4-16,2-2-1 0,2 3-2 16,0-2-1-16,-1-3-1 0,0 1-1 15,-1-1 0-15,-5-1 0 0,-4-1 3 0,-3-1 1 16,-6 0 0-16,-4-1 0 16,-4 0-2-16,-5 1 0 0,-5 1-1 0,-5 5-3 15,-1 1-2-15,-1 6 0 0,-2 3-1 16,0 7 1-16,0 6 1 0,5 2-1 15,2 2 0-15,2 2 0 0,7 1-1 16,3-1-1-16,7-5 0 0,3 1-1 16,7-3 0-16,3-3 1 0,4-3 0 15,1-5 2-15,6 0 3 0,3-5 2 0,2-2 3 16,4-5 2-16,1-1 2 0,1-3 2 16,0 0 0-16,-1 0 0 0,-3 0-3 15,-4 1-1-15,-4 3-2 0,-5-1-3 16,-4 6-2-16,-3 1-2 0,-4 0 0 15,-4 5 0-15,-4-1 0 0,-1 4 0 16,-2 5 2-16,0 1-4 0,-2 1 0 16,1 1-1-16,2-1 0 0,2-1-2 15,-1-1 1-15,4-2-2 0,2-4 4 0,0-3 0 16,3 0 1-16,-1-4 2 0,2-3 1 16,0 0 0-16,1-5 1 0,-1 0 0 15,3-3-1-15,1-3 0 0,-1-1-2 16,2 3-1-16,1 0-1 0,-2 2 0 15,0 5-1-15,-2 4-1 0,-1 6 1 16,1 6-1-16,-2 1 1 0,0 4-2 0,-1 2 0 16,0 0-2-16,1-2-1 0,-1-1 0 15,0-4 0-15,-1-2 0 0,1-2 1 16,0-4 2-16,-2 0 2 0,-1-3 2 16,2-2 1-16,-1-2 2 0,2-3 1 15,1-2 1-15,0-2 0 0,2-4 1 16,3-1-1-16,3-4 0 0,0 0-2 15,-1 1 0-15,2 0-1 0,-1 2-2 0,0 5-1 16,-3 4 0-16,-1 4 0 0,0 7-1 16,0 3 1-16,-1 4-1 0,1 2 1 15,0 2 1-15,-1 2 0 0,1 0 1 16,0-1-3-16,1 1-7 0,3-2-15 16,2-1-12-16,3-1 97 0,0-2-229 15,2-4-144-15,5 0-375 0</inkml:trace>
  <inkml:trace contextRef="#ctx0" brushRef="#br0" timeOffset="82074.35">10426 1891 524 0,'2'-12'130'0,"0"0"5"0,-2 1-67 15,0 1-33-15,-2 2-5 0,-2 5-4 16,-3 1-6-16,-4 2-6 0,-4 3-5 0,-4 3-2 15,-3 2-3-15,-1 4 0 0,0 4-2 16,1 0 0-16,5 2-2 0,4 2 0 16,6-2-1-16,5-1-1 0,4-3-1 15,6-1 0-15,3-5 0 0,3-2 0 16,4-1 1-16,1-4 1 0,3-1 1 16,-1-5 1-16,1-1 1 0,-1-2 2 15,-2-1 2-15,-1-4 8 0,-5-2 4 0,-2 1 2 16,-3 2 3-16,-3-1 3 0,0 6-2 15,-4-2-3-15,-1 6-8 0,-1 4-4 16,-3 2-3-16,2 3-4 0,-1 1-2 16,2 2-4-16,1 3-1 0,3-2-8 15,5 2-7-15,4 0-12 0,2-1-9 16,5-2-3-16,4 0-1 0,4-2-53 16,3 3-58-16,2-3-96 0,2-2-219 15</inkml:trace>
  <inkml:trace contextRef="#ctx0" brushRef="#br0" timeOffset="82997.91">10832 2031 314 0,'15'-4'191'15,"-6"-4"-59"-15,-1 0-27 0,-5-2-19 16,-3 0-18-16,-4-2-18 0,-5-2-16 16,-4 1-8-16,-2 2-9 0,-4 2-5 15,-4 3-3-15,-1 5-4 0,-1 1 0 16,2 4-3-16,1 6 0 0,3 1-1 0,3 3-1 16,5 1 0-16,4-1-1 0,6 2-1 15,2 0-1-15,4-5 1 0,3 1-2 16,3-2 0-16,3-2 0 0,1 0 0 15,0-4 2-15,0 0 1 0,-1-2 1 16,-3-3 2-16,-1-3 3 0,-3 0 2 16,0-4 2-16,-2-3 1 0,0-3 0 15,0-3 0-15,2-9-2 0,-1-4-1 0,1-6-2 16,-3-3-3-16,2-7 0 16,-2 0-2-16,1-3 0 0,-1 4 0 0,-1 2 0 15,0 8-1-15,3 3 4 0,-2 9 3 16,0 5 5-16,-1 8-1 0,-2 4 0 15,0 8-1-15,-1 3 1 0,-1 5-4 16,-2 7-3-16,-2 8-3 0,0 2-1 16,-2 9 1-16,1 1 1 0,-1 3-1 15,3 0 1-15,3 2-1 0,3-2 0 16,3 0 0-16,4-7 2 0,4 0-15 0,3-6-1 16,0-1-1-16,4-5-4 0,1-4-3 15,2-3-5-15,2-5-5 0,2-6 13 16,-1 0-1-16,4-5 2 0,-2-1 4 15,1-4 4-15,-2 2 4 0,-3-3 3 16,-3-1 5-16,0-3 4 0,-3-1 3 16,-5-6 0-16,-4-3 2 0,-4-1 3 15,-3 3 3-15,-5-1-1 0,-6 4-3 0,-5 3-2 16,-5 8-1-16,-5 4 1 0,-1 7-3 16,-3 3-3-16,0 4-1 0,3 4 0 15,2 4-2-15,5-2-1 0,6 1 0 16,5-3-2-16,6 1 0 0,5-4-1 15,5-3 0-15,3-4 1 0,2 0 0 16,2-1 0-16,4-1 0 0,0-3 1 16,1-1 1-16,-2-1-1 0,2-4 1 0,0-1 0 15,1-4 1-15,-1-3 0 0,-2-7 0 16,1-4 2-16,1-5 0 0,-3-3 1 16,-1-6 0-16,-2-1 1 0,-1-4-2 15,-2 3 1-15,-4 1-2 0,0 7 2 16,-4 6 3-16,0 8 1 0,-2 4-1 15,-3 10 0-15,-2 7 1 0,-3 6 1 16,-1 2-4-16,0 3-3 0,-2 5-2 16,0 5 1-16,4-1-1 0,0 1 0 0,5 0-1 15,3-1-1-15,2-1 1 0,3-1-1 16,4-1 0-16,1-2 1 0,3 0-1 16,1-1 1-16,1 0 0 0,0 0 0 15,2 0 0-15,-3-3 0 0,0-2-1 16,-3-2-3-16,-1 1-4 0,-3-2-5 15,-2-3-4-15,-4-1-3 0,-1-2-3 0,-2 0 1 16,-1 0 2-16,-1-3 4 0,1 3 6 16,-1-3 4-16,1-3 5 0,0 1 3 15,2-1 6-15,2-4 5 0,2-2 4 16,1-6 3-16,3 1 4 0,4-2 1 16,3-2-1-16,2 1-4 0,2 0-5 15,3 4-4-15,3 2-4 0,0 1-5 16,-3 4-1-16,-1 2-2 0,0-1-6 15,-2 4-19-15,-4-3 44 0,2-1-193 16,-3 2-150-16,1-3-390 0</inkml:trace>
  <inkml:trace contextRef="#ctx0" brushRef="#br0" timeOffset="83515.46">12440 1836 534 0,'0'1'128'0,"-2"1"6"15,-2 1-95-15,-1 0-4 0,-3 2 0 0,-2 2-6 16,-1 2-8-16,-2 3-7 0,1 1-6 15,2 2-3-15,4 1-1 0,3 0-2 16,6-1 1-16,5-1-1 0,7-5 0 16,3 0-1-16,6-2 1 0,4-4 1 15,0-2 5-15,1-3 3 0,-2 0 6 16,-2-5 5-16,0 2 6 0,-4-4 4 0,-4 1 2 16,-5-3-1-16,-7-1-4 15,-6-3-6-15,-7 0-6 0,-7-3-6 0,-6 2-5 16,-5-1-4-16,-5 4-3 0,0 2-2 15,0 1-3-15,2 3-13 0,3 0-15 16,5 0 110-16,7-2-258 0,5-2-157 16,8 0-427-16</inkml:trace>
  <inkml:trace contextRef="#ctx0" brushRef="#br0" timeOffset="83758.89">13111 1481 512 0,'18'-21'144'16,"-7"1"8"-16,-6 0-35 0,-5 5-64 16,-6 2-9-16,-8 5-9 0,-5 7-4 0,-5 3-7 15,-5 7-4-15,0 6 0 0,-4 6 0 16,0 5 0-16,2 5-3 0,4-1-4 16,2 8-6-16,4-1-2 0,4 5-3 15,5 0-2-15,3 1 1 0,5-1-1 16,3 3 0-16,5-4-1 0,2-1-7 15,5-4-8-15,0-4-14 0,2-6-16 16,0-3-13-16,1-8-118 0,-3-3-127 16,-1-3-292-16</inkml:trace>
  <inkml:trace contextRef="#ctx0" brushRef="#br0" timeOffset="83923.35">12694 1769 603 0,'-8'-11'167'15,"7"6"4"-15,6-1-26 0,10 2-100 16,2 1-9-16,6-4-6 0,7 4-15 16,6 0-6-16,2-2-5 0,8 0-3 0,1 0-32 15,6-3-144-15,4-3-145 0,5 1-380 16</inkml:trace>
  <inkml:trace contextRef="#ctx0" brushRef="#br0" timeOffset="84530.91">14108 1692 406 0,'3'1'131'0,"-1"-1"9"16,-1-1-18-16,0-1-50 0,-2-2-10 16,-3-2-11-16,-1-3-18 0,-6 0-13 15,-1-1-9-15,-5 0-7 0,-1-2-1 16,-3 3-2-16,-1 3 0 0,-1 3-1 0,2 2-1 15,0 1 0-15,2 3 0 0,1 1 0 16,3 5-1-16,3 2-1 0,3 1 1 16,5 2-1-16,3 2 1 0,5 3 0 15,4 3 0-15,3 0 2 0,2 1-1 16,3 0 1-16,1 2 0 0,0 0 0 16,1 1 0-16,-3-3 0 0,0-2 0 0,-2-1 1 15,-3 0-1-15,-3-4 1 16,-4 0 0-16,-4-4 1 0,-5-3 1 0,-8-3 1 15,-3-3 0-15,-6 0 0 0,-5-3 0 16,3-4-1-16,-2-3-2 0,3 1-7 16,0-1-9-16,2-3-13 0,5-2-124 15,6-6-124-15,1-2-311 0</inkml:trace>
  <inkml:trace contextRef="#ctx0" brushRef="#br0" timeOffset="85477.5">14447 1872 514 0,'5'-3'132'0,"-2"-4"5"16,-1 1-82-16,-1 0-3 0,-1-2-2 15,-3-3-19-15,0 3-7 0,0-3-6 16,-3-1-2-16,0 1-3 0,-2-1-4 15,-1 3-3-15,-2 3-1 0,-3 4-3 16,-2 4-1-16,-3 5-1 0,-2 2 0 16,-1 3-1-16,1 0 0 0,2 4 0 15,4-1 0-15,5 0 0 0,2-1 0 16,6 2-1-16,6 0 1 0,5 2-1 0,4-5 0 16,1-1 0-16,5-3 1 0,2-2 1 15,1-3 0-15,0 0 1 0,-4-4 0 16,1-1 1-16,-3-3 1 0,-1-3 0 15,-3-1 1-15,-4-1 1 0,0-7 0 16,-1 1 2-16,-1-3 1 0,-1 2-1 16,-1 2-1-16,0 0-1 0,-1 4 1 0,-1 3-2 15,0 0 0-15,-2 5-3 0,-1 3 0 16,-1 1 0-16,-1 5 0 0,0 0-1 16,0 2 0-16,0 5-1 0,0 2 0 15,3 2 1-15,1 0-1 0,3-1 0 16,1 0-1-16,5-3 1 0,5-2-1 15,4-3 1-15,3-3 1 0,-3-3 0 16,1-1 2-16,2-5 2 0,2 1 0 16,-3-3 0-16,0-2 2 0,0-3 1 0,5-2 2 15,-1-4 1-15,-3 1 1 0,-5-5-1 16,-4 3 0-16,-3-2-1 0,-3 4-2 16,-3 0-1-16,-2 4-2 0,-2 3 0 15,2 5 0-15,-2 0-1 0,-1 6-1 16,-1 1 1-16,-2 3-1 0,2 2-2 15,1 1-1-15,-1 6 1 0,2-1 0 0,2 2 0 16,3 1-1-16,3 2 0 16,3-5 0-16,5 2 1 0,1-4-1 0,2 0 0 15,1-4 1-15,-3-1-1 0,-2-4 2 16,-1 0 0-16,-4-6 0 0,0-1 0 16,0-4 1-16,-1-2-1 0,0-2 2 15,-1-2 0-15,-1-4 0 0,0-1 1 16,-2-3 0-16,-1 1 0 0,2 2-1 15,-4 0-1-15,0 6 0 0,1 2-1 16,-1 5-1-16,0 4 0 0,-1 0 0 0,2 2 0 16,4 0-1-16,3-1 0 0,4 1 0 15,5-2 0-15,1 0 0 0,3 0 1 16,0 0 0-16,0 1 0 0,5-1 0 16,-3-3 0-16,-2 3 0 0,-2-2 1 15,-1-1-1-15,-3-3 2 0,2-3 0 16,-9-1 1-16,-4-1 0 0,-1 0 1 15,-4 3-1-15,-1-1 0 0,-5 3 0 0,-2 6-2 16,-3 5 0-16,-9 4 0 0,-1 4 0 16,0 0 0-16,2 2-1 0,1 4 0 15,2-1 0-15,3 0 0 0,11 1 0 16,2 0 0-16,10 0-1 0,5 1 1 16,3-2 0-16,4 0-3 0,5-1-6 15,2-5-9-15,5 0-12 0,-2-4-12 16,2 0 17-16,0-4-159 0,-2-4-136 0,0-2-336 15</inkml:trace>
  <inkml:trace contextRef="#ctx0" brushRef="#br0" timeOffset="85911.71">16130 1667 507 0,'5'-6'137'0,"0"-3"8"0,0-2-36 16,-4 1-63-16,-2 2-8 0,-4 0-7 15,-1 0-9-15,-4 1-7 0,-3 0-6 16,-4 2-3-16,-1 0-1 0,-4 3-1 16,-1 2-1-16,-2 2 0 0,1 3-1 15,1 0-1-15,4 3 0 0,3 4-1 0,3 0 0 16,4 2 2-16,2 1 1 0,2 2 2 15,1 1 2-15,1 4 1 0,2-2 1 16,0 2 0-16,1-2 0 0,-1 0-2 16,0 1-2-16,1-2-1 0,-3 0 0 15,0 1-2-15,0 1-1 0,-3 3 0 16,2 1 0-16,0 1 0 0,-2 0 0 16,3-3-1-16,1 0 0 0,1-1 1 15,2 0-1-15,1 1 0 0,1-1 1 0,3 0-1 16,1 3 1-16,2-3-1 0,1-1 1 15,4-3 0-15,1-4-1 0,4-2 2 16,1-2-2-16,1-4-4 0,2-4-8 16,1-3-10-16,-1-3-11 0,-1-6 35 15,-3-2-170-15,1-9-133 0,2-1-331 16</inkml:trace>
  <inkml:trace contextRef="#ctx0" brushRef="#br0" timeOffset="86277.11">16271 1870 429 0,'-2'2'119'0,"-2"2"6"0,-3-2-44 15,-2 3-28-15,-2 1-5 0,-2 3-13 16,-3 4-9-16,0 1-5 0,0 1-6 15,4 1-3-15,2-1-3 0,2 2-4 16,6 0-2-16,4-5-1 0,5 0 0 16,2 1 0-16,6-3 0 0,4 0 0 15,4-4 1-15,2 0-1 0,0-1 0 0,-1-1 1 16,0-2-1-16,-1-2 1 16,-6-2 0-16,0-2 1 15,-2 0 4-15,-2-1 3 0,-2-3 3 0,-1-2 2 0,-1 1 3 16,-2-3 0-16,-5 1-1 0,-3-3-3 15,-4-1-4-15,-3 0-3 0,-3-2-4 16,-4-2-2-16,-2 2-10 0,-3-1-17 16,0 4 93-16,1 1-234 0,2 0-146 0,2 4-403 15</inkml:trace>
  <inkml:trace contextRef="#ctx0" brushRef="#br0" timeOffset="86734.98">16538 1616 600 0,'3'-2'143'15,"1"0"2"-15,1-2-95 0,3 2-15 16,1 0-5-16,2 1-10 0,1-1-9 15,1 1-4-15,3-1-1 0,2 4-2 0,3-2-2 16,4 0-1-16,1 1 0 16,4 0-1-16,0-2 1 0,1 2 0 0,-5 1 0 15,-1-1 0-15,-3 1 0 0,-3 3 0 16,-4 1-1-16,-3 0 1 0,0 2-1 16,-2 1 0-16,-2 2-1 0,-5 1 1 15,-2 1 0-15,-1 0-1 0,-1 7 1 16,-2 1 0-16,-1 2 0 0,-1 2 0 0,1 5 1 15,2 4-1-15,1 1 0 0,1 1 0 16,1-3 0-16,2 1 1 0,1 3-1 16,-1-2 0-16,0 0 0 0,-2 4 0 15,-1-2 0-15,-2 0 2 0,-2-1 5 16,0-5 0-16,-3-4 0 0,0-6 1 16,-2-6 0-16,-2-4 2 0,-1-1-3 15,-4-4-4-15,-3-2 1 0,-6-3-3 16,-7-2-17-16,-5-5-94 0,-3-2-51 15,-8-3-120-15,-6-4-277 0</inkml:trace>
  <inkml:trace contextRef="#ctx0" brushRef="#br0" timeOffset="88276.79">17705 1730 325 0,'2'-2'117'15,"0"-2"9"-15,3 1 5 0,-2 0-47 16,1 0-9-16,1-1-10 0,-2 2-9 16,-1-1-7-16,2 2-7 0,-2-1-4 15,-1 0-6-15,0 0-4 0,-1 1-8 16,0 1-6-16,1 3-5 0,0 2-5 16,0 2-2-16,2 7-1 0,2 1-1 0,3 5 0 15,-1 2 2-15,1 4-1 16,0 1 1-16,-1 2-1 0,1-2 1 15,-3 2-6-15,0-2-3 0,0 3-12 0,1-8-11 16,-1-3-12-16,1-3-6 0,-1-3-16 16,0-3-107-16,-3-5-116 0,-2-3-267 15</inkml:trace>
  <inkml:trace contextRef="#ctx0" brushRef="#br0" timeOffset="88608.43">17613 1913 403 0,'-7'2'110'0,"0"-1"4"0,-1 1-33 0,1-3-45 15,3 2-8-15,1-3-4 0,1 1-6 16,2-1-1-16,2 2-2 0,2-2-1 15,3 0 5-15,-1-4 5 0,3 3 4 16,1-4 2-16,2 1 0 0,1 0 1 16,2-2 0-16,1 2-4 0,0 3-6 15,1-1-7-15,0 2-4 0,2 1-4 16,1 1-2-16,3 2-1 0,0 0-1 0,1 1 0 16,3-1 0-16,3 2-1 0,-3-3 0 15,2 1-5-15,-3 0-13 0,-1-4-13 16,0 1-133-16,-1-1-134 0,-2-2-338 15</inkml:trace>
  <inkml:trace contextRef="#ctx0" brushRef="#br0" timeOffset="89054.69">18739 1449 648 0,'2'2'155'0,"-1"-1"2"15,1-1-103-15,-1 3-18 0,-1 1-4 16,0 3-7-16,-4 2-7 0,-1 3-4 15,-3 2-3-15,-2 3-1 0,-2 2 0 0,-1 3-3 16,-1 3-3-16,-1 2-1 0,-1 0-1 16,0 2 0-16,-1 2-1 0,3 0 0 15,0-4-1-15,1-5 1 0,3 0-1 16,1-6 0-16,5-2-1 0,0-6 1 16,3-2 0-16,2-1 0 0,2 0 0 15,1-3 1-15,3-1 1 0,1 2 2 16,3-4-1-16,4 3 0 0,0-2 1 15,4-1-1-15,4 2 0 0,2 0-1 16,0-1-2-16,2 6 1 0,0-5 0 0,1 1-1 16,-3 3-1-16,-5-4-4 0,-2 0-9 15,-3 0-10-15,-4 0-10 0,-2-2 109 16,-4 1-249-16,-2-7-147 0,0 4-398 16</inkml:trace>
  <inkml:trace contextRef="#ctx0" brushRef="#br0" timeOffset="89309.87">18875 1723 638 0,'-1'-1'163'16,"1"-3"10"-16,1 2-93 0,-1-2-16 16,-1 4-5-16,1 0-12 0,0 0-12 15,0 0-12-15,1 6-9 0,-2 2-7 16,0 4-1-16,0 2-2 0,1 3-1 15,-1 4 1-15,0 5 1 0,-1 3-1 0,4 1-1 16,-1-3 0-16,0 3-3 0,0-2 1 16,0-2-1-16,1-4-4 0,-1-3-2 15,0-4-8-15,-1-2-9 0,-1-3-15 16,2-2-17-16,0-2 157 0,1-3-289 16,0-3-156-16,1-3-425 0</inkml:trace>
  <inkml:trace contextRef="#ctx0" brushRef="#br0" timeOffset="89730.61">19521 1816 510 0,'2'4'138'16,"-1"-1"4"-16,-1-2-54 0,-4 1-41 16,-1 3-5-16,-2-4-13 0,-1 3-9 15,-3 2-7-15,-5 1-2 0,1 2-3 0,-2 1-1 16,1 2-1-16,-4 3-2 16,1-1-1-16,-1-1-2 0,0-1 1 15,0-1-2-15,1 0-2 0,-1-3-13 0,2-2 5 16,2-1-143-16,3 0-127 0,3-3-331 15</inkml:trace>
  <inkml:trace contextRef="#ctx0" brushRef="#br0" timeOffset="89944.98">19325 1801 657 0,'5'-3'160'0,"1"3"5"0,1 1-108 15,2 2-9-15,-1 1-5 0,3 1-11 16,0 0-11-16,1 8-7 0,1-3-5 16,1 3-1-16,-1 1-4 0,0 1-2 0,1 0 0 15,0 2-1-15,0-3-4 0,-1-1-8 16,-1 0-12-16,-1-2-14 0,0-2 140 16,0-1-278-16,-3-4-154 0,3 2-419 15</inkml:trace>
  <inkml:trace contextRef="#ctx0" brushRef="#br0" timeOffset="90285.22">19875 1577 623 0,'7'-2'155'16,"-1"1"6"-16,-2 1-90 0,-2 1-22 0,-1 3-4 16,0 0-9-16,-2 4-8 0,0 2-5 15,0 3-5-15,-2 2-4 0,-1 5-2 16,-1 1-2-16,-3 5-4 0,0 0-2 16,1 1-1-16,-2-3-2 0,2 1 0 15,2-2-1-15,3-1 1 0,3-3-1 16,5 1 1-16,4-1 0 0,2-1 0 15,4-3 1-15,-1-2 1 0,5-2-1 0,1-5 1 16,-1-1-4-16,1-3-7 16,1-4-14-16,1-2-16 0,0-5-80 0,-2-6-65 15,-4-3-129-15,-1-3-280 0</inkml:trace>
  <inkml:trace contextRef="#ctx0" brushRef="#br0" timeOffset="90472.81">19895 1311 691 0,'-5'-5'185'0,"0"4"11"15,3-1-81-15,1 2-41 0,2-1-9 16,0-1-14-16,0 1-15 0,0-1-12 16,0-1-12-16,0 0-12 0,1-2-11 15,-1 0-21-15,-1-1 60 0,1-1-237 16,-1-1-174-16,1 1-459 0</inkml:trace>
  <inkml:trace contextRef="#ctx0" brushRef="#br0" timeOffset="104324.53">5874 13704 392 0,'-9'-5'112'0,"0"2"5"0,2-6-11 0,1 4-59 15,2-1-9-15,2 3-4 16,0 1-3-16,0-1-3 0,1 0-4 0,2 5-3 16,-2-1-4-16,2-1-3 0,0 2-2 15,0 0-1-15,4 1-1 0,1 1 0 16,4-2 1-16,7-2 1 0,2-2-1 16,8-1 1-16,8 1-2 0,5-4-1 15,10 0 0-15,7-2-2 0,4 2-1 16,5-3-2-16,3 0 0 0,1-2-2 0,-2 5 0 15,-1 0-1-15,-4 3-1 0,-4-2 1 16,-5 3-1-16,-7 1 1 0,-6-1 0 16,-7-2-1-16,-9-1 1 0,-7 1 0 15,-6-1 3-15,-7 1-2 0,-7-2 0 16,-8 0 1-16,-7-1-1 0,-6 2 0 16,-8-3-1-16,-9 1-2 0,-6-4 1 15,-4 2-1-15,-5 1 0 0,-3 3 1 16,-1-1-1-16,-3 3 0 0,1 3 1 0,2 2-1 15,2 3 0-15,4-1 0 0,5 0 0 16,5 4 0-16,7-1-1 0,8 1 0 16,6 1 0-16,6-1-1 0,8-1-1 15,7 0 0-15,7 0 2 0,8-2 0 16,7-2 2-16,8 2 4 0,8-4 3 16,9-2 3-16,5 0 5 0,6-4 0 0,5-2 2 15,5-1-2-15,1-2-2 0,2 1-2 16,-2-1-3-16,-4-2-3 0,-4 3-2 15,-5 1-2-15,-10 0-1 0,-9 3 0 16,-9-1-2-16,-9 3 0 0,-9 2-2 16,-9 2 1-16,-12 1-2 0,-10 5-2 15,-11-1-1-15,-11 3 1 0,-12 3 1 16,-7 1 1-16,-9 4 1 0,-5 0 1 16,-3 1 2-16,-1 1 2 0,2 0 0 0,2 0-1 15,5-3 1-15,5-1-1 0,7-2 1 16,9-4-1-16,11-1 1 0,8 0-1 15,11-5 1-15,8 0 1 0,11 0 0 16,11-3 0-16,9-4 3 0,12-2 3 16,7 0 3-16,14-1 1 0,9 0 1 15,9-2 1-15,8-2-1 0,5 2-2 16,3-2-4-16,1-1-2 0,-3 1 2 0,-6 2-9 16,-8-5 110-16,-11 7-294 0,-18 0-173 15,-19 1-501-15</inkml:trace>
  <inkml:trace contextRef="#ctx0" brushRef="#br0" timeOffset="136804.98">18718 2531 299 0,'-3'2'101'0,"1"-2"8"16,2-1-12-16,0 1-32 0,1-1-6 0,0 1-8 15,1-1-10-15,3 0-12 0,0-3-7 16,1 1-6-16,1 0-3 0,4 1-4 16,1-2-2-16,1 3-2 0,2 0-1 15,2-1 0-15,2 3 0 0,2-1-1 16,1 2 0-16,3-1 0 0,5 1 0 16,5 0-1-16,6 0 1 0,4 0 0 15,9 0 0-15,8 0 1 0,4-1 0 0,4 4 0 16,1-4-1-16,3-1 0 0,-2-1 0 15,-4 0-1-15,-6-3-1 0,-3 1 0 16,-7-2 0-16,-8 0-1 0,-9 1 1 16,-7-2 0-16,-8 3 0 0,-7 0 3 15,-5-3 1-15,-6 3 1 0,-1 1-1 16,-4 0 0-16,-4 1 0 0,-6-1-1 16,-4 1-2-16,-8 2-2 0,-5 2 1 0,-7-1 0 15,-6 4 0-15,-5 0 0 0,-7-2 1 16,-3 1-1-16,-3-1 0 0,-5 0 0 15,-6 1 0-15,-1-4-1 0,-3-1 1 16,1 1-1-16,0-1 1 0,2-1-1 16,0-1 0-16,2-2 0 0,8 2 0 15,7 0 0-15,9 0-1 0,5-1 1 16,9-1-1-16,14 2 0 0,6-2 0 16,7-2-1-16,7-1 0 0,7-1 0 0,8 0 0 15,12 1 0-15,9-2 1 0,11 1-1 16,6 0 2-16,6 2-1 0,8 0 1 15,6 2 0-15,4-1 0 0,4 0 0 16,1 2 0-16,0 4 0 0,0 0 0 16,-3 1 1-16,-7 2-1 0,-5 0 0 15,-11 1 0-15,-7 2 0 0,-11-2-1 16,-8 0 1-16,-9 0-2 0,-7 1 0 0,-11 0-2 16,-7-1 1-16,-10-1-1 0,-7 2 0 15,-5-3 1-15,-6 1 0 0,-8-2 2 16,-7 1 0-16,-6-2 0 0,-1-3 1 15,-5-2 0-15,-7-2 0 0,-3-1 1 16,-2-4-1-16,-1-1 0 0,0 1 1 16,0-3-1-16,4 1 1 0,0-1 0 0,1-2-1 15,7 5 0-15,6 0 1 0,11 1-1 16,5 4 0-16,9-1 1 0,11 2-1 16,11 2 1-16,6-2 0 0,9 1-1 15,8-1 0-15,11 0 1 0,11 2-1 16,8-1 1-16,9 2 0 0,9 2 2 15,8 0 0-15,7 1 1 0,5 1 1 16,4 4-1-16,2 2 1 0,2 1-2 16,-1 2-1-16,-2 1 0 0,-7 5-1 0,-10-1 0 15,-13 2-1-15,-10-4 0 16,-12-3 0-16,-12 0-1 0,-12-2-1 0,-13-6 1 16,-11-1-1-16,-12-4 1 0,-12-1 1 15,-10-2 0-15,-13-1 0 0,-12-3 2 16,-9 2-1-16,-9-3 0 0,-3 1 0 15,-1 0 0-15,-2 1-1 0,2 3 0 16,8 0 0-16,4 4 0 0,9 4-1 0,7-1 0 16,9 3-1-16,11 3-1 15,11-2-1-15,7 1-1 0,14 0-1 0,13-1 2 16,14 2 1-16,11-4 0 0,7 0 1 16,8-2 2-16,8 1 1 0,5-4 1 15,4 0-1-15,7-2 0 0,2 0 0 16,6 0 0-16,3 3-1 0,2-3 1 15,0 2-1-15,-1 0 1 0,-5 2-1 16,-5-1 0-16,-4 1 0 0,-8-1 0 0,-9 1 0 16,-9 0 0-16,-10-1 1 0,-8 0-1 15,-9-1 0-15,-10 0 1 0,-12 0-1 16,-10-3 1-16,-12-1-1 0,-10 1 1 16,-13-1 0-16,-16-1 0 0,-8-2-1 15,-5-2 0-15,-5 2 1 0,3 4-1 0,0-1 0 16,5 1 0-16,8 2 0 15,12 0 0-15,12 3 0 0,11-1 0 0,12 0-1 16,8-2 0-16,14 3 1 0,9 1-1 16,13 0 2-16,9 2-1 0,13 0 0 15,15 1 2-15,13 2-5 0,9 3-11 16,9-3-130-16,1 3-123 0,5 2-319 16</inkml:trace>
  <inkml:trace contextRef="#ctx0" brushRef="#br0" timeOffset="150399.91">10194 11401 539 0,'-11'6'123'0,"1"-1"1"15,4-2-72-15,1-2-36 0,0 0-6 16,2-1-1-16,1 0 4 0,1 0 4 15,1 0 3-15,0-1 3 0,0 1 0 16,0 0-2-16,0-1-2 0,0 0-6 16,-1-1-6-16,0-1-3 0,-1 1-3 0,-3-1-1 15,2 1-1-15,-3 1 1 0,2 0-1 16,0-2 1-16,0 2 0 0,1 1 0 16,2 0 1-16,1 0 1 0,1-1 4 15,2 0 1-15,5 2 2 0,6-1 3 16,6 0 1-16,6 0 0 0,9 0-1 15,7 1-3-15,6 0-3 0,4-2 0 16,0 1-3-16,1 1-2 0,-1 2 0 0,-1 1-1 16,-4 4 0-16,-2 1-1 0,-5 4-1 15,-5-3-1-15,-2 4-1 16,-6-1 0-16,-7-3-1 0,-4-1-2 0,-7-1 1 16,-6 0 0-16,-6 2 1 0,-8-2 0 15,-7 0 1-15,-8-1 1 0,-9-4 1 16,-7 0 1-16,-6-4 0 0,-4-2 0 15,0-3-1-15,-2 0 1 0,3 0 0 16,1-1-1-16,4-2 0 0,5 1 0 16,3-1 1-16,7 0 0 0,3-1 2 15,6-1 0-15,6 1 1 0,4 1 3 0,4 2 1 16,5-1 3-16,3 1 1 0,5 0 1 16,7-1-2-16,8 0 0 0,6 1-2 15,8-2-2-15,7 1-1 0,6 0-3 16,5 0-1-16,0 1 1 0,2 1 0 0,-2 0-1 15,0 3 1-15,-5 1-1 16,-5-1 0-16,-6 3 0 0,-6 3 0 0,-7-2 0 16,-6 0-2-16,-7 0-2 0,-5 0-1 15,-6 2 0-15,-8 2 0 0,-8-1 0 16,-9 4 1-16,-10-1 2 0,-6 2 5 16,-10 3 3-16,-3 1 0 0,-4-2 0 15,1-1 0-15,0 3-1 0,2-2 0 16,4-1-3-16,4-1 0 0,4-4-2 15,8 3 1-15,6-1-1 0,7-4 0 0,7 0 0 16,6 0 0-16,3 1 0 0,5-2-2 16,2 0 1-16,5 1 2 0,5 1 0 15,6 0 1-15,5-1 1 0,7 1 0 16,4-1 1-16,4-3-1 0,1-1 0 16,-1-1-1-16,-2-2-1 0,-4 1 1 15,-5-1 0-15,-4-1-1 0,-5 1 1 0,-4 2 1 16,-4 0 0-16,-4 0 0 0,-3 1 0 15,-5-1-2-15,-6 0 1 0,-7 1-1 16,-6-2-1-16,-6-1-1 0,-3 1-1 16,-4 1 0-16,0 1 0 0,4 1-1 15,6-1 0-15,6 1 1 0,5 0 0 16,5 0-1-16,6-3 3 0,8 1 2 16,8-4 0-16,11-3 0 0,8 1 0 15,8-3 1-15,8-2 1 0,7-1-3 16,1 0 0-16,0 2 0 0,-5 2 0 0,-5-1 0 15,-5 4-1-15,-5 1 1 0,-7 1-1 16,-5 2-2-16,-7 2-10 0,-4 0-17 16,-3 1 148-16,-4-1-291 0,-5 1-156 15,-5 0-446-15</inkml:trace>
  <inkml:trace contextRef="#ctx0" brushRef="#br0" timeOffset="152629.84">5295 11646 512 0,'2'-2'119'16,"2"0"1"-16,1-3-69 0,1 3-23 15,5 3-2-15,-3 2-2 0,0-1 2 16,-1 2 0-16,-1 0 4 0,0 4 0 15,-2-1-4-15,-2-2-5 0,1 3-5 16,-2-2-4-16,0-1-2 0,0 0-4 16,-1-3-3-16,-1-2-1 0,1 3-1 15,0-3 1-15,-2-2 0 0,-2-1-1 0,-2-2 0 16,-5 1-1-16,-1-2 0 16,-6-4-1-16,-3-2 0 0,-5-1-1 0,-2-3 0 15,-4 0 1-15,-2-3 0 0,-2 1 0 16,-4-3 0-16,1 0 2 0,-1 0-1 15,0 2 1-15,-1-3 0 0,2 0-1 16,2-6-1-16,-2 6-1 0,2 1 1 16,2-1 1-16,1-1 2 0,3-1 1 15,5-1 5-15,1 5 4 0,5-9 1 0,5-3-1 16,3 1 1-16,5-2-3 0,5-1-1 16,4-5-3-16,7 2-3 0,4-1 0 15,6-2 0-15,3 0-1 0,4-2-1 16,3-2 0-16,2 5-1 0,-1-1 3 15,-2 2 0-15,2 3 0 0,-3 0 1 16,0 2 1-16,-1 2 0 0,0 2 1 16,0 0-1-16,1 4 0 0,-1 0 0 0,2 4 1 15,2 1 0-15,0 3 0 16,1 2-1-16,4 1 1 0,1 0-1 0,3 2 0 16,0 1 0-16,0-1-1 0,1 1-1 15,0 1 0-15,-2 0 0 0,1 4-1 16,0 4-2-16,-1-2 0 0,-1 7 0 15,-3 2 0-15,0 4-1 0,-3 0 0 16,-1 0 1-16,-1 4-1 0,-2 0 0 16,0 1 0-16,0 0 0 0,-2 3 0 0,-1 1-1 15,-2 3 0-15,-2 0 0 0,-3 1 0 16,-4 6 0-16,-3 1 0 0,-4 0 0 16,0 5 1-16,-5 1 1 0,-1 3 0 15,-4 0 0-15,1-2 0 0,-3 1 0 16,-2 0 0-16,-2-5 0 0,0 3 0 15,-2-1 1-15,-1 0-1 0,-1 0 0 0,-2-1 0 16,-2 0 0-16,-3 1 0 0,-3-1 0 16,-2 1 0-16,-6-2 0 0,-4-2 0 15,-5 0 1-15,-3-1-1 0,-3 1 0 16,-2-5 1-16,-4-2-1 0,0-2 0 16,-2-3 0-16,0 0 0 0,0-2 1 15,0-3-1-15,3-2-1 0,1-3 2 16,3-3-1-16,6 0-1 0,0-4 0 15,5-2 1-15,2-2-12 0,0-5-26 0,-1-4-144 16,0-1-147-16,-1-3-378 0</inkml:trace>
  <inkml:trace contextRef="#ctx0" brushRef="#br0" timeOffset="173767.66">19951 4516 404 0,'-6'-1'96'15,"2"2"2"-15,-3 0-58 0,0 0-10 16,-2 1-7-16,0 2-3 0,1-3-2 15,-1 1 0-15,1-1-2 0,1-1-1 0,2 1-2 16,1-1 0-16,1 0-1 0,1 1 0 16,3-1 1-16,2 1 3 0,2-1 5 15,4 0 2-15,5-1 1 0,6-1 1 16,5-1-1-16,9-2-1 0,6 0-5 16,8-1-5-16,7-1-4 0,10 1-2 15,5 3-3-15,5 0-2 0,4 1 0 0,1-1-1 16,6 4-1-16,1 2 0 0,-4 1 1 15,0-1-7-15,-2 2-8 0,-3 1-12 16,-6 3-124-16,-6-2-124 0,-9 2-310 16</inkml:trace>
  <inkml:trace contextRef="#ctx0" brushRef="#br0" timeOffset="176146.72">18127 4521 451 0,'0'0'113'15,"0"0"4"-15,0-1-61 0,2 0-19 16,-1 0-11-16,2 0-6 0,1-2-5 15,0 1-3-15,0-1-3 0,4 0-1 16,0 0 0-16,4 0-1 0,3 0-1 16,5 1 0-16,2 0 0 0,7 0 0 15,3 1 0-15,1 0 2 0,2 0 0 0,1 2 1 16,1-4-1-16,2 1 0 0,-1 0-1 16,-2 0-1-16,3 1-1 0,0-1-3 15,-3-2 0-15,-2 2-1 0,-4 3 0 16,-5-2 0-16,-3 1 0 0,-6 0-1 15,-6 1 1-15,-3 0 0 0,-5 0 5 16,-6-1 0-16,-7 1 0 0,-7 2 0 16,-6-1 1-16,-3 0 0 0,-8 1-1 0,-3 1-4 15,-3 0 0-15,-2 1-1 0,1-1 0 16,2 0 1-16,-3-2-2 0,2 3 1 16,1-2-1-16,-2 0 0 0,4 1-1 15,3-1 0-15,-1 0-1 0,4 0 1 16,2-1 0-16,5 1-2 0,7-2 0 15,2 0-1-15,4 0 1 0,3-1-2 16,5-1-3-16,3 1-1 0,4-1 1 0,7-1 1 16,5-2 1-16,2 1-1 0,7 1 2 15,6 0 3-15,3-3 2 0,8 5 0 16,-2 1 0-16,5 2 0 0,2-2 1 16,0-1 0-16,1 0 0 0,-1 1 0 15,-4-1 0-15,-4 1-1 0,-5-1 1 16,-4 1-1-16,-6 2 0 0,-8 0 0 15,-5-2 0-15,-5 1 0 0,-2-1 6 16,-6 0 1-16,-3 0 0 0,-5-2 1 0,-3 2 1 16,-7 0 0-16,-3 0 0 0,-4 1-5 15,-6-2-2-15,-3-1 0 0,0 5 0 16,0-3-1-16,-4 1 0 0,-1 0-2 16,0 1-3-16,1 4-2 0,4-2-1 15,1 1 0-15,2-1 1 0,6-1-1 16,7 1 0-16,6-3 4 0,5-2 0 15,4 3-1-15,6-3 0 0,5-4-1 16,5 0 2-16,4-2 0 0,9 1 0 0,5 1 1 16,7-3 3-16,2 2-1 0,3 3 2 15,1 4 0-15,5-1 1 0,-3 0-1 16,0-1 1-16,-3 2-1 0,-1-3 0 16,-2 2 0-16,-5-1-1 0,-8-1 0 15,-5 0 1-15,-5 2 1 0,-6-1 1 16,-3 1 1-16,-6-2 6 0,-3 2 2 15,-4-1-1-15,-4 0 0 0,-6 3 0 0,-5-2-1 16,-4-1-2-16,-4-1-6 0,-2-1-1 16,1 0-1-16,3 0 0 0,5-4 0 15,5 4-1-15,5-1-3 0,6 3-1 16,6 0-1-16,8 1 1 0,7-2-1 16,5 0 1-16,6 2 0 0,7-1 3 15,7-3 2-15,2 2 0 0,0-1 0 0,3 1-1 16,-1 2 0-16,-4-2 1 15,-3 0-1-15,-5 2-1 0,-5 0-6 0,-5 0-6 16,-7 0-10-16,-9-2 6 0,-8 0-133 16,-9 0-120-16,-13 2-299 0</inkml:trace>
  <inkml:trace contextRef="#ctx0" brushRef="#br0" timeOffset="202046.9">20030 4513 284 0,'1'2'90'16,"-2"0"4"-16,0-3-3 0,0 1-41 15,-2-3-7-15,0-1-6 0,-2 2-5 16,-1-2-4-16,2-1-3 0,-2 3-3 16,2 0-4-16,0 1-4 0,-2-3-2 0,4 3 2 15,1-1 1-15,4 1-1 0,4 0 0 16,1-1 0-16,7 3 0 0,7 1-2 15,4-1-5-15,7 2-3 0,6 0 0 16,9 1 0-16,7 2-1 0,6-1 1 16,3 3-2-16,2 0 2 0,-2 0 6 15,-2-1-147-15,-10-3-122 0,-5 3-324 16</inkml:trace>
  <inkml:trace contextRef="#ctx0" brushRef="#br0" timeOffset="204310.51">18500 4515 325 0,'-25'-2'81'0,"2"-2"8"15,5 2-48-15,-1 0 2 0,7 0 2 0,2 1-1 16,1 0-3-16,2 1-5 0,1 0-6 16,1 0-5-16,1-1-3 0,2 4 1 15,0-3 0-15,1 0 2 0,0 0-1 16,1 1 1-16,0-1-2 0,1-1-3 16,1-4-4-16,2 2-4 0,3 0-3 15,3-4-2-15,6 0-3 0,7 0-2 16,4-1-1-16,4 0-1 0,5 1 0 15,4 2-1-15,-1-1 1 0,2 1 0 0,-3 0 0 16,0 4-1-16,-3 2 1 0,-4-1 0 16,-2 2 0-16,-4 2 0 0,-6 0 0 15,-5-2 0-15,-3-1-1 0,-5-2-1 16,-3 3-2-16,-4-4 1 0,-5 1 0 16,-5 1 0-16,-5 1 1 0,-10 3 1 15,-5-2 2-15,-8 0 0 0,-6 1 1 0,-5-2 0 16,-6 2-1-16,-2-2 0 15,1-2 0-15,-1-1 0 0,-1 2-2 0,2 2-1 16,7 0-2-16,6 1-2 0,5 1-2 16,8 2-1-16,5 2 0 0,11-4 0 15,4 0 0-15,5 0-1 0,3-3 5 16,9 0 1-16,5-2 2 0,6-1 0 16,8-3 2-16,8 1 3 0,9 0 1 15,3 2 0-15,4-1-1 0,4-2 0 16,0 1 0-16,0 3 0 0,-4 0 0 0,-4-1-1 15,-5-3 0-15,-7 2-1 0,-8 3 0 16,-8-1 0-16,-7 0 0 0,-3 3 1 16,-8-2 1-16,-5 3 0 0,-5-1 0 15,-4-2-2-15,-5 3-3 0,-6 0-9 16,-6-1 40-16,-2 3-171 0,-2-2-125 0,0 2-331 16</inkml:trace>
  <inkml:trace contextRef="#ctx0" brushRef="#br0" timeOffset="212230.06">10277 2357 321 0,'-2'-3'98'16,"0"1"7"-16,0 1-44 0,2 1-4 16,0 0-3-16,2-2-6 0,-2 2-15 15,1 0-12-15,0 0-7 0,0 0-4 16,1-2-4-16,0 1-2 0,3 1-1 0,-2-1-2 16,2-1 1-16,2 2-1 0,2 0-1 15,2 0 0-15,2 3 1 0,2-2-1 16,4 1 0-16,2-1 0 0,2 1-1 15,3 2 1-15,1-1 0 0,2-3 0 16,4 0 0-16,3 1 0 0,5-2 1 16,2-1 1-16,2-2 0 0,0 0 0 15,4 1 0-15,-3 0 1 0,1-1-1 0,-1 1 0 16,0-1-1-16,3 2 0 0,0 4 0 16,2-3 0-16,3 1-1 0,-1 0 1 15,0 1-1-15,4 1 0 0,-1-1 1 16,4-5-1-16,2 2 0 0,2-3 0 15,2 0 0-15,1 1 0 0,2-2 1 16,1 0-1-16,-1-1 0 0,2 0 1 16,1-1-1-16,0 0 0 0,1 0 1 0,1-1-1 15,-1 4 0-15,4 2 0 0,2 3 0 16,0 2 0-16,2 3 1 0,3 1-1 16,0 5 0-16,2-3 0 0,1 3 0 15,-1 0-2-15,-3 0-1 0,-5 2 5 16,0-3-126-16,-5-4-105 0,2 4-280 15</inkml:trace>
  <inkml:trace contextRef="#ctx0" brushRef="#br0" timeOffset="-214503.1">11855 2649 432 0,'3'0'112'15,"1"-1"6"-15,2-4-35 0,-2 0-45 16,0 3-9-16,0-4-2 0,-3 2-5 15,-1-1-5-15,-1-1-5 0,-4 0-4 16,0 0-3-16,-4 1-1 0,-3-2-3 0,0 0 0 16,-3 2 0-16,-5 3-1 0,-1 0 0 15,-2-2 1-15,-2 2 0 0,-2 2-1 16,-2 1 1-16,2 3 0 0,4-1 0 16,2 2 0-16,6 3-1 0,2 1-1 15,8 1 1-15,2-2 1 0,3 2 0 16,1 2 1-16,3-1 0 0,3 0 1 0,6 1 0 15,1-1 0-15,7 3-1 0,2 0 0 16,2-3 0-16,1-1-1 0,0 1 0 16,-6 0 0-16,0 1-1 0,-6-1 0 15,-3 1 0-15,-4 1 0 0,-4 1-1 16,-2-1 0-16,-3 2 1 0,-4-1-1 16,-5-1 1-16,-4-1 0 0,-4-3 0 15,-3-1 0-15,-6 0 0 0,0-6-1 16,-1 0-2-16,2-3-4 0,3-2-5 15,1-3-12-15,3-4-110 0,5-3-107 0,2-2-273 16</inkml:trace>
  <inkml:trace contextRef="#ctx0" brushRef="#br0" timeOffset="-214243.47">11641 2409 520 0,'0'-1'113'0,"-1"0"1"16,-1 1-92-16,-2 2-7 0,0 3-2 15,-2 1 2-15,2 5-2 0,-2 0 1 16,2 8 0-16,1 0-1 0,2 7 0 16,3 2-1-16,4 6-4 0,1 5-1 15,3 6-2-15,0 3-2 0,1 4 0 16,0 2-1-16,1-1-2 0,-1 0-3 0,-2-8-6 15,-2-2-2-15,1-3-74 16,-3-5-47-16,0-2-97 0,-3-8-221 0</inkml:trace>
  <inkml:trace contextRef="#ctx0" brushRef="#br0" timeOffset="-213710.14">12414 2590 506 0,'6'-4'123'0,"-1"0"5"0,-1 0-79 16,-2-2-6-16,0 2-7 0,-2 0-7 15,-2-1-6-15,-3 2-6 0,-1-2-5 0,-5 0-4 16,-2 3-4-16,-5-1 0 0,-3 0-2 16,-2 2-1-16,-3 2 1 0,1 2-1 15,-2-1-1-15,1 2 0 0,1 0 1 16,3 1-1-16,4 0 0 0,3 1 0 15,4 2 1-15,7 0 1 0,2 4 1 16,5 2 0-16,5 2 2 0,3 0-1 16,3 2 1-16,2-2 0 0,4 3-2 15,1 0 0-15,0-2-1 0,0 2 0 0,-1-2-1 16,-2 3 0-16,-3-1-1 16,-3-1 0-16,-4 0 1 0,-4-1-2 0,-4 0 1 15,-3-2-1-15,-6-1 2 0,-3 1-1 16,-5-4 1-16,-4 1 0 0,-3-4 0 15,-4-1 0-15,-2-2 0 0,0 0 0 16,3-6-1-16,3 0-3 0,3-6-4 16,3 1-8-16,4-3-6 0,6-7 166 15,4-2-293-15,1-4-141 0,4-2-408 0</inkml:trace>
  <inkml:trace contextRef="#ctx0" brushRef="#br0" timeOffset="-213279.07">12795 2468 568 0,'-2'-1'129'0,"2"1"4"16,-1-1-98-16,0 2-7 0,-1-1-2 15,-1 2 0-15,-3 0-5 0,0 1-5 16,-4 2-3-16,-1 4-1 0,-3 1-2 16,-3 3-3-16,-1 2 0 0,-2 5-2 0,1 4 1 15,2 1-2-15,1 2 0 0,5 2-1 16,3-1-1-16,3 1 0 0,5-4 0 16,6 0 1-16,3-4 0 0,3 0 0 15,3-4 0-15,2-1 0 0,5 0 0 16,2-6 0-16,-1-1-1 0,-2-7 1 15,0 1 0-15,-1-4 0 0,-4-6 0 0,-1-1 2 16,-6 0-1-16,-1-6-1 0,-4 3-1 16,-5-2 0-16,-4-1-1 0,-6 2 0 15,-3-1-2-15,-6 2 0 0,-4 2-1 16,-6 1 1-16,-2 5 0 0,2 2-7 16,1 2-15-16,3 2 157 0,3 1-292 15,7 0-150-15,7 0-435 0</inkml:trace>
  <inkml:trace contextRef="#ctx0" brushRef="#br0" timeOffset="-209553.07">18429 4484 418 0,'-4'-2'106'0,"-3"0"1"0,2-1-35 15,-1 0-46-15,2-1-9 0,-3 1-2 16,2-2-4-16,-2 3-1 0,1-1 0 0,-1 1-1 16,2-1-2-16,-3 1-2 0,0 0-2 15,1 2-2-15,-1 0-1 0,1 1 1 16,0 1 0-16,0-1 0 0,3 1 1 16,0 0 3-16,2-2 2 0,1 0 2 15,1 0 0-15,1 0 1 0,4 1 5 16,4 1 6-16,4-1 1 0,4 0 2 15,5 3 1-15,8-3 3 0,6-1 0 16,4-1-3-16,3-3-7 0,6 3-5 16,3 0-3-16,1-1-3 0,-1 2-3 15,-4 1-2-15,-5 3-1 0,-5 0 0 0,-9 1-1 16,-7-2 0-16,-7 2 0 0,-6-2 3 16,-6 1 0-16,-5-1 0 0,-6 2 0 15,-5-2 1-15,-8 3 2 0,-11-1-2 16,-8 1-2-16,-8-2 1 0,-8-1-1 15,-11-3 0-15,-3 2 0 0,-5-4-1 0,-2 2 0 16,-1-2-1-16,1 1 0 0,5 1-1 16,6-2-2-16,6 0 1 0,9 0-1 15,14-1 1-15,10 0-1 0,9 0-6 16,8-3-2-16,15 3 0 0,8 0 1 16,10-4 2-16,10 1 1 0,7 0 1 15,11-1 9-15,8 0 6 0,3 3 2 16,7 0 1-16,1 2 0 0,1 0-3 15,-4 2 0-15,-5-2-1 0,-7 4-4 0,-9-3 0 16,-11-1-3-16,-11 3 6 0,-13-1-1 16,-11 1 0-16,-9 2-1 0,-12 1-2 15,-5 2-2-15,-8 2-4 0,-3-1-19 16,-2 2-14-16,3 0 94 0,5 0-228 16,6-5-141-16,11 0-384 0</inkml:trace>
  <inkml:trace contextRef="#ctx0" brushRef="#br0" timeOffset="-208602.23">19560 5458 450 0,'-8'-5'111'16,"0"0"5"-16,3 2-61 0,1-2-17 15,-2 0-3-15,3 3-4 0,1-1-1 16,-2 2 0-16,4 1 1 0,-1-3 0 16,1 3 0-16,4-1-2 0,0-1-1 15,1 1-3-15,2-1-4 0,2 2-5 0,-1 0-4 16,2 0-3-16,-2-1-3 0,1 2-2 16,0 0 0-16,-1 2 1 0,0-1 1 15,1 1 1-15,-2-1-1 0,4 1 1 16,-1 0 0-16,3 0-1 0,3-1-1 15,5-1 0-15,3 1 0 0,5 0 1 16,5-2 1-16,1 0 0 0,5-1 1 16,-1 2-1-16,2-3-1 0,1 1-1 15,2-1-1-15,-1 1-1 0,2-2-1 16,2 3 0-16,1-1 0 0,3 1 0 0,-4 0-1 16,2 1 1-16,0 2 0 0,3-1-1 15,-1-2 1-15,-1-2-1 0,0 1-1 16,1-3 1-16,2 2 1 0,0-2 1 15,-3 0 1-15,-2 0 2 0,4 3-1 16,-4-2 2-16,1-1 0 0,-1 2 0 16,1 0-1-16,3-1-2 0,2 3-1 0,2 0-1 15,2 3 0-15,2 1-1 0,0 3-1 16,3 0 1-16,-2 0-1 0,2 2 0 16,0 0 1-16,0 2-1 0,-4-3 1 15,-2 0-1-15,-4 1 1 0,-4-4-1 16,-9 0 1-16,-8-4 0 0,-7-1-3 15,-6-2-6-15,-5-1-4 0,-6-1-18 16,-5-1-24-16,-6-2-138 0,-5-1-148 16,-12 0-360-16</inkml:trace>
  <inkml:trace contextRef="#ctx0" brushRef="#br0" timeOffset="-207367.14">18121 5417 371 0,'-2'4'106'15,"0"-2"6"-15,2 0-52 0,1-3-6 16,0 1-1-16,1 1-12 0,0-3-12 15,3 2-7-15,0-1-4 0,3-1-5 16,2 1-2-16,4 0-3 0,4-2-3 16,2 3-1-16,3-1-1 0,5 2 1 0,1 1 0 15,2-1 0-15,-2 1 1 0,1 1-1 16,2 0 0-16,0 1 0 0,-2-2-1 16,0-1-2-16,-1 2 0 0,-4-2 0 15,-3 0-1-15,-7-2 1 0,-4 1-1 16,-3 0 0-16,-5 1 3 0,-4-1-2 15,-5 2 0-15,-4 0-1 0,-3 1-1 16,-5-2 0-16,-6 2-1 0,-6 0-2 16,-2-2 0-16,-1 1 0 0,-2-2 2 0,0-2 0 15,1 1-1-15,1 0 2 0,3-2-1 16,2 1 1-16,6 0 1 0,4 0 0 16,7 1-1-16,4 1-3 0,8-3 0 15,9 1 0-15,6 2 1 0,7-2-1 16,5 3 0-16,5 1 2 0,5 2 3 15,3 0-4-15,2 3 15 0,-2-5-141 16,1 1-110-16,-3 0-301 0</inkml:trace>
  <inkml:trace contextRef="#ctx0" brushRef="#br0" timeOffset="-198245.97">4520 741 415 0,'-5'-11'121'16,"2"4"7"-16,1-1-11 0,-2 6-67 15,3-1-4-15,0 3-4 0,0 0-5 0,0 0-2 16,0 3-3-16,1-3-4 0,0 1-3 15,1-1-5-15,0 4-4 0,4 1-5 16,2 4-4-16,4 0-2 0,6 4 0 16,5-2 0-16,6 5 1 0,7-2 2 15,7-2 2-15,5 2 0 0,7 0 0 16,5 0-1-16,4 0-1 0,8-1-1 16,3 0-1-16,0-4-3 0,-1-2-1 15,-5-2 0-15,-3 0-1 0,-9-1-2 0,-9-1-3 16,-9-1-4-16,-7 0-19 15,-4-2-14-15,-7-4 33 0,-5-2-168 0,-5-7-136 16,-4 0-338-16</inkml:trace>
  <inkml:trace contextRef="#ctx0" brushRef="#br0" timeOffset="-197952.42">5392 706 604 0,'0'0'140'16,"1"0"8"-16,1 0-101 0,1 2-5 16,1-2 0-16,2 0-6 0,4 0-5 15,2 0-7-15,2 0-7 0,4 0-6 16,4 0-3-16,3 0-4 0,2 9-1 16,4 1-1-16,0 5-1 0,-2 1 0 0,0 3-1 15,-5 0 1-15,-2 7-1 0,-5-8 0 16,-7 2 0-16,-3-1 0 0,-4-1 1 15,-4 0 1-15,-7 0 0 0,-6 2 1 16,-10-1 1-16,-9-2-1 0,-5 2 0 16,-6-3-1-16,-8 0-5 0,-5-3-19 15,-2-4-14-15,1-3 7 0,3-1-140 16,3-3-132-16,4 0-321 0</inkml:trace>
  <inkml:trace contextRef="#ctx0" brushRef="#br0" timeOffset="-197167.07">2857 596 324 0,'-7'-3'99'0,"1"-1"8"16,0 2-36-16,0 1-10 0,2-1-3 15,1 0-2-15,-1 1-6 0,0 0-11 16,0-1-7-16,-1 0-6 0,-1 0-3 15,-6-1-3-15,-3-2-5 0,-3 2-5 0,-4 2-2 16,-3-1-2-16,-4 3-1 0,-1 2-1 16,-1 4-2-16,0 2-1 0,2 0 0 15,1 3-1-15,6 3-1 0,5 0 0 16,5 0-2-16,4 0 1 16,6 2-1-16,4-6 1 0,7-3 0 0,3 6 1 15,5-3 1-15,5 3 0 0,6-1 1 16,3-2 1-16,3 5-1 0,-1 1 0 0,1-6 1 15,-2 0-1-15,-7-1 1 0,-4-3-1 16,-6-1 0-16,-4 1 0 0,-6-2 2 16,-7 1 0-16,-8 1 2 0,-7 0 0 15,-5 2-1-15,-6-3-1 0,-6 2-9 16,-4-2-11-16,-3-4 37 0,2-7-170 16,1-5-127-16,3-2-332 0</inkml:trace>
  <inkml:trace contextRef="#ctx0" brushRef="#br0" timeOffset="-196952.93">2680 387 605 0,'8'6'141'0,"-3"1"3"0,1 3-95 15,-2 4-11-15,-1 4 1 0,-1 5-8 16,-1 4-4-16,-4 7-4 0,2 5-4 0,0-3-8 15,1 12-2-15,0-2-4 0,1 4-1 16,3-1-2-16,2-3-2 0,3 0-2 16,3 5-4-16,1-12-15 0,1-2 1 15,3-6-110-15,-2-5-34 0,-1-4-114 16,1-4-248-16</inkml:trace>
  <inkml:trace contextRef="#ctx0" brushRef="#br0" timeOffset="-196633.26">3255 314 668 0,'5'-3'155'0,"-3"-1"5"0,0-2-122 0,-2 5-7 15,0 2-2-15,-1 0-3 0,-1 7-10 16,-3 3-7-16,-2 3-4 0,-2 9-1 15,-1 1 1-15,-1 3 0 0,-1 9 0 16,1 1-1-16,1 8-1 0,2-2 0 16,1 2-1-16,3 4 0 0,-1 2-1 15,4-1 0-15,2-6 1 0,4-6-2 0,1 0 2 16,3-5-2-16,3-6 1 0,2-4 0 16,4-3 0-16,0-9 0 0,2-2 1 15,2-4-1-15,0-7 0 0,0-2-6 16,-2-7-8-16,-3-4-12 0,-3-1 0 15,-4-7-145-15,-3-3-135 0,-6-1-336 16</inkml:trace>
  <inkml:trace contextRef="#ctx0" brushRef="#br0" timeOffset="-196466.71">3095 606 530 0,'6'3'130'16,"2"-2"11"-16,2 1-72 0,5 0-24 15,3-4-2-15,3 2-1 0,3-1-4 16,0-2-10-16,0-1-11 0,2-4-11 16,-2 0-20-16,0-4 18 0,-1-6-160 0,0-2-133 15,0 5-345-15</inkml:trace>
  <inkml:trace contextRef="#ctx0" brushRef="#br0" timeOffset="-196120.64">3718 570 505 0,'-3'10'138'16,"1"-7"7"-16,0 1-75 15,0 0-7-15,1-4 2 0,1 0-16 0,0-3-13 16,3-4-9-16,3-1-8 0,0-4-5 16,4-1-2-16,2-1-5 0,1-4-4 15,3 2-2-15,-2 0 0 0,0 2-1 16,-2 4 1-16,-1-1-1 0,-1-1 0 15,-4 6 1-15,-1 1-1 0,-1 2 0 16,-2 1 0-16,1 0-1 0,-2 3 0 0,-1 5 1 16,-3 6 1-16,2 1 2 0,-2 7 0 15,-1 5 1-15,-1 5 1 0,0 3 1 16,0 2-2-16,2-5 0 0,0 6-2 16,2-4-1-16,0-1 0 0,0-1 0 15,2 0 0-15,0-2 0 0,1 2 0 16,0-5-2-16,-1-1-1 0,3-4-5 15,-3-2-17-15,0-4-13 0,-1-3-17 0,0-2-117 16,-1-3-127-16,-2-3-301 0</inkml:trace>
  <inkml:trace contextRef="#ctx0" brushRef="#br0" timeOffset="-195939.6">3669 968 558 0,'-9'0'145'0,"0"2"10"0,1-2-77 16,4-5-21-16,2 4-2 0,0 1-3 15,6-1-9-15,2 0-10 0,3-2-8 0,3-2-5 16,3 9-3-16,4-9-5 0,4 0-6 16,2 0-3-16,4 1-1 0,1 1-1 15,4 2-4-15,2-1-25 0,2 4-14 16,0 0-139-16,1 0-143 0,2 0-360 16</inkml:trace>
  <inkml:trace contextRef="#ctx0" brushRef="#br0" timeOffset="-188251.81">15886 6469 253 0,'-2'4'68'0,"2"-2"9"16,-2 0-27-16,1-1 1 0,0 1 3 16,-1 3 0-16,0-4 0 0,1 2-3 15,1-1-4-15,0 2-8 0,0-3-5 16,0-1-1-16,1 0-4 0,2 1-2 15,-1-2-1-15,2 1-2 0,1-1 0 16,0-2-4-16,4 1-6 0,0 1 0 16,2-1-2-16,2 0-2 0,1-2-2 15,2 2-2-15,3 0 0 0,3 1-2 0,-1-2-2 16,1-1 0-16,0 0-1 0,4 3 0 16,2-3 0-16,6 2 0 0,1-1 0 15,5 3-1-15,1 0 1 0,7 0-1 16,-5 0 1-16,3 1-1 0,-1-2 0 15,-2 0 0-15,-1 0 1 0,1 1-1 0,2 0 0 16,-1 1 0-16,-1 1 0 0,-3 2 0 16,0-2 0-16,-1 1 0 0,-1 0 0 15,-4-2 0-15,-2 1 0 0,3-4 1 16,1 1-1-16,-2-2 0 0,-2 1 0 16,2-1 0-16,0-2 1 0,0 2-1 15,0 0 0-15,-1-2 0 0,0 6 0 16,-1-2 0-16,0 2 0 0,-2 3 0 15,1-2 0-15,-3 1 0 0,2 1 0 0,0-1 0 16,1-1 0-16,1 0 0 0,0-2 0 16,2 2 0-16,2-1 1 0,2 2-1 15,3-2 1-15,-4-1-1 0,3 1 1 16,-1-2-1-16,-2 0 0 0,-1-2 1 16,-2-1-1-16,1-3 0 0,2 3 0 15,-1-1 0-15,-1 0 1 0,1 1-1 0,-1 0 0 16,0 4 0-16,2 0 0 0,-1 0 0 15,-2 2 0-15,1 0 0 0,1-1 0 16,1 1 0-16,-1-2 0 0,2 1 1 16,1-3 0-16,1 2-1 0,4-2 1 15,2 2 1-15,1 0-1 0,0-1 0 16,-5 0 0-16,1-2-1 0,-1 0 1 16,-3 0 0-16,-2-3-1 0,-3 0 1 15,2-1 0-15,1 1-1 0,0 1 0 16,2 1 0-16,0-2 1 0,3 3-1 15,2 0 1-15,0 1 0 0,2 0 0 0,1 0 2 16,2 2 0-16,0 0 1 0,-2 0 1 16,1 0 0-16,0 1 0 0,0-2 0 15,1 0 0-15,-3-2-2 0,-1 0 1 16,0-1-1-16,2-1-1 0,-1-1-1 16,3 2 0-16,-1-1-1 0,3 1 1 0,3 4-1 15,5-2-1-15,-2 1 1 0,2 3 0 16,-2 3-1-16,2 0 1 0,-1-1-1 15,0 1 1-15,-2-1 0 0,4 3 0 16,0-2 0-16,-3 2 0 0,-4-1 0 16,0-1 1-16,-2-1-1 0,-2 2 1 15,-7-4-1-15,-2-3 1 0,0 0 0 16,-1-1-1-16,0 2 0 0,-3-1 1 0,0 2-1 16,-2 1 0-16,-2-2 0 0,-7 2 0 15,-2 0 0-15,-5-1-3 0,-5-1-4 16,-5 0-6-16,-4 1-7 0,-2 1-6 15,-2-5-11-15,-1 2-131 0,-4-2-127 16,-4 0-312-16</inkml:trace>
  <inkml:trace contextRef="#ctx0" brushRef="#br0" timeOffset="-185668.14">6678 7546 403 0,'10'-4'105'16,"-3"1"6"-16,-2-1-57 0,-2 2-11 15,-2 0-5-15,0 1-2 0,-2 0-6 0,1 2-8 16,0-2-1-16,-1 2 0 0,1-1-1 16,0 0-1-16,0 1-1 0,0 1-1 15,-2-1 0-15,0 2-2 0,-4 0-2 16,-1 0-1-16,-4 0-1 0,-4 0 0 15,-3 2 0-15,-4-1-2 0,-3 3-2 16,-3-2-2-16,-1 4-1 0,-2-1-2 16,-1 2 0-16,-2 0-1 0,-3 1-1 0,-4-3 1 15,0 1-1-15,-4-2 0 0,-3-1-1 16,-3-2 0-16,-1-1-1 0,-2-2 1 16,0 2-1-16,-3-1 0 0,-1 2-1 15,0-2 0-15,0 0 0 0,1-2 0 16,0 0 0-16,6-1 1 0,1 0-1 15,6-3 1-15,0 1 2 0,6-1-1 16,3-3 1-16,1 0-1 0,0-5 1 16,1-2 0-16,0-2 1 0,-1-1-1 0,-4-3 0 15,-1 1-1-15,1 2 1 0,0-1 0 16,0 3 0-16,-1 2 0 0,-1 1 0 16,1 1 0-16,-1 0 1 0,0-1-1 15,0 0 0-15,1 0 0 0,-1 1 1 16,3 0-1-16,0 0 1 0,2-1 2 0,2 0 3 15,2 0 3-15,2-4 1 0,2-2 3 16,3 0 2-16,5-3 1 0,2 1 1 16,4-4-4-16,2-2-2 0,2-4-1 15,4-1-3-15,0-3-2 0,2-2-2 16,1-2-1-16,0 0 0 0,-1-3-2 16,-1 3 1-16,-1 1-1 0,-2 0 0 15,3-1-1-15,-1 2 1 0,2 2-1 16,2 2 1-16,1 2-2 0,4-1 1 15,3 3-1-15,2 0 0 0,1 1 1 0,3 1-1 16,2 0 1-16,4-1 0 0,2 1 0 16,4-2 0-16,3 2 1 0,4-2-1 15,4-3 1-15,4 0-1 0,5 2 1 16,1 0 0-16,3 0 0 0,1-1 0 16,1 4 0-16,1-2-1 0,0 4 1 15,0 0 0-15,2 2 0 0,1 5-1 0,0-1 1 16,-1 5 0-16,2 1 0 0,-3 2 0 15,-3 0 0-15,1 1 0 0,-3 2 0 16,0 0 0-16,-1-1-1 0,-1 4 1 16,1 1 0-16,3 2-1 0,-2 2 1 15,-1 0-1-15,-2 0 1 0,2 3-1 16,0 1 1-16,0 0-1 0,1 3 1 16,-1 1-1-16,-1-2 1 0,2 4-1 15,-4 4 1-15,0-1 0 0,-2 2 0 16,-4 2 0-16,-2 1 0 0,-2 4 0 0,-4 2 0 15,1-5 0-15,-3 3 0 0,-2 0 0 16,1 2 0-16,0 0 0 0,-1-2 0 16,0 3 0-16,-2 1 0 0,-1 1 0 15,-1-2 0-15,0-2 0 0,-3 1 0 16,1 1 1-16,-1-2-1 0,-3-1 1 0,-1 0-1 16,0 2 1-16,-4 2 0 0,-3 0 0 15,-2 0 1-15,-2 3 0 0,-1 0 0 16,-1 1 1-16,-2 2 0 0,-2-4 0 15,2 2 0-15,0-2-1 0,0-3 0 16,0-2-1-16,4-3 0 0,-2-4-1 16,0 0 0-16,3-4 0 0,-3 0 0 15,1 0 0-15,0 2 0 0,-1 0-1 16,1-1 1-16,-1 0 0 0,-1-1 0 16,1 2 1-16,-1-2-1 0,-1-2-1 0,-1 0 2 15,0 4-1-15,-1-2 0 0,0 2 0 16,-2-1 0-16,0-1 0 0,0 0 0 15,-1 0 1-15,0-3-1 0,-1 0 1 16,1 0 0-16,0 1-1 0,0-3 1 16,1 0 0-16,-1 1-1 0,1 0 1 15,-2-2 0-15,0 2-1 0,-4 0 1 0,0 1-2 16,-5-1-4-16,-2 4-6 0,-4 2-11 16,-6 1-12-16,-4 5 17 0,-5 3-154 15,-4 0-134-15,1 5-331 0</inkml:trace>
  <inkml:trace contextRef="#ctx0" brushRef="#br0" timeOffset="-161073.73">6842 7715 350 0,'-1'-6'92'0,"0"-2"1"0,0-1-4 16,0 1-67-16,0 2-2 0,-1 1 2 16,2 1-1-16,-3 3 0 0,2-2-2 15,0 2-2-15,1 0-6 0,0 1-5 16,0-2-3-16,0 5-3 0,3-3 1 16,2 1 3-16,1 1 4 0,6 0 5 15,5 0 1-15,7 0 2 0,8-2 4 0,5-2-1 16,10 2-2-16,7-2-3 0,7 0-3 15,6 1-2-15,3 1-2 0,5-1-2 16,2 2-1-16,3-3-1 0,0 2-1 16,0 1 0-16,-2-2-1 0,-1-2 0 15,-3 1-1-15,-6-1 1 0,-4 2-1 16,-7-1 1-16,-9-4-1 0,-6 1 1 16,-11 1 0-16,-7 2 0 0,-7 0 2 0,-9-2-2 15,-8-3-1-15,-7 0-2 16,-8 2 0-16,-9-4 0 0,-8 0-1 0,-10 1-1 15,-7-1 2-15,-10 6 0 0,-7-2 2 16,-3 2 0-16,-6 3 0 0,-1 1-2 16,-3 2-2-16,-1 2-4 0,0-2-3 15,0 3-1-15,1-1-2 0,5 2 0 16,2-1 2-16,4 2 2 0,7 1 3 0,8 0 3 16,7 0 2-16,8 0 1 15,7-2 1-15,7-2 0 0,7-2 2 0,6-2 1 16,6-1 2-16,7 0 1 0,4-2 1 15,8-1 1-15,6-3 3 0,9-2 0 16,6-2-1-16,8-2 0 0,10-2 1 16,7 0-3-16,8 1-1 0,7 1-1 15,-1 1-3-15,7 1-1 0,3 5 0 16,-2 3-1-16,-3 2 0 0,-4 1 0 0,-2 2-1 16,-2 3 1-16,-11 2-1 0,-5-1 1 15,-9-3-1-15,-7 2 0 0,-8 0 0 16,-9-1 0-16,-8-2 0 0,-4-1-2 15,-7 0-1-15,-5 1 1 0,-8-2-1 16,-5-1-1-16,-7 1 0 0,-7 0 0 16,-8 0 2-16,-7 0-1 0,-3 1 0 0,-3-1-4 15,-4 2 6-15,0-2-133 0,2-1-113 16,0-3-299-16</inkml:trace>
  <inkml:trace contextRef="#ctx0" brushRef="#br0" timeOffset="-141421.56">18082 7342 393 0,'3'1'114'0,"3"-1"4"0,-1-3-42 16,1 0-15-16,2-1-8 0,1-1-11 15,2 0-12-15,1-1-5 0,5-1-4 16,4 0-4-16,7-1-3 0,5 0-2 15,5-1-2-15,5 2 1 0,7 1-2 0,2 0 0 16,2 2-2-16,3 2-1 0,0 1-2 16,4 1-2-16,-2 0 0 0,-6 1-1 15,-2 3-1-15,-6-1 0 0,-5 3 0 16,-7-1 0-16,-9 2-1 0,-6 0 0 16,-6-1 1-16,-4-2-2 0,-7 2 1 15,-5-1 1-15,-5 1 1 0,-5-1 0 16,-3 0 0-16,-2 0 0 0,-4 1 2 15,-4-3 0-15,-3-3-1 0,-5 1 0 0,-1-5 0 16,-1 3 0-16,-6-5-1 0,0 2 0 16,-3-1-1-16,-1 2 0 0,2 0-3 15,1 2-1-15,-2-5-3 0,3 5-2 16,-3 0-2-16,3 0 1 0,5 2 1 16,4-1 1-16,3 1 2 0,5 2 3 15,6 1 2-15,8-2 1 0,4-1-1 0,5 0-2 16,5 2-1-16,2-2 0 15,6 2 2-15,7-2 0 0,4 0 2 0,7 1 3 16,6-3 2-16,4-2 1 0,8 0 0 16,4 0-1-16,3 1-1 0,2 0-2 15,1 0 0-15,1 3-1 0,0 1 0 16,-1 1-1-16,-6 2 0 0,-6-2 0 0,-3 3 0 16,-6 1 0-16,-8 0 0 0,-7-3-1 15,-6 1 1-15,-5-2 0 0,-5 2-2 16,-7 0 1-16,-6-2 1 0,-4 1-1 15,-8 1 2-15,-4-2-1 0,-11 2 0 16,-5-2 2-16,-3 0-1 0,-5-1 0 16,-6-2 0-16,-4 1 0 0,-1-2 0 15,1-1 0-15,-2 1-1 0,-1-4 0 16,2 2-1-16,5 1 0 0,5-1-3 16,4-1-1-16,7 2-2 0,7-1 1 0,9 2 0 15,6 0 0-15,6 0-1 0,5-2 2 16,9 0 3-16,4-2 0 0,11 1 1 15,5-2 1-15,10-2 0 0,7 0 5 16,8 1 0-16,5 2 1 0,3 0 0 16,1 2-1-16,4 0 1 0,-2 3-2 15,-2 0-2-15,-2 4 0 0,-2-3-2 0,-7 3 1 16,-7-2-1-16,-8 2-1 0,-8-1 1 16,-7-2 1-16,-8 1-1 0,-10-1 1 15,-8 1 0-15,-10 0 0 0,-6 0 1 16,-6-1 0-16,-7 3-2 0,-7-2 2 15,-5 2-1-15,1-2 0 0,4 2 0 16,1 1 0-16,3-1-1 0,9 0 1 16,7 0-1-16,9-2-1 0,7 1-5 15,8-1 0-15,9-2 0 0,8 4 0 16,3-4 0-16,7 3 2 0,5-1-5 0,3 0-3 16,1-1 12-16,-1 2-138 0,-2-3-117 15,-1 0-303-15</inkml:trace>
  <inkml:trace contextRef="#ctx0" brushRef="#br0" timeOffset="-139705.14">19782 7291 267 0,'-12'1'75'0,"1"0"7"0,1 3-10 0,-1-4-28 15,2 2 0-15,0-2 1 0,2 0-4 16,2 2-3-16,0-2-5 0,3 0-7 15,0 0-7-15,1-1-4 0,1 2-2 16,0 1 0-16,1-3 2 0,1 2 3 16,4 2 2-16,1-1 3 0,5-1 2 15,3 0 0-15,2-2 0 0,6 1-1 0,3 0-2 16,3-1-3-16,2-1-2 16,4 2-3-16,5 2-1 0,4-1-3 0,3 0-1 15,2 1-1-15,5 1 0 0,0 2-1 16,2-2 1-16,-4 1 0 0,-1 3 0 15,-5 1 1-15,-3-2-1 0,-4 0 0 16,-7-3-1-16,-9-1-1 0,-5-1 0 16,-5 1 6-16,-5-3 0 0,-6 1-1 15,-5-1 1-15,-8 1-1 0,-7-1 0 16,-6 1-2-16,-7-2-5 0,-9 1-2 0,-9 1 0 16,-5 2-1-16,-2 0 0 0,-2 1 0 15,-2 1 0-15,0-2-1 0,2 2 0 16,7 1 0-16,4-3-1 0,4 1 1 15,7-1-2-15,7 2 0 0,7 0-1 16,5-2-1-16,3-2-1 0,6 1 0 0,4 1-3 16,4 0-1-16,2-2 0 0,5-2 1 15,6 2 1-15,4 2 2 0,4-4 0 16,7 0 2-16,6-1 4 0,3 1-1 16,4-1 0-16,1-1 1 0,2 0 0 15,-1 3-1-15,-1 0 2 0,-3 1-1 16,-5 0 0-16,-5 2 0 0,-6 0-1 15,-6-1 1-15,-4-1 1 0,-5-1 1 16,-7 0-1-16,-5 0 1 0,-8 0-1 16,-5-1 1-16,-7 0 0 0,-7-1-1 15,-8 1-1-15,-7-1 0 0,-7-1 0 0,3 0-1 16,-4 0 1-16,2 0 0 0,2 1-1 16,4-1 1-16,7-1 0 0,7 0-1 15,7 2 0-15,6 1 1 0,7-1-3 16,9 1-1-16,9-2-1 0,10-1 0 15,5 2 0-15,9-1 0 0,7-2 1 16,7 1 1-16,5 3 1 0,3 1 2 0,2 2 1 16,-2 2-1-16,1 0 1 0,-3 2 0 15,-3 1 0-15,-5-3-1 0,-7 2 1 16,-8-2-1-16,-6 1 0 0,-9-2 0 16,-7-2 1-16,-11-1-1 0,-9-1 0 15,-9-2 1-15,-9-1 0 0,-8-1-1 16,-7-3 1-16,-3 2-1 0,-1 2 0 15,4-2 0-15,4 1-1 0,8 0 1 0,10 2-2 16,6 1-2-16,8-1-4 0,5 2-6 16,6 1-6-16,6 2-13 0,1 1-10 15,3 1 7-15,1 0-141 0,2-1-128 16,-1 0-316-16</inkml:trace>
  <inkml:trace contextRef="#ctx0" brushRef="#br0" timeOffset="-138127.08">21147 7374 370 0,'2'3'104'0,"0"-3"4"0,1 0-30 0,0-3-35 16,0 2-4-16,3-2-6 0,2 2-9 15,0-1-4-15,2 1-3 0,1-3 0 16,2 2-2-16,4-1 0 0,0 1 2 16,4-1 2-16,4 1 3 0,7 0 3 15,4 3 0-15,7 0-1 0,5 1-2 16,8 2-3-16,8-2-3 0,2 3-3 16,7 3-3-16,2 0-3 0,2 2 0 15,0 1-2-15,-1 1-1 0,-4 0 0 0,-6-2-11 16,-5-2-12-16,-5-1 53 0,-9-3-195 15,-10-2-138-15,-14-2-371 0</inkml:trace>
  <inkml:trace contextRef="#ctx0" brushRef="#br0" timeOffset="-126644.52">16270 8265 357 0,'0'-3'107'0,"-1"-3"4"15,2 4-36-15,0-1-17 0,2 2-11 16,2 0-16-16,1-2-8 0,2 1-3 0,2 1-1 15,1 0-1-15,1-1 0 0,1 1-1 16,3 0-1-16,2-2 0 0,1 1-1 16,3 0 0-16,5 0-1 0,2 1-1 15,6 0-1-15,0-3-1 0,6 1-3 16,3 3-1-16,3-3-2 0,1-3 0 16,2 4-2-16,0-1 0 0,0 3 0 0,1-1-2 15,1-4 1-15,-1 5 0 0,1 2-2 16,0-4 1-16,1 4 0 0,1-4 0 15,-4 5 0-15,-1-1-1 0,-1-2 1 16,-1 0 0-16,0 0 0 0,-2-3-1 16,1-1 1-16,2-1-1 0,3 1 1 15,-2 1-1-15,0 1 0 0,-2-1 1 16,1 3-1-16,1 2 0 0,-4 1 0 16,-1 0 1-16,0 1-1 0,-3 0 0 15,2 3 0-15,-3-4 1 0,0-1-1 0,1 0 1 16,-2-1-1-16,0 1 1 0,3-2-1 15,-1-2 1-15,2 2-1 0,4 0 0 16,-1 2 1-16,7-1-1 0,3 0 0 16,1 2 0-16,3 0 0 0,3 3 1 0,2-1-1 15,3 3 0-15,-1 1 0 0,1-2 0 16,2 3 0-16,0 0 2 0,1 1 1 16,1-1 2-16,0 0 1 0,-1 0 1 15,0 2-1-15,-2-2 1 0,-1-2-1 16,-4-1-2-16,-3 1 0 0,-1-4-2 15,-1-2 0-15,-1-2 0 0,-2 0 0 16,4 0-1-16,3 1 0 0,-3-2 0 16,2 2-1-16,-2 3 1 0,2-1-1 15,1 2-1-15,2 3 2 0,2 1 0 16,1 2 0-16,-1 0 0 0,-1 3 0 0,-5-2 0 16,-2 0 1-16,-8-3-2 0,-10-3-1 15,-6-2-4-15,-6-3-12 0,-8-5-16 16,-7 2 163-16,-6-2-293 0,-10-4-149 15,-8 1-425-15</inkml:trace>
  <inkml:trace contextRef="#ctx0" brushRef="#br0" timeOffset="-125307.8">4280 7734 464 0,'8'-13'109'16,"1"-2"4"-16,0 3-77 0,-1 0-7 16,-2-3 0-16,0 0-1 0,-2-2-4 15,-1-2-4-15,1 2-4 0,-2-2-1 16,-1 2-1-16,-1 3-3 0,-1-1-1 16,-1 1 0-16,-1 3 1 0,0 1 0 15,-1 2 1-15,-1 0 1 0,3 2 2 0,-2 1 1 16,-1 2 2-16,0 0 1 0,-1 1-2 15,-1-1-2-15,-1 1-1 0,-4-3-2 16,-2 2-3-16,-3-4-2 0,-2 1-3 16,-5-3-1-16,-6 1-1 0,-5 0-1 15,-3-1 0-15,-5 2-1 0,-5 2 0 16,-6-1 0-16,-3 2 0 0,-2 0 0 0,-4 1 0 16,-1 2-1-16,-1-1 1 0,-1 3 0 15,1 3-1-15,-3-2 1 0,-1 2-1 16,1 1 1-16,0 1 0 0,-1 3 0 15,-1 0-1-15,1 3 1 0,2 1 0 16,-1 2 0-16,1 5 0 0,0 1 0 16,2 2 0-16,1 3 0 0,2 2 0 15,2 6-1-15,5 6 1 0,1 2-1 16,5 4 0-16,4 0 0 0,3 1 0 0,5 0 0 16,4 1 0-16,5 1-1 0,5-2 0 15,6 4 0-15,5 1 0 0,6 2 0 16,6 1-1-16,6-1 0 0,4-3-1 15,7 0-1-15,7-1 0 0,7-2-1 16,5-1 2-16,7-2-1 0,3-3 1 16,9 0 2-16,8-2 1 0,6-8 0 0,7-1 1 15,8-4 0-15,6-3-1 0,9-3 1 16,7-5 0-16,5-2 1 0,3 1-1 16,5-8 1-16,5 3-1 0,3-4 1 15,3-2-1-15,3 1 1 0,2-2-1 16,2-1 0-16,-2-2 1 0,0-4-1 15,0 3 0-15,-3-4 0 0,-4-5 0 16,-4-1 0-16,0 0 0 0,-8-3 0 16,-7-6 0-16,-9-2 0 0,-7 0 4 15,-9-4 1-15,-13-2 3 0,-13-2 1 16,-11-1 4-16,-7 0 2 16,-14-6 0-16,-11-2 0 0,-8-1-3 0,-9-3-2 0,-6-8-2 15,-6-4-2-15,-6 0-3 0,-4-2-1 16,-5-3-1-16,-5 0 0 0,-1 1 0 15,-2 4 0-15,-2 3 0 0,-4-1-1 16,-2 1 0-16,-2 3 0 0,-3 2 0 0,-6 0-1 16,-8 1 0-16,-6 6-1 0,-9 6-10 15,-13 1-22-15,-12 5-10 0,-14 8-127 16,-18 0-133-16,-14 10-325 0</inkml:trace>
  <inkml:trace contextRef="#ctx0" brushRef="#br0" timeOffset="-117999.89">19983 8207 429 0,'-9'3'109'0,"0"2"2"0,4-2-39 16,-1-3-44-16,1 2-2 0,0-1-3 15,2 0-1-15,1-1 0 0,1 3 1 16,0-2 1-16,0-1-1 0,1 1-1 16,1-1-2-16,-1 0-3 0,2 1-2 0,0 0-3 15,2-1 0-15,3 2-2 0,3-1-1 16,4 0 0-16,5 1-2 0,4 1 0 15,6 0-1-15,5 1-2 0,2 1-2 16,4-3-1-16,3 3 0 0,0 1 0 16,-1-1-1-16,-4 0 0 0,-1 0 0 15,-5 0 1-15,-5 0-1 0,-6-4 0 16,-7 1 0-16,-5-2 1 0,-4 0 1 16,-6-1 2-16,-7 0 0 0,-6 0 0 0,-6 0 1 15,-6-3 0-15,-7 1-1 0,-6 0-2 16,-5-1 0-16,-2 0-1 0,-2 0 0 15,-1 1 0-15,3 2-1 0,3 0 1 16,2 1-1-16,7-1-1 0,6 1 1 16,6 1-2-16,5-1 0 0,6 0-2 15,7 1-4-15,4 0 0 0,4-1 1 0,6 1 0 16,3-1 1-16,6 2 1 0,5-2 1 16,5 0 5-16,4-1 2 0,4 2 1 15,0-1 1-15,0 1 0 0,1-1 1 16,0 1 0-16,-4 0-1 0,-6 0 0 15,-3-1-3-15,-6-1 0 0,-4 2 3 16,-6-3 3-16,-7 0 3 0,-3-1 0 16,-6-2-2-16,-9 0 0 0,-6 1 0 0,-5-3-4 15,-6 0-4-15,-4 4-2 16,-5-2 0-16,-2 4 1 0,3-1 1 0,1 1-1 16,5 2-1-16,6 1 0 0,6-1-2 15,6 1-5-15,10 1-2 0,8 0 0 16,10 0 1-16,8 1 0 0,9-1 2 15,8 1 2-15,10-2 6 0,6-2 2 16,5 0 1-16,4 1 1 0,1-3-1 16,-3-1 0-16,-4 2 0 0,-7 1-1 0,-8 0-1 15,-11 0 0-15,-7-1 3 0,-11 2 0 16,-10-1 1-16,-12 1 0 0,-12-1 0 16,-7 2 0-16,-9-1-2 0,-7 0-2 15,-5 3-2-15,1-2-4 0,4 1-9 16,8 0-12-16,7 3-10 0,9-1-9 15,10-1-35-15,10 3-88 0,9-1-112 16,10-2-246-16</inkml:trace>
  <inkml:trace contextRef="#ctx0" brushRef="#br0" timeOffset="-109709.23">16071 9403 504 0,'2'4'126'16,"2"-2"2"-16,-1-7-25 0,2 2-87 15,-1-1-9-15,0-3-7 0,1-3-4 0,-2 2-3 16,-2-4-2-16,-1 1-1 0,0 3-1 15,-1 0 1-15,-1 0 2 0,1 6 4 16,-4-2 3-16,2 3 2 0,-1 1 4 16,-3 1 5-16,3 0 5 0,-2 1 4 15,2 1 6-15,1-1 9 0,0 0 6 0,3-2-1 16,4-2-1-16,2 2-2 16,4-1-5-16,-1-6-6 0,4 3-9 0,3-2-8 15,4 2-2-15,2-1-3 0,2 1-1 16,4 1-1-16,3-1-1 0,3 1 0 15,4 3 0-15,0-1 0 0,2 0 0 16,3 1 0-16,3 0-1 0,0 0 2 16,7-1 2-16,2 0 1 0,3 1 0 15,4 1 3-15,3-1 1 0,6-1 1 16,7 1 1-16,3-1-2 0,4-3-2 16,7 2 1-16,6-1-4 0,7-1-1 0,3 0 0 15,5 4-1-15,7 2 0 0,6 4 1 16,5 2 0-16,4 3 0 0,5 3 0 15,5 1 0-15,-1 2 0 0,2-2 0 16,0-1 0-16,-2 0-7 0,-4-4-15 16,-6-4-23-16,-5-4-138 0,-5-4-145 15,-15-2-364-15</inkml:trace>
  <inkml:trace contextRef="#ctx0" brushRef="#br0" timeOffset="-98152.74">22627 6935 488 0,'-1'-5'119'0,"-3"-1"2"16,2 2-70-16,3 5-12 0,1-3-10 16,0-1-6-16,3 1-5 0,-3-4-1 15,5 2 3-15,3 2 2 0,2 0-1 16,4 2-1-16,0-1-1 0,3 1-1 16,5-2-4-16,2 3-6 0,3 0-5 15,2 2-1-15,0-3-3 0,1 5 0 0,2 1 0 16,1 7 1-16,-1-3 0 0,-1 0 1 15,-4 1-1-15,2 3 0 0,1 2 0 16,-3-1 0-16,-1 2 0 0,-3 2 0 16,0 2 0-16,0 3 1 0,1-1-1 15,-3-1 1-15,0 1-1 0,0-1 1 0,0 0 0 16,-2 1 0-16,-1 0 0 16,-3 2 0-16,-1 3 0 0,-1 0 0 0,0 1 0 15,-1 1 0-15,0 1-1 0,1 0 2 16,3 2 1-16,1-1 4 0,-2 4 1 15,1-1 3-15,-2 1 3 0,-1-1 3 16,1-1 0-16,-4 0-1 0,-2-3-2 16,0-1-2-16,-3-2-1 0,0-2-5 15,-2 1-2-15,-1-4-1 0,0-4-1 16,-1 2 0-16,2 0-1 0,-1-1 0 16,0 2-1-16,2 2 2 0,0 1-2 0,0 2 1 15,0 1-1-15,0-2 1 0,-3 1-1 16,1 1 1-16,-3-4-1 0,0 0 0 15,-1 0 0-15,-1-1 0 0,0-1 1 16,1 0-1-16,-3 0 1 0,2 0-1 16,-1-1 1-16,-1-3-1 0,-2-1 1 0,1 0 0 15,-3 2 0-15,1-4 0 16,-2 1 0-16,-2-1 0 0,0 1-1 0,0 3 1 16,-4 2-1-16,1-2 0 0,1 2 1 15,-1 0-1-15,0 0 0 0,0-2 1 16,0 1 0-16,1 0-1 0,1-1 1 15,-1-1-1-15,-2 1 1 0,1 1-1 16,1-1 0-16,0 1 0 0,0 0 0 16,0-3 0-16,1 0 0 0,-1 1 0 15,-1 0 0-15,1-3 0 0,-2 1 0 16,-4-1 0-16,1 2-1 0,-3 1 1 0,-1 1-1 16,0 4-3-16,1 0 0 0,1 1 0 15,1-1 0-15,1-2 1 0,1 0-1 16,4-1 1-16,0-4 3 0,0-1 0 15,1-1 0-15,0 3 1 0,0-3-1 16,0 1 0-16,-1-2 1 0,1 2 0 0,0-3-1 16,0 1 1-16,-1-1 0 0,0-1-1 15,0 0 0-15,0 0 0 0,-2 1 0 16,-1 0 1-16,-3-1-1 0,3 2 0 16,-4 0 1-16,-2 1-1 0,-2 0 1 15,-1 0 0-15,-2-1 1 0,1 3-1 16,-4-2 1-16,0 2 0 0,1-3 1 15,2 3 0-15,1-1 0 0,1-1 1 16,1-2 0-16,1 0 0 0,1-1 0 16,0-1 0-16,0 0-1 0,2-4-1 0,-1 0 0 15,0-3 0-15,-1 0-1 0,2-1 0 16,-1 2 0-16,-2-4-1 0,0 1 1 16,-1 0-1-16,-3 0 0 0,-2-1 1 15,-3 0-1-15,-1 0 0 0,-1 0 1 16,-3 1-1-16,-3 1 0 0,0-1 1 0,-3 3-1 15,1-2 0-15,-1 2 1 0,-1 1 1 16,3-2-1-16,0 1 0 0,5 1 1 16,5-2-1-16,3 4 0 0,3-2-1 15,3 1 0-15,5-1-1 0,3 2 0 16,3-2-1-16,2-1-1 0,3-1-1 16,0-2-6-16,2 0-7 0,2-2-11 15,0-1-17-15,-1-2-7 0,1 1-127 16,0 0-132-16,0-5-310 0</inkml:trace>
  <inkml:trace contextRef="#ctx0" brushRef="#br0" timeOffset="-97781.15">21782 9409 587 0,'-7'1'128'0,"2"-1"1"16,-1 1-106-16,3 1-5 0,0 2 1 15,-1 0-3-15,0 1-2 0,-1 5 0 16,-1 2 1-16,-2 3-1 0,-1 2-1 16,-3 4-3-16,-1 4-3 0,-4 0 0 15,-2 0-2-15,-1-3-2 0,0 1 0 16,-3-2-1-16,1-2 0 0,-1-3 0 0,1-1 0 15,2-1 0-15,1 0 0 0,4 0 1 16,2-5-2-16,4 0 2 0,5-3-1 16,4 2 2-16,5-4 0 0,7 2 2 15,7-3 2-15,7 3 1 0,9-1 0 16,7 0-1-16,7 0-1 0,5-1-1 16,4 1-3-16,1 1-3 0,2 1-6 15,0-1-18-15,-2 2-135 0,-3-2-132 0,-5-2-339 16</inkml:trace>
  <inkml:trace contextRef="#ctx0" brushRef="#br0" timeOffset="-83186.06">15943 4546 523 0,'-33'6'116'0,"11"0"4"0,3-3-94 15,7-1 3-15,3-1-1 0,3-1-1 16,3 1 2-16,2-1 2 0,2-1-1 15,4-1-2-15,3 2-5 0,3-2-3 16,5 1-3-16,2 0-5 0,5-2-4 16,4 5-3-16,1-5 1 0,2 1 0 0,-1 1-1 15,3-2-1-15,4 2 0 0,7 2 0 16,6 0-1-16,4 1 0 16,4 4-2-16,6-2 1 0,5 0-1 0,4-2 0 15,5 0 0-15,2-5 1 0,5 6 2 16,6-9 0-16,1 1 0 0,3 1 0 15,1 1-1-15,-3 1 2 0,-1-3-1 16,0-2 0-16,-3 6 1 0,4 0 1 0,-4 2 2 16,-2 1 0-16,0-1 0 0,-1 3 0 15,2 3-2-15,1 2-1 0,-6 2-1 16,2 0 0-16,-2 1-2 0,0 2 1 16,1 0-1-16,-3-2 0 0,-4-2 0 15,1-4-1-15,-3-3 0 0,6 0 1 16,0-4-1-16,2-2 1 0,0-1-1 15,0-2 1-15,2 0-1 0,2 0 0 16,-5-4 0-16,1 0 0 0,1 4-1 16,-1 2 1-16,2 2-1 0,3 2 2 0,2 4 0 15,2 3 0-15,2 2 0 0,-4-2 1 16,1 0 1-16,-2 2 0 0,-2-2 0 16,-3-1 0-16,-3-2 0 0,-7 2 0 15,-3-3 0-15,-6 0-1 0,-6-3-1 16,-4 0 0-16,-9-1 0 0,-8-2 0 15,-3-1 0-15,-7 0-1 0,-5 0 1 0,-2 1-1 16,-5 2 2-16,-3-3-1 0,-3 3 1 16,-4-2 0-16,-1 1-1 0,-2 1 0 15,-2 0 0-15,0-2-1 0,0 3-2 16,0-3 0-16,1 4 0 0,-2 0 0 16,1-2 1-16,1 1 0 0,-2 0 0 15,1-1 2-15,0 5 0 0,-1-2 0 16,1-4 1-16,1 2-1 0,-1 0 0 0,1 2 0 15,-1-2 0-15,0-4-1 0,1 4 0 16,-1 0 0-16,0 1-1 0,-1-1 1 16,1 0-1-16,1 0-1 0,-1 1 0 15,-1 1 0-15,1-2-1 0,-1-3-1 16,1 4-1-16,-1-3 0 0,1 1 1 16,0 2 0-16,0-2 1 0,0 2 1 15,0-1 0-15,0-1 0 0,2 2 1 0,0-3 0 16,2 0-1-16,2 0 1 0,3-4-1 15,2 3 0-15,1 1 1 0,-1 0-1 16,0 0 1-16,-1 0 0 0,-4 3-1 16,-1-1-2-16,-2 0-8 0,-2 1-18 15,-1-2-18-15,-3 2 97 0,-4-1-235 16,-3-1-153-16,-5 7-393 0</inkml:trace>
  <inkml:trace contextRef="#ctx0" brushRef="#br0" timeOffset="-82214.96">18577 2319 416 0,'27'3'106'0,"7"-1"3"16,5 1-52-16,6-2-18 0,1 2-10 15,2-2-4-15,1 4-4 0,4-2-1 16,0-2-1-16,0-2-2 0,1-1-1 16,3-2-2-16,3 1-3 0,-2-3-1 15,0-1-3-15,-5 3-1 0,-1 2-1 16,-7-2-1-16,-5 3-1 0,-8-2-2 15,-2 3 0-15,-6 0-1 0,-3-1 1 0,-6-1-1 16,-4 0 0-16,-3 2-2 0,-4 0-6 16,-1-2 1-16,-6 4-127 0,-2-2-112 15,-4 2-294-15</inkml:trace>
  <inkml:trace contextRef="#ctx0" brushRef="#br0" timeOffset="-76754.13">5016 7557 480 0,'-9'6'117'0,"0"-1"4"0,2-1-59 15,0-1-30-15,1-1-4 0,0 0 2 16,3-1 3-16,1 0 0 0,1 1 2 0,1-2-1 16,1 0-1-16,1-2-5 0,1 1-6 15,3 0-7-15,0-3-5 0,4 1-4 16,4-2-3-16,6 1-1 0,6-2 0 16,6 1 1-16,9 2 1 0,8-2 1 15,9 2-1-15,7-3 1 0,8 3 0 16,6 1-2-16,10 3 1 0,2-2-2 15,5-1 0-15,3 3 1 0,5 2-2 0,1 0 0 16,1-1 0-16,-3-6 0 0,0 3-1 16,-1 4 1-16,-5-3-1 0,-6 2 0 15,-7-2 0-15,-8 1 0 0,-6 3 0 16,-11-1-1-16,-10 1-1 0,-10 0-1 16,-8-1-3-16,-11 2-1 0,-9 0 1 15,-11 1-1-15,-10-1 1 0,-13-1-1 0,-11 2 1 16,-14-1 4-16,-12-2 1 0,-9-2-1 15,-11-1 1-15,-4 0 0 0,-6 0 2 16,-5-3 0-16,-2-1-1 0,-3 1 1 16,0 2 0-16,0-1-1 0,-3-4 1 15,5 2-1-15,2 0 1 0,4 4-1 16,7 0 0-16,5 0 0 0,4 0 1 16,8 0-1-16,7-1 0 0,7-1 0 15,7-2 1-15,7-3-1 0,8-1 0 0,9 0 1 16,8 1-1-16,7-1-1 0,9 1 0 15,9 0 0-15,9 1 1 0,9 0 0 16,10 1 1-16,12-1 1 0,8 3 1 16,9 0 1-16,10 2-1 0,10-1 0 15,4 1-1-15,6 1-1 0,7 1 1 16,5 2-1-16,2 0 0 0,-2-3 0 16,-5 1 0-16,-2 2 0 0,-6 1-1 15,-10-1 1-15,-9 1-1 0,-12-2 0 0,-11 3 0 16,-13-3 1-16,-13 0 0 0,-10 0 4 15,-16-2 1-15,-15-4-1 0,-15 0 0 16,-12 0 1-16,-15 2-1 0,-15 3-1 16,-17-4-4-16,-10 4-1 0,-11 5 0 15,-6 1-1-15,-6 1 0 0,-3 3-1 16,-1-1-1-16,6 4 0 0,5 3 0 16,8 1 1-16,9-2 0 0,12 2 1 0,13-4 0 15,13-1 2-15,14 1-1 0,13-8-1 16,11 0-4-16,14-2 1 0,13 1 0 15,12 1 2-15,12-2 0 0,12 1 2 16,12-1 1-16,11-1 4 0,11 0 0 16,11-5 0-16,5 0-2 0,7 2 0 15,2-3-1-15,3 1 0 0,-1 0 0 16,-7-1-1-16,-5 3 1 0,-9-1-1 16,-12 0 1-16,-12-1-1 0,-15-1 0 0,-12 1-1 15,-15-1 1-15,-12 0-9 0,-15 2-20 16,-17 0 130-16,-15 2-265 0,-14-3-150 15,-14 1-418-15</inkml:trace>
  <inkml:trace contextRef="#ctx0" brushRef="#br0" timeOffset="-75895.33">6734 8345 602 0,'10'-5'129'15,"-3"1"1"-15,2 6-105 0,-2 3-6 16,-1 1 5-16,0 4 6 0,0 9 3 0,2 1 3 15,0 6 0-15,0 12-3 0,-1 9-4 16,0 14-6-16,0 11-6 0,-2 8-6 16,-1 13-4-16,-3 10-3 0,-1 7-3 15,2 5 0-15,-1 1-4 0,-3 5-8 16,0 0-10-16,0-6-10 0,0-4-12 16,-4-8 7-16,2-14-32 0,0-12-98 15,1-14-109-15,1-15-261 0</inkml:trace>
  <inkml:trace contextRef="#ctx0" brushRef="#br0" timeOffset="-74931.9">6837 8357 682 0,'3'0'138'0,"4"-4"1"0,0-3-127 16,4-3-11-16,4-2 0 0,5-3 1 0,6-3 2 16,1-1 1-16,8 0 0 0,5 1 0 15,8 3-1-15,6 2-1 0,9 3 0 16,4 1-1-16,9 3 0 0,10 1-2 15,10 2 0-15,8 1 3 0,9-1 5 16,12-3 2-16,13 3 2 0,9 1 1 16,10 1 1-16,7-3 1 0,8 0-2 15,11 1-4-15,0 2 0 0,5-2 0 16,7-2 1-16,1 1 0 0,4-3 0 0,-2 3 1 16,-4-2 0-16,0-3 0 0,-6 3-2 15,-5-3-1-15,-6 1-1 0,-11 2-2 16,-8-5-1-16,-10 3-2 0,-10 2-1 15,-12-1 0-15,-13 3 0 0,-16-4-1 16,-9 1 1-16,-10 5-1 0,-9 1 0 16,-12 0 1-16,-9 0-1 0,-10 2 0 15,-5 1 0-15,-9 3 0 0,-6-3 0 0,-6-2 0 16,-3 3-1-16,-3-1 1 0,-3 1-1 16,3 2 0-16,-2-1 0 0,2 3 1 15,-1 2 0-15,0 0-1 0,1 6 1 16,2 0 0-16,-2 5 0 0,2 2 0 15,0 5-1-15,-1 6 1 0,2 7 0 16,-2 4 0-16,-1 7 0 0,0 5 0 16,-3 6 1-16,-1 8-1 0,1 7 1 15,-2-2-1-15,1 6 1 0,0 5-2 0,-1 3-1 16,1 3-2-16,2-1 0 0,-3-3-2 16,1 2 0-16,1 0 0 0,0-3 0 15,1-2 2-15,-1-6 2 0,1-6-1 16,1-3 3-16,-1-5-1 0,-2-9 0 15,-1-5 1-15,-2-6 0 0,-2-6-2 0,-2-7 1 16,-3-5-1-16,-3-5 0 0,-5-4 1 16,-3-2 1-16,-3-5 0 0,-5-3 1 15,-4 0 1-15,-4-3 0 0,-5-2 0 16,-3 1 0-16,-6-3-1 0,-2 4 1 16,-7-2-1-16,-6 2 1 0,-4 1-1 15,-6-1-1-15,-6-1 1 0,-3 0 0 16,-12-2-1-16,-3-2 1 0,-8-3-1 15,-9-2 1-15,-6 2-1 0,-6-2 1 16,-7 0-1-16,-3 0 0 0,-3 1 0 0,-5-1 1 16,0 1-1-16,-3 2 0 0,-1-1 1 15,0 1-1-15,-1 2 0 0,0 0 0 16,1 0 0-16,-3 4 1 0,2-1-1 16,-1 0 0-16,0 0 0 0,0 4 0 15,0 2 1-15,1 6-1 0,3-4 0 16,1 4 0-16,5 1 1 0,3 6-1 0,6-6 0 15,4 0 0-15,5 0 0 0,8 1 1 16,7-2-1-16,8 0 1 0,5-6-1 16,10-2 1-16,12-1 0 0,9-2 0 15,11-4 0-15,8-4-4 0,9-4-16 16,9-2 125-16,8-1-277 0,9-2-160 16,9-4-452-16</inkml:trace>
  <inkml:trace contextRef="#ctx0" brushRef="#br0" timeOffset="-73842.22">7163 8317 500 0,'8'1'127'0,"0"-2"2"16,-2-2-21-16,1 1-86 0,-3 2-4 15,-1-1 2-15,0 3 3 0,-2 2-1 16,0 3-1-16,-1 5 1 0,1 5-3 15,-1 6-5-15,1 4-5 0,-1 9-3 16,1 7-3-16,1 8-1 0,2 10 0 0,1 6-2 16,3 3 1-16,2 9-1 0,1 6 0 15,3 4 1-15,3 2 0 0,2 0 0 16,0 1-1-16,-1 1 1 0,1 0 0 16,1-2 0-16,-4-7-1 0,-2-4 1 15,-3-4 0-15,-1-6-1 0,-3-7 1 16,-4-4 0-16,-1-10-1 0,-2-9 1 15,-1-5-3-15,0-7-7 0,0-8-7 16,-1-7-6-16,-1-9 1 0,0-5-7 16,0-2-126-16,0-12-117 0,-1-6-285 0</inkml:trace>
  <inkml:trace contextRef="#ctx0" brushRef="#br0" timeOffset="-73549.89">7646 8325 626 0,'3'6'136'0,"2"3"8"0,-1-1-98 16,4 5-18-16,1 7 4 0,0 4 4 15,-1 7 6-15,1 1-4 0,-2 8-6 16,2 9-6-16,-1 6-5 0,2 5-6 15,1 7-5-15,1 6-4 0,0 9-2 16,1 4-2-16,2 5 0 0,1 4-1 0,-1-1 0 16,2 3 0-16,0 3-3 0,4-4-7 15,-1-6-11-15,-2-5-11 0,0-9-11 16,-2-2-8-16,0-7-11 0,-1-10-116 16,-3-10-114-16,-1-6-275 0</inkml:trace>
  <inkml:trace contextRef="#ctx0" brushRef="#br0" timeOffset="-73247.7">8574 8163 667 0,'-1'19'143'0,"-3"8"6"16,-2 10-119-16,-1 8-5 0,-1 5 4 16,0 6 1-16,4 9 0 0,3 10-3 15,1 5-6-15,3 5-3 0,4 7-7 16,3 9-4-16,4 5-3 0,0 1-1 16,4 0-2-16,0-1-1 0,2 0-2 0,2-1-2 15,0-6-4-15,-2-9-5 0,-1-4-4 16,0-10-5-16,-3-7-5 0,0-10-8 15,-2-9 3-15,-2-11-18 0,-1-6-108 16,-1-10-114-16,-4-11-283 0</inkml:trace>
  <inkml:trace contextRef="#ctx0" brushRef="#br0" timeOffset="-72967.14">9050 8371 645 0,'10'-28'142'0,"0"6"3"15,-1 6-93-15,-1 5-39 0,0 6 0 16,-1 10 5-16,-1 8 2 0,-1 10 3 0,-1 8 0 16,-1 10 3-16,0 14 3 0,1 12-5 15,-1 8-5-15,0 10-5 0,-1 6-2 16,2 5-4-16,-1 8-4 0,1 3-1 15,2-3-3-15,-2 1-6 0,4-1-11 16,3-1-14-16,1-6-13 0,4-9 160 16,1-9-293-16,0-8-152 0,4-7-416 15</inkml:trace>
  <inkml:trace contextRef="#ctx0" brushRef="#br0" timeOffset="-72663.58">10245 8527 567 0,'-9'88'152'0,"3"4"9"0,5 5-8 16,3 5-121-16,8 5 3 0,8 3-9 15,10-4 3-15,2 3-9 0,4 2-8 16,5 0-3-16,1-2-1 0,1-4-5 16,-6-6-1-16,-2 0-14 0,-6-7-19 15,-6-7-142-15,-5-3-141 0,-5-5-365 16</inkml:trace>
  <inkml:trace contextRef="#ctx0" brushRef="#br0" timeOffset="-70337.96">9771 6909 446 0,'4'-2'117'16,"-1"0"5"-16,0 2-18 0,-4-1-71 16,-2 2-11-16,0-1 2 0,-2-1 2 15,-2 1 1-15,-1-1-2 0,-2 2-2 0,-1 0-1 16,1 2 0-16,-3 0-3 0,0-1-6 16,-2 1-4-16,-1 2-5 0,-4 1-1 15,0 1-2-15,-2 3 0 0,-1-1 1 16,-1 5-1-16,0 3 1 0,0 3-1 15,1 4 1-15,1 6-1 0,-1 0 0 16,-1 5-1-16,2 6 2 0,1 1-1 16,1 5 1-16,3-1-1 0,-2 3 1 0,1 3 0 15,1-1 1-15,1 2-1 0,-3-2 0 16,1 1-1-16,-1-1 0 0,0-3 1 16,1 2-2-16,-1-4 1 0,-1-4-1 15,3-4 1-15,0-4-1 0,2-4 0 16,2-1 1-16,2-8-1 0,2-1 0 15,4-2 0-15,0-3 0 0,2-2 0 16,2-4-3-16,0-2-6 0,0-3-5 16,2-1-8-16,0-2-7 0,1-1 85 0,0-5-212 15,2-2-130-15,0-4-348 0</inkml:trace>
  <inkml:trace contextRef="#ctx0" brushRef="#br0" timeOffset="-69994.86">9027 7886 550 0,'0'1'123'15,"0"0"7"-15,0-1-94 0,-1 1-6 16,0-1 2-16,-2 2 3 0,0 2-5 15,1 3-3-15,-2 1-5 0,-1 4-2 16,1-1-6-16,1 6-3 0,-1 1-3 0,4 3-1 16,1-2-1-16,2 0-2 0,1-1-1 15,3 2-1-15,0-5 0 0,3-2 1 16,-1-1-1-16,1-1 1 0,1-1-2 16,0-2 1-16,1-4 0 0,1-2 1 15,2 0-2-15,2-5 1 0,4-2 1 16,2-7 0-16,2 0-1 0,0-3-8 15,-1-4-17-15,1-6-136 0,-3 2-134 0,0-2-345 16</inkml:trace>
  <inkml:trace contextRef="#ctx0" brushRef="#br0" timeOffset="-69280.16">9898 6343 559 0,'0'-1'124'0,"1"1"4"0,-2-3-88 16,-2 2-18-16,-4-2-3 0,-2 2 0 16,-4 1-2-16,-4 0 1 0,-3 0-4 15,-4 3-2-15,-3 1-4 0,1 5-1 16,-1-1-1-16,0 4-1 0,2 2-4 0,0 0 1 16,4 3-1-16,5 0 1 0,3 0 0 15,5 0 2-15,4-2 2 0,6 3 2 16,5-2-1-16,4 3 1 0,4-3-1 15,4 1-1-15,4-1 0 0,0 1-3 16,-1-2-1-16,1-1-1 0,-1-2 0 16,-3 2 0-16,-5-5-1 0,-3 1 1 15,-3-3-3-15,-3-1-2 0,-6 2-1 0,-4-2 0 16,-7-3-1-16,-5 2-1 0,-5 0-2 16,-4-2-1-16,-7 0-5 0,0-2-7 15,1 2 14-15,2-1-139 0,3 0-117 16,3-2-299-16</inkml:trace>
  <inkml:trace contextRef="#ctx0" brushRef="#br0" timeOffset="-68246.09">10056 6532 322 0,'1'2'113'0,"-1"-2"6"16,-1-2-4-16,1 1-43 0,-1-1-6 15,-1-3-8-15,1 1-17 0,0-1-8 16,0 0-6-16,0-1-3 0,1 2-4 16,-1 0-5-16,0-2-4 0,0 1-1 15,-1-1 0-15,-2 1-1 0,1 2-1 16,-1-2-2-16,-4 4-3 0,-2 1-1 15,-3 3-3-15,-2 5-1 0,-2 3 0 0,-3 4 0 16,0 3 1-16,0 2 1 0,3 1 0 16,3 0-1-16,3 1-1 0,5-2 0 15,3-5 0-15,6-2 2 0,2-2-1 16,3-3 2-16,3-3 0 0,0-3 1 16,3-4 1-16,0 0 0 0,0-3-1 15,3-3 3-15,-2-2 1 0,2-1 2 16,0-3 1-16,-1-1 0 0,-2-1 1 15,-1 1-2-15,-2 1 0 0,-3 2-2 0,-3 1-3 16,-2 4 0-16,0 3-3 0,-3 5-1 16,-2 3 0-16,-1 6-2 0,-1 2-1 15,-1 6 1-15,0-1-1 0,-1 3 2 16,2-4 1-16,1 2 0 0,3-6 3 16,1 0-1-16,3-4 2 0,2-2-1 15,0-2 1-15,3-3 1 0,2-3-1 16,2-1 0-16,0-2 0 0,4-2 0 15,0-1 0-15,2-3 0 0,-1 0 0 0,0-3-1 16,-2-1 1-16,0-1-1 0,-4-2 0 16,-1 3-1-16,-4 1 0 0,-1 2 0 15,-2 3-1-15,-1 3-2 0,-1 6-1 16,-2 6 0-16,-1 1 0 0,1 4 0 16,-1 4 1-16,1 3-1 0,1 3 3 15,1 0 0-15,2-1 0 0,3-1 0 0,3-1 0 16,2-1-1-16,4-3 2 0,2-4-1 15,0 1 0-15,2-3 1 0,0-2 0 16,-3-3 0-16,1-2 0 0,-2-3 1 16,-2-1-1-16,0-3 2 0,-3-3-1 15,-1 0 0-15,-1-1 1 0,-1-3-1 16,-3-2 0-16,-1 1 1 0,-2-3-2 16,-1 3 0-16,-2 1 0 0,0 1 0 15,-1 1-1-15,1 5 0 0,-1 0-1 0,1 3 1 16,1-1-1-16,0 4-1 0,1 3 0 15,2-1 0-15,0-1 0 0,2 1 0 16,3 1 0-16,1 1 1 0,0-2 1 16,3-1 1-16,2 0 0 0,2-2-1 15,2 2 1-15,2-4-1 0,1 2 0 16,4-5 1-16,-2 2 0 0,-3-2 0 16,1 0 0-16,-2-2 0 0,-4 2 1 0,-3-5 1 15,-2 4 2-15,-2-2 3 0,-4 2 2 16,-2 0 2-16,-2 2 0 0,-1 0 0 15,-2 3-2-15,0 0-2 0,-3 2-3 16,0 2-2-16,-3 6-3 0,1 0 1 16,2 6-1-16,-2-1 0 0,4 4 1 15,0 3 2-15,4 1-1 0,2-3 1 16,3 0 0-16,0-3-1 0,3 1 0 16,0-3-1-16,1-2-5 0,2-3 0 0,-1 2-25 15,0-2-8-15,2-1-16 0,0-2 154 16,3-2-284-16,-2-3-152 0,6-1-414 15</inkml:trace>
  <inkml:trace contextRef="#ctx0" brushRef="#br0" timeOffset="-67585.31">11415 6284 463 0,'-1'1'124'0,"0"-1"3"16,0-1-34-16,-2 1-54 0,-3 0-11 0,0 0-3 16,-5 0-3-16,-1-2-4 0,-4 1-2 15,-2-1-1-15,-1 1-1 0,0-1-3 16,-3-1-3-16,2 2-2 0,-1 2-4 16,2-1-1-16,2 1 0 0,-1 2-2 15,3 2 1-15,1 3 1 0,2 1 0 16,-1 0 0-16,3 6 1 0,0 0 1 15,0 1-1-15,1 1 1 0,0 0-1 16,2 1 0-16,-1-3-1 0,0-2 0 0,2 2 0 16,-1-2-1-16,2-2 1 0,-2 2 0 15,2 2 0-15,0 3 0 0,2 6 3 16,-1 2-1-16,1 6 2 0,1 3 0 16,0 3 0-16,2 3 0 0,-1 0 0 15,1-2-1-15,-1 0-1 0,1-3-1 16,0-2-1-16,1-6 0 0,0-5-1 15,3-2-1-15,1-1-2 0,2-4-10 0,2-3-4 16,1-3-6-16,1-4-3 0,0 0-6 16,1-6 25-16,-4-8-145 0,5-1-104 15,0-3-293-15</inkml:trace>
  <inkml:trace contextRef="#ctx0" brushRef="#br0" timeOffset="-67208.23">11266 6603 521 0,'2'-4'117'16,"2"0"3"-16,-2 2-86 0,1 0-12 0,-1 2-1 15,-2 2 1-15,-1 3-3 0,-2 6-5 16,-2 1-3-16,-3 4-3 0,-2 5-3 15,0 1 0-15,0 1-1 0,1-1 2 16,4-1 0-16,2-3-1 0,3-4 1 16,5 1 0-16,5-4 1 0,2-5 1 15,2-1-1-15,4-5 1 0,1-3 1 16,0 0 0-16,0-4 0 0,1-1 1 16,-2-4 1-16,-1 0 0 0,-1-2 0 15,-2 1 1-15,-3-1 1 0,-2 0-1 0,-5-2-2 16,1 3-3-16,-5-1-1 0,-2 1-2 15,-4 2-5-15,-2 0-2 0,-1 3 0 16,-2 2-1-16,-3 3-1 0,1 0-9 16,0 2-11-16,1-1-4 0,2 1-4 15,2-2-123-15,1-2-121 0,3-2-289 16</inkml:trace>
  <inkml:trace contextRef="#ctx0" brushRef="#br0" timeOffset="-66817.22">11606 6311 559 0,'0'-6'134'0,"0"1"5"16,0-1-72-16,-1 1-37 0,3-2-1 15,1 1-2-15,5 0-4 0,0 2-7 16,4-3-3-16,1 2-3 0,3 1-4 15,3 3-3-15,-2 0 0 0,1 2-1 16,-1 2-1-16,0 3 0 0,-2 2 0 16,-1 0-1-16,0 1 0 0,-2 2 1 15,-1-1-1-15,-2 1 0 0,1-1 0 0,-2-1-1 16,-1 0 0-16,-4 2-1 0,-1 0-3 16,-2 1-1-16,-2 2 0 15,-3 0 1-15,0 3-1 0,-2-1 2 0,0 2 1 16,-3 2 2-16,2 3 1 0,1 2 1 15,0 3-1-15,0 0 1 0,1 3-1 16,1-1 0-16,2 1 1 0,-1 0 0 16,-1-2-1-16,0 0-1 0,-4-2 0 15,-3-2 0-15,-4 0-5 0,-7-1-11 0,-5-4 28 16,-2 1-158-16,-7-4-123 0,-2-2-327 16</inkml:trace>
  <inkml:trace contextRef="#ctx0" brushRef="#br0" timeOffset="-65250.43">9475 8148 494 0,'-3'-7'120'0,"0"-1"1"16,1 1-52-16,1-2-40 0,2 4-3 16,0-1-1-16,0 2 2 0,2 1 5 0,-2 0 5 15,1 1 3-15,-2 1-1 0,0 0-2 16,0 0-4-16,-1 1-5 0,0-1-5 15,1 2-6-15,-1-2-4 0,1 2-3 16,0-1-1-16,1 0-2 0,-1 0 0 16,1 0-1-16,0 1-2 0,1 2 1 0,0-2-2 15,2 5 1-15,-1-1-1 0,1 4 0 16,1 1 0-16,-1 1 0 0,0 1 0 16,0 3 0-16,-1 3-1 0,1 3 0 15,0 2 0-15,-1 5-1 0,-2 4 1 16,1 3-2-16,0 5 1 0,1 2-1 15,0 1 0-15,1 4 1 0,1 2-1 16,0 1 1-16,1 0-1 0,0 0 1 16,3-3-1-16,-1 1 0 0,0-7 1 15,1-2 0-15,1-5-1 0,0-2 1 16,-1-2 0-16,-2-2-1 0,-2 1 1 0,-1-2 0 16,-3 2 0-16,0 0-1 0,0-1 1 15,-2 1 0-15,1 2-1 0,0-2 1 16,0 1-1-16,0 2 1 0,0 1 0 15,0-1 0-15,2-2 0 0,0 2 0 16,0-2 0-16,0 0 0 0,0 1 0 0,1-1 1 16,1 0 1-16,-2 2 1 0,-1 0-1 15,1 1 1-15,-1 0 1 0,0-4 1 16,0 3-1-16,1-1 0 0,-1-3 0 16,0 1 1-16,1-3 2 0,-1-2-1 15,0 0 0-15,1-3 0 0,-1-1 1 16,2-1-1-16,-2 0 1 0,0 0-2 15,0 0 0-15,1 1-1 0,-1-2 0 16,0-1-1-16,0-1-1 0,0 0-1 16,-1-3-1-16,2 0 0 0,-2-2-1 15,0 1 1-15,0-1-1 0,1-1 0 0,-1-2 0 16,1-2 0-16,0 1 0 0,0-4 0 16,0-2 1-16,-1-1-1 0,0-1-1 15,0 1-5-15,-2-2-7 0,0-4-9 16,-2 2-12-16,0-3-25 0,0 2 144 15,-1-2-290-15,0-4-167 0,3-3-450 16</inkml:trace>
  <inkml:trace contextRef="#ctx0" brushRef="#br0" timeOffset="-63750.57">9124 8137 435 0,'0'1'118'16,"0"-1"4"-16,0 0-18 0,1 0-56 15,-1 1-7-15,0 0 0 0,0-1 3 16,2-1 1-16,-2 2 3 0,0-1-3 16,-2-1-4-16,2 2-3 0,0-2-3 15,0 0-5-15,-2 2-7 0,1-2-5 16,-2 0-4-16,0 1-3 0,-1-1-4 16,0 1-4-16,1 1-2 0,-2-1-1 15,2 2-1-15,0 0 0 0,0 4 0 0,1 1 0 16,1 3 1-16,1 3-1 0,1 5 1 15,3 1 0-15,-1 4 0 0,0 0 0 16,2 2 1-16,-1 4-1 0,-1 1 1 16,0-2 0-16,-1 4 0 0,-2 0-1 15,-2 2 1-15,1 3 0 0,1-2 0 16,-1 3 0-16,1 2-1 0,1 4 1 0,2-2-1 16,0 2 1-16,1-1-1 0,0 1 1 15,-1-2-1-15,1-1 1 0,2 2-1 16,-2 0 1-16,2-1 0 0,-2 2 1 15,0 0 0-15,0 1 0 0,-3 0 1 16,0-3 0-16,-2-1 0 0,-1-1 1 16,-2-4-1-16,1 0-1 0,1-2-1 15,1-2 1-15,0-1-2 0,3-3 1 16,1-1-1-16,0-2-1 0,3 0 1 16,-1-1 0-16,2-1 0 0,-1 2 0 0,1 1 0 15,-2-1 0-15,1 3 1 0,-2 0-1 16,0 0 0-16,-2-1 0 0,-1-4 1 15,-1-1-1-15,-1 2 0 0,1-2 0 16,0-2 0-16,0-2 0 0,1 0 1 16,1 0-1-16,1-1 0 0,1-3 0 15,1-1 0-15,2-1 1 0,-1-2 0 0,3 0 1 16,0-3-1-16,1 0 2 0,-2 0-1 16,1-2 1-16,0 0 0 0,-2-1-1 15,-2 0 0-15,-1 0 0 0,1-2-2 16,-1 0 1-16,2 0 0 0,-1 2-1 15,3-3 0-15,1 2 0 0,0-1 0 16,5 0 0-16,0 1 0 0,0-2 0 16,2 0 1-16,1-1-1 0,0-1 1 15,2-2 0-15,-2 1 0 0,1-2 0 16,1-2 0-16,-1-2 0 0,0 0 1 0,-1 0-1 16,1 1 0-16,-3 0-1 0,0 2 1 15,-1 1 0-15,-2 1-1 0,-1 3 0 16,-2-2 0-16,-2 2 0 0,0-1 0 15,-3 1 1-15,1-1-1 0,-2 1 0 16,-1 0 1-16,0-1 0 0,-1-3 0 0,2-3 0 16,-2-2 0-16,1-3 1 0,-1-3-1 15,0 0 0-15,-1-3 3 0,1-7 1 16,0 4-1-16,0-5 0 0,0-2 1 16,3-4-1-16,-2-8 1 0,1-3-3 15,0-1-1-15,-1-4 0 0,-2-5 0 16,-3-3-1-16,-1-3 1 0,-3-2-1 15,0 2 1-15,-2-4 0 0,-2 1-1 0,0 0 1 16,0 1-1-16,0 4 1 16,0 3 0-16,0 5 0 0,1 3 0 0,2 2-1 15,-1 5 2-15,0-1-1 0,0 1 0 16,1-1 1-16,0 1-2 0,0 1 1 16,1 0-1-16,-1 1 1 0,0 1-1 15,2 3-1-15,-1 1 1 0,-1 3 0 16,1-2 0-16,1 4 1 0,1-3-2 15,-2 2 1-15,2-2-1 0,-1-1 1 0,2-1 0 16,1 3 0-16,-2-2-1 0,3 6 2 16,0 3-2-16,0 3 1 0,2 4-1 15,-1 3 1-15,1 4-1 0,-2 3 1 16,2 2 1-16,-1 0 0 0,1 4-1 16,-1-4 1-16,0 3 0 0,1 0-1 15,0 0-1-15,0 0 0 0,0 2-1 16,1-2 1-16,-2 0 0 0,1 0 0 0,0 0 1 15,0 0 1-15,-1-2 0 0,-1 1 1 16,-1 0 0-16,-1 0-1 0,-3 0-1 16,-4 0-1-16,-6-1-1 0,-4 0-1 15,-6 2-1-15,-4-2 0 0,-4 4-1 16,-5 0 1-16,-2 2-1 0,2 3 2 16,1 0-2-16,3 1 0 0,3 2-2 15,6 0 0-15,5 0-5 0,5-2-7 16,6 3-6-16,4 1-15 0,5 0-21 0,3 1-135 15,5-3-148-15,5-2-353 0</inkml:trace>
  <inkml:trace contextRef="#ctx0" brushRef="#br0" timeOffset="-61118.04">9628 8189 453 0,'-2'3'112'16,"-1"-2"3"-16,2-1-58 0,0 1-20 15,0-2-5-15,-1 0 25 0,2-2-33 16,-1 2-1-16,0-1-2 0,-1 0-4 16,0-1-5-16,-1-1-3 0,-2-1-4 15,0 1-1-15,-1-2-1 0,0 3-2 16,1-2 0-16,0 3 0 0,0 0 0 15,2 1-1-15,0 2 1 0,1-2 1 16,-1 1 0-16,1 1 3 0,0-1 3 16,1 1 1-16,0-1 3 0,1-1 3 15,-1 1 0-15,1 0 1 0,0-1-3 16,-1-2-1-16,1-1-2 0,-1 1-3 0,0 0-2 16,-1 0-2-16,0-2-1 0,-1 1-1 15,1 2-2-15,-2-1 0 0,1 2-2 16,0 2 0-16,0-1-1 0,0 1 0 15,1 2 1-15,1-3 1 0,0 1 1 16,2-1 3-16,0 0 1 0,1 1-1 16,3 0 2-16,1-1-1 0,2 0 1 15,1 0 1-15,3 0-2 0,2-1 1 0,3-2 1 16,1-1 0-16,1 1 1 0,4 2-1 16,-1-1 0-16,-1 1 0 0,0 1 1 15,0 1-1-15,0 0 0 0,-1 1 1 16,-2 1 1-16,2 1-1 0,0 0 1 15,-3 1-2-15,-1 1-1 0,-2-3 0 16,-2 3-1-16,-1-2-1 0,-3 0-1 16,-2-1 0-16,0-1-1 0,-2-1 1 15,-1 2 0-15,1-2-1 0,-3-1 1 0,1 1 0 16,0 2-1-16,-1-1 1 0,0-1-1 16,0-1 0-16,1 1 1 0,-1 0-1 15,0 0 0-15,0 0 0 0,1 0 1 16,-1 2 0-16,0 0 0 0,0 0 0 15,0 0 1-15,0 3 0 0,1-1 0 16,-1 3-1-16,1 1 1 0,0 2 0 16,-1 2-1-16,2 3 0 0,1 2-1 0,0 2 1 15,-1 4 0-15,0 3-1 0,-2 0 1 16,0 6-1-16,-1 3 1 0,-1 3 0 16,-2 0 0-16,1 2-1 0,0 0 1 15,1 2 0-15,1-1-1 0,-1-3 1 16,1 0-1-16,0-3 1 0,1-1-1 15,0-2 0-15,0-5 1 0,0 0-1 16,0-3 0-16,3-1 1 0,-2 1-1 16,1-1 0-16,0 4 1 0,1-2-1 15,-2 1 0-15,0 1 0 0,0 0 0 0,-1 1 0 16,0-2 1-16,-1-2-2 0,0 4 2 16,0 0-1-16,0 1-1 0,0-1 2 15,2 1-1-15,-1 0 1 0,1 0 0 16,1-1-1-16,2-2 0 0,0 0 1 0,0-1-1 15,0-1 0-15,0 0 1 0,1 1-1 16,-2 2 0-16,1-2 1 0,-3 1-1 16,0-1 1-16,-1-2-1 0,0 2 0 15,-1-4 0-15,-1 0 0 0,1-4 0 16,0 0 0-16,1 0 0 0,1-3-1 16,1-5 1-16,-1 1-1 0,1-3 1 15,0 0-1-15,1 0 1 0,-1 1 0 16,0-1 0-16,0 3 0 0,0-1 0 15,-1 1 0-15,1 1 1 0,-1-1-1 0,2-1 0 16,-2 0 0-16,1 0 0 0,-1 0 0 16,2 1 1-16,-1-2-1 0,-1 0 0 15,1 1 0-15,0-2 0 0,-1 0 0 16,0-2 0-16,0 0 0 0,0 1 0 16,-1-1 0-16,2-1 0 0,-2 0 1 15,-1 0-1-15,1-2 1 0,-1-2 0 0,0 1 0 16,0 0 3-16,0-2 1 0,0 0 2 15,-2-2 1-15,-1 4 0 0,-2-2 1 16,-1 0-1-16,-1 0 0 0,-3 1-1 16,-1 0-2-16,-3-1-1 0,-1 0 1 15,-2 0-1-15,-2 0-1 0,-5 0 1 16,-2-1-2-16,-6 1-1 0,-2 0 0 16,-4-1 0-16,-2-2-3 0,1 3-2 0,0-1-3 15,2 0-2-15,6 0-4 0,3 1-5 16,5-1-11-16,5 2-19 0,4-2-12 15,11 10-128-15,-1-11-138 0,8-5-334 16</inkml:trace>
  <inkml:trace contextRef="#ctx0" brushRef="#br0" timeOffset="-59531.88">10029 8210 438 0,'4'0'118'0,"-2"-2"2"16,1-1-24-16,0-2-62 0,0 2-16 0,-1-1-3 15,-1 0-1-15,-2 1-3 0,-1 0 1 16,-2 1 2-16,0-2 0 0,-1 2 2 16,1 2-2-16,-1-1-2 0,0 1 0 15,1 0-3-15,-1 0-1 0,2 1 0 16,0 0 1-16,1 0-1 0,1-1 1 15,0 0 2-15,1 0 3 0,2 0 3 16,-1 0 2-16,2-1 3 0,-1 0 2 0,3 1 2 16,-1-2 0-16,0 0-3 0,2 0-1 15,0-2-4-15,0 2-4 0,2-1-2 16,-2 1-3-16,3 1 0 0,2-3-3 16,1 1-1-16,2 2-1 0,3 1-1 15,1 0 0-15,2-1-1 0,2 1-1 16,-1 1-1-16,-3 2 0 0,1-1 1 15,-3 2-1-15,-1-1-1 0,-5 1 1 16,-2 2 0-16,-1 0 0 0,-3 1 0 16,-2 2 1-16,-2-2 0 0,-1 1 1 0,-1 2 0 15,-1 2 0-15,0-1 0 0,-3 1 0 16,1 2 0-16,0 1-1 0,0 1 0 16,0 0 0-16,0 0 0 0,1 0-1 15,-2 4 1-15,2-3-1 0,-2 1 0 16,2 1 0-16,-3-2 1 0,1 5-1 15,0-1 0-15,1 0 0 0,-1 3 0 0,2 0 1 16,1 3-1-16,1 3 0 0,1-1 0 16,1 2 1-16,4 1-1 0,-1-3 0 15,2 3 0-15,2-2 0 0,1-2 1 16,-2 0-1-16,2-2 0 0,-2-2 1 16,0-1-1-16,-1-1 0 0,0 1 1 15,-1 0-1-15,2 1 0 0,-3 0 1 16,1 1-1-16,2 1 0 0,-2-2 0 0,2 1 0 15,-2-1 1-15,2 0-1 0,-1 0 0 16,2-1 0-16,0 0 1 0,1 0-1 16,0 0 0-16,0-1 1 0,1 1-1 15,0-2 0-15,0 1 0 0,-2 1 1 16,0-1-1-16,-2 0 1 0,0-1-1 16,-2-3 1-16,-1 4-1 0,-1 0 1 15,2 0 0-15,-2-2 0 0,0-1-1 16,0 0 0-16,0-2 0 0,1 0 0 0,1-2 0 15,0-2 0-15,0 1 0 0,1-2-1 16,1 0 1-16,1 2 1 0,-1-3-1 16,-2 0 1-16,1 0-1 0,0 0 1 15,-1-1 0-15,-1-1 0 0,-1 1-1 16,1 1 1-16,-2-1 0 0,1 2-1 16,0-1 1-16,1 0-1 0,0 0 0 0,1-1 0 15,-1 0 0-15,3 0-1 16,-2-4 1-16,1 1 0 0,1 0 0 0,-1 1 0 15,0 1 1-15,0 0-1 0,-1 0 1 16,0 2 0-16,1 1 0 0,-2-3 0 16,1 2 0-16,-1-1-1 0,0-1 1 15,1 0-1-15,-1-3 0 0,0 2 1 16,0-1-1-16,0-1 0 0,0-2 0 0,-1 0 1 16,-1-1-1-16,1 0 1 0,-1 1-1 15,0-2 1-15,0-1 0 0,1 0-1 16,-1 1 1-16,0 0-1 0,0 0 1 15,0 1-1-15,0-1 0 0,0 2 1 16,0 2-1-16,0-2 0 0,0 0 0 16,0 0 0-16,1-1 1 0,-1 1-1 15,-1-1 1-15,1-2-1 0,0 1 1 16,0-1-1-16,0 0 1 0,-1 1 0 0,0-1-1 16,0 2 1-16,-1-1 0 0,0 1 0 15,0 0 0-15,-1 2-1 0,-2-1 1 16,1 0 1-16,-3 1-1 0,-1 0 0 15,-3 1 2-15,-4-1-2 0,-3 1 1 16,-4 0 0-16,-4 1 0 0,-5 1 0 16,-1-3 1-16,-3 1-1 0,0-1 0 15,1-3 1-15,0-1-1 0,2-4-1 0,3-1 0 16,4-3-3-16,4-2-1 0,3-3-5 16,4 1-1-16,4-1-3 0,4-2-24 15,2-5 129-15,0-5-291 0,8-5-172 16,1-2-480-16</inkml:trace>
  <inkml:trace contextRef="#ctx0" brushRef="#br0" timeOffset="-58381.33">10441 8146 384 0,'-6'7'101'16,"-1"-2"3"-16,2-1-43 0,1 0-16 15,0-1-4-15,2-3-3 0,0 1-4 16,0-1-1-16,1 0 0 0,0-2-6 15,0 0-6-15,1 0-5 0,-1 0-5 0,-1-1-6 16,0 1-3-16,-2-1-2 0,0 1-2 16,0 3 0-16,-4-1 0 0,0 3-1 15,2-1 1-15,-2 2 0 0,1-1 1 16,1 2 0-16,2-3 2 0,0 1 1 16,2-2 2-16,1 0 3 0,0 1 1 15,2-2 3-15,1-2 5 0,3 1 3 16,1 0 2-16,2-2 1 0,3-1 0 15,3-2 0-15,1 1-2 0,4-2-3 0,-2-2-5 16,3 1-3-16,1 1-2 16,-1-2-3-16,1 4-1 0,-3-2-1 0,0 2 0 15,-1 2-1-15,-3 1 0 0,0 2 0 16,-3 2 0-16,-3 1 1 0,0 2 0 16,-1 1 2-16,-1-1-1 0,-1 2 1 15,-2 0 1-15,-1 0 0 0,0 1-1 0,1-1-1 16,0 2 0-16,0 1 0 0,-1 0 0 15,3 1-1-15,-2 0-1 0,0 3 0 16,0 0-1-16,0 4 1 0,-2 1 1 16,-1 4 0-16,-2 1 1 0,-2 4 2 15,0 0-1-15,-3 4 1 0,0 1 0 16,-2 2-1-16,1 2-1 0,0 2-1 16,2 0-1-16,0 2 0 0,3 1 0 15,0 0-1-15,2 2 0 0,0-1 1 0,2-2 0 16,1-1-1-16,3-1 1 0,1 0 0 15,2 1-1-15,0-2 1 0,3 2-1 16,0-1 0-16,1 2 1 0,0-2-1 16,2-2 0-16,-2 1 1 0,1-2-1 15,-2-2 1-15,-1 1 0 0,-2-1-1 16,0-1 1-16,-3-3 0 0,1 4 0 16,-1-2-1-16,0-1 1 0,0-2-1 0,1 2 0 15,-1-1 1-15,1 0-1 0,-1-1-1 16,0-2 1-16,0-1 0 0,1 1 0 15,-1-2-1-15,0-1 1 0,0-2-1 16,0-1 0-16,2-2 0 0,-2 2 1 16,2-3-1-16,0 0 1 0,0 0 0 15,1-3 0-15,-2 2 0 0,1-2 0 16,-2-2 0-16,0 1 0 0,-1 0 0 16,0-2 0-16,-2 0 0 0,1 0 1 0,-1-2-1 15,0-1 1-15,-1-1-1 0,-1-3 1 16,2-1 0-16,-2 0 0 0,-2 0 0 15,1 1-1-15,2 1 0 0,-1-2 1 16,2 2-1-16,-4-1 1 0,2-2 0 16,2 2 1-16,-2-3 1 0,-2-1 0 15,2 0 2-15,-3-1 0 0,-2 0 0 16,-6 1 0-16,-3-1-3 0,-7 1 0 0,-3-1-2 16,-7-1-3-16,-3 0-3 15,-2 0-2-15,-1-1-3 0,0-1-1 0,2 3-1 16,1 2-15-16,6-2-17 0,2 2-12 15,3 0-123-15,6 0-132 0,7-8-322 16</inkml:trace>
  <inkml:trace contextRef="#ctx0" brushRef="#br0" timeOffset="-49080.49">9946 6979 356 0,'-5'3'108'0,"0"0"8"0,3-3-21 16,1 2-38-16,-1-1-8 0,0-4-7 0,0 3-10 15,0-2-8-15,-1 1-6 0,0 1-5 16,-2-2-3-16,0 1-3 0,-3 0-4 15,-1-3-3-15,-1 4-1 0,0 0-2 16,-1 0 1-16,-1 2 0 0,2 0-1 16,1 0 1-16,0 5 1 0,3-4 0 15,0-1 0-15,2 2 0 0,2 0 0 0,-1 0 1 16,3-1 0-16,0-2 3 0,1 3 3 16,3 0 2-16,1-1 3 0,3 2 5 15,4-2 3-15,3 3 3 0,6-2 1 16,5-2-1-16,6-1 0 0,3-4-2 15,9 2-4-15,6-1-5 0,5 3-2 16,7-1-2-16,2 3-4 0,5-2-1 16,6 1-1-16,0 1 0 0,3 0 0 15,3-2 0-15,-1-2 0 0,0 2-1 0,-1-1 1 16,0 5-1-16,-5 0 1 0,-2-1 0 16,-6 3-1-16,-3 3 1 0,-7-1-1 15,-8 3 0-15,-5 3 0 0,-10-3 0 16,-8 0-2-16,-8-2 0 0,-6-2-2 15,-4-2 0-15,-6-1-1 0,-4-1 0 0,-5-2 1 16,-6-2 2-16,-6-1 0 0,-9-3 2 16,-4 1 0-16,-8-4 2 0,-7-4 0 15,-3-1-1-15,-6-2 0 0,-1 1-1 16,-5-1-1-16,-2-6 1 0,-4 5-3 16,-4 0-2-16,-3 1-3 0,-1 2-1 15,-1 1 0-15,0 3 2 0,1 5-2 16,3 2 3-16,5 4 3 0,5 0 2 15,8 5 1-15,6 1 0 0,9 2 0 16,9 0 1-16,8-1-2 0,10-4 1 16,4 0-2-16,6-4 0 0,8-2 1 0,6-1 2 15,5-2 4-15,7-2 3 0,7 1 2 16,10 0 3-16,7 1 2 0,7 0 0 16,5 2-1-16,8-2-3 0,1 2-3 15,7 3-2-15,2 0-2 0,2 3-1 16,1-1-1-16,1-1-2 0,-1 3 2 15,-1 0-2-15,-7 0 1 0,-2 0 0 0,-6-3 0 16,-10 0-1-16,-4 0 1 0,-11 2 0 16,-8-2-1-16,-10-2 2 0,-8-2 0 15,-9 2-2-15,-11-2 0 0,-12 0-1 16,-9 2 0-16,-13-3 1 0,-10 3-1 16,-11-1 0-16,-9 0 1 0,-5 2 0 15,-5-2 1-15,-3 0-1 0,2 1 1 0,4 0-1 16,7 0 0-16,10 0-2 0,7 0-7 15,14 1-5-15,12 0-9 0,10-2-12 16,16 0-3-16,11 2-1 0,14-1-56 16,9-2-65-16,13-5-101 0,11-1-238 15</inkml:trace>
  <inkml:trace contextRef="#ctx0" brushRef="#br0" timeOffset="-46168.86">6419 13822 375 0,'4'3'107'0,"-2"-2"6"0,-1 1-20 16,1 0-48-16,-1-1-11 0,0-1-6 0,-1 1-6 16,1-1-7-16,-1 1-4 0,0-2-1 15,0 1-3-15,0 0 0 0,0 1 1 16,0-1 1-16,0 1 3 0,0 1 3 16,0-1 1-16,0 4 2 0,0-3 1 15,0 0 0-15,-1 1-1 0,-2 2-1 16,-2-3-2-16,-2 4-3 0,-3-1-2 0,-2 0-2 15,-3 1-3-15,-4-2-1 0,-2 1-2 16,-4-2-2-16,-2-1 0 0,-2 0-2 16,-3-1 0-16,-2-1-2 0,2 1 0 15,-2 0 0-15,1 1-1 0,-1-1 1 16,0-1 0-16,0-1 2 0,0-2 0 16,2 0 1-16,-2-5-1 0,1 1 4 15,-1-3 0-15,1-2 1 0,2 0-1 16,-1 1 2-16,-1-2-1 0,1-2 1 15,1-1-2-15,1-3 0 0,-1 0-1 0,0-4 0 16,-1-3-2-16,0 0 2 0,-1 0-1 16,0-3 1-16,0 1 0 0,2-4 0 15,-1 3 0-15,3-4 1 0,2 2 2 16,3-1 1-16,4 2 2 0,4 2 3 16,1 0 3-16,7 1 4 0,1 1 2 15,5 0 1-15,1-3-2 0,1 0 0 16,1-2 0-16,0 0-2 0,1 1-1 15,0-1-1-15,1 0 0 0,-1 2 0 0,1-2-2 16,0 3-1-16,3-1-3 0,-1 1-2 16,3 2-2-16,1 2-2 0,2 1-1 15,2 3 0-15,3 1 0 0,3 1 1 16,3 1 0-16,1-4 0 0,4 3 1 16,4-1 0-16,2-1-1 0,4-2 0 15,4 0 0-15,2-1 0 0,6 2-1 0,4-3 0 16,3 1 0-16,3 2 0 0,0 1-1 15,3-1-1-15,0-1 1 0,1 4 0 16,-4 4-1-16,1 1 1 0,0 0-1 16,0 4 1-16,-2 3-1 0,-3 1 1 15,-2 1 0-15,0 2 0 0,-4 3 1 16,-2 1 1-16,-1 1 0 0,-2 4 1 16,-1 3 0-16,-1-1 0 0,0 0 0 15,0 0-2-15,-3 0 1 0,1 3-1 0,-1-2-1 16,-1 1 0-16,0 2 0 0,-3 3-1 15,0 3 1-15,-2 3-1 0,-1 1 0 16,-2 5 1-16,-2 3-1 0,1 4 0 16,-3 0 1-16,-2 3 0 0,-2 0 0 15,-2 3 0-15,-3 0 0 0,-2 3 1 16,-4 1-1-16,-4 1-1 0,-1 2 1 16,-4 3-1-16,-2-1 0 0,-2 0-1 0,-4-3-1 15,-1 1 0-15,-3-2 0 0,-4-2 1 16,-4-2 0-16,-3-2 0 0,-3-3 1 15,-2 2 0-15,-4-5 0 0,-2 0-1 16,0-4-3-16,-5 0-2 0,-1-1-1 16,-5-3-1-16,-2-3 0 0,-3 0-1 15,-4-3 1-15,-5-2 2 0,0-3 0 16,-5 0-2-16,0-1-8 0,-3 0-12 16,1 0-16-16,-3 3 155 0,-1-2-292 0,-1 4-156 15,-3 2-431-15</inkml:trace>
  <inkml:trace contextRef="#ctx0" brushRef="#br0" timeOffset="-44637.43">10263 5688 507 0,'6'-2'128'16,"-1"0"5"-16,-2 2-65 0,-2-2-26 0,0 0-3 15,0-3-2-15,-2 4-6 0,-1-1-6 16,-2-1-3-16,-5-1-6 0,-4 0-3 16,-4 2-5-16,-5-2-1 0,-4 2-3 15,-3 0-4-15,0 2-1 0,0 4 0 16,4 0-1-16,2 0-1 0,3 4 1 0,7-3-2 16,1 2 1-16,6-1-2 0,1 0 2 15,4 0-1-15,5 3 1 0,1-1 0 16,3 1 1-16,3 4 1 0,0-2 2 15,4 1-1-15,4 2 1 0,0 1-1 16,4 1 1-16,0 1 0 0,2-1-1 16,1-1 1-16,-2 0 0 0,-6-1-1 15,-1-5 0-15,-7 0 1 0,-3 0-1 0,-3-2 1 16,-5 0 1-16,-6 0 1 0,-4-4 1 16,-5 2 1-16,-5-1-2 0,-7-3-2 15,-2-1-7-15,-3 0-14 0,0-1 122 16,-1-3-256-16,1-2-142 0,-1-1-399 15</inkml:trace>
  <inkml:trace contextRef="#ctx0" brushRef="#br0" timeOffset="-44413">10095 5470 648 0,'2'2'144'0,"-3"-2"5"0,-1 2-109 0,-1 1-15 16,2 1-1-16,-1 4 3 16,1 2-4-16,1 6-6 0,1 4-4 0,3 3-3 15,0 5-4-15,2 4-1 0,0 5-2 16,1 2-1-16,0 1 0 0,0 1-1 16,0 0-11-16,-2-2-15 0,-1-4 155 15,-1-2-293-15,-1-6-153 0,-2-4-439 0</inkml:trace>
  <inkml:trace contextRef="#ctx0" brushRef="#br0" timeOffset="-43744.77">10772 5578 521 0,'0'-6'123'0,"-2"1"2"15,0-3-71-15,0 0-30 0,-3 1-4 16,-1-1-1-16,-4 0-6 0,-2 3-3 16,-3 0-2-16,-1 2-2 0,-5 1-1 15,0 1-1-15,2 2-2 0,0 4 0 16,3 1-1-16,2 5-1 0,3 1-1 0,4 2 2 16,1 4 0-16,3-2 2 0,2 2-1 15,2 0 2-15,0 1 0 0,2-4 1 16,2 2-2-16,1-3-1 0,2 0 0 15,3 0 0-15,0 0-1 0,2-1 1 16,0 0-1-16,3 2 0 0,-3 1 0 16,0-1-1-16,-3-3 1 0,-3-1-1 15,1-1 0-15,-4 0-1 0,-4-5 2 16,-1 2 2-16,-4-4 0 0,-4 1 1 16,-4-1 1-16,-3 1 0 0,-3-1 1 0,-3-3-2 15,1-1-1-15,3 0 0 0,-1 0-2 16,3-1-2-16,1-5-2 0,2 3-5 15,2-2-6-15,1 0 40 0,0 0-170 16,1 0-124-16,1 2-329 0</inkml:trace>
  <inkml:trace contextRef="#ctx0" brushRef="#br0" timeOffset="-43268.77">11021 5500 516 0,'0'0'137'0,"1"-2"7"15,0 1-36-15,-1-2-60 0,1 3-8 16,0-1-6-16,0 0-6 0,-1 1-7 15,-1 0-6-15,0 2-5 0,-3 4-5 16,-3 3-1-16,-2 3 0 0,-4 3 0 16,-2 4-2-16,-3 4 0 0,-1 4 0 15,-2 1 0-15,1 0-1 0,4-1-1 0,3 3 0 16,2-1 0-16,4-1 0 0,5-4 0 16,5-1-1-16,5-2 1 0,2-2 0 15,3-2 0-15,3-4 1 0,3-3-1 16,3-2 2-16,1-5 0 0,1-2-1 15,-1-3 1-15,-1-4 1 0,0-2-1 16,-4-2 1-16,-2-2-1 0,-4 1 1 0,-5-1 3 16,-2-3 0-16,-5 1 2 0,-5 1-1 15,-1 1 1-15,-6 1-2 0,-4 2-1 16,-3 3-3-16,-2 8-2 0,-3 1-2 16,-1 7-2-16,-1 2-12 0,2 2-19 15,3 3-24-15,5-2-111 0,1 1-130 16,4 1-309-16</inkml:trace>
  <inkml:trace contextRef="#ctx0" brushRef="#br0" timeOffset="-35830.37">9572 8078 427 0,'3'-1'112'16,"-2"0"6"-16,-1 1-63 0,0 0-9 0,0 0 3 15,0 1-3-15,0-2-14 0,-1-1-6 16,2 2-5-16,-1 0-4 0,-1 2-4 16,0-1-4-16,-1 0-2 0,0 1-1 15,1 1 0-15,-1 0-1 0,0 0 1 16,2-1 1-16,-1-2 6 0,1 1 5 15,0-1 3-15,0-2 1 0,1-2 1 16,-1-2 2-16,0-2-3 0,0-3-5 0,0-3-5 16,-1-1-5-16,1-2-1 0,-1 1-2 15,1 2-2-15,-2-3-1 0,2 1 0 16,2-2 0-16,0 0 0 0,1-4 1 16,3-4 2-16,1-2 1 0,4-3 1 15,1 0 1-15,4 0-1 0,0 3 0 16,4 2-1-16,-1 3-1 0,0 2-3 15,0 4-1-15,0 5-1 0,-1 2 0 16,-1 0 0-16,-3 1-1 0,-2 4-2 0,-1 0-4 16,-3 4-19-16,0-1-17 0,-6-6 159 15,0 10-293-15,-2-2-155 0,-5 4-433 16</inkml:trace>
  <inkml:trace contextRef="#ctx0" brushRef="#br0" timeOffset="-35317.71">9450 7934 525 0,'-2'2'127'15,"0"-2"3"-15,2 0-81 0,0-1-21 16,2 0-1-16,0 1-3 0,0-1-5 16,1 0-5-16,2 1 0 0,-1-1 1 15,0 2 1-15,2 2 0 0,-2 1-2 16,1 2 0-16,0 2-3 0,1 3-3 16,0 3-2-16,0 1-3 0,1 0 0 0,1 1-1 15,0-1-1-15,-1 0 0 0,1-2 0 16,-1-4-1-16,-1-2 3 0,1-1 4 15,-3-4 6-15,2-2 4 0,0-7 2 16,2-3 2-16,3-4 1 0,3-2-2 16,1-4-5-16,6-2-6 0,0 2-3 15,0 1-11-15,-2 0-21 0,1 4 48 16,-2 2-197-16,-2 1-148 0,-5 5-390 0</inkml:trace>
  <inkml:trace contextRef="#ctx0" brushRef="#br0" timeOffset="-34724.86">10214 7257 545 0,'5'2'150'0,"-2"-2"11"0,-3 0-53 15,0 3-46-15,-3-5-5 0,-3 1-2 0,1-1-12 16,-2 0-15-16,-1 0-10 0,-2 0-7 16,-1-4-5-16,0 3-3 0,-3 0-2 15,-1 4-2-15,0-2-3 0,1 5-2 16,-2 4-2-16,1 1 0 0,2 3-1 15,1 5 1-15,2-1 1 0,2 1 2 16,2-3 0-16,1 0 2 0,3-1 1 16,3-2-1-16,3 0 1 0,0-2 0 0,1 0 0 15,3-1 1-15,0 0 1 0,-1 0-1 16,2 1 2-16,-2-1-1 0,-1 0-1 16,-1 0 1-16,-2-1 0 0,-3 0 0 15,-1 2 0-15,-1 1 0 0,-4 0 1 16,-1 1-1-16,-2-1 0 0,-1 0 1 15,-1 0-1-15,-1-1-1 0,1-2-5 16,0-3-10-16,1-2-10 0,0-2-10 16,0-1 99-16,-1-3-231 0,2-2-139 0,0-3-369 15</inkml:trace>
  <inkml:trace contextRef="#ctx0" brushRef="#br0" timeOffset="-33787.95">10338 7429 510 0,'7'-5'152'0,"-5"-1"10"16,-1-1-13-16,-1 0-90 0,-2-1-9 15,-1 1-4-15,-2 0-11 0,1 0-14 16,-1 1-10-16,1-1-2 0,1 0-3 15,0 1-1-15,0 1-3 0,1 0 1 0,0 2-3 16,-2 2 0-16,-2 3-1 0,-2 6-2 16,0 2 1-16,-3 5-1 0,-4 5-3 15,1 2-1-15,-1 2-5 0,0 1-1 16,2-2 0-16,1-2-1 0,6-3 1 16,1-3 0-16,5-4 4 0,3-3 5 15,2-3 4-15,3-3 2 0,2-2 1 0,0-2 3 16,-1-2 1-16,2-4 2 0,0-4-1 15,0-2 1-15,-1 0-3 0,0-1 1 16,0 0-1-16,-2-1 0 0,-1 4-1 16,0 2 1-16,-3 3 1 0,-1 0 1 15,-1 4-1-15,0 1-2 0,-1 4-2 16,0 2 0-16,0 4-1 0,1 2 0 16,1 3-4-16,2 1 0 0,-1 3 2 0,3-1 1 15,2-1-1-15,2-2 0 16,1-2 0-16,0-3-1 0,1-1 2 0,-1-6 2 15,1-1 1-15,0-4 0 0,-1-1 1 16,0-5 1-16,2-3 1 0,1-1-1 16,0-2-2-16,-1-1 1 0,-1-1 0 15,-2 1 0-15,-1 1-1 0,-2 5 0 16,-1 1 0-16,-4 2 1 0,-1 2-3 16,-1 3-3-16,0 6 1 0,-2 4-1 15,1 4 0-15,-1 2-1 0,2 7 0 0,0 1-1 16,1 1 3-16,3-1-2 0,2 1 0 15,3-2-1-15,3-2 0 0,2-5 1 16,1-3 1-16,3-2 1 0,-1-4 3 16,1-3 1-16,-4-5 1 0,1 0 1 15,-3-4 0-15,-1-3 0 0,-3-1-1 16,-1-2-1-16,-1-3-1 0,-2 1 0 16,1-2-1-16,-2 3-1 0,1 2 0 0,-3 2-1 15,-1 5-2-15,0 1-2 0,0 2-1 16,1 4 0-16,-1 1-1 0,3 1 1 15,1 0 0-15,4-2 3 0,1 1 2 16,3 0 2-16,1-3 1 0,3 0 0 16,2-3 1-16,1-2-1 0,3 0-1 15,-1-3 1-15,1 0-2 0,-1-1 0 16,-3-1 1-16,-3 1-1 0,-3 2 2 0,-4 1 0 16,-4-1 2-16,-2 2 2 0,-5-1 2 15,1 2 0-15,-4 2 1 0,-3 3-1 16,-2 0-2-16,-2 5-1 0,-1 2-3 15,0 2-2-15,1 6-1 0,1 0-1 16,3-2 0-16,3 1 0 0,3 1-1 16,2-2 0-16,2 0 0 0,2 0-1 15,3 0-1-15,1-2-1 0,0-1-4 0,2 0-5 16,1-5-9-16,0-1-14 0,1-3-14 16,0-3-12-16,-1-4-49 0,1-2-75 15,2-1-119-15,3 1-254 0</inkml:trace>
  <inkml:trace contextRef="#ctx0" brushRef="#br0" timeOffset="-33431.15">11592 7251 681 0,'-4'-4'163'15,"-1"0"2"-15,-3-2-110 0,-3 1-17 16,-1-1-2-16,-2 3-5 0,-3 1-12 15,0 0-6-15,1 2-1 0,-2 2-2 16,2 0-4-16,-3 4-3 0,3 0-3 0,0 3 0 16,1 2-2-16,2 3 1 0,0-1 0 15,3 5 1-15,2-1-1 0,1 2 1 16,3-1 0-16,2-1 0 0,1 2 0 16,1 0-1-16,0-1 1 0,1-1 1 15,1 0-1-15,-1 2 0 0,0-1 0 16,0 0 0-16,-1-1 1 0,1 2-1 15,-2-2 0-15,1 1 0 0,-1-2 0 16,2 0-1-16,2-1 0 0,1-2-1 0,0-2 0 16,4-1-1-16,2-2-2 0,2-3-3 15,2-3-4-15,1-2-15 0,2-3-10 16,0-4-6-16,2 0-84 0,1-4-43 16,-3-2-111-16,1-2-228 0</inkml:trace>
  <inkml:trace contextRef="#ctx0" brushRef="#br0" timeOffset="-33244.29">11644 7444 490 0,'0'4'140'0,"-3"-1"9"16,-1 4-11-16,0-2-89 0,1 4-7 16,0 0-2-16,-1 1-6 0,2-1-13 15,2 1-10-15,0 0-4 0,0 2-3 16,1-3-4-16,-1 1 0 0,1-1-8 15,-1-2-17-15,1 0 155 0,-2-1-291 0,0-5-152 16,-1 4-435-16</inkml:trace>
  <inkml:trace contextRef="#ctx0" brushRef="#br0" timeOffset="-32552.1">11893 7230 535 0,'-1'0'136'0,"2"-1"6"0,-2 1-62 16,1 0-43-16,0-3-4 0,1 3-3 15,-1 2-9-15,1-2-7 0,0 1-4 0,3-1-1 16,1-1 1-16,1 2 0 16,3-1 1-16,3 1 1 0,1 0-1 0,3 0-1 15,-1 1-1-15,1 0-3 0,2 2-3 16,0-1-2-16,-2 0 0 0,-2-1 0 15,-1 2-1-15,-1-2 0 0,-3 0 0 16,-3 1 0-16,-1 1 0 0,-2-1 0 16,0 3 0-16,-3 2 2 0,0 2 0 15,-1 1 1-15,-2 1 1 0,1 2 0 16,-1 4 0-16,1-1 0 0,1 2-1 0,-1 0-1 16,2 0-1-16,2 0 0 0,0 0 0 15,0-1-1-15,1 1 1 0,1 1-1 16,-2-2 1-16,0 2-1 0,-1 1 0 15,-2-1 0-15,-1-1 0 0,-2-1-1 16,0-2-1-16,-3 1 1 0,0-4-1 16,-2-1 0-16,-2-1-1 0,-2 0-1 15,0-3 0-15,-3 1-4 0,0-3-5 0,0 0-7 16,-2 0-7-16,1-4-6 0,-2 0-73 16,-1-3-56-16,-2-1-106 0,-2 0-241 15</inkml:trace>
  <inkml:trace contextRef="#ctx0" brushRef="#br0" timeOffset="-4371.84">18918 2534 490 0,'-6'2'107'0,"1"-1"3"16,0-4-88-16,1 0-1 0,1-3 0 15,-2 1-2-15,-1-2-2 0,-3-1-1 16,-2-2-2-16,-5-2-1 0,-6-2-3 16,-8-1-5-16,-5-5-1 0,-5 2-2 0,-8-2 1 15,-4-2-2-15,-4 2 1 0,-1-4 1 16,1-2-1-16,-5-5 1 0,3-3 0 15,4-3 0-15,5-2 0 0,4-1-2 16,3-1 1-16,8-4-1 0,10 2 2 16,6-2 0-16,5-1 1 0,8-4 0 15,9-6 2-15,10-1 2 0,4 2 0 16,7 0 1-16,9-2 1 0,7-1 0 0,4 0 0 16,0 7-1-16,1 4-2 0,2 5 1 15,0-4-3-15,1 0-1 0,-2 12-2 16,3 5 0-16,5 2-1 0,6 2 0 15,-1-3-1-15,4 14 0 0,3 3 1 16,2 2-1-16,5 1 2 0,4 4-1 16,2 2 2-16,5 4 1 0,4 1 3 15,1 5 2-15,4 1 1 0,1 5 2 0,0 4 0 16,-4 3 1-16,-2 7-2 0,2 3-3 16,-3 4-1-16,-1 4-3 0,-11 7-1 15,-5 0-2-15,-3 4 0 0,-7-3 1 16,-7 9-2-16,-6 1 1 0,-10 3-1 15,-5 0 0-15,-9 4 0 0,-8 4-1 16,-6 0 0-16,-10 2 1 0,-8 2 0 16,-9 1 0-16,-9 0 0 0,-8-4 0 15,-6-4 0-15,-10 0 0 0,-12-8 0 0,-4-8 0 16,-3-9 1-16,-4-4-1 0,3-6-7 16,1-7-5-16,9-7-2 0,11-4-2 15,4-8 0-15,3-6-2 0,3-3-4 16,4-6 1-16,3-1 1 0,2-2-2 15,1-2-3-15,5 0-7 0,4 0-111 16,4-3-103-16,6 0-263 0</inkml:trace>
  <inkml:trace contextRef="#ctx0" brushRef="#br0" timeOffset="8402.93">18475 385 511 0,'0'-3'141'0,"0"4"7"0,2-3-36 15,1 0-56-15,-1 1-12 0,-1-1-8 0,1 2-8 16,-1-2-9-16,-1 3-7 0,1 1-7 16,0-1-3-16,-1 1 0 0,1 1-1 15,0 3 1-15,-1 3 2 0,0 1 2 16,0 1 2-16,-1 4 2 0,0 2 0 16,-2 4 0-16,0 3-1 0,-1-1-2 15,0 3-3-15,1-1-1 0,-1-4-1 16,3 0-1-16,2 4 0 0,3-7-1 15,2-3 1-15,3-2-2 0,0-5-5 0,2 0-11 16,1-1-16-16,-1-12-10 0,0 5-127 16,-2-4-134-16,-1-5-317 0</inkml:trace>
  <inkml:trace contextRef="#ctx0" brushRef="#br0" timeOffset="8562.05">18434 149 700 0,'-3'-5'154'16,"3"1"1"-16,1 3-125 0,1-1-12 15,-1 2-1-15,2-2-20 0,-1 0-17 16,2 2-134-16,1 0-128 0,0 3-333 16</inkml:trace>
  <inkml:trace contextRef="#ctx0" brushRef="#br0" timeOffset="8963.19">18686 427 532 0,'7'13'122'0,"-2"2"3"0,-3 1-83 0,-2 5-22 16,-4 2-2-16,0 0-7 0,-2 1-3 15,1 2-4-15,2 1-2 0,2-2-2 16,2-2 1-16,2-8-1 0,2-2 0 15,0 0 0-15,2-7 1 0,-1 2 1 16,-1-8 10-16,0-4 11 0,-1 4 4 16,0 0 2-16,-1-8-1 0,0-2 0 15,-1-8 0-15,1 2-10 0,-4-6-11 16,1-6-3-16,0-1-2 0,-2-1 0 16,1 5 1-16,4-1 1 0,0 4 1 0,3 7 1 15,2 0 2-15,6 5 4 0,4 5 2 16,3-2 2-16,2 5 2 0,1 1 2 15,1 1 0-15,0 7 0 0,-2 3-4 16,1 5-2-16,-3 3-4 0,0 4-2 16,-2 4-4-16,-2 2-3 0,-2 3-1 0,-3-2-1 15,-4-2-2-15,-2 1-5 0,-5 3-3 16,-2-3-9-16,-2 1-11 0,1-4-10 16,-1-2-9-16,1 3-6 0,2-8 16 15,2-5-134-15,1-6-114 0,3-6-284 16</inkml:trace>
  <inkml:trace contextRef="#ctx0" brushRef="#br0" timeOffset="9202.08">19234 70 708 0,'-3'-16'178'0,"1"8"8"15,1 5-103-15,1-1-26 0,0 8-10 16,1-1-11-16,0 1-9 0,0 10-6 15,1 4-7-15,0 6-2 0,0 8-1 16,-2 5 0-16,1 5-4 0,-1 6-4 0,2 0-3 16,-2-1 0-16,1 2-5 0,0-1-8 15,1-2-11-15,2-2-12 0,-2-4-18 16,-1-4-14-16,2 3 1 0,-1-3-82 16,2-7-37-16,-2-3-105 0,-1-6-217 15</inkml:trace>
  <inkml:trace contextRef="#ctx0" brushRef="#br0" timeOffset="9642.69">19162 475 696 0,'-1'-1'165'16,"1"-1"2"-16,1-2-117 0,1 3-12 16,3 1-3-16,0 0-9 0,4 0-9 15,3-4-5-15,1 3-4 0,2 2-1 16,4 2-1-16,2 0-2 0,1 2-3 15,1 1 0-15,1 5-1 0,1 2 1 0,0 0-1 16,-1 2 0-16,3-2 1 0,-2 0 0 16,0-2 0-16,0-7 0 0,0-2 0 15,2-5 1-15,-4-5 0 16,-2-1 0-16,-3-3 1 0,-4-3 0 0,-1 3 1 16,-5-4 0-16,-3 1 1 0,-2 3 0 15,-1 0 1-15,-3 1-1 0,-1 4-1 16,-3-5 0-16,-2 4-1 0,-2 5-1 15,-4 0-2-15,-2 0 0 0,-3 5-1 16,-1 2 1-16,0 2-1 0,-1 1 1 0,2 0 0 16,3-1-1-16,1 5 1 0,2-2-1 15,3 6 0-15,2 5 0 0,3 2 0 16,2 1-1-16,2 3 1 0,2 7 1 16,1-5-1-16,4-5 0 0,1-5 1 15,1 4 0-15,2-1 0 0,3-1-2 16,1-7-4-16,2 5-4 0,2 1-4 0,1 0-11 15,1-6-19-15,-1-4-11 0,5-3 53 16,2-3-175-16,-1-6-131 0,5-3-330 16</inkml:trace>
  <inkml:trace contextRef="#ctx0" brushRef="#br0" timeOffset="10140.18">20064 627 690 0,'4'-5'172'0,"-1"-2"6"16,0-2-107-16,-3-2-18 0,-4-7-7 16,-2 1-14-16,-4-2-12 0,-3 2-9 15,-6 4-6-15,-1-2-3 0,-2 2-2 0,-1 12-1 16,-4 4 0-16,2 6-1 0,-3 3 1 15,3 5 0-15,2 1 0 0,5 5 0 16,3-3 0-16,11 1-1 0,5-6 1 16,9 0 0-16,5-3 1 0,4-2 1 15,1-2 0-15,2-6 1 0,-5-1 1 16,2-2 0-16,-2-3-1 0,-1-5 2 0,-2 2-1 16,-1-2 1-16,-1-1 2 0,-2 1 1 15,-4 1 1-15,0 2 0 0,-3 1 1 16,-3 0-2-16,0 3-1 0,0 3-2 15,-1 1-3-15,1 3-1 0,-1 5-1 16,1 7-1-16,0-1 1 0,0 2 0 16,1 8 1-16,1 5 1 0,-1 2-1 15,2 6 1-15,-2-3-1 0,0 6 0 16,0 4 1-16,-2-6-1 0,0-2 0 16,-4-4-1-16,-1-8 1 0,-2-1-1 0,-3-4 0 15,-3-5 0-15,-1-3 1 0,-3-2-2 16,3-4-4-16,-5-3-7 0,0-3-7 15,2-5-9-15,-2-4-13 0,1-5-15 16,4-4 24-16,1-8-152 0,12-6-130 16,7-7-323-16</inkml:trace>
  <inkml:trace contextRef="#ctx0" brushRef="#br0" timeOffset="10644.71">20076 632 603 0,'16'-3'156'0,"-2"-2"8"16,0 3-76-16,-5 1-32 0,0 0-7 15,-1 0-10-15,-4 2-8 0,3-1-7 16,-2 0-6-16,2-1-2 0,3 0-1 0,5-1-3 16,2 0 0-16,3-3 0 0,3 1-1 15,5 0 2-15,1-1 1 0,-1 1 1 16,-4-2 0-16,-2-2 1 0,-3 0-1 16,-4-2 1-16,-5-4-3 0,-6-3-1 15,-2 1-2-15,-3 1-2 0,-4 0-2 16,-4 2-3-16,-5 3-2 0,-7 6-2 15,-4 4-1-15,-7 1 0 0,-1 7-1 16,-1 6 1-16,2 3 1 0,5 3-1 0,7 0-1 16,5 2 1-16,8 0 0 0,6-4 0 15,5-2 0-15,7-3 1 0,7-1 0 16,6 2 1-16,7 0 1 0,5-5 0 16,3 0 0-16,2-2 0 0,0 0 0 15,-1-2 0-15,-3-5-1 0,-5 6 0 16,-4 5 0-16,-2 3-4 0,-6 3-4 15,-2 1-4-15,-4 4-3 0,-3 1-1 16,-4-2-3-16,-3-5-1 0,-3-1 3 16,-2-3 4-16,-1-2 4 0,-1-2 4 0,-3-3 3 15,2-5 8-15,-1-4 7 0,1-1 4 16,2-5 2-16,1-5 0 0,2-6 1 16,4-7-3-16,3 1-4 0,4 0-6 15,4-4-3-15,4 0-3 0,3 5 0 16,2 2-1-16,1 8-2 0,0-2-4 15,-1 2-5-15,1 5-9 0,-2 2-8 0,-2 2-19 16,-1 2 17-16,0 3-174 0,1 2-152 16,0 4-380-16</inkml:trace>
  <inkml:trace contextRef="#ctx0" brushRef="#br0" timeOffset="10820.24">21182 699 725 0,'5'0'185'0,"3"3"6"16,6-9-100-16,5-3-36 0,7 0-6 16,6-2-24-16,3 0-10 0,4-1-8 15,1 3-12-15,1 5-8 0,-2 2-11 16,-1 0-25-16,-3-3 96 0,0 2-240 16,-1-1-156-16,0 1-408 0</inkml:trace>
  <inkml:trace contextRef="#ctx0" brushRef="#br0" timeOffset="11194.29">22344 294 581 0,'12'-12'162'0,"2"-2"11"0,-2 9-28 15,-4 1-79-15,-3 0-13 0,-2 2-10 16,-3 2-11-16,-3 7-9 0,-5 3-9 16,-4 4-3-16,-2 3-3 0,-6 7-2 15,-1 4 1-15,-4 0 2 0,1 2-1 16,0 4-2-16,1-1-2 0,0 1-2 16,2-5-1-16,3-1 0 0,2 0 0 15,2-5-1-15,3-5 0 0,2-1 0 0,4-4 1 16,3-3-1-16,1 1 2 0,2-4 0 15,3-3 0-15,3 2 2 0,3-6 0 16,4 0 0-16,3 0-1 0,6 1 0 16,4 5-1-16,4-1-3 0,5 2-6 15,1 1-3-15,-1 1-6 0,-2 1-14 16,-2-5-24-16,-4-8-1 0,-5 7-140 0,-3-12-142 16,-4 4-341-16</inkml:trace>
  <inkml:trace contextRef="#ctx0" brushRef="#br0" timeOffset="11415.27">22495 560 750 0,'-2'-1'183'0,"1"0"5"16,-1 2-114-16,1 2-20 0,0 4-4 16,-1 0-12-16,-1 3-7 0,0 5-5 0,-2 6-3 15,0-1-4-15,-1 5-2 0,2 4-5 16,-1 4-6-16,2 2-4 0,1 1-1 15,1 0 0-15,3 1-3 0,0 2-13 16,2-4 1-16,1-3-12 0,0-1-12 16,1-5-21-16,-1-3-20 0,1-1-127 0,3-6 10 15,-1-3-121-15,1 2-206 0</inkml:trace>
  <inkml:trace contextRef="#ctx0" brushRef="#br0" timeOffset="11657.89">22834 438 612 0,'3'0'175'0,"1"8"13"0,-4 5 7 0,1 5-136 16,-2 5-12-16,-1 5 3 0,0 8-7 15,-1-1-11-15,-2 6-14 0,2 2-5 16,-1 1-5-16,2 0-3 0,0 0-2 15,0-7-1-15,0 3-4 0,-2-5-5 0,1-3-11 16,-2-5-10-16,0-4-20 0,-1-2-20 16,0-5 90-16,1 0-227 0,0-5-152 15,3-7-382-15</inkml:trace>
  <inkml:trace contextRef="#ctx0" brushRef="#br0" timeOffset="12177.03">22872 452 765 0,'5'-13'186'0,"3"0"6"0,4 3-118 0,0 0-16 15,1 1-9-15,1 0-14 0,2 1-8 16,-1 0-5-16,0 1-5 0,1 5-3 16,0 1-5-16,2 4-1 0,0 2-1 15,2 4-1-15,1 0-3 0,1 7-1 16,0-1-2-16,-2 3-1 0,0 3 1 15,-2 3-1-15,-4 3-1 0,-5 4 0 0,-7-1-1 16,-4 3 0-16,-6-9-2 0,-5 0 1 16,-5-5 0-16,-2-6 0 0,-3-2 1 15,-5-6 1-15,0-1 1 0,-3 7 0 16,6-7 1-16,2 1 0 0,3-2 1 16,6-3 0-16,4 3 0 0,6-8 0 15,3 0 0-15,1 4 0 0,2-5 0 16,1 3-2-16,1 3 1 0,3-2-1 0,2 2 0 15,2 0 1-15,3-1 0 0,2 7 0 16,3-6 0-16,2 6 0 0,-1 3 0 16,1 5 0-16,4 1 1 0,-2 5 0 15,1-3-1-15,-1 13 2 0,-1-3 0 16,1 1 0-16,-5-9 1 0,-2 8-1 16,-4-1 0-16,-5 1-1 0,-6-4 0 15,-5 0 0-15,-6-2 0 0,-3 6 0 0,-5-6 1 16,-2-4 0-16,-5-5 0 0,-1-2 2 15,-1-4-1-15,-6 0 0 0,-2-2 0 16,1-5 0-16,-2 0-7 0,-5-1-13 16,0 0-14-16,-2-2-26 0,0 1 130 15,4-1-286-15,-3-1-176 0,3 2-457 16</inkml:trace>
  <inkml:trace contextRef="#ctx0" brushRef="#br0" timeOffset="12472.61">21431 1227 640 0,'-11'7'151'15,"8"-6"18"-15,16 1-95 0,11-1-2 16,13 0 3-16,16 3-2 0,19-1-4 15,14 0-2-15,14 5-17 0,10-5-12 16,14 5-9-16,3 1-5 0,0 2-4 16,0 8-4-16,6 1-5 0,-7-3-2 15,-4 8-3-15,-10 3-3 0,0-1 0 16,-2-2-2-16,-11-3-4 0,-15 1-5 0,-4-1-9 16,-12-4-11-16,-8-5-10 0,-17-2-29 15,-14-3-132-15,-6-3-27 0,-13-1-139 16,-11-2-284-16</inkml:trace>
  <inkml:trace contextRef="#ctx0" brushRef="#br0" timeOffset="158054.28">588 5442 503 0,'2'0'138'0,"-1"-4"6"16,-2 1-67-16,-1-2-17 0,-2 0-7 16,-1-5-14-16,-1 3-11 0,0-3-6 15,-1-1-4-15,-2 1-1 0,1-1-2 16,-2-1-3-16,-2 6-1 0,-3-2-3 16,0 3-2-16,-1 1-2 0,-2 4 0 0,-2 0-2 15,1 6-1-15,0 0 0 0,1 4 0 16,1 0-1-16,2 4 0 0,4-2-1 15,3 4 0-15,4-2 0 0,3-1 1 16,5 1 1-16,3-1 1 0,5-1 1 16,1-1 0-16,4 1 2 0,2-1-1 15,0-2 0-15,0 1-1 0,2 3-2 16,0 0 1-16,-1 3-1 0,-2 0-1 16,1 4 1-16,-2 2-1 0,-3 0 1 0,-7 2 1 15,-3 2 1-15,-7 1 0 0,-5 2 0 16,-7 1 1-16,-5 2 0 0,-6-1-1 15,-1-1 0-15,-2-3 0 0,-2-4-1 16,-1-3-1-16,1-7 0 0,2-6-1 16,0-3-4-16,5-5-12 0,3-9-14 15,7-2-6-15,6-8-19 0,7-4-121 0,6-6-127 16,7-3-301-16</inkml:trace>
  <inkml:trace contextRef="#ctx0" brushRef="#br0" timeOffset="158494.26">860 5363 593 0,'14'-6'147'0,"-6"3"6"15,-2 3-84-15,-3 3-32 0,-4 4 1 16,-3 6 0-16,-3 5-8 0,0 6-9 16,0 3-5-16,-3 4-2 0,3 6-1 15,2 5-3-15,5-1-6 0,2 0-1 16,5-4-2-16,1-4 0 0,7-2 0 15,0-6-1-15,1-9 0 0,2-1 4 16,2-8 4-16,-2-4 5 0,2-3 5 0,-2-4 3 16,-2-8 4-16,3-4 1 0,-2-4-3 15,0-2-4-15,-3-2-5 0,-2 1-4 16,-1 4-4-16,-4 3-3 0,-1 5-3 16,-3 5-2-16,0 5 0 0,1 10-1 15,-2 5 1-15,2 2-1 0,3 7 1 16,2 2-1-16,2 2 1 0,2 0-2 15,4-4 0-15,4-4 0 0,2-2-1 16,1-6 1-16,0-4 4 0,-1-6 5 0,-1-4 8 16,-3-7 5-16,-3-4 4 0,-1-5 4 15,-3-3 3-15,0-6-2 0,-2-3-4 16,0-2-6-16,0-4-5 0,-1-1-4 16,-3-2-5-16,-2-1-6 0,-4 2-4 15,0 1-5-15,-4 5-8 0,-1 6-10 16,-2 3-16-16,-1 7 118 0,-1 9-288 15,0 4-180-15,5 4-488 0</inkml:trace>
  <inkml:trace contextRef="#ctx0" brushRef="#br0" timeOffset="202609.11">19962 6474 59 0,'-3'-3'0'16,"0"-3"-8"-16,1 1-43 15</inkml:trace>
  <inkml:trace contextRef="#ctx0" brushRef="#br0" timeOffset="204963.33">20011 6437 270 0,'0'-3'79'0,"-1"1"1"0,-1 0-20 15,1-1-22-15,0-1-8 0,-2 0-4 16,2 2-1-16,-1-1 2 0,0 0 3 15,1 1 2-15,0-1 1 0,0 2-2 16,1 0-5-16,0 0-4 0,1-1-3 16,0 1-3-16,1 0-2 0,1 1-2 15,1 0-3-15,-2-1-2 0,2 0 0 16,0 2 0-16,-1-1 2 0,0 0 2 0,0-2 1 16,1 4 2-16,1-2 0 0,2-1 0 15,4-2-2-15,4 1-2 0,6-2-3 16,3 0-2-16,10-3-2 0,9 1 2 15,6 0 1-15,7 0 0 0,5 2 2 16,8-1-1-16,5 3 0 0,2 1 0 16,4 1-2-16,-3 1-3 0,0 3 0 15,-4-2-1-15,-7 3-1 0,-6-4 1 16,-10 2-1-16,-12-1 0 0,-7 1 0 0,-10-2 0 16,-9 0-1-16,-9 0 0 0,-10 3 1 15,-11-1 0-15,-7 1 1 0,-11-3 0 16,-7 1 2-16,-8 0-1 0,-9 0 1 15,-3 0 0-15,-3-4-1 0,-4 2 1 16,2 2-1-16,0 0 0 0,3-1 0 16,3-1 0-16,2 0-1 0,3 1 1 15,8 1-2-15,5 1 0 0,2-2 0 0,5 2 0 16,4 2-1-16,4-2 0 0,6 4 0 16,2-5 0-16,3 0 0 0,5 1-1 15,3 0 1-15,6-2-1 0,1 1-1 16,4-3 2-16,2 0 0 0,5-2 2 15,6-1 0-15,6 0 2 0,5-3-1 16,10 1 2-16,7-1-1 0,9 1 0 16,6-1-1-16,5 1 0 0,6 0 0 15,6 2 0-15,1-1 0 0,2 5 0 0,-2 0 0 16,-3 3-1-16,-5 0 0 0,-7 2-1 16,-9 0 0-16,-9 1 1 0,-11-2-2 15,-10-1 2-15,-8 0-1 0,-9 1 2 16,-14-1 1-16,-9-1 0 0,-9-1 2 15,-9-1 2-15,-15 0 1 0,-6 0 2 16,-11-1-1-16,-6 0 1 0,-4-3-1 0,-4 3-1 16,-5-1-1-16,4 1-3 15,0 1-1-15,5 0-2 0,7 0-1 0,7 0 1 16,10 0-2-16,12 2 1 0,8-1 0 16,11-1-1-16,7-2-1 0,9 2-2 15,5 3 0-15,8-1 1 0,7-4 0 16,7 4 0-16,11-4 0 0,9 1 2 15,12-2 3-15,10-3-1 0,9 1 0 16,7 1 1-16,5 2-1 0,4-2 2 16,1 4-1-16,1 2-1 0,-4 0 1 15,-4 2 0-15,-7 0-1 0,-9 0-1 0,-10-1 1 16,-11 1-1-16,-13-2 0 0,-8 1 1 16,-9-1 1-16,-8-1 1 0,-12-1 1 15,-10 0-1-15,-9-2 2 0,-6-2 0 16,-11 2 0-16,-11-2 1 0,-7-2-1 0,-5 2-1 15,-4-1 0-15,-5-2 0 0,1 3-1 16,-3-2 0-16,4 2-2 16,4-2 0-16,4 1-1 0,7-1 0 0,7 2 0 15,7 0 1-15,9-2-1 0,7 0 0 16,8-1 0-16,4 1 0 0,7 1-1 16,8-2-1-16,6-1 1 0,7 0-1 15,8 1 0-15,8 0 1 0,7 0 0 16,9 1 1-16,7 0 1 0,9 5 0 15,2 1 1-15,5 3 0 0,3 4 0 16,2 2 0-16,2 3 0 0,-1 2 0 0,-3 2-1 16,-4 3 0-16,-1-1 0 0,-11-2 0 15,-5 0-1-15,-12-1 0 0,-11-6-1 16,-6 0 1-16,-10-3-1 0,-11-3 1 16,-13-3 1-16,-9-1 0 0,-9-1 1 15,-11-2-1-15,-12-2 1 0,-10-1 0 0,-7 1 0 16,-7-2-2-16,-3 0 1 0,-6 0 0 15,1 0 0-15,2 1 0 0,3 2 0 16,8 3-1-16,7 0 1 0,8-1-1 16,9 6 0-16,13-1 0 0,10 0 0 15,7-1-1-15,7-1 0 0,6 0-1 16,8-1 0-16,9-1 0 0,6-3 0 16,6 0 0-16,9-2 1 0,11 1 0 15,12-3 1-15,7 2 1 0,7-1-1 16,8 2 0-16,2 3 1 0,5 3-1 0,1 1 1 15,-1 4-1-15,-3 3 0 0,-3 1 0 16,-8 1 1-16,-6 2-1 0,-8-2 0 16,-12-2 0-16,-11-1 0 0,-9 0 0 15,-10-3 0-15,-11-1 0 0,-12-2 0 16,-11-1 1-16,-9-1-1 0,-12-1 1 0,-12-2 1 16,-10-1-1-16,-10 1 1 0,-6 1-1 15,-4-2 0-15,-5 0 0 0,-2 3 0 16,6 0-1-16,2 1 0 0,7 0 0 15,9 0 0-15,9-1 0 0,12 3 0 16,11-3-1-16,9 0-1 0,8 1-1 16,8-3-2-16,9-1-1 0,10-3 0 15,7 0 1-15,11 1-1 0,11-1 1 16,11 2 1-16,11 0 3 0,8 4 0 16,7 7 1-16,5 1 0 0,4 4 0 0,0 1 1 15,-2 2-1-15,-2 1 1 0,-9 1-1 16,-7-3 0-16,-9-1 1 0,-11-2-1 15,-12-1 0-15,-11-3 2 0,-12-1 0 16,-10-3 2-16,-10 0-1 0,-12-3 1 16,-12-3-1-16,-10 2 2 0,-12-3-3 15,-9 0 0-15,-10-3-1 0,-5 0 0 0,-6 4 0 16,0-4 0-16,2 3-1 0,4 0 0 16,7 2 1-16,11-2-1 0,8 2-1 15,16-2 2-15,10 3-2 0,10-1-1 16,12-2 0-16,10 1 1 0,10 0-2 15,12 1 1-15,11-2 0 0,13 1 0 16,10 0 3-16,8 1-1 0,7 3 0 16,3 1 1-16,2 3-1 0,-3 0 2 15,1 2-1-15,-5 2 0 0,-6 3 0 16,-8-4 0-16,-7 1 0 0,-12-3 0 0,-8 2-1 16,-12-1 1-16,-8-2 0 0,-8-3 0 15,-8 1 0-15,-5 0 0 0,-7 1 1 16,-6-4 0-16,-10 2-1 0,-4 0 1 15,-5-1-1-15,-3 2 0 0,-3 1 0 16,0-1-1-16,-1-1 1 0,6 1-1 16,1 0 0-16,1 1 0 0,5-1 1 0,3 0-1 15,4-1 0-15,4 2 0 0,3 0-1 16,3 0 1-16,4-1-1 0,4 2 0 16,3-1-2-16,3 2 1 0,2-1-1 15,2-1-1-15,2 0 1 0,3 2 1 16,0-4-1-16,2 2 2 0,-1-3 1 15,3 1 0-15,1-1 1 0,0-2 0 16,1 2 0-16,1-1 0 0,0 0-1 0,0-1 1 16,0-1-1-16,-1 2 1 15,-1 0-1-15,-1-1 0 0,-1 2 0 0,-1-1 0 16,-1 5 0-16,0-2 0 0,0 0-1 16,-1-1 1-16,2 2 0 0,-2-2 0 15,3 2 0-15,0-2 0 0,1 1 0 16,2 1 0-16,1 0 0 0,0-1 0 15,2 3 0-15,1-2 0 0,0-1 0 0,1 0 0 16,2 2 0-16,2-2 0 0,3-1 0 16,3-2 0-16,0-1 0 0,7 3 0 15,3 1 0-15,4-2 0 0,2 0 1 16,2 1-1-16,0 1 0 0,6 4 0 16,-5-3 0-16,-1-1 0 0,-2 2 0 15,-3 1 0-15,-3 0 0 0,-3-1 0 16,-8-4 0-16,-3 6 0 0,-7-4 0 0,-4-1 0 15,-4 1 1-15,-4-1-1 0,-4 0 1 16,-3 1 0-16,-3-1 0 0,-4 2 0 16,-3-1 0-16,-7 0 0 0,-5-1 0 15,-5 0 0-15,-6-2 0 0,-3 0 0 16,-4-1-1-16,-3-1 1 0,-5 2-1 16,0 0 1-16,-2 1-1 0,0 2 0 15,-2 0-2-15,1 1 1 0,2 3-2 16,8-1-1-16,1 0-1 0,6 1-1 15,9-1 1-15,6 0-1 0,7 0 0 0,6-2-3 16,5-1-2-16,6 1 2 0,6-2 0 16,6 1 2-16,4-1-1 0,4-1 2 15,4 0 4-15,5 0 3 0,2-1-1 16,-2 1 0-16,2-1 0 0,-2-1-3 16,0 0-8-16,-3 1-10 0,-4-1 79 15,-3-2-226-15,-3-1-149 0,-4-1-402 0</inkml:trace>
  <inkml:trace contextRef="#ctx0" brushRef="#br0" timeOffset="205902.68">21182 6061 411 0,'0'2'105'0,"0"-3"3"16,0 1-50-16,0-1-21 0,0 1-9 15,0-1-8-15,0 1-5 0,0-1 0 16,-1 1 0-16,1-2 1 0,0 4-3 15,-1-2-3-15,1 0-1 0,-1-2-2 16,0 2-2-16,0 0-2 0,0 0-1 16,0-1-1-16,1 0 1 0,-1 1 0 0,-1 0 2 15,2-1 2-15,-1 1 2 0,1 0 0 16,0 0 2-16,1 1 1 0,-1-1 0 16,2 0 0-16,-2-1-2 0,0 0 0 15,0 2 0-15,1-1 0 0,-1-1-1 16,0-1 0-16,2 1 0 0,-1 0-1 15,1 0 0-15,3-2-1 0,-1 1-1 16,1-1 0-16,3 1-1 0,-1 0 0 0,1 0 0 16,1-1 0-16,4 3 0 0,0 0 0 15,2 0 0-15,1 0-1 0,2 0 0 16,2 0 0-16,1 1 0 0,0-1 1 16,0 2 1-16,4 2 0 0,-1-2 1 15,3 1 0-15,-1 2 0 0,0-4-1 16,0 3 0-16,3-2-2 0,-4 0-1 15,2 0 0-15,0-2-1 0,-2 0 0 16,-1 0 0-16,3 0-1 0,0 1 2 0,0-1 1 16,2 2 1-16,-2 2 0 0,-2 2 0 15,-2-2 0-15,-4 0 0 0,-4 0 0 16,-4-3-3-16,-5 2 0 0,-2-2 0 16,-2-2 1-16,-1 1-1 0,0-1 1 15,0 0-2-15,-1 0-1 0,-1 0-3 16,0-3-2-16,0 3-3 0,-1-1-3 15,0 1-1-15,0 1-2 0,-1 0-5 0,1-1-1 16,-1 1-6-16,2-1 1 0,-2 1-60 16,0-2-69-16,0-3-108 0,0 0-249 15</inkml:trace>
  <inkml:trace contextRef="#ctx0" brushRef="#br0" timeOffset="207638.2">2321 1291 262 0,'14'9'96'0,"9"-2"9"16,6-4-5-16,9-2-22 0,11-5-6 15,13 0-8-15,9-3-11 0,10-2-13 16,13-1-6-16,13 1-8 0,7-2-8 15,2 0-3-15,5-5-5 0,4 1-1 16,1 2-2-16,-7 0 0 0,-6 2-1 16,-7 2 0-16,-8 2-1 0,-12 5 2 0,-14-1-3 15,-15-1 1-15,-16 2 4 16,-12 1 8-16,-15-2 1 0,-17 1-1 0,-17 0-1 16,-16 2-1-16,-16 1-1 0,-14-1-4 15,-19-2-9-15,-17 4 0 0,-8 1 0 16,-12 3 0-16,-4-4 0 0,-7 4-2 15,1 5 1-15,0-1-2 0,6 1 0 16,3-3 0-16,8 3 0 0,12 2 1 0,13-1-1 16,12-2 1-16,13-1 0 0,16-2 0 15,15 2 1-15,11-5-3 0,11 1-1 16,12-3 1-16,13-1 0 0,16-1 1 16,12-2 0-16,16-1-1 0,19 3 4 15,11-5 1-15,13 1 0 0,11-3 0 16,10 3 1-16,2 2-1 0,0-1 1 15,2 0-1-15,-3 1 0 0,-4 2 0 16,-11 2-1-16,-12 3 0 0,-10-5 0 0,-15 2-1 16,-18 0 0-16,-14 0 0 15,-16-2 1-15,-15 3 1 0,-19 1-1 0,-13 2 1 16,-19 0 0-16,-15-1 0 0,-20 1 0 16,-13-1-1-16,-13 2-1 0,-11-3 1 15,-10-3-2-15,0 3-1 0,-5 2 0 16,7 2-2-16,1-2 1 0,8-1 0 15,13 0 0-15,12 3 1 0,13-2 1 16,17-4 0-16,14 1 1 0,15-1 1 0,12 0-1 16,10-2-2-16,13-1 0 0,13-2 0 15,13 0 2-15,18-3 0 0,14-4 0 16,15 0 1-16,13 4 4 0,11-4 1 16,12 0 2-16,7 1-1 0,-2 3 0 15,-1 2 0-15,3 0 0 0,-4 0-1 16,-8 5-2-16,-10 0-2 0,-13 2-1 0,-10-1 0 15,-16-1-1-15,-16 4 0 0,-15-1 0 16,-14-2 1-16,-15 3 0 0,-16 1 0 16,-17 4 0-16,-17 3 1 0,-19-1 0 15,-14 0 0-15,-18 5 0 0,-12 0-2 16,-11-1 1-16,-3-3 0 0,-5 2 0 16,6 2 0-16,2-1-1 0,15-3 0 0,13-4 0 15,16 2 0-15,17-2 0 16,17-6 1-16,15 0-1 0,14-1-2 0,11-2 1 15,12 0-1-15,11-2 1 0,15-2 0 16,14 1 0-16,15-2-1 0,13-1 3 16,12-1 0-16,11 1 0 0,12-5 0 15,5 0 0-15,0 2 0 0,2 1 1 16,1 2-1-16,-1-4 0 0,-11 1 0 16,-10 2 0-16,-12 5-1 0,-12-2 1 15,-15-2-1-15,-19 5 1 0,-12 1 3 0,-13-1 0 16,-15 0 0-16,-15-1 0 0,-17 2-1 15,-15 1 2-15,-19-3-2 0,-13 1-3 16,-12 6-1-16,-11 4-1 0,-6 1-2 16,-1 0 1-16,6 2-2 0,8 5 1 15,7 2 0-15,14-2 1 0,17-2 1 16,16-2 0-16,17 0-3 0,17-2 1 16,18-3 0-16,19-3 0 0,12-3 0 0,17-1 1 15,14-2 1-15,14-1 3 0,7-3 1 16,3-2-1-16,4-1 0 0,4 0 4 15,-5-3-14-15,-8-1-16 0,-7-3-144 16,-24 10-142-16,11-14-365 0</inkml:trace>
  <inkml:trace contextRef="#ctx0" brushRef="#br0" timeOffset="209087.36">6582 1462 450 0,'-9'3'115'15,"7"-1"9"-15,2-1-63 0,1-1-13 0,1-3-7 16,0 5-3-16,-1-3-8 16,0-1-7-16,0 0-5 0,2-1-5 0,-1 1-3 15,1 1 0-15,2-1-2 0,2 0-2 16,3-2-3-16,5 2-1 0,4-2-1 16,6-3-1-16,6 2 1 0,6-2 0 15,6 1 0-15,7-1 1 0,6 2-1 16,5-1 0-16,7 5 1 0,6-7-1 15,2 1 1-15,4 2 0 0,2 0 0 0,3-4 0 16,3-2 0-16,1 0 0 0,-2 9 0 16,3-1-2-16,0-3 1 0,3 0 0 15,-1 2 0-15,-2 4 0 0,-3 1-1 16,2-2 1-16,1 2 0 0,1-2 0 16,-3 0-1-16,-1 4 1 0,0-1 0 15,-1 1-1-15,3-2 0 0,0-1 1 16,-3 1-1-16,0 2 0 0,1 1 0 0,0-1 0 15,4-2 1-15,-3 0-1 0,0-1 1 16,-2 6 1-16,1-1 1 0,-1-1 0 16,1 1 1-16,-2-1 0 0,-2 1 1 15,-3-1 0-15,-2 0 0 0,-3 0-1 16,1-3 0-16,0-1 0 0,-5 0-1 16,-1-4 0-16,-1 4 0 0,-1-3-2 15,0 0 1-15,-4 1 1 0,-2-1 1 0,3 2 0 16,-1 1 2-16,0-4-1 0,-1 0 1 15,-3 0 0-15,2 0 0 0,-4 2-2 16,-3-2 1-16,0 3 0 0,5 2-1 16,-5-2 1-16,5 1 1 0,-3 0-1 15,0-1 0-15,-2 6-1 0,-2-3 0 16,-5 2 0-16,3 2-1 0,0-3-1 16,2 0 0-16,0-3-1 0,0 1 0 0,0 0 0 15,-1 1 0-15,1-1 0 0,-4 3-1 16,0 2 1-16,1 1-1 0,1-2 1 15,1-1-1-15,-1 1 0 16,-3-2 1-16,1 1 1 0,-3-2 1 16,-2 0 1-16,-2 4 0 0,-2-1 0 0,1-1 1 15,0 2-1-15,3 0-1 0,2-4 0 16,0 0-2-16,-3-3 0 0,2 0 0 16,-1-2-1-16,1 4 1 0,-3-3-1 0,-2 3 0 15,2 1 1-15,5 0 0 0,2 1 0 16,3 2-1-16,-3-5 1 0,0 0 0 15,2-1 0-15,-2-1-1 0,-2 6 0 16,1-2 0-16,-4 1 0 0,9 1 0 16,-3 2 0-16,3 0 1 0,3-2-1 15,-2-3 0-15,-2 2 0 0,-1-3 0 16,-4 3 1-16,9-2-1 0,-6 1 0 16,0-1 0-16,9 1 0 0,-3-2 0 0,8 1 0 15,-3 2 0-15,-7 0 0 0,3 1 0 16,1 0 1-16,-4 3-1 0,10 0 0 15,-2 0 0-15,2 0 0 0,6 0 0 16,1 1 0-16,-2 0 0 0,-7-1 0 16,-1 2 0-16,-1-1 1 0,5-1-2 15,-5-3 2-15,-5 0-1 0,-5 0 1 16,-1-4 0-16,-11 1 0 0,-7-2-1 0,-12-1 0 16,-7 0-11-16,-6 0-24 0,-12 0-144 15,-9-2-145-15,-15-1-374 0</inkml:trace>
  <inkml:trace contextRef="#ctx0" brushRef="#br0" timeOffset="-204992.62">9248 2316 495 0,'-10'4'103'0,"-2"3"1"0,1-2-85 16,0 3-14-16,1-1 10 0,3-3 10 15,0-3 6-15,3-2 1 0,4-2 1 16,2-4 0-16,2-2-1 0,3-1-13 0,1-1-9 16,0 1-6-16,0 1-1 0,0 2-1 15,-2 2 0-15,-2 3 0 0,-1 2-1 16,-1 0 0-16,0 0 0 0,3 0 0 15,0 1 0-15,4 0 0 0,4 1 1 16,3 0 0-16,4 2 0 0,3 1 2 16,2 1 1-16,5-3-1 0,2 3 2 0,1-2-1 15,3-1 0-15,2-1 2 0,3 3-1 16,5-1-1-16,0-2 1 0,2 2-1 16,3 1 0-16,3-3 0 0,3 1-2 15,3-5 0-15,3 0 0 0,5-2-2 16,2-3 0-16,0 3 1 0,1-1-2 15,0 1 0-15,-2-1 1 0,-1 2-1 16,0 3 0-16,-2-1 0 0,-1-1 0 16,-1 4 2-16,1 0 0 0,2 2 2 0,0-1 0 15,-2-2 1-15,5 0 0 0,4-1-1 16,1-2 0-16,2-4-1 0,0 1-2 16,3-2 1-16,2-1-2 0,-2-2 1 15,0 4-1-15,-1-3 0 0,1 3 0 16,0-1 0-16,1 6 0 0,-3 2-1 15,-1 5 1-15,-1-2 0 0,1 4 0 16,-4 0 1-16,0 1 0 0,3-2 1 0,-4 2 1 16,2-2 1-16,0 1 0 0,2-1 0 15,-2-1 1-15,3 1-2 0,1-2 1 16,0 0-1-16,-2-2-1 0,0-1-1 16,-3-2 0-16,5 1-1 0,-1-1 1 15,-6 0-1-15,0-2 1 0,2 3-1 16,-1-1 0-16,3 1 0 0,-6-1 0 15,3 5 1-15,3 0-2 0,5 5 1 16,-2 0 0-16,10-3 0 0,3 1 1 0,8 2-1 16,2-3 0-16,-8-1 0 0,11-3 1 15,5 1-1-15,-3 3 0 0,-1 1 0 16,-3-4 0-16,-1 0 0 0,6 0 0 16,-4 0 0-16,1 4 0 0,-5-5 0 15,1 0-1-15,5 4 1 0,1 5 0 16,-3-1 0-16,-3-2 0 0,3 0 0 15,3 2 0-15,-2 2 0 0,-4 0 0 0,-2-5 0 16,2-3 1-16,3 8-1 0,-3 1 0 16,-4-4 0-16,-2 0 0 0,0-2 0 15,-2 5 0-15,3 1 0 0,-7-4 0 16,-3 1 0-16,-1 1 0 0,2 0 0 16,-1 1 0-16,4 0 0 0,-6-3 0 15,3 3 1-15,0-4-1 0,2-1 0 16,0-1 0-16,2-1 0 0,-6-1 0 15,-3-1 0-15,-2-1 0 0,-5-2 0 0,-1 0 0 16,-6-2 0-16,-5 0-1 0,4-2 1 16,-5 1 0-16,0 1 0 0,-2 0 1 15,2-1-2-15,-1 1 1 0,-4 0 0 16,0 0-1-16,7-1 0 0,-3-2 0 16,-1-2 0-16,-1 2-1 0,-3 0 1 0,4 0 0 15,-4 2 0-15,-4-2 0 0,4-2 0 16,2 1-6-16,0-1-10 0,-4-2-9 15,-1 0-17-15,-5-3-118 0,-6-2-126 16,-6-2-302-16</inkml:trace>
  <inkml:trace contextRef="#ctx0" brushRef="#br0" timeOffset="-196143.03">16604 14378 451 0,'-1'6'109'0,"-1"-3"2"15,2-2-48-15,0-2-42 0,1 2-9 16,0-2-7-16,0 0-1 0,3 0-2 16,2-2 0-16,-1-1-1 0,3 1 1 15,0 0 0-15,-1 0 0 0,-1 0 0 16,-2 2 0-16,-2 0 0 0,0 1 1 16,0 1 1-16,-2-1 1 0,0 0 1 0,0 0 0 15,0 0 0-15,1 1 0 0,1 0-1 16,1 1-1-16,2 0-2 0,0-1 0 15,3 2-1-15,2-1 0 0,0-1-1 16,0 2 0-16,1-1 0 0,0 1 0 16,0 1 0-16,-1-1 1 0,-1 1 0 15,0 0 1-15,-1 0 0 0,0-1 0 16,2 0 0-16,0-2 0 0,1 3-1 0,3-1 0 16,0-1-2-16,2 0-1 15,0 2-4-15,2-3-13 0,0 2-76 0,0-1-28 16,0 0-87-16,2-1-192 0</inkml:trace>
  <inkml:trace contextRef="#ctx0" brushRef="#br0" timeOffset="-196068.23">17163 14443 297 0,'25'0'80'0,"0"1"-13"15,-1-1-78-15,0-1-108 0,-4 1-195 16</inkml:trace>
  <inkml:trace contextRef="#ctx0" brushRef="#br0" timeOffset="-194927.93">16975 15272 546 0,'0'2'122'0,"0"-4"1"0,-1 0-92 0,1 0-8 16,1 0-4-16,-1 0-5 0,2-1-5 15,3-1-1-15,-1-1-2 0,4 1-3 16,0 0-3-16,0 0-1 0,2-1-1 16,0 2 0-16,-1 1 0 0,1 0 1 15,0-1 0-15,-1 1 1 0,2 2 0 16,1 0 1-16,5 1 0 0,0-1 2 16,3 4 2-16,4-2-1 0,3 2 1 15,4 0-1-15,7 2 0 0,3-2 0 16,7 2-2-16,6-4-1 0,6 0 0 0,6-5 0 15,2 1 0-15,2-2 0 0,2 0 0 16,2 1-1-16,0-1-1 0,0 0 0 16,0 1-1-16,0 1-1 0,0-1-1 15,1 0 1-15,-1-1 1 0,2 0 0 16,3 1 0-16,2 2 2 0,2-2 1 16,5 0 0-16,4 1 1 0,1 0-1 0,1 1 0 15,-1 1 0-15,0 2 0 0,3-2-2 16,-1 0 1-16,-3-1 0 0,0 2 0 15,-3 4 1-15,-1-3-1 0,1-2 1 16,-1 0-1-16,-3-1 0 0,-2 4 0 16,0-2 0-16,-1-3-1 0,1 2 1 15,-1-1-1-15,-1 2 1 0,0 3 0 16,2-3-1-16,-1 3 0 0,-2 3-4 0,-4-1-127 16,-7 0-111-16,-2 1-296 0</inkml:trace>
  <inkml:trace contextRef="#ctx0" brushRef="#br0" timeOffset="-189410.69">19567 16290 409 0,'-4'-1'111'0,"0"0"3"16,1 0-36-16,2 0-31 0,-1-1-18 15,0 1-10-15,1-1-2 0,1 2 2 16,0-1 1-16,0 0 1 0,0 0 0 16,1 1 0-16,1 0-2 0,4-1-3 0,2-1-5 15,6 0-3-15,2 1-2 0,6-2-2 16,4 0-2-16,7 0 0 0,3 3 0 16,5 0 0-16,4 1 0 0,5 2 0 15,6-1 0-15,5 1-1 0,5 0 0 16,2-1-1-16,4 0 1 0,4 2-1 15,2-4 1-15,-2 0-1 0,1-4 0 16,0 0 1-16,-3-2-1 0,-1 1 0 16,-6-3 1-16,-2 2-1 0,-6-1 0 15,-3 3 1-15,-5-1-1 0,-5 1-1 0,-6-2 2 16,-5 3-1-16,-6-2-1 0,-7 3 1 16,-7-1 0-16,-5 2-2 0,-5 0 1 15,-4 1-2-15,-5 1 1 0,-7 3 1 16,-5-1 1-16,-10 2-1 0,-8 2 2 15,-6-1 1-15,-7 1 0 0,-5-2 0 16,-4 0-1-16,-3-1-2 0,-2 1-1 0,-3 0-1 16,-5 2-2-16,-4-3 0 0,-2 2-1 15,0-1 1-15,-4 2 1 0,0-4 1 16,-1-1 2-16,4 0 0 0,5 2 1 16,4-2 1-16,8 0 0 0,9-2 1 15,7 1 0-15,9 0 0 0,9-1 1 16,5 0 0-16,6-1 2 0,5 0-1 15,3 0 0-15,6-1 0 0,6-3-1 16,9 1 0-16,5 0-2 0,12-1-1 0,10 2-1 16,13-4 1-16,10 3-1 0,9 1 0 15,3 0 0-15,7 3-2 0,0 2-1 16,0-2-2-16,0 2-1 0,-8 2 0 16,-6 2 1-16,-4-1 0 0,-8 1 1 15,-10 0 3-15,-7 2 1 0,-11-1-1 16,-7 3 0-16,-8-2-2 0,-6 0-1 15,-6-3-1-15,-6 5 1 0,-8-1 0 0,-9-3-1 16,-8-1 2-16,-11 0 2 0,-8 2 2 16,-9-1 0-16,-6-2-1 0,-5-3 2 15,1 0-1-15,0-1 1 0,8 0 0 16,8-4 0-16,8 3 1 0,12-3 0 16,9 2 1-16,11-1-4 0,13-2 67 15,15-1-198-15,14-4-123 0,13-5-351 16</inkml:trace>
  <inkml:trace contextRef="#ctx0" brushRef="#br0" timeOffset="-187114.9">15698 16472 498 0,'-5'1'120'16,"-2"-1"2"-16,-3-1-53 0,-1 1-48 16,-3-3-3-16,-2 1-3 0,-2-2-2 15,-3 1-1-15,0-2 0 0,-2-4 0 16,-2-3-2-16,-4-1-3 0,-2-6-2 0,-5-2-2 16,-1-3-1-16,-4 1-2 0,-1-7 1 15,-10-3-1-15,-7-1 0 0,2-4 0 16,4-2 0-16,-3 0 0 0,2-2 0 15,-1 1 0-15,11 4 0 0,2-6 1 16,0 6-1-16,-4 1 0 0,-2-4 1 16,0 1-1-16,1-2 1 0,-1-1 1 15,-1-1 5-15,-4-2 2 0,1-3 3 0,1-1 2 16,2-1 4-16,2 0 2 0,2 1 2 16,6-1-1-16,5-3-2 0,3 0-1 15,4-1-2-15,0 4-2 0,1-3-3 16,2-2-4-16,5 3-1 0,0-2-1 15,5 3-1-15,4-4-1 0,1-3 0 16,5 0-3-16,1-3 1 0,2 4-1 16,4-2-1-16,1 1 0 0,-1 5 1 15,6 0 1-15,2 3 1 0,5 1 1 16,5 1 1-16,4 4 1 0,5 0 0 0,2 1 1 16,5 2 0-16,-1 3 1 0,3 2 1 15,3 2-1-15,3 0 1 0,-1 3-1 16,3 1-1-16,-2 0 0 0,5-4-2 15,0-1-1-15,-3 0-2 0,2-3 0 16,-1 2-1-16,6-1 0 0,1 2 0 0,-7 4-1 16,-2 3 1-16,4-2 0 0,6 5 1 15,2 1 3-15,3 4 0 0,-4 3 1 16,5 0 2-16,5 4-1 0,-4 4-1 16,-8 1 0-16,-2 1-2 0,-6 0-4 15,-1 3-2-15,-7-1-7 0,-5 0-6 16,-4 0-10-16,-3 0-12 0,-5 4-10 15,-3-1-8-15,-5 0 7 0,-2 2-128 16,-1 0-118-16,-4-3-288 0</inkml:trace>
  <inkml:trace contextRef="#ctx0" brushRef="#br0" timeOffset="-186691.29">15230 13013 639 0,'1'5'139'0,"7"-2"0"0,2-2-103 0,-2 0-24 15,4 0-6-15,2-2-3 0,2 0-2 16,6 1-1-16,-2-1 0 0,4 2 0 16,3 1-1-16,5 3 0 0,4 2 0 15,1 2 1-15,2 2 0 0,-3 3 0 16,3 3 0-16,2 1 1 0,2 1 0 16,-2 1 2-16,3 1 0 0,-1-1 2 15,-1 0 1-15,0-1 1 0,-6-6 2 0,-5-1 1 16,-5-3 1-16,-6-4 0 0,-7 0-2 15,-3-3-1-15,-5-1-3 0,-3 0-5 16,-7 3-1-16,-5 3-2 0,-7 6 0 16,-8 5 0-16,-7 5 0 0,-10 10 3 15,-7 7 2-15,-4 8-12 0,-5 7 105 16,-2 4-245-16,-7 4-141 0,-3-3-403 16</inkml:trace>
  <inkml:trace contextRef="#ctx0" brushRef="#br0" timeOffset="-168785.01">16663 10338 684 0,'2'1'149'16,"0"1"1"-16,0-2-112 0,0 0-18 15,-1 0-2-15,1-1-4 0,0 2-1 16,-1-2 1-16,3-1 1 0,-3 0-1 15,0 0-3-15,1-2-2 0,-1 3-2 16,0-1-1-16,0 2-1 0,-1 1 0 16,0-2-1-16,0 1-1 0,-2 1 1 15,1-1-1-15,-2 0 1 0,-3 2 1 16,-1 0-1-16,-4 1 1 0,-4 0-1 0,-3-2 0 16,-6 2-1-16,-7 1-1 15,-4-4-2-15,-5 0-1 0,-3 1 0 0,-4 0 0 16,-5-1-1-16,-2-2 1 0,7 0-1 15,-2 4 0-15,2 1 2 0,-2-1-1 16,0 0 1-16,3 5 1 0,5-1-1 16,-4 1 0-16,0 0 1 0,3-3-1 15,4 1 1-15,3 2-1 0,4-2 0 0,2 2 0 16,2-1 0-16,2 3 0 0,1 2 0 16,1 4 0-16,0-2 0 0,-2 2 0 15,-2 4 0-15,-1 3 0 0,-2-2 0 16,1 5 0-16,0-2 0 0,2 3 0 15,1 2 0-15,-3 2 0 0,5-2 0 16,2-1 0-16,5 0 0 0,0 2 0 16,3-4 0-16,1-2 0 0,6 0 0 0,2-2 0 15,0 0-1-15,1 1 2 16,1 0-2-16,-2 4 1 0,2 0 1 0,-3-1-1 16,2 2 0-16,-1 2 0 0,-1 2 0 15,-2-1 0-15,0 2 0 0,-2 1 0 16,0 3 0-16,-2 0 1 0,0 0-1 15,1 0 0-15,2 1 0 0,3-3 0 16,1-5-1-16,4 1 0 0,2-3 0 16,6-1-1-16,0-1 0 0,7 0 0 0,0-1 0 15,1 1 1-15,1-1 0 0,-1 1 0 16,-1 1 1-16,-1 0 0 0,-3-2 0 16,-1 2 0-16,3 1 1 0,1-1-1 15,1 2 0-15,-1 2 1 0,0-1-1 16,1 4-1-16,2-3 1 0,-3-2-2 15,3 3 0-15,2-1 0 0,4-2-1 16,5 1 0-16,-1-3 1 0,1 1 0 16,2 1 1-16,-1-2 1 0,0 1 0 0,-1-1 1 15,-4 0-1-15,0-1 1 0,1 1-1 16,0 1 1-16,0-1 0 0,1 0 0 16,4 1-1-16,3-3 1 0,5 0-1 15,4-3 0-15,1-3 0 0,6-1 0 16,1-6-1-16,-1-3 1 0,-1-1-1 15,1 1 1-15,-1-3-1 0,-2-1 1 16,-3 0-1-16,-2 3 1 0,1 0 0 0,-2 1 1 16,-1 0-1-16,-1 1 2 0,0 2-1 15,0-1 1-15,-2-1 0 0,3 1 0 16,-1-1 0-16,5-2 1 0,-2-1-2 16,3-4 1-16,2 2-1 0,4-3-1 15,0 0 1-15,3-3-1 0,-1-1 0 16,2 1 0-16,-1-1 0 0,2-3 0 0,1 3 0 15,0-2 0-15,0 0 0 0,1 3 0 16,1-2 1-16,3 1-1 0,0 0 0 16,1 2 0-16,1-1 1 0,0 5-1 15,0-3 0-15,3 3 0 0,2-1 0 16,0 1 0-16,0 1 0 0,2-1 0 16,-1-2-1-16,1 0 1 0,1-1-1 15,-2 0 1-15,-2-1-1 0,1-3 0 16,-2 2 1-16,-2-1-1 0,-2 1 0 15,-3 3 1-15,-3-1 0 0,-1 5 1 0,1-2-1 16,2 0 1-16,0 0 0 0,0 4 0 16,2-1 0-16,3-1 0 0,-4-4-1 15,1 7 1-15,1-5-1 0,-1 0 0 16,0-6 0-16,-1-1 0 0,0-1 0 16,-2 0-1-16,-3-4 1 0,-3 0 0 0,1-1 0 15,-2 2 0-15,0-1 0 0,1 0 0 16,-1 1-1-16,1-1 1 0,1 2 0 15,-1 3 0-15,-1 0 1 0,1 3-1 16,-3 2 0-16,1 3 0 0,-1 3 0 16,1-1 1-16,-1 3-1 0,2-3 0 15,-2 4 1-15,0-3-1 0,1-1 0 16,-2 0 0-16,-2-3 0 0,0-1 0 16,-3 2 0-16,0-2 0 0,1-2 0 15,-2-2 0-15,0-1 0 0,2 1 0 16,1 2 0-16,2-4 0 0,1 1 0 0,1 2 0 15,3 2 0-15,2 1 0 0,2-1 0 16,-1 0 0-16,0 1 0 0,2 0-1 16,-2 2 1-16,-2-4 0 0,-3 3 0 15,-4-2 0-15,-4-3 0 0,1-2 0 16,-5-1-1-16,-1-3 0 0,-4-2-1 0,1-2-1 16,-1-3-2-16,1 0-1 0,1-3-2 15,-1-1-2-15,1-5-1 0,-1 1 1 16,1-4 0-16,-1 1 2 0,-1-2 2 15,-4-1 3-15,1-1 3 0,-3 4 5 16,-2-4 3-16,-2 4 2 0,-3-2 1 16,0-1 2-16,-3 2 0 0,-2-4 0 15,-2 1-2-15,-4-2-4 0,-4-3 0 16,-1 0-1-16,-4-3-2 0,-5-3-1 16,0 1-1-16,-2-1-1 0,2-2 0 0,1-3-1 15,0-2 0-15,2 1-1 0,2-3 0 16,0 0-1-16,-2-5 0 0,0 0 0 15,-2 6 0-15,-1-1 1 0,-2 1-1 16,-1 1 1-16,0 1 0 0,-1 0 0 16,-2 3-1-16,-3-1 1 0,-3-3-1 0,-2 4-2 15,-3 2 1-15,-1 3-2 0,-1 0-3 16,-1 3 0-16,0 0-1 0,1 3-1 16,-4-2 3-16,2 0-1 0,-2 0 2 15,-1 3 3-15,-1-3 1 0,-1 2 2 16,0 2 0-16,1 2 1 0,-2 3-1 15,-2 2 1-15,-1 0 0 0,-3 3-1 16,-1 6 1-16,-4-1-1 0,-2 4 0 16,-3 3 1-16,0 2-1 0,1-1-1 15,-2 3 2-15,0-1-2 0,-1 1 1 0,-3 0 0 16,1 0 0-16,-1 1 0 0,-3 1 0 16,0-1-1-16,0 1 1 0,0-1 0 15,-4-1 0-15,2 1 0 0,-2 1 0 16,-2 0 0-16,-2 1 0 0,-4-4 0 15,0 3 0-15,-2 0 0 0,-3-3 0 16,-3 3 0-16,0 2 0 0,-2-4 0 16,1 4 0-16,-2-2 0 0,1 1 0 0,-4 2 0 15,1-1 0-15,-2-4 0 0,-1 4 0 16,-6-3 0-16,-1 5 0 0,-2-1 0 16,-3-2 0-16,2 0 0 0,-4 0 0 15,-2 2-1-15,-1 5 2 0,-2-3-2 16,0 4 1-16,-2-1 0 0,-4 4 0 15,1 1-1-15,0-1 1 0,-3 0 0 0,2 2-1 16,-2-1 1-16,-1 3 0 0,3-3 0 16,0 1 0-16,-4 1 0 0,4 2 0 15,2-2 0-15,2 3-1 0,6 0 0 16,1 4-2-16,5 4-12 0,5 0-16 16,4 0 161-16,5 3-293 0,6-3-151 15,0-6-430-15</inkml:trace>
  <inkml:trace contextRef="#ctx0" brushRef="#br0" timeOffset="-138117.2">23911 4008 651 0,'-1'0'157'15,"1"-4"1"-15,1 3-85 0,1-1-40 0,0-2-10 16,1 0-10-16,-1 1-5 0,1-3-3 15,-1 1-2-15,-1 2 1 0,0 0-2 16,-1 1 0-16,1 1-2 0,-1 1 0 16,-1 0 0-16,1 3-1 0,-1 0 0 15,1 1 0-15,0 4 1 0,2 1-1 16,0 2 1-16,2 0 1 0,2 4 0 16,-1 4 0-16,2 4 0 0,1 2 0 0,2 3 0 15,0 3 0-15,4 3 0 0,1 0-1 16,0 2 0-16,4 1 1 0,1 1-1 15,-4 0 0-15,-1 2 0 0,-1 3 0 16,-3 2 1-16,-3 3-2 0,-2 0 2 16,-3 5-1-16,0 3 0 0,-2 4 1 15,-1 2-1-15,-1 0 0 0,1 5 1 16,-1 0-1-16,0-2 0 0,2 4 0 16,0-2 1-16,3-1-1 0,-1 0 0 0,1-6 0 15,3 1 1-15,1 3 0 0,-1-3 0 16,1 1 1-16,1-2 0 0,-2 1 1 15,1-2-1-15,-5 2 0 0,-1 1 0 16,-4 0 0-16,0 1-2 0,-2 3 1 16,-3 0 0-16,-1 4 0 0,3-1-1 15,-3 2 0-15,1 2 1 0,0 3-1 16,3-1 1-16,1-1-1 0,1-3 0 16,2 0 1-16,1-1-1 0,3-3 0 0,-1-2 0 15,-1 2 0-15,-1-4 0 0,0 5 0 16,0-1 0-16,1-2 0 0,0 2 1 15,2 2 0-15,2-2-1 0,-1 1 1 16,2-1 0-16,-2-6 1 0,1 0-2 16,-2-3 1-16,-1-1-1 0,-2-3 0 15,0 1 0-15,-1-1 1 0,-3 4-1 16,0-1 0-16,-3-2 0 0,0-2 0 16,-2 6 1-16,3 0-1 0,-2 1 1 0,3-1 0 15,0 0 0-15,3 0 0 0,0-2 0 16,0-3 0-16,1-6-1 0,0 2 0 15,-1-1 0-15,-1-1 0 0,0-2 0 16,-1 0 0-16,1-2 0 0,-1 0 0 16,0-6 0-16,-1-3 0 0,3-2-1 0,-1-3 1 15,1-5 0-15,-1-4 0 0,1-3 1 16,0-5-1-16,0-4 0 0,-1-3 0 16,0-2 0-16,1-3 0 0,-2-1-1 15,1-2 0-15,-2 0 0 0,-1-3 0 16,-1 1 0-16,-1-2 1 0,-2 1 0 15,0-2 1-15,0-1-1 0,1-3 1 16,0-1 0-16,1-4 0 0,3-1 0 16,2-7 0-16,2-1 0 0,2-4 0 0,2-3-1 15,1-5 0-15,0-1 0 0,-1-6-1 16,-2 0 0-16,-3-4 0 0,-3 1 0 16,0-3 1-16,-1 1-1 0,-1-6 1 15,0 3 0-15,-1-3 0 0,1-4 0 16,0-3 0-16,-1-1 0 0,3-4-1 15,1 0 0-15,2-1 0 0,-2-1 0 16,3-3 0-16,0 0 0 0,3 0 1 0,0-2 1 16,0-2 1-16,0-3 1 0,2-4 0 15,1 4 3-15,2-2 0 0,1-5 3 16,0 2-1-16,-2 2 1 0,1-4 0 16,1 7 0-16,2-4-2 0,-2-4-1 15,0 2-3-15,3-2 0 0,3 0-1 16,0 7 1-16,1-1 1 0,1-1 1 15,-2 7 1-15,0 1 0 0,0 1 0 16,-2 4 0-16,-3-1-1 0,-4 2-2 16,-2 4 1-16,-3 1 1 0,-2 2 1 0,-4 3-1 15,-1-1 1-15,-3 0 0 0,-1 1-1 16,-1 2 0-16,0 2-1 0,-1 1-3 16,-1 1 1-16,1 2-1 0,1 5 0 15,1-2 0-15,3-1-1 0,2-2 1 0,2 3-1 16,3 2 0-16,-1 0 0 15,-1-4 0-15,2 3 1 0,0 0-1 0,-1 3 0 16,0-2 0-16,-2 0 1 16,2-2-2-16,-1 2 1 0,1 2 0 0,-3 3-1 15,3 3 0-15,-2 1 0 0,1 2 0 16,-3 2-1-16,1 2 0 0,-3-1 0 16,1-3-1-16,-3 2 0 0,2 3 0 15,1 4-1-15,-3-1 1 0,1 4 0 16,3 5 1-16,-2 2-2 0,0 0-1 15,-1-1 0-15,-2-1-1 0,3 3-1 0,-3 0 0 16,1-1 1-16,1 1 0 0,3 2 1 16,-1 3 2-16,2 2 0 0,-2 0 0 15,0 4 2-15,-3-2-1 0,-1 1 1 16,-1 2 0-16,-1 0 0 0,1 1 0 16,0 1 0-16,1 0 0 0,3 4 0 0,-1 2 0 15,2 3 0-15,1 4 0 0,1 4-1 16,1 1 1-16,4 7-1 0,2-1 1 15,2-1 0-15,1 3 0 0,2 4 1 16,-1-1-1-16,1 2 0 0,0-1 1 16,-3 4-1-16,3 3 0 0,0 1 1 15,0 0-1-15,1 3 0 0,0 3 1 16,-1 4 0-16,1 1 0 0,-1 5 0 16,-3 3 0-16,2 1 0 0,2-1 0 15,-2 1 0-15,1 7 0 0,-1-2 0 0,-1 2 0 16,-1-1 0-16,0 4 1 0,-4 5-1 15,-1-2 0-15,-1-1 1 0,-2 2-1 16,-1 4 0-16,2 1 0 0,1-5 0 16,0 1 0-16,1 2 0 0,0-2 0 15,2 4 0-15,2-3 1 0,0 1-1 16,1-1-1-16,3 2 2 0,0 4-1 0,3-3 0 16,1-2 1-16,-1 0-1 0,0-2 0 15,-2 2 1-15,1-2 0 0,0-2-1 16,1-1 0-16,-2-3 0 0,0 4 0 15,-3 1 0-15,0-1 0 0,-2 2 0 16,-3 1 0-16,-1 1 0 0,-3 1 1 16,-3-1-1-16,0-2 2 0,-2-1 0 15,1 0 1-15,-2 0 0 0,0-5 0 16,2 2 1-16,3-2-1 0,3 2 0 0,1-2-1 16,1-3 0-16,3-2-1 0,4-1 0 15,0 1 0-15,1-3 1 0,-2-1-1 16,1-2 0-16,-2-3 0 0,1-5 2 15,-3-1-1-15,0-2 2 0,-2 0-1 16,1-3 1-16,0-1 0 0,2-2-1 16,-1 1 0-16,2-1-1 0,-1-5-1 0,1-3-1 15,-1-4 0-15,0 0 0 16,-1-4 0-16,0-5 0 0,0-5 0 0,-1-1 0 16,0-3-1-16,0-2 1 0,0-5 0 15,0 1 0-15,1-6-1 0,0 0 0 16,0-6-1-16,1-5-2 0,0-2-2 15,-2-6-2-15,-1-5-1 0,-1-5-1 16,1-3-1-16,-2-2 2 0,-2-5 1 16,2-5 1-16,0 0 1 0,2-1 2 15,0-6 0-15,0-5-1 0,0-3-1 16,2-5-3-16,3-3 0 0,2-7-3 0,0-4-2 16,-1-3 1-16,2 0-1 0,0-3 2 15,-1-1 2-15,-4 1 0 0,-3-2 2 16,0-3 2-16,-1 0 0 0,-2-3 2 15,1 2 0-15,-3-4 3 0,1-2 0 16,0-1 1-16,3 1 0 0,0-1 0 16,0-6 0-16,1-2-2 0,2 3-1 0,1-1-1 15,1 0-1-15,-1-2-1 0,-2 0-1 16,-3 6 0-16,-2 3 1 0,-4 0 1 16,-7-1 3-16,-4 2 2 0,0 1 6 15,-1 3 3-15,2 2 2 0,-1-3 4 16,1 4 1-16,4 2 1 0,2 2-1 15,0 5-4-15,-1 1-1 0,-1-2-1 0,1 3-4 16,0 2-1-16,0-1-1 0,-2 2-2 16,-1 4-1-16,0 1-1 0,-2 3 0 15,1 3-2-15,-2 4 1 0,0 9 0 16,-3-3 0-16,3 0 0 0,0 8 0 16,4 7 1-16,2 4 0 0,2 3 0 15,4 4 0-15,3 7 0 0,2 8 0 16,0 2 1-16,0 3 0 0,1 2 1 15,0 2-1-15,0 5 0 0,-1-1 1 0,1 2-1 16,0 2 0-16,0 2-1 0,1 5 0 16,-2 2 1-16,2 2-1 0,-4 2 1 15,0 3 1-15,-2 3-1 0,-2 3 0 16,-4 5 0-16,0 8 0 0,-3 3 0 16,0 9-1-16,-1 8 1 0,-1 5-1 15,1 5 0-15,1 6 0 0,4 8 1 16,-1 6-6-16,1 5-14 0,0 7-14 0,3 6 33 15,3 7-169-15,-2 3-136 0,1 4-346 16</inkml:trace>
  <inkml:trace contextRef="#ctx0" brushRef="#br0" timeOffset="-133932.7">23379 13058 496 0,'0'2'115'15,"0"0"0"-15,0-2-65 0,1-3-37 16,-1 1-10-16,1-2-53 0,1-2-64 0,2-1-91 16,0-3-218-16</inkml:trace>
  <inkml:trace contextRef="#ctx0" brushRef="#br0" timeOffset="-131822.03">23425 12967 638 0,'0'4'152'0,"0"-3"0"16,0 0-99-16,0 0-20 0,0 0-10 15,0-2-8-15,0 0-9 0,0-1-4 16,-1-1 0-16,2-1-1 0,-2 0-2 0,1-1 0 16,0 1-2-16,0 0 1 0,1-3-2 15,-2 4 1-15,1-2 0 0,0 2 1 16,0 0 1-16,-1-1 0 0,1 3 2 15,-1 0 0-15,0 1 2 0,0-1-1 16,-1 1 0-16,1 1 1 0,-1 1-1 16,-1-1 0-16,0 1 0 0,-2 1-1 15,1 0 0-15,-1 2 0 0,1 0-1 0,1 2-1 16,-1 0 0-16,3 2-1 0,0 3 1 16,2 1 0-16,0-1 0 0,1 1 1 15,0 3 0-15,0 2 0 0,1 0 1 16,-1 3 0-16,1 1 0 0,-2 1 0 15,0 2 0-15,-1 0 0 0,-1 0 1 16,1 3-1-16,-1-2 0 0,1 2 2 16,0 1 2-16,0 2 3 0,0-2 1 15,1 4 1-15,-1-1 0 0,1 1 1 0,1 0-1 16,-1 1-3-16,1 1-2 0,2 0-2 16,-1 1-1-16,0-1 0 0,-1 0-1 15,-2 0 0-15,1-2 0 0,-3-1 0 16,0 0 0-16,-1 0 0 0,-2 1-1 15,2 0 0-15,-1 1 1 0,-1 3-1 16,3 2 0-16,-1-3 0 0,1-1 0 0,-1 1 0 16,2 1 0-16,0-2 0 0,2-1 0 15,-1 1 1-15,-1-1-1 0,1 1 0 16,-1 1 0-16,0 1 0 0,-1 0 0 16,1 0 0-16,0 0 0 0,1-1 1 15,0-2-1-15,0-3 0 0,2-2 0 16,0-1 1-16,2-3-2 0,2 0 0 15,-2-3 1-15,1 2-1 0,0 2 0 0,0-2 1 16,-2-1-1-16,-1 1 1 0,-1 0 0 16,0 2-1-16,1-2 1 0,1 0 1 15,-1 2-1-15,-1-2 0 0,2 2 0 16,-1 1 0-16,1 0 0 0,1 0 0 16,0 2 0-16,1-1 0 0,0 3 0 15,2-2 0-15,-1 1 0 0,1 0 0 16,-2-1 0-16,1 2 0 0,-2-1 0 15,0 1 0-15,-2 1 0 0,-1-1-1 0,-1 3 1 16,-1-3 0-16,0 1 0 0,1 0 0 16,0 0 0-16,0-2 0 0,0-1-1 15,1-1 1-15,-1 3 0 0,0-4 0 16,-1 2-1-16,0-2 2 0,-2 1-1 16,2-1-1-16,-2-1 1 0,1 2 0 15,-3-1 0-15,1 2 0 0,0 0-1 0,-1 1 1 16,1 2 0-16,-1-1 0 0,1 0 1 15,0-1-1-15,0-3 0 0,0-3 1 16,0-3-1-16,-1 0 0 0,1-2 0 16,0 0 0-16,0 1 1 0,1-1-1 15,0-1 0-15,-2 2 0 0,1 1 0 16,1 0-1-16,-2 0 1 0,0-2-1 16,0-1 1-16,2 4-1 0,0-2 1 15,1-3-1-15,1-4 1 0,-2 0 0 0,3-1 1 16,-1 0-1-16,1-4-1 0,0 0 2 15,-1 0-1-15,1-1 0 0,0-1 0 16,0 0 0-16,0-2-1 0,-1-1 0 16,-1 0-1-16,2 0-1 0,-2-1 0 15,-2 0-1-15,1 2 0 0,-1 0 0 16,0 2 0-16,0 0-1 0,0 1-1 16,-1 0-2-16,1 2-2 0,1-1-1 15,0-3 1-15,1 1 0 0,1-3 2 16,0-1 2-16,1 0 3 0,0-2 1 0,0 1 1 15,0 0 0-15,-1-1 1 0,0 2 0 16,0-2 1-16,-1 1 1 0,-2-1 1 16,2 1 2-16,-1-1 2 0,1 1-1 15,-1-1 0-15,2 1 1 0,0-1-2 16,1 1 0-16,-1-2-2 0,2 2 0 16,-1-2-1-16,0 1-1 0,0 0 0 0,-1-1-2 15,1-1 1-15,-1-2-2 0,-2 0 1 16,1-2 1-16,-3-2-1 0,2-1 0 15,-2-1 1-15,1-1 0 0,0-1-1 16,2-1 1-16,0-2-1 0,2-1 0 16,4-7 0-16,0-1 0 0,4-3 0 15,2-4 0-15,1-1 0 0,2-3 0 16,1-1 2-16,0 0-1 0,2 1 2 16,-3-1-1-16,-1-2 1 0,0 0 0 0,-2 0 1 15,-3-3-1-15,0 1 0 0,-3-3 0 16,2 0-1-16,-3-1 0 0,0-2 1 15,1 0-2-15,-1 3 1 0,0-2-1 16,0-2 0-16,2-2 0 0,0 1 0 0,2-1 0 16,-1 1 0-16,1-3 0 15,0 1 0-15,-2-3 0 0,1 4 0 0,-2-1 1 16,0-2-1-16,2-2 0 0,0 2 0 16,1-2 0-16,0 3 0 0,-2-3-1 15,-1 1 1-15,1 3 0 0,-3 2-1 16,-1-2 1-16,1 2 0 0,2 0 0 15,0-1 0-15,0 2 0 0,1-3 0 16,0 2 0-16,1-1 0 0,-1 0 0 16,2 2 0-16,-2 3 0 0,1-2 0 15,-1 2-1-15,1 0 1 0,-2 2 0 0,0 3 0 16,-1 2-1-16,-1-1 1 0,0 5 1 16,0 3 0-16,-2 0 2 0,1 2 3 15,0-1 1-15,-1 3 1 0,1 1 1 16,2 1 1-16,-1 1-2 0,1 0-1 15,1 2-2-15,1 0-2 0,-1-1-1 16,1 0 0-16,-1 1-2 0,0 1 0 0,0 0 1 16,-2 1-2-16,1 3 1 0,-1 3 0 15,1-1 0-15,-3 1-1 0,0 1 0 16,0 2 0-16,-2 1-1 0,1-1 1 16,0 1-2-16,-1 0-1 0,1 0-1 15,0 1-1-15,1-1-2 0,0 0 0 16,0 1 0-16,-1 1 0 0,2 0 2 15,-1 2 1-15,0 0 1 0,0 2 3 16,0 0 0-16,0-1 1 0,0 2 0 0,0 0 0 16,-1-1 0-16,1 0 0 0,-2-1 0 15,2 2 0-15,-1 0 1 0,-1-1-1 16,1-1-1-16,1 1 2 0,-1-1-1 16,2-2-1-16,-2 0 1 0,0-2-1 15,1 1 1-15,0-1-1 0,-1 0-1 16,1 1 0-16,-1 1 0 0,0 1 1 15,0 0-1-15,-1 0 0 0,0 1 1 16,1 0 1-16,-1-2-1 0,1 2 0 0,-1-2 0 16,1 2 0-16,-1 0-1 0,-1-1 1 15,2 2-1-15,-1 0 1 0,0-1-1 16,0 2 2-16,2 1-1 0,-1 0 1 16,1 0 1-16,0 1-1 0,-1-1 0 15,1 1 1-15,0 0-1 0,0 0-1 16,-2-1 1-16,2 0-1 0,0 0 0 15,0-1 1-15,0 2-1 0,0-3 0 0,0 1 1 16,0 0-1-16,0 1 1 0,2 0 1 16,-2 1-1-16,-2-3 0 0,2 4 1 15,2-1 0-15,-2 0-1 0,1 0 1 16,-1-1-1-16,0 1 0 0,1-1 0 16,0-2-1-16,0 1 0 0,-1-1 1 15,1-2-1-15,0 1 1 0,-1-2-1 0,2 0 0 16,-1 0 0-16,0 1-2 0,2-1 1 15,-1 1 0-15,-1 0 0 0,1 1 0 16,-1 1 0-16,0-2 1 0,0 2 0 16,-1 1-5-16,2 0-6 0,-1-1-8 15,-1 0-7-15,1 2 87 0,0-1-213 16,0 1-130-16,-2-6-347 0</inkml:trace>
  <inkml:trace contextRef="#ctx0" brushRef="#br0" timeOffset="-130918.23">23386 13033 563 0,'7'0'148'0,"1"0"3"15,1-1-44-15,-2 0-64 0,-1 0-11 16,0 1-7-16,-2-2-7 0,-1 2-2 15,-1-2-2-15,-1 1-1 0,0 1-3 16,-1-1-3-16,0 0-2 0,0 1-2 0,0-2-1 16,1 2-1-16,-1 0-2 0,0 1 1 15,2 5-1-15,0 7 1 0,1 13-5 16,4 17-4-16,1 17-17 0,-2 22-11 16,-2 23-128-16,-1 18-130 0,-5 11-324 15</inkml:trace>
  <inkml:trace contextRef="#ctx0" brushRef="#br0" timeOffset="-106136.65">3026 8613 516 0,'-14'-1'119'0,"1"2"5"0,1-2-84 16,1 0-4-16,3 2-2 0,2 0 1 15,0 1 0-15,3 0 1 0,1-2-2 16,2 1-2-16,1-1-3 0,1 1-2 16,2-1-2-16,3 1-4 0,4 0-5 15,5-1-3-15,5 1-4 0,7 0-2 16,6 0-2-16,5 2-2 0,8-1-2 15,5 1 1-15,6 3-2 0,4-2 1 16,5 0 0-16,6 0-1 0,4 4 0 0,2-1 1 16,3 1-1-16,0-1 1 0,3 3-1 15,-3 1 1-15,-4 0-1 0,-5-3 0 16,-7-1 0-16,-8 0 0 0,-10-2 1 16,-12 1-2-16,-8-4-1 0,-12 3-7 15,-8-2-3-15,-11 1-1 0,-11-1 1 16,-13-1-1-16,-7-1 1 0,-11-2 1 15,-11-4 6-15,-9 1 4 0,-5-1 0 0,-2 0-2 16,-3 2 0-16,0-3-2 0,0 3-1 16,4 2-1-16,2-1 1 0,6-2 1 15,3 4 0-15,6 1 1 0,5 4 2 16,6 0 2-16,4 2 0 0,8-1-1 16,5 2 1-16,7-2-1 0,7-3 0 15,4 0 3-15,7-1 2 0,6 1 2 16,7-1-1-16,6-2 1 0,7 1 2 15,6-4-2-15,7-1-1 0,7 0-4 0,8-2 1 16,5 1 0-16,7-5-1 0,5 2-1 16,5 5 1-16,3-3 0 0,2 0 0 15,0 1 0-15,-4-1-1 0,-4 6 1 16,-7-1-1-16,-8 1 1 0,-11 0-1 16,-10 1 1-16,-10 2-7 0,-11-2-6 15,-11 3-3-15,-13-3-11 0,-12 2-7 0,-10 2-127 16,-11-1-124-16,-12-3-299 0</inkml:trace>
  <inkml:trace contextRef="#ctx0" brushRef="#br0" timeOffset="-97753.39">19841 15223 555 0,'0'2'133'0,"-1"3"0"16,1-5-68-16,1 0-42 0,3-1-10 16,-2 1-4-16,0-1-5 0,1-3-2 0,-1 2-2 15,1 0 0-15,-1 0-2 0,0 1 0 16,-1-1-1-16,-1 1 1 0,0 4-1 15,0-3 1-15,0 0 0 0,-1 1 1 16,1-1 2-16,-1 0-1 0,1 0 2 16,-1-1 1-16,1 1 1 0,-1 0 1 15,1 0 0-15,0 0-1 0,0 0 1 16,0 1-1-16,0-1-2 0,0 1-1 0,0-2 1 16,0 1-2-16,0-3 0 15,0 2 0-15,0 1 0 0,0 0 0 0,0-1 0 16,0 1 0-16,0 0-1 0,0 0 1 15,0 1 0-15,0-1 0 0,0 0 1 16,0 0 0-16,0 3 0 0,0-3 2 16,0 0 0-16,2 0 1 0,1-3 0 15,3 1 0-15,2 0-1 0,5-2 0 0,3-1-2 16,7 2-1-16,2-1 0 16,7 2 1-16,5-1 0 0,4 1 1 0,4 0-1 15,3 3 1-15,3 1 1 0,3 0-1 16,2 2 0-16,1 3 0 0,-1 1 0 15,2-2-1-15,-3 1 0 0,-3 0 0 16,-1 0-1-16,-6-2 0 0,-5-1-1 16,-5 0-2-16,-4 3 0 0,-7-3-2 15,-5 0-4-15,-6-2-3 0,-3 0-4 16,-6-1-4-16,-7 0 1 0,-6-1 1 16,-6 2 1-16,-7 0 3 0,-5 0 4 0,-6 1 4 15,-7 2 5-15,-4 0 1 0,-4-1 0 16,-4 0 1-16,0 0 1 0,-4-1-1 15,-2 0 1-15,0-4 0 0,-1 2 0 16,-1-1 0-16,3-1 0 0,1-1-1 0,1 0 0 16,3 0 0-16,7 0 0 0,7-2 1 15,6 0 0-15,7 2 1 0,6 0 0 16,6 0 1-16,4 1 1 0,4-1 1 16,1 2 1-16,3 1 1 0,-1-2 0 15,2 2-1-15,0-2 0 0,2 2-2 16,-1 0-1-16,2 2-2 0,2-2-1 15,1 2-1-15,3-1 1 0,3 1 0 16,4 1 0-16,3-1 0 0,4 0 0 16,3-2-1-16,5 2 0 0,5-3 1 0,4-2-1 15,4 1 1-15,2 0-1 0,2 1 3 16,3 0 0-16,3 1 2 0,-1 2 2 16,3 0 0-16,3 0 2 0,0 0-1 15,2 1-1-15,-1-1-1 0,-2 0-2 16,-3 4-1-16,-5-2-1 0,-6 3-1 15,-6-1 0-15,-4 0-1 0,-6 1 1 16,-9-3-1-16,-2-1 0 0,-6-3 0 0,-4 0-3 16,-3-1-2-16,-3-1-5 0,-4-5 0 15,-5-1-1-15,-4-1 1 0,-5-2 1 16,-1 0 1-16,-4-1 3 0,-6-1 4 16,-2 2 3-16,-2 3-1 0,-2-1 1 15,-2 1 0-15,-5 3 1 0,-4 1 0 16,-3 0 0-16,-1 0-1 0,-4 1 0 15,0-1 0-15,-2-2-1 0,-1 0 0 16,2-2 0-16,2 2-1 0,1-1 0 0,2 1 1 16,4 1-1-16,4 1 0 0,4-2 0 15,7-1 0-15,4 2 0 0,7 0 0 16,6 0 1-16,4 0-1 0,3 2 4 16,4 2 2-16,1 1 3 0,2 0 3 15,1 0 4-15,3-1 1 0,5-1 0 16,4 1-3-16,6-2-3 0,7-3-1 0,7 0-5 15,6-1-3-15,5 2-1 0,5 1 0 16,2-3 0-16,4 0 0 0,2-1-1 16,2 2 1-16,3-1 0 0,-1 0 0 15,3-3 0-15,-3 3 0 0,0 1 1 16,-5 4-1-16,-4 0 0 0,-4-1 0 16,-4 2-1-16,-9 1-1 0,-4-1-7 15,-8 1-7-15,-6-1-10 0,-5 0 3 16,-6 1-61-16,-8 2-75 0,-6-1-114 15,-6-2-254-15</inkml:trace>
  <inkml:trace contextRef="#ctx0" brushRef="#br0" timeOffset="-25910.75">6486 1474 332 0,'-6'-12'86'0,"-4"-3"5"0,0 0-3 16,-1 0-59-16,0 0 1 0,1 1 4 16,0 4-2-16,0 3 2 0,2-1-3 15,0 1-5-15,0 3-3 0,3 0-3 16,-1-1-1-16,3 3 2 0,1-2 0 16,2-2-2-16,1 4-2 0,4-1-3 0,3-1-2 15,5-1-2-15,4-1-4 16,4 2-1-16,2 0 2 0,5-1 2 0,3 1 1 15,4 1 3-15,1 3 0 0,2 1 0 16,2-1-1-16,0 3-2 0,2-1-2 16,-2 1 0-16,0 1 1 0,1-2 0 15,3 0 0-15,3-2 0 0,4-3 0 16,4 0 1-16,0-2-3 0,6 0-1 0,-3-2 0 16,2 1 1-16,1 0-1 0,-1 1 0 15,2-2 0-15,4 2 1 0,-1-4-1 16,3 5-1-16,1 0-1 0,2 1 0 15,-2-4-1-15,-2 4 1 0,1 1-2 16,0 0 0-16,1 0-1 0,-1 1 0 16,0 0 1-16,-1 6-2 0,1-5 2 15,2 1-2-15,-2 0 2 0,1-3-1 16,0 2 1-16,0 0 1 0,1-3 0 0,0-1 1 16,-3 0 0-16,3 0-1 0,-1 0 1 15,0-1-2-15,1 1 0 0,1 2 0 16,-1-1-1-16,1 1 1 0,1 2-1 15,-1 0 0-15,2-1 0 0,1-4 0 16,1 2 0-16,1 2-1 0,3-3 1 16,1-1 0-16,2-2-1 0,1-2 1 0,-1 3-1 15,0 1 0-15,1 2 0 0,-3 1 0 16,1-3 1-16,-2 1-1 0,1 4 0 16,-1 0 0-16,-1 3 0 0,0 0 0 15,-1 0 0-15,-2 5 0 0,-1 3 0 16,-1-3 0-16,-3 2-1 0,1 1 1 15,0-1 0-15,-1 2 0 0,0-3 0 16,-1-1 1-16,2 3-1 0,1-3 0 0,1-3 0 16,1 0 0-16,3-1 0 0,0 0 0 15,3 0 0-15,0 0 0 0,1-2 0 16,4 3 0-16,-3-1 0 0,0 1 1 16,4 2-1-16,0 0 0 0,6-1 0 15,0-1 0-15,-3 1 0 0,-1 1 0 16,1 0 0-16,5-3 0 0,5 0 1 15,-11-1-1-15,-2-1 0 0,2 5 0 0,-1-2 0 16,3-4 0-16,-3 3 1 0,-3-3-1 16,-1 2 0-16,-3 5 0 0,6-3 0 15,-3-2 0-15,7 5 0 0,-7-1 0 16,-4 0-1-16,-1 4 1 0,2-1 0 16,-4 0 0-16,-1 0 1 0,-15-1-1 15,7 1 0-15,-5-2 0 0,-2-6 0 16,-1 0 1-16,-8-5-1 0,-5 1 1 15,0-1-1-15,-8-1 1 0,-1 1 0 0,4 0-1 16,2 0 1-16,4-1-1 0,4 3 0 16,0-3 0-16,4 0 0 0,0 1 0 15,-4 1 0-15,-3 2 0 0,-8 1 0 16,-3 0-1-16,1 1-2 0,-7 1-5 16,-2-3-9-16,-2 2-20 0,-3-4-90 15,-4-7-58-15,-12-9-131 0,-11 10-287 16</inkml:trace>
  <inkml:trace contextRef="#ctx0" brushRef="#br0" timeOffset="-13063.28">16182 5356 471 0,'-5'0'102'0,"1"2"1"15,-2-2-77-15,-2 3-5 0,-2-2 2 16,0 1 1-16,1 1-1 0,0 1 0 16,1 0-1-16,3 3-3 0,1-2-7 0,2-1-6 15,-1 2-2-15,2-2 1 0,0 1 1 16,1-1 2-16,0-2 2 0,0 0 3 16,1 1 5-16,0-2 3 0,3 0 0 15,4 0 1-15,5-1 2 0,5 0 0 16,7 0-2-16,7 0-6 0,4 0-2 15,4-1-2-15,2 0-4 0,2 3-3 16,1-2-3-16,1 0 0 0,1 1-1 16,3 1 0-16,6 1 0 0,2 3 0 15,3 0-1-15,4 2 1 0,5 0 0 0,6-1 0 16,2 1 0-16,6-1 0 0,4-1 1 16,0-2 2-16,8-3 2 0,0-1 3 15,3-1 1-15,-2 1 2 16,-2-2-1-16,2-4-1 0,-2-1-1 0,0 3-2 15,-1 1-3-15,-1 3-3 0,-1-1 0 16,0-1 0-16,-3 5-1 0,-2 3 0 0,-4 1 0 16,-3 2 0-16,-6-3 0 0,-6 4 1 15,-6 0-1-15,-5-1 0 0,-6-3 0 16,-8-1 1-16,-6-1-1 0,-6-3 1 16,-5 0 0-16,-8-2 0 0,-5 0 4 15,-6 1 2-15,-7-3 0 0,-8-1 1 16,-9 0-1-16,-10 0 0 0,-8-2-1 15,-12 0-2-15,-8-3-4 0,-9 2 0 16,-10 3 0-16,-4-1 1 0,-10 0-1 0,-5 1 0 16,-8 0 0-16,-9 4 0 0,-2-1 1 15,-5-1-1-15,-4 0-1 0,-2 3 0 16,-3 1 0-16,4 0-2 0,1-1 0 16,0 4-1-16,1 1-1 0,0-1 1 15,8-2 0-15,-1-1 1 0,8 4 1 16,7-1 0-16,10-2 2 0,10 0-1 15,10-1 1-15,10 0 1 0,15-1-1 0,8-2 0 16,10-1 1-16,8 0 1 0,8-1-1 16,6 0 0-16,7 1-1 0,6-1 0 15,7-1 0-15,6-1-1 0,10-1-1 16,7 0 1-16,14 0 0 0,9 1 1 16,10 1 0-16,10-1 0 0,7-1 0 15,12 2 1-15,7 2-1 0,7 0 1 16,7-2-1-16,7 0 0 0,2 4 0 0,7-2 1 15,-1-1-1-15,5 0 0 16,-1 1 0-16,-1 0 1 0,4 1-1 0,0-2 2 16,-4 4 0-16,0 0 1 0,1 1 1 15,-2 4 0-15,-2-1 1 0,-6 1-1 16,-1 1 0-16,-6 1-2 0,-7 0 0 16,-8-1 0-16,-10-1-1 0,-8 0 0 15,-12-1 0-15,-11-3 0 0,-13-2 0 16,-13-1 1-16,-12 0 0 0,-12-3 4 0,-10-1 0 15,-11-2 0-15,-11 3 0 0,-7-3 0 16,-10 1-1-16,-8 0-1 0,-11 1-3 16,-15-1-1-16,-6 2 0 0,-12-1 0 15,-10-1-1-15,-11 3 1 0,-11-3-1 16,-10 1-1-16,-4 2 0 0,-8 2-1 0,-1 2 0 16,-4 2-1-16,0 0 0 0,0 2-1 15,7 2 0-15,2 3 1 0,6 1 0 16,2-1 1-16,14-2 0 0,9-1 1 15,7 2 0-15,9-2 0 0,15-3 1 16,14-1 0-16,14-1 0 0,8 1 0 16,10-3-1-16,11 0-1 0,9-1-2 15,6-2 1-15,8 1-1 0,11-1 1 16,10-2-1-16,7 2 1 0,12-2 2 16,12-1 2-16,11 0 0 0,9-3 0 15,9 1 0-15,8-1 0 0,11 2 0 0,12-2 0 16,7 0 0-16,7 4 0 0,8-1 1 15,3 3-1-15,3 2 0 0,-4 1 1 16,0 2 0-16,-2 3 0 0,-5-1 1 16,-7 4 1-16,-7-3-1 0,-3 1 1 0,-8 1 0 15,-10 1 0-15,-9-4 0 16,-10 0-1-16,-13-2 0 0,-11-2 0 0,-15 0 0 16,-10-2 1-16,-11-5 4 0,-10 4 1 15,-9-2 2-15,-6 1 0 0,-7-2-1 16,-9 2-1-16,-5-3-1 0,-10 4-3 15,-12-1-3-15,-8-2-2 0,-12 2-1 16,-11 1 0-16,-12-1-1 0,-11 3-2 16,-10 1-4-16,-5 0-7 0,-9 5-12 15,-4 0-20-15,-2 2 61 0,-1-2-203 16,2 7-149-16,2-2-381 0</inkml:trace>
  <inkml:trace contextRef="#ctx0" brushRef="#br0" timeOffset="29296.34">17341 15359 577 0,'19'1'140'0,"-4"-7"0"0,3-3-46 0,-3 0-78 15,-1 1-8-15,-1 3-4 0,-4-1-3 16,-2 2-1-16,-4 3 1 0,0 0-1 15,0 0 0-15,-2 0 1 0,1 1 0 16,-1 1 0-16,0 0 2 0,-1 0 2 16,1-1 3-16,0 1 2 0,-1 1 2 15,1-1 2-15,-1-1 1 0,0 1 2 0,0-1-1 16,-1 0-1-16,-1-1-1 16,-3 0-3-16,-4-1-3 0,-4 1-2 0,-5-1-4 15,-3-2-3-15,-6 2-2 0,-5 0-3 16,-4 0 0-16,-6 2-1 0,-1-1 0 15,-6 1-1-15,0-1 3 0,-2 0 0 16,-1 1 1-16,-1-2 1 0,4 1 2 16,1-2 1-16,1-2 0 0,-1 0 0 15,1 1 0-15,2-2 0 0,0-1 0 16,1 0 1-16,0 1 0 0,1-4-1 0,5 3 0 16,2-4 1-16,2-2 2 0,2 1-1 15,1-5 0-15,5-1 0 0,3 0 1 16,1-1 2-16,1-1-2 0,3 1 0 15,1 0 2-15,2 1 0 0,1 3 1 16,1-1 1-16,1 0 1 0,1 1 0 0,0-1 1 16,1 2 1-16,1 0 1 0,2 1-1 15,0-3 0-15,1 1-1 0,2 0-1 16,1-2-4-16,3 0-1 0,2-4-2 16,0 0-2-16,5-2-1 0,0 2-1 15,1-1 0-15,2 0 1 0,-1-2 1 16,0 1 1-16,-1 2-1 0,1 1 2 15,0-2 0-15,2 0 0 0,2 0 0 16,1 3-1-16,1-2 1 0,5 0-1 0,-1 0 0 16,0 1 0-16,2 2-1 0,0 1 1 15,0-2 0-15,2 4 1 0,0 0 1 16,3 0 0-16,3 2 1 16,2-2 0-16,4 2 1 0,3 1-1 0,1-3 1 15,4 2-1-15,2 2 0 0,4 1-1 16,3 2 0-16,2-3 1 0,7 1-2 15,4-2 1-15,2 1-1 0,1 0-1 0,2-2 1 16,2 1-1-16,1 2 0 0,-2 1 0 16,-2 4 0-16,1 0 0 0,0 3 0 15,-1 0 0-15,-2 2 1 0,-1 3 0 16,0 0 1-16,-3 3 0 0,1-1 0 16,-2 1 0-16,2-1 0 0,-2 2 0 15,-1 1-1-15,3-4-1 0,-2 0 0 16,1 0 0-16,0-1 0 0,0-1-1 0,0-2 0 15,2 0 1-15,-2 3-1 0,0 0 1 16,2 0-1-16,-1 0 1 0,2 2 0 16,2 1 0-16,-1 2 0 0,0-2 0 15,1 3 1-15,-2-1-1 0,-1 1 1 16,1-3 0-16,-3-1 0 0,4-5-1 16,-1 0-2-16,-3-2 1 0,0-2-4 15,-2-3-1-15,1 1-1 0,-1-2 0 16,-1 1 1-16,-1-2 0 0,1-2 1 0,-2 4 3 15,0 1 1-15,-2 1 1 0,-3 1 1 16,0 4 1-16,-2-2 1 0,3 1-1 16,-1-3 1-16,0 2 0 0,2 0-1 15,0 2-1-15,-1-2 0 0,2 2-1 16,0 2 0-16,2 0 0 0,0 3 0 16,-2-3-1-16,2 1 1 0,-2 4-1 0,0-1 1 15,-2 3-1-15,-3 1 1 0,0 0-1 16,-2 4 1-16,-1-1-1 0,0 0 1 15,-2 4 0-15,-2-3 0 0,0 1-1 16,-1 4 1-16,-2-1-1 0,-3 3 0 16,-3 1 0-16,-5 0 0 0,2 1-1 15,-4 0 0-15,-3 0 0 0,-3 1 0 16,0 1-1-16,-4 1-1 0,-2 1 0 16,-7 0 0-16,-2 3 0 0,-5 0 0 15,-7-1 1-15,-7 1-1 0,-6-1 2 0,-6 2 0 16,-4 0 1-16,-7 2 0 0,-7-2 1 15,-4 3-1-15,-6 1 1 0,-3 4 0 16,-7-1-4-16,-2 3-7 0,-4-1-12 16,-5 1-11-16,-2-1-9 0,-5 2-8 15,-6-6-118-15,-1-2-118 0,-10 0-276 16</inkml:trace>
  <inkml:trace contextRef="#ctx0" brushRef="#br0" timeOffset="52312.51">3153 8473 617 0,'-17'9'132'0,"0"-2"0"0,9-2-92 16,0 1-35-16,1-1 3 0,1-1 6 0,0-1 4 16,0-2 3-16,0-4 1 15,1 0 1-15,-1 0 0 0,1-3-6 0,1 3-5 16,0-1-6-16,2 2-2 0,0-1-1 16,0 3-1-16,2-1-2 0,2 2 0 15,1 4 1-15,5 0 2 0,4 3 1 16,3 2 2-16,6 1 0 0,8 0 1 15,6 2 0-15,6-3 0 0,6 1-1 16,5-5-3-16,6-4 1 0,8 0-1 0,4-4 0 16,5-3 0-16,7-3-1 0,3-3 0 15,2 0 0-15,6 1-1 0,-1 3 1 16,-2-1-2-16,-3 2 0 0,-5 3 1 16,-3 3-1-16,-7 5 0 0,-5 0-1 15,-10 4 1-15,-8-1 0 0,-6 4 0 16,-7 0-1-16,-9 0 1 0,-8 2-1 15,-5-3 1-15,-8 0 0 0,-6 0 2 16,-8-1 0-16,-4-3 2 0,-8 2 1 0,-8-4 1 16,-7 0 0-16,-7-1 2 0,-6-2-1 15,-5 0 0-15,-10 1-1 0,-3-3 0 16,-3 1 0-16,-4-3-2 0,-2 2-1 16,-2 1 0-16,-2 0-1 0,0-1-1 15,-2 0 0-15,0 2 0 0,1 2-1 16,0-1 0-16,1 2 0 0,0 0 1 0,2 0-2 15,4 2 1-15,6-1 0 0,4 0-1 16,6-3 1-16,8-2 0 0,11-2-1 16,9 0-1-16,10 2 0 0,6-1-3 15,7-3-2-15,8 2 1 0,12 2-1 16,6 2 1-16,12-1 1 0,10-1 1 16,12 1 3-16,10 4 1 0,7 1 0 0,9-1 1 15,7-1-1-15,4-1 0 0,4-2 1 16,2 5-1-16,1-8 0 0,3 1 1 15,-2 2-1-15,-5-3 1 0,-7 1-1 16,-6 2 1-16,-9-4 0 0,-11 4 0 16,-13 1 0-16,-10-3 0 0,-12 1 0 15,-10 0 1-15,-8 2 0 0,-11-1-1 16,-15 2-29-16,-16 0-146 0,-18 1-144 16,-17-2-379-16</inkml:trace>
  <inkml:trace contextRef="#ctx0" brushRef="#br0" timeOffset="59330.74">22717 12783 806 0,'-9'-6'190'0,"0"-1"3"0,0 1-122 15,0-2-23-15,3-3-13 0,1-1-10 16,1-1-8-16,0-5-4 0,3 1-3 16,0-2-3-16,1 2-4 0,1 2-2 15,0 4-1-15,2 3-1 0,-1 3-2 16,0 3-1-16,0 4-1 0,2 4 0 16,0 6 1-16,0 3 0 0,2 6 0 15,0 6 1-15,3 7 3 0,1 5 0 16,0 5 0-16,1 7 1 0,0 6-1 0,-1 7 0 15,-2 10 1-15,-2 7-1 0,-3 11 0 16,-2 11 0-16,-4 7 0 0,-3 8 1 16,1 2-1-16,0 7 1 0,-1 4 0 15,-1 0 0-15,5 0 0 0,2 0-1 16,2-3 0-16,2-1 0 0,3-3 0 16,5-5 1-16,-1-1-1 0,0-4 0 0,0-4 0 15,0-1 1-15,-2-5 0 0,-2-4 0 16,-3-6 0-16,0-9 0 0,1-4 0 15,-2-5 0-15,1-10 0 0,1 0-1 16,-1-8 0-16,-1-4 0 0,2-4 0 16,-1-5-1-16,2-5 0 0,0-5-1 15,0-9 1-15,-2-5 0 0,2-4-1 16,-2-6 0-16,-2-6 0 0,0-6 0 16,1-7 0-16,-1-9 0 0,2-13 1 15,3-12 1-15,0-15 0 0,-1-15 1 16,-1-12 0-16,2-16 0 0,1-8-1 0,-5-12-2 15,-3-8-1-15,3-5-1 0,-1-7-1 16,2-1-1-16,0-4-1 0,0 0-1 16,2-1 0-16,3 5 1 0,-1-1 0 15,2 2 1-15,3 5 0 0,-1 5 1 16,1 3 0-16,3 2-4 0,-2 6-2 0,-2 2 0 16,-1 9 1-16,-1 4 1 0,-2 9 2 15,-2 8 1-15,-2 11 7 0,-1 11 4 16,-2 9 1-16,-2 8 2 0,0 6 2 15,-2 5 0-15,-1 6 0 0,1 6 0 16,-1 2-3-16,0 2-1 0,1 5-2 16,1 3-1-16,0 3-1 0,2 3-2 15,-1 5 0-15,2 4-2 0,1 7 1 16,1 7 0-16,0 6-1 0,2 8 1 0,0 5 1 16,1 11 0-16,-3 8 1 0,0 7 1 15,-1 6-1-15,1 9 1 0,-3 9 0 16,-1 8 0-16,-1 8-1 0,0 4 1 15,0 7-1-15,-2 7 0 0,0 5 0 16,0 7 0-16,-1 6-1 0,-3 3 1 16,4 6 0-16,-2-1 0 0,1-3 1 0,0 3-1 15,2-6 1-15,2-5 0 0,0-5 1 16,1-5 0-16,1-5 0 0,3-7 0 16,1-9 2-16,-1-9 1 0,3-6-1 15,-1-13 0-15,2-11 0 0,-3-12 0 16,1-9-1-16,-1-11-1 0,-2-11-1 15,0-7-2-15,-1-6-1 0,-2-9-1 16,-1-10 0-16,-1-10 1 0,-2-10-2 16,0-9 0-16,0-11-2 0,-3-8-1 0,4-9-1 15,-2-9 0-15,3-5-1 0,1-8 0 16,2-5 1-16,2-9 3 0,2-9 1 16,1-5 2-16,2-6-1 0,-1-5 0 15,1-6 0-15,2-6-3 0,0-3-3 16,0 1-1-16,0-5 0 0,0 3-3 15,-2 4-1-15,-1 1-6 0,0 6 0 16,-3 6 4-16,-3 4-2 0,-4 9 1 0,-1 4 2 16,1 9 1-16,-1 14 6 0,-5 9 1 15,-1 8 2-15,2 10 1 0,-1 10 1 16,0 10 4-16,-1 8 2 0,0 8 3 16,1 5 2-16,3 7 2 0,-1 6 0 15,2 0 1-15,-1 6-2 0,2 1-1 16,1 2-3-16,-1 7-1 0,2 4 0 0,1 8-1 15,3 12 1-15,0 7 1 0,1 15-1 16,3 15 1-16,0 19-1 0,-2 18-1 16,-1 19-1-16,-4 19-4 0,-4 19-6 15,-6 17-7-15,-6 13-21 0,-9 13 66 16,1 3-212-16,-7 8-150 0,-2 3-393 16</inkml:trace>
  <inkml:trace contextRef="#ctx0" brushRef="#br0" timeOffset="67481.51">16302 15318 566 0,'3'5'129'0,"-2"-2"1"0,-1-2-87 16,1-1-24-16,-1-1-7 0,1-2-9 15,-1-2-10-15,1 0-8 0,-2-4-61 16,-3-2-53-16,-1-2-98 0,-1 0-221 15</inkml:trace>
  <inkml:trace contextRef="#ctx0" brushRef="#br0" timeOffset="68196.94">16200 15196 626 0,'-3'2'150'0,"2"-2"3"16,0 0-95-16,1-1-14 0,1 2-9 16,-1-3-7-16,1 3-8 0,1-2-3 15,1 1-4-15,0 0-4 0,4 0-5 16,0 1-4-16,3 0-4 0,1-1-1 15,3 3-3-15,2 2-1 0,0-1-1 16,3 4 2-16,2-2 0 0,2 2 2 0,4 1 3 16,4-2 1-16,4-2 1 0,6-3 1 15,8-2 0-15,3-2 1 0,6 1 1 16,4-4-1-16,4 2 1 0,8-1 2 16,5 0 3-16,4 3 1 0,5 1 3 15,7 2 0-15,5 3 1 0,0-1 2 16,3 6-2-16,-3 0-1 0,1 1-3 15,-2-1-3-15,-1-3 0 0,-1 1-2 16,-1-1-2-16,-1-3-3 0,1-2-4 0,-1-5-6 16,-2-2-6-16,-2 0-6 0,-5-3-1 15,-1 0-1-15,-5-3 3 0,-2 1 2 16,-4 0 8-16,-3 1 5 0,-1 1 8 16,-4 3 5-16,-3 0 5 0,-6-1 2 15,-5 4 3-15,-6 4 2 0,-5-2 2 16,-7 3-2-16,-6 0-4 0,-5 0-3 15,-5 0-3-15,-6 1-3 0,-6-1-2 16,-5 1-4-16,-7 2-1 0,-7-1-3 0,-8 0-2 16,-6 0-2-16,-11-1-2 0,-7 1-2 15,-8-2 4-15,-6 0 0 0,-7-1 1 16,-3 2 3-16,-4-1 3 0,0 0 2 16,-4 1 2-16,0-2 0 0,-3 1 2 0,-4-1 2 15,3 0 3-15,-3 1 2 16,-3-3 2-16,2 6 1 0,-3-5 0 0,4 0 0 15,1 2-2-15,-1-1-2 0,3 0-3 16,3-1-2-16,4-4-1 0,3 3-1 16,3-2-2-16,8-3 0 0,4 0-1 15,6-3-2-15,9 1 0 0,7 0-1 16,8 0-1-16,5-2 1 0,6 4 1 16,7-2 1-16,4 1 2 0,6 0 3 15,5 1 1-15,6-2-1 0,11 5 1 0,7-3 0 16,11-1-1-16,7 3-1 0,10-4-2 15,9 4 1-15,8-1-1 0,8-1-1 16,12 0 1-16,7 1 0 0,13 0-1 16,7 4 0-16,12-3 1 0,3 4-1 15,2 0 0-15,4 2 3 0,-3 4-11 16,-3-1-9-16,-6 0 142 0,-11 0-293 0,-6-1-157 16,-12-1-456-16</inkml:trace>
  <inkml:trace contextRef="#ctx0" brushRef="#br0" timeOffset="69207.29">20492 17465 372 0,'-8'-2'110'0,"0"-1"3"0,-1 2-26 15,-1 0-32-15,0 0-17 0,0 0-12 16,2 1-10-16,0-1-6 0,0 1-3 16,2 0-3-16,0-1-2 0,1 0-1 15,0 0-2-15,2-1 0 0,-1 1-1 16,0-1-1-16,1 1-4 0,0 0-14 16,1 1-44-16,-1 0-55 0,1 0-88 15,1 1-205-15</inkml:trace>
  <inkml:trace contextRef="#ctx0" brushRef="#br0" timeOffset="69922.59">21862 17878 588 0,'4'0'149'15,"0"3"4"-15,-4-5-74 0,-1 2-28 16,-2-3-9-16,-2 3-6 0,-3-6-6 0,-2-1-5 16,-2-2-3-16,-5 0-2 0,-1-1-3 15,-5-2-5-15,-6-2-3 0,-5 4-2 16,-7-1-1-16,-9 0-2 0,-5-2 0 15,-10 2-2-15,-8 3 0 0,-9 2-1 16,-7 0 1-16,-1 0-1 0,0 4 1 16,0 6 0-16,2 1 1 0,7 1 0 15,7-3 1-15,8 4-2 0,7 0 2 0,8-1-1 16,7-3 0-16,10-3-1 0,9 0 1 16,7-1 1-16,9 1 3 0,8 1 1 15,9-1 0-15,12-1 1 0,8 0 0 16,11-3 0-16,13 1-2 0,10 2-3 15,10 0-1-15,9-1-2 0,3-1 0 16,7 0 0-16,2 4-1 0,0 3 1 16,1-1-1-16,0-4 1 0,-8 2 0 15,-3 2 0-15,-6 2-1 0,-7-1 1 0,-10-2-1 16,-8 0 1-16,-13 2 0 0,-7-1 0 16,-11-2 0-16,-8 0-2 0,-7-2-1 15,-11-1-1-15,-9-1 0 0,-9 0 0 16,-9 3 0-16,-11-1 0 0,-8 0 2 15,-10 2 0-15,-4 0 1 0,-4 4-1 16,-1 0-2-16,-1 1-3 0,-1-2-5 0,5-1-11 16,2 2-16-16,2-1-21 0,6-4 79 15,8-2-211-15,9-3-146 0,5-2-368 16</inkml:trace>
  <inkml:trace contextRef="#ctx0" brushRef="#br0" timeOffset="70343.09">20957 17241 547 0,'-16'5'151'16,"1"1"8"-16,1 2-48 0,1-1-38 0,-2 2-12 16,0 1-7-16,-1 2-9 0,-3 0-10 15,-1 1-8-15,-3 2-8 0,-2 1-7 16,-3 0-6-16,-3 2-4 0,-2 0-1 16,-2-2-1-16,-2 3-1 0,-1-1 0 15,0 2-1-15,0 2 1 0,-1 2 0 16,4 2 0-16,1 1 0 0,6 2 0 15,3 2 1-15,4 2 1 0,4-4 1 16,6 0 1-16,6-4 2 0,6-1 0 0,3 0 2 16,9-3 2-16,4 0 1 0,8-3-1 15,10 4-1-15,8 2-2 0,9 2 0 16,7-2-2-16,6 3-2 0,7-1-5 16,12 1-10-16,-7-4-12 0,-3-4-28 15,-4-3-143-15,-2 10-155 0,-2-37-379 16</inkml:trace>
  <inkml:trace contextRef="#ctx0" brushRef="#br0" timeOffset="77030.21">18345 12446 548 0,'-2'-1'127'0,"-1"1"2"16,2-2-83-16,0 2-19 0,1-2-3 15,0 0-3-15,0 0-2 16,2 0-3-16,2 1 1 0,1-1 0 0,2-1-1 16,4 1-1-16,4 2 0 0,5-2 0 15,5 2 0-15,5 0 0 0,2-1-2 16,7-1-1-16,1 0-3 0,1-1-1 16,2 1-3-16,-2 0-1 0,0 1-1 15,-3 2-2-15,-1 0 0 0,-4 1 0 16,-3 0-1-16,-5 0 0 0,-5-1 1 0,-5 0-1 15,-5-1 2-15,-4 0 4 0,-1-1 2 16,-5-2-1-16,-7 0 1 0,-4 0 0 16,-3-2 0-16,-5-2-2 0,-8 0-4 15,-10 0-1-15,-6 0 0 0,-6 2-2 16,-5 0 0-16,-9-1-1 0,-2 0-1 16,1 2-3-16,3 0-6 0,3 0-4 0,4 2-3 15,9 0-1-15,10 2 0 0,6 1 0 16,7 1 3-16,5 0 4 0,7 1 5 15,7 1 0-15,5 0 3 0,6 0 1 16,7 2 4-16,8 1 3 0,9-1 3 16,8 3 4-16,9 0 4 0,5-1 2 15,7 1 0-15,0-3-3 0,5 0-3 16,-2-1-2-16,-4-1-3 0,-6-3-1 16,-5 0-3-16,-9 0 0 0,-6 1-1 0,-10 0 0 15,-7-2-1-15,-6 0 1 0,-7-2 2 16,-7 0 0-16,-9 1 0 0,-6-2 1 15,-6-2 0-15,-11 2 0 0,-8 1 0 16,-4 0-3-16,-7 2 1 0,-5-1-1 16,-3 0-1-16,2 1 1 0,5 1-1 15,4-1-1-15,3 2 0 0,11-2 0 16,9 3-2-16,8 2 0 0,7-1-4 0,7-1-1 16,10 2 0-16,9-2 2 0,8 1 3 15,8 0 3-15,11-1 2 0,7-1 5 16,6 2 3-16,4-1 1 0,4-1-2 15,1 0-2-15,-3 1-3 0,-4 1-1 16,-7-1-3-16,-6-1-7 0,-9-2-15 16,-9 0 125-16,-8 2-265 0,-9-3-149 15,-12-1-421-15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C686D088-104F-4734-B599-15C89CB838C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E59580B0-9A03-47FD-A432-46224C48CDD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405D4FF-F479-4E9E-A69A-53885711960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06BE6B37-DD74-4C60-AC65-47007A763EF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E1080864-4769-4F03-8F2D-DF71E2C906B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76250C3C-EEEB-4997-8203-2D97AB61E3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8FDFDCE-0F1B-42DE-8548-071AD6D95D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6F5BA88D-3988-4705-A597-5507502F08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1F5A976-55AE-4621-94C1-56C314585918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15D48655-8CD8-45F9-A813-882235B047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9C344A5D-5F90-4EF1-9B39-4D36883D9B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26C658F2-F8C5-4980-B057-10B3BA0700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A9F7A7-504E-4394-AFF1-93B011E62721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D85B45C3-6C70-40D9-91B3-830D4FCB30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20F09827-9AF9-479F-B1C8-AAA3C410E4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E9A94073-5F39-447B-9A4C-81F61D5709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107189-8C2B-436A-BC84-4E28CF0C2E9E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3F4D1168-777E-41D9-9DAA-15B06BE2A8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A680ABE3-3296-422E-8AB0-010194768C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C9B4CA6E-D7DB-43D9-A629-3F95B1822A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85F674-D9AA-4986-8036-1759F102D5DE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981D1C7C-4701-482D-A32E-36F5E5832A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7FCF36BE-D3F3-490A-AD53-352BCFD4C5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F64E3D06-F5EA-43B1-BBE8-84A32A8AE9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8EFE6C-0F1D-4445-A82C-06EB19341874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C7F362A0-FBEC-4118-A555-EE68B35FBD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AC4846C4-ABC3-44B5-8516-FDAC326BC6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EFC8951F-5955-40C1-A199-00643A94B3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E10D8C-69F0-4A8A-8AA5-7F67BEC9EB62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E7709C55-1149-4E5D-9B4B-1130C50763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737E5C53-057B-4464-8077-C7ED269236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18C4F2A4-2602-45DF-9B2B-1ABC8780D7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7E9B2D7-CE5B-4C06-BEF1-E1BED74CE673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9127C633-DB71-4995-9A05-5F9E224FDE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BFBC2925-AFBE-4F20-A43F-50EEB949D1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5BE65A84-18DD-4F10-87CB-D51AE74B52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F086F7-C443-4118-8BFC-A832F2FB5B6D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430C8FAD-957D-4717-B911-27751D682B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A30F11CF-DC9B-4ACE-8736-70F9375CE2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A3F3992E-BF76-454A-AC01-950349DBE9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027F7DB-B128-4FAB-8F1B-AF8CFDFFF6A8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BD5DD90-D0E2-4DE6-AEB0-E942E0D0FF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77FBE905-9E96-4EC1-8FAD-0D8B0F1BB1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760217ED-64D3-4AB8-A535-C3641F1705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16D8CB-A9E7-44BE-BEF0-B5AA0790C970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0C043E33-B726-433D-ADC1-AE263138BE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FF81F8E8-CC19-4B0D-BF28-552279EE8A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3CFF72AA-8B02-44BE-ABA6-06E4AA0E94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D186523-CA28-46D7-B5A5-98DB2B78C0FE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E70A6DCB-DB13-4FA8-ABD8-9DE1947433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0FC5761F-014F-46F4-BD34-AC05D2FFCC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52592D3-5014-4909-8AA5-E3582EAE62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A37A5CA-1016-4AC0-9DAF-489E79E4FA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BDAEE0-38E6-48C8-BB6F-8775B03DA7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4A280-064A-4D12-B7C6-FC3D9DA16C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2224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F5818CD-435A-4D64-8C34-329FACE5C8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71B24C5-EBEF-4889-AAC3-1912702062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B0907AA-EB8F-43FB-8BC9-F71C14F563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F172-0A77-4AD7-A080-C6FA975ACF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5171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7CCF372-606D-4671-A93B-460EEACB7D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CE059F-32CE-411B-B9C1-B0D379CAA0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486D5C5-B66F-4B92-A2A2-B0626A0F74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085CA-55A4-489D-8C62-90DAB33F1A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7370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C5F04E-6D59-4688-BFA7-A597AB2B4B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537BC3E-0B36-42C5-AC17-1516362C07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F4A17D-4678-4A68-B3C2-BFF834ADCB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08094-94A5-422B-8458-CCE60EF34A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6823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49C1B65-C5CF-4013-A231-2E9292EF77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5419544-00B0-4F10-93EF-3544192EE1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8ACA815-1F0B-4ECC-99A5-294274063C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F2387-3762-43E5-AACE-DD06025220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3078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A82D5F-59ED-4EAA-AF81-4385B0ED7B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3B6DAA-98FA-44BE-87FB-51FEAB3C4C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5FF99E-245A-4635-9F34-C15E48CD50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46E25-FA8A-4D11-A900-80048F407E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8404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A86E95C-41D3-4CD4-8A65-6995691D83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1596180-8444-4FE3-A612-23B911C682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4CAA8A4-0DDB-4533-9875-9B213FFA8C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8EEC77-09D1-4871-ACC5-5C7E4FD3C9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7167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E618AB4-070C-4F43-9C6A-FB1438562C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3DFB974-5E3A-4B7A-8503-38AB91BB8E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66D4FA3-DF45-4BAE-9C3B-25A11FDD6A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97278-4A69-4821-B022-98A459A02E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068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D277EC5-1AA2-4BFD-964B-6EFDF47B84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DFDFF57-B297-40BD-8DE5-EDBB0FCB7F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2A388C2-040A-4BB3-89A5-717443B3F7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33940-2E4A-4530-B78F-1459DD8E2B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221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98B550-A68E-443F-8981-143F22591E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F04641-6633-428D-A9FD-27884AC2C4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132E53-C699-4BDA-B9CC-1FFA20794A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C29ED-44DE-445D-9392-C228B809B8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2834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983486-0954-4C13-A33A-377B8E9CBA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FC3AD0-6C6B-4CC7-A187-5DF6DFACD5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A2D6D8-30F8-4CBC-AB51-58F86F79C2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DEAD8-7576-49C2-8550-7C29E304A7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0653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CBF21D8-CA9E-47BA-BE9C-6D61D52CC3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4ED4940-78C9-4C92-947D-29D02E81A9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9A05E34-F421-4711-B24B-5914C71A0BC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9FF9561-0F9A-4808-8C75-CB6AE8D7AAE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0B3C62F-824F-4166-906D-D4756CDE5D4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AF0DB354-8258-42E2-AC14-99D2FC2B15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AA8A9FA-1217-44C6-ABE1-308BD723A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78077B-AB35-41E2-87C9-1AB0E0C8CDD2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EDF38175-A3A7-4875-90BB-B4CC731F9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67697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5: More Instructions, Procedure Calls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C4BC1E6D-5423-4062-BA71-71EA69633F5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221220C7-29ED-4678-B474-B07F9C4FC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569008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Numbers, control instructions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Procedure calls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E436651-1202-459E-9CAE-E1966C091CBC}"/>
                  </a:ext>
                </a:extLst>
              </p14:cNvPr>
              <p14:cNvContentPartPr/>
              <p14:nvPr/>
            </p14:nvContentPartPr>
            <p14:xfrm>
              <a:off x="1585800" y="1255320"/>
              <a:ext cx="7255800" cy="3268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E436651-1202-459E-9CAE-E1966C091CB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76440" y="1245960"/>
                <a:ext cx="7274520" cy="3286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2B0A333-8B3E-452F-89BC-472E1B450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C0E5EF-6ADC-4EA9-BAFB-FF6A9AE9414F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C3E486F8-1EB8-404A-ABC2-EFB025F727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6810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Registers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55B138AB-D1E2-4622-9FA7-CAAB1CB4A62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011B4027-0BF1-42BC-813F-FE9363CDCD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27574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The 32 MIPS registers are partitioned as follows: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Register 0 :  $zero        always stores the constant 0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Regs 2-3   :  $v0, $v1   return values of a procedure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Regs 4-7   :  $a0-$a3   input arguments to a procedure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Regs 8-15 :  $t0-$t7     temporaries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Regs 16-23: $s0-$s7    variables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Regs 24-25: $t8-$t9     more temporaries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   28     : $gp          global pointer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   29     : $sp           stack pointer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   30     : $fp            frame pointer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   31     : $ra           return address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9971527-BC2B-49B3-9802-BFD02B78CEB8}"/>
                  </a:ext>
                </a:extLst>
              </p14:cNvPr>
              <p14:cNvContentPartPr/>
              <p14:nvPr/>
            </p14:nvContentPartPr>
            <p14:xfrm>
              <a:off x="2540520" y="2665080"/>
              <a:ext cx="5166360" cy="3351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9971527-BC2B-49B3-9802-BFD02B78CEB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31160" y="2655720"/>
                <a:ext cx="5185080" cy="3369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663DB25-36B9-4A89-BB08-AD6A1F309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54088B-2EAD-4689-8E92-ED06AE0F9478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EBA965FD-5103-4E53-A718-EBBECE02E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594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Procedures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2B1D3DE9-A447-48B9-A419-141B807378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393E17B5-162F-448B-BAE0-80D14AFDF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9750" y="5645150"/>
            <a:ext cx="286200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Local variables, AR, $</a:t>
            </a:r>
            <a:r>
              <a:rPr lang="en-US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endParaRPr lang="en-US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Scratchpad and saves/restores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Arguments and returns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and $ra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0066A07-D0C2-4457-895E-E900548B4D51}"/>
                  </a:ext>
                </a:extLst>
              </p14:cNvPr>
              <p14:cNvContentPartPr/>
              <p14:nvPr/>
            </p14:nvContentPartPr>
            <p14:xfrm>
              <a:off x="74160" y="170640"/>
              <a:ext cx="8744400" cy="4537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0066A07-D0C2-4457-895E-E900548B4D5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800" y="161280"/>
                <a:ext cx="8763120" cy="4556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880CB4B3-0EA8-4C56-848B-0661320BF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B24B84-3BAF-4A75-B26E-195479A7D80A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F2002D3A-651F-4E4C-B0F7-FB8608B528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256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Organization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752950AC-AB13-4D09-98D0-BD6BC590A9A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4">
            <a:extLst>
              <a:ext uri="{FF2B5EF4-FFF2-40B4-BE49-F238E27FC236}">
                <a16:creationId xmlns:a16="http://schemas.microsoft.com/office/drawing/2014/main" id="{708507B2-5506-4030-84B6-C61AB2126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711342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space allocated on stack by a procedure is termed the activation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record (includes saved values and data local to the procedure) – frame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pointer points to the start of the record and stack pointer points to the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end – variable addresses are specified relative to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as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may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change during the execution of the procedure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points to area in memory that saves global variables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Dynamically allocated storage (with malloc()) is placed on the heap</a:t>
            </a:r>
          </a:p>
        </p:txBody>
      </p:sp>
      <p:sp>
        <p:nvSpPr>
          <p:cNvPr id="6150" name="Rectangle 5">
            <a:extLst>
              <a:ext uri="{FF2B5EF4-FFF2-40B4-BE49-F238E27FC236}">
                <a16:creationId xmlns:a16="http://schemas.microsoft.com/office/drawing/2014/main" id="{F07039A2-0691-4F76-8F3E-E6BE22F03B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114800"/>
            <a:ext cx="25908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Stack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Dynamic data (heap)</a:t>
            </a:r>
          </a:p>
        </p:txBody>
      </p:sp>
      <p:sp>
        <p:nvSpPr>
          <p:cNvPr id="6151" name="Rectangle 6">
            <a:extLst>
              <a:ext uri="{FF2B5EF4-FFF2-40B4-BE49-F238E27FC236}">
                <a16:creationId xmlns:a16="http://schemas.microsoft.com/office/drawing/2014/main" id="{8FC095B3-1570-447D-830F-ACDC5B009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334000"/>
            <a:ext cx="25908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Static data (globals)</a:t>
            </a:r>
          </a:p>
        </p:txBody>
      </p:sp>
      <p:sp>
        <p:nvSpPr>
          <p:cNvPr id="6152" name="Rectangle 7">
            <a:extLst>
              <a:ext uri="{FF2B5EF4-FFF2-40B4-BE49-F238E27FC236}">
                <a16:creationId xmlns:a16="http://schemas.microsoft.com/office/drawing/2014/main" id="{85EF0530-5C6B-467C-BBC4-C58CC6D78B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867400"/>
            <a:ext cx="25908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Text (instructions)</a:t>
            </a:r>
          </a:p>
        </p:txBody>
      </p:sp>
      <p:sp>
        <p:nvSpPr>
          <p:cNvPr id="6153" name="Line 8">
            <a:extLst>
              <a:ext uri="{FF2B5EF4-FFF2-40B4-BE49-F238E27FC236}">
                <a16:creationId xmlns:a16="http://schemas.microsoft.com/office/drawing/2014/main" id="{E01F7F72-B386-485B-BA36-C0FF4958EFCC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419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54" name="Line 9">
            <a:extLst>
              <a:ext uri="{FF2B5EF4-FFF2-40B4-BE49-F238E27FC236}">
                <a16:creationId xmlns:a16="http://schemas.microsoft.com/office/drawing/2014/main" id="{904DE6CF-AB5A-449E-97D6-596DCA3DFD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38600" y="4800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9419612-92AF-4088-9795-35F61FE9A859}"/>
                  </a:ext>
                </a:extLst>
              </p14:cNvPr>
              <p14:cNvContentPartPr/>
              <p14:nvPr/>
            </p14:nvContentPartPr>
            <p14:xfrm>
              <a:off x="2573640" y="4075200"/>
              <a:ext cx="4212360" cy="1747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9419612-92AF-4088-9795-35F61FE9A85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64280" y="4065840"/>
                <a:ext cx="4231080" cy="1766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BB247084-1911-4719-9660-B2C0E2D13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80FF46-96D8-4AF8-B22F-BCADA7FCB4AD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28546F55-5474-4B3F-9092-35118AF75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7994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Recap – Numeric Representations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FAA7D9C2-5C1B-4E4F-8FA7-48A0C7AD792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D02FFE7B-7289-47E0-AB21-FFF4AD1786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11003" cy="2923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Decimal </a:t>
            </a:r>
            <a:r>
              <a:rPr lang="en-US" altLang="en-US" sz="2400" dirty="0">
                <a:latin typeface="Arial" panose="020B0604020202020204" pitchFamily="34" charset="0"/>
              </a:rPr>
              <a:t>       35</a:t>
            </a:r>
            <a:r>
              <a:rPr lang="en-US" altLang="en-US" sz="2400" baseline="-25000" dirty="0">
                <a:latin typeface="Arial" panose="020B0604020202020204" pitchFamily="34" charset="0"/>
              </a:rPr>
              <a:t>10  </a:t>
            </a:r>
            <a:r>
              <a:rPr lang="en-US" altLang="en-US" sz="2400" dirty="0">
                <a:latin typeface="Arial" panose="020B0604020202020204" pitchFamily="34" charset="0"/>
              </a:rPr>
              <a:t>=  3 x 10</a:t>
            </a:r>
            <a:r>
              <a:rPr lang="en-US" altLang="en-US" sz="2400" baseline="30000" dirty="0">
                <a:latin typeface="Arial" panose="020B0604020202020204" pitchFamily="34" charset="0"/>
              </a:rPr>
              <a:t>1</a:t>
            </a:r>
            <a:r>
              <a:rPr lang="en-US" altLang="en-US" sz="2400" dirty="0">
                <a:latin typeface="Arial" panose="020B0604020202020204" pitchFamily="34" charset="0"/>
              </a:rPr>
              <a:t>  + 5 x 10</a:t>
            </a:r>
            <a:r>
              <a:rPr lang="en-US" altLang="en-US" sz="2400" baseline="30000" dirty="0">
                <a:latin typeface="Arial" panose="020B0604020202020204" pitchFamily="34" charset="0"/>
              </a:rPr>
              <a:t>0</a:t>
            </a: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Binary </a:t>
            </a:r>
            <a:r>
              <a:rPr lang="en-US" altLang="en-US" sz="2400" dirty="0">
                <a:latin typeface="Arial" panose="020B0604020202020204" pitchFamily="34" charset="0"/>
              </a:rPr>
              <a:t>         00100011</a:t>
            </a:r>
            <a:r>
              <a:rPr lang="en-US" altLang="en-US" sz="2400" baseline="-25000" dirty="0">
                <a:latin typeface="Arial" panose="020B0604020202020204" pitchFamily="34" charset="0"/>
              </a:rPr>
              <a:t>2  </a:t>
            </a:r>
            <a:r>
              <a:rPr lang="en-US" altLang="en-US" sz="2400" dirty="0">
                <a:latin typeface="Arial" panose="020B0604020202020204" pitchFamily="34" charset="0"/>
              </a:rPr>
              <a:t>=  1 x 2</a:t>
            </a:r>
            <a:r>
              <a:rPr lang="en-US" altLang="en-US" sz="2400" baseline="30000" dirty="0">
                <a:latin typeface="Arial" panose="020B0604020202020204" pitchFamily="34" charset="0"/>
              </a:rPr>
              <a:t>5</a:t>
            </a:r>
            <a:r>
              <a:rPr lang="en-US" altLang="en-US" sz="2400" dirty="0">
                <a:latin typeface="Arial" panose="020B0604020202020204" pitchFamily="34" charset="0"/>
              </a:rPr>
              <a:t>  +  1 x 2</a:t>
            </a:r>
            <a:r>
              <a:rPr lang="en-US" altLang="en-US" sz="2400" baseline="30000" dirty="0">
                <a:latin typeface="Arial" panose="020B0604020202020204" pitchFamily="34" charset="0"/>
              </a:rPr>
              <a:t>1</a:t>
            </a:r>
            <a:r>
              <a:rPr lang="en-US" altLang="en-US" sz="2400" dirty="0">
                <a:latin typeface="Arial" panose="020B0604020202020204" pitchFamily="34" charset="0"/>
              </a:rPr>
              <a:t>  +  1 x 2</a:t>
            </a:r>
            <a:r>
              <a:rPr lang="en-US" altLang="en-US" sz="2400" baseline="30000" dirty="0">
                <a:latin typeface="Arial" panose="020B0604020202020204" pitchFamily="34" charset="0"/>
              </a:rPr>
              <a:t>0</a:t>
            </a: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Hexadecimal (compact representation)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                     0x 23    or   23</a:t>
            </a:r>
            <a:r>
              <a:rPr lang="en-US" altLang="en-US" sz="2400" baseline="-25000" dirty="0">
                <a:latin typeface="Arial" panose="020B0604020202020204" pitchFamily="34" charset="0"/>
              </a:rPr>
              <a:t>hex     </a:t>
            </a:r>
            <a:r>
              <a:rPr lang="en-US" altLang="en-US" sz="2400" dirty="0">
                <a:latin typeface="Arial" panose="020B0604020202020204" pitchFamily="34" charset="0"/>
              </a:rPr>
              <a:t>=   2 x 16</a:t>
            </a:r>
            <a:r>
              <a:rPr lang="en-US" altLang="en-US" sz="2400" baseline="30000" dirty="0">
                <a:latin typeface="Arial" panose="020B0604020202020204" pitchFamily="34" charset="0"/>
              </a:rPr>
              <a:t>1</a:t>
            </a:r>
            <a:r>
              <a:rPr lang="en-US" altLang="en-US" sz="2400" dirty="0">
                <a:latin typeface="Arial" panose="020B0604020202020204" pitchFamily="34" charset="0"/>
              </a:rPr>
              <a:t>  +  3 x 16</a:t>
            </a:r>
            <a:r>
              <a:rPr lang="en-US" altLang="en-US" sz="2400" baseline="30000" dirty="0">
                <a:latin typeface="Arial" panose="020B0604020202020204" pitchFamily="34" charset="0"/>
              </a:rPr>
              <a:t>0</a:t>
            </a:r>
            <a:endParaRPr lang="en-US" altLang="en-US" sz="2400" baseline="-25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baseline="-25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baseline="-25000" dirty="0">
                <a:latin typeface="Arial" panose="020B0604020202020204" pitchFamily="34" charset="0"/>
              </a:rPr>
              <a:t>             </a:t>
            </a:r>
            <a:r>
              <a:rPr lang="en-US" altLang="en-US" sz="2400" dirty="0">
                <a:latin typeface="Arial" panose="020B0604020202020204" pitchFamily="34" charset="0"/>
              </a:rPr>
              <a:t>0-15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(decimal)   </a:t>
            </a:r>
            <a:r>
              <a:rPr lang="en-US" altLang="en-US" sz="2400" dirty="0">
                <a:latin typeface="Arial" panose="020B0604020202020204" pitchFamily="34" charset="0"/>
                <a:sym typeface="Wingdings" panose="05000000000000000000" pitchFamily="2" charset="2"/>
              </a:rPr>
              <a:t>   0-9,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a-f  (hex)</a:t>
            </a:r>
          </a:p>
        </p:txBody>
      </p:sp>
      <p:sp>
        <p:nvSpPr>
          <p:cNvPr id="8198" name="Text Box 5">
            <a:extLst>
              <a:ext uri="{FF2B5EF4-FFF2-40B4-BE49-F238E27FC236}">
                <a16:creationId xmlns:a16="http://schemas.microsoft.com/office/drawing/2014/main" id="{79874026-F4E6-4359-ABA9-4C96FB9BD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724400"/>
            <a:ext cx="1868397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  Binary  Hex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0    0000     00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1    0001     01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2    0010     02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3    0011     03</a:t>
            </a:r>
          </a:p>
        </p:txBody>
      </p:sp>
      <p:sp>
        <p:nvSpPr>
          <p:cNvPr id="8199" name="Text Box 7">
            <a:extLst>
              <a:ext uri="{FF2B5EF4-FFF2-40B4-BE49-F238E27FC236}">
                <a16:creationId xmlns:a16="http://schemas.microsoft.com/office/drawing/2014/main" id="{A0D1D312-71A1-4537-BFE5-49351A9666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724400"/>
            <a:ext cx="1868397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  Binary  Hex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4    0100     04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5    0101     05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6    0110     06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7    0111     07</a:t>
            </a:r>
          </a:p>
        </p:txBody>
      </p:sp>
      <p:sp>
        <p:nvSpPr>
          <p:cNvPr id="8200" name="Text Box 9">
            <a:extLst>
              <a:ext uri="{FF2B5EF4-FFF2-40B4-BE49-F238E27FC236}">
                <a16:creationId xmlns:a16="http://schemas.microsoft.com/office/drawing/2014/main" id="{02D9B115-2555-449B-9315-99AEA044F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724400"/>
            <a:ext cx="1868397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  Binary  Hex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8    1000     08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9    1001     09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10    1010     0a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11    1011     0b</a:t>
            </a:r>
          </a:p>
        </p:txBody>
      </p:sp>
      <p:sp>
        <p:nvSpPr>
          <p:cNvPr id="8201" name="Text Box 10">
            <a:extLst>
              <a:ext uri="{FF2B5EF4-FFF2-40B4-BE49-F238E27FC236}">
                <a16:creationId xmlns:a16="http://schemas.microsoft.com/office/drawing/2014/main" id="{FDD3365F-4EC9-4EC7-BAD0-5A3B76C420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4724400"/>
            <a:ext cx="1868397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  Binary  Hex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12    1100     0c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13    1101     0d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14    1110     0e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15    1111     0f</a:t>
            </a:r>
          </a:p>
        </p:txBody>
      </p:sp>
      <p:sp>
        <p:nvSpPr>
          <p:cNvPr id="8202" name="Line 11">
            <a:extLst>
              <a:ext uri="{FF2B5EF4-FFF2-40B4-BE49-F238E27FC236}">
                <a16:creationId xmlns:a16="http://schemas.microsoft.com/office/drawing/2014/main" id="{778B11CE-D2BE-46FD-845C-AF1B591CFE13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6482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Line 12">
            <a:extLst>
              <a:ext uri="{FF2B5EF4-FFF2-40B4-BE49-F238E27FC236}">
                <a16:creationId xmlns:a16="http://schemas.microsoft.com/office/drawing/2014/main" id="{028F1F5A-B0B2-4229-B42F-BD5489E8AD21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46482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Line 13">
            <a:extLst>
              <a:ext uri="{FF2B5EF4-FFF2-40B4-BE49-F238E27FC236}">
                <a16:creationId xmlns:a16="http://schemas.microsoft.com/office/drawing/2014/main" id="{D67244A7-01B4-4A4C-9862-1958395B937E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45720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97F9FB8-A539-4F3F-B6AB-93A8FCF38C62}"/>
                  </a:ext>
                </a:extLst>
              </p14:cNvPr>
              <p14:cNvContentPartPr/>
              <p14:nvPr/>
            </p14:nvContentPartPr>
            <p14:xfrm>
              <a:off x="2282400" y="1237320"/>
              <a:ext cx="6430320" cy="5065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97F9FB8-A539-4F3F-B6AB-93A8FCF38C6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73040" y="1227960"/>
                <a:ext cx="6449040" cy="5084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8EE03C6-876B-49FE-8BE5-A91B213B9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2759F4-793C-4EA8-A582-CA28E0F0E21E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430767EC-DFB7-466E-A48B-FF8A2DFBA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5197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Instruction Formats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A3404102-DF66-447C-89B6-45C6DA5223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1CF9E968-54C9-48CB-9FB0-B9BE395B1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7079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Instructions are represented as 32-bit numbers (one word),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broken into 6 fields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R-type instruction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add     $t0, $s1, $s2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000000     10001    10010    01000    00000    100000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6 bits         5 bits     5 bits     5 bits      5 bits      6 bits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op   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rt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rd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shamt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funct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opcode     source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source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dest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shift amt   function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I-type instruction             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$t0, 32($s3)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 bits        5 bits    5 bits         16 bits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opcode       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rs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rt            constant</a:t>
            </a:r>
            <a:endParaRPr lang="en-US" altLang="en-US" sz="2400" i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1C94C87-85C4-4065-9449-E79438FA6D0C}"/>
                  </a:ext>
                </a:extLst>
              </p14:cNvPr>
              <p14:cNvContentPartPr/>
              <p14:nvPr/>
            </p14:nvContentPartPr>
            <p14:xfrm>
              <a:off x="369000" y="124920"/>
              <a:ext cx="8682120" cy="5973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1C94C87-85C4-4065-9449-E79438FA6D0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9640" y="115560"/>
                <a:ext cx="8700840" cy="5992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B385449-1D00-43B1-8326-0084664FA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9B8242-1D43-4A59-A646-3CD99CB39F24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AFDFD041-568B-409E-90B3-4619A1F218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6288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Logical Operations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46359E38-8E04-49AD-959A-EB10E2CA0B1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5">
            <a:extLst>
              <a:ext uri="{FF2B5EF4-FFF2-40B4-BE49-F238E27FC236}">
                <a16:creationId xmlns:a16="http://schemas.microsoft.com/office/drawing/2014/main" id="{33CFDF43-0034-4E0B-9BF0-7688EEBC4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6530955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Logical ops          C operators      Java operators         MIPS </a:t>
            </a:r>
            <a:r>
              <a:rPr lang="en-US" altLang="en-US" sz="20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</a:t>
            </a: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Shift Left                    &lt;&lt;                        &lt;&lt;      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sll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Shift Right                  &gt;&gt;                       &gt;&gt;&gt;    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srl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Bit-by-bit AND            &amp;                         &amp;                     and,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andi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Bit-by-bit OR               |                          |                         or,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ori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Bit-by-bit NOT            ~                          ~                           nor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26E39A6-D26E-46D1-8293-67AC47BE4BB8}"/>
                  </a:ext>
                </a:extLst>
              </p14:cNvPr>
              <p14:cNvContentPartPr/>
              <p14:nvPr/>
            </p14:nvContentPartPr>
            <p14:xfrm>
              <a:off x="662400" y="1905480"/>
              <a:ext cx="7724160" cy="3996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26E39A6-D26E-46D1-8293-67AC47BE4BB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53040" y="1896120"/>
                <a:ext cx="7742880" cy="4015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C244690-02C1-4F77-8170-BC1562EE9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2D24F7-BABB-4362-A37B-8F1A73480375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45273581-8921-49CB-B26C-1707CB07FB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830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 Instructions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5CA1245F-7547-42CB-B5B8-EB7885F9697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73324850-4B94-4123-AD27-DC16EAC83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289496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Conditional branch: Jump to instruction L1 if register1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equals register2:    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register1,  register2, 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Similarly,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bne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and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slt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(set-on-less-than)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Unconditional branch: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    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$s0    </a:t>
            </a:r>
            <a:r>
              <a:rPr lang="en-US" alt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(useful for big jumps and procedure returns)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if  (i == j)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f = </a:t>
            </a:r>
            <a:r>
              <a:rPr lang="en-US" alt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g+h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else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f = g-h;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3FA123A-9962-40F8-97DA-615152C284D0}"/>
                  </a:ext>
                </a:extLst>
              </p14:cNvPr>
              <p14:cNvContentPartPr/>
              <p14:nvPr/>
            </p14:nvContentPartPr>
            <p14:xfrm>
              <a:off x="577080" y="1845720"/>
              <a:ext cx="6973560" cy="3802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3FA123A-9962-40F8-97DA-615152C284D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67720" y="1836360"/>
                <a:ext cx="6992280" cy="3821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6DEAAF1-1753-4C56-AF5A-B3067E3EE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CBB5FA-7747-46F2-A32C-3BF1473F03DB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6D02DC89-02E0-4ECB-B3E7-832AB5640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830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 Instructions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FA1A44F3-56F8-4766-8223-943133599EA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F33F3051-3FC9-4921-9A97-4514DF4D58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289496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Conditional branch: Jump to instruction L1 if register1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equals register2:    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register1,  register2, 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Similarly,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bne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and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slt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(set-on-less-than)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Unconditional branch: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    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$s0   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(useful for big jumps and procedure returns)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if  (i == j)                                   </a:t>
            </a:r>
            <a:r>
              <a:rPr lang="en-US" alt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bne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$s3, $s4, Else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f = </a:t>
            </a:r>
            <a:r>
              <a:rPr lang="en-US" altLang="en-US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g+h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                                add   $s0, $s1, $s2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else                                            j        End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f = g-h;                       Else:   sub   $s0, $s1, $s2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End: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8A8837A-F493-4BED-B99E-D3DEFA66264A}"/>
                  </a:ext>
                </a:extLst>
              </p14:cNvPr>
              <p14:cNvContentPartPr/>
              <p14:nvPr/>
            </p14:nvContentPartPr>
            <p14:xfrm>
              <a:off x="606600" y="2724120"/>
              <a:ext cx="8255160" cy="3559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8A8837A-F493-4BED-B99E-D3DEFA66264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97240" y="2714760"/>
                <a:ext cx="8273880" cy="3578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B480F11-CFD4-4EF5-87B5-F5F4CE1F9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6FD999-C4A1-4363-8664-EAB7EEBEA3F1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D7BD0890-3116-41F9-A15E-C551546F18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72E570B2-548C-488D-974B-023FBAE081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D0400824-36B9-4C6C-854F-8C48AF108A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4094069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while   (save[i] == k)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 i += 1;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Values of i and k are in $s3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$s5 and base of array save[]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in $s6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358E6ED-2F1C-43C2-BA1B-D4E504D05F65}"/>
                  </a:ext>
                </a:extLst>
              </p14:cNvPr>
              <p14:cNvContentPartPr/>
              <p14:nvPr/>
            </p14:nvContentPartPr>
            <p14:xfrm>
              <a:off x="981720" y="2160720"/>
              <a:ext cx="3099600" cy="2856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358E6ED-2F1C-43C2-BA1B-D4E504D05F6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72360" y="2151360"/>
                <a:ext cx="3118320" cy="2875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B480F11-CFD4-4EF5-87B5-F5F4CE1F9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6E117-E5AB-4B55-99A3-C6A2A138A678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1FDE418F-243C-46CA-B261-9B9710727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A7BC15A3-B273-4C9E-846F-ED949A0795C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8B0C7867-9AD4-46D7-BF6C-D40B888A5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3553858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while   (save[i] == k)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 i += 1;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Values of i and k are in $s3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and $s5 and base of array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save[] is in $s6</a:t>
            </a:r>
          </a:p>
        </p:txBody>
      </p:sp>
      <p:sp>
        <p:nvSpPr>
          <p:cNvPr id="20486" name="Text Box 5">
            <a:extLst>
              <a:ext uri="{FF2B5EF4-FFF2-40B4-BE49-F238E27FC236}">
                <a16:creationId xmlns:a16="http://schemas.microsoft.com/office/drawing/2014/main" id="{4681122B-FED1-4A95-8D2E-547561DFF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1238250"/>
            <a:ext cx="3046027" cy="2462213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Loop:  sll      $t1, $s3, 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add    $t1, $t1, $s6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lw      $t0, 0($t1)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bne    $t0, $s5, Exit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addi   $s3, $s3,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j         Loop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Exit:</a:t>
            </a:r>
          </a:p>
        </p:txBody>
      </p:sp>
      <p:sp>
        <p:nvSpPr>
          <p:cNvPr id="20487" name="Text Box 5">
            <a:extLst>
              <a:ext uri="{FF2B5EF4-FFF2-40B4-BE49-F238E27FC236}">
                <a16:creationId xmlns:a16="http://schemas.microsoft.com/office/drawing/2014/main" id="{1CFF4E88-3E55-43E0-9291-8C4E5EFB99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675" y="3776663"/>
            <a:ext cx="3046027" cy="2800767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sll      $t1, $s3, 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add    $t1, $t1, $s6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Loop:  lw      $t0, 0($t1)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bne    $t0, $s5, Exit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addi   $s3, $s3,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addi   $t1, $t1, 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j         Loop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Exit: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8D5AC3D-9D72-41AB-A613-E7EA3787A5FE}"/>
                  </a:ext>
                </a:extLst>
              </p14:cNvPr>
              <p14:cNvContentPartPr/>
              <p14:nvPr/>
            </p14:nvContentPartPr>
            <p14:xfrm>
              <a:off x="82080" y="14040"/>
              <a:ext cx="8691480" cy="6510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8D5AC3D-9D72-41AB-A613-E7EA3787A5F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2720" y="4680"/>
                <a:ext cx="8710200" cy="6528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45985</TotalTime>
  <Words>935</Words>
  <Application>Microsoft Office PowerPoint</Application>
  <PresentationFormat>On-screen Show (4:3)</PresentationFormat>
  <Paragraphs>173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266</cp:revision>
  <dcterms:created xsi:type="dcterms:W3CDTF">2002-09-20T18:19:18Z</dcterms:created>
  <dcterms:modified xsi:type="dcterms:W3CDTF">2022-01-25T17:49:26Z</dcterms:modified>
</cp:coreProperties>
</file>