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ink/ink2.xml" ContentType="application/inkml+xml"/>
  <Override PartName="/ppt/notesSlides/notesSlide3.xml" ContentType="application/vnd.openxmlformats-officedocument.presentationml.notesSlide+xml"/>
  <Override PartName="/ppt/ink/ink3.xml" ContentType="application/inkml+xml"/>
  <Override PartName="/ppt/notesSlides/notesSlide4.xml" ContentType="application/vnd.openxmlformats-officedocument.presentationml.notesSlide+xml"/>
  <Override PartName="/ppt/ink/ink4.xml" ContentType="application/inkml+xml"/>
  <Override PartName="/ppt/notesSlides/notesSlide5.xml" ContentType="application/vnd.openxmlformats-officedocument.presentationml.notesSlide+xml"/>
  <Override PartName="/ppt/ink/ink5.xml" ContentType="application/inkml+xml"/>
  <Override PartName="/ppt/notesSlides/notesSlide6.xml" ContentType="application/vnd.openxmlformats-officedocument.presentationml.notesSlide+xml"/>
  <Override PartName="/ppt/ink/ink6.xml" ContentType="application/inkml+xml"/>
  <Override PartName="/ppt/notesSlides/notesSlide7.xml" ContentType="application/vnd.openxmlformats-officedocument.presentationml.notesSlide+xml"/>
  <Override PartName="/ppt/ink/ink7.xml" ContentType="application/inkml+xml"/>
  <Override PartName="/ppt/notesSlides/notesSlide8.xml" ContentType="application/vnd.openxmlformats-officedocument.presentationml.notesSlide+xml"/>
  <Override PartName="/ppt/ink/ink8.xml" ContentType="application/inkml+xml"/>
  <Override PartName="/ppt/notesSlides/notesSlide9.xml" ContentType="application/vnd.openxmlformats-officedocument.presentationml.notesSlide+xml"/>
  <Override PartName="/ppt/ink/ink9.xml" ContentType="application/inkml+xml"/>
  <Override PartName="/ppt/notesSlides/notesSlide10.xml" ContentType="application/vnd.openxmlformats-officedocument.presentationml.notesSlide+xml"/>
  <Override PartName="/ppt/ink/ink10.xml" ContentType="application/inkml+xml"/>
  <Override PartName="/ppt/notesSlides/notesSlide11.xml" ContentType="application/vnd.openxmlformats-officedocument.presentationml.notesSlide+xml"/>
  <Override PartName="/ppt/ink/ink11.xml" ContentType="application/inkml+xml"/>
  <Override PartName="/ppt/notesSlides/notesSlide12.xml" ContentType="application/vnd.openxmlformats-officedocument.presentationml.notesSlide+xml"/>
  <Override PartName="/ppt/ink/ink12.xml" ContentType="application/inkml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ink/ink13.xml" ContentType="application/inkml+xml"/>
  <Override PartName="/ppt/notesSlides/notesSlide15.xml" ContentType="application/vnd.openxmlformats-officedocument.presentationml.notesSlide+xml"/>
  <Override PartName="/ppt/ink/ink14.xml" ContentType="application/inkml+xml"/>
  <Override PartName="/ppt/notesSlides/notesSlide16.xml" ContentType="application/vnd.openxmlformats-officedocument.presentationml.notesSlide+xml"/>
  <Override PartName="/ppt/ink/ink15.xml" ContentType="application/inkml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63" r:id="rId2"/>
    <p:sldId id="567" r:id="rId3"/>
    <p:sldId id="515" r:id="rId4"/>
    <p:sldId id="570" r:id="rId5"/>
    <p:sldId id="571" r:id="rId6"/>
    <p:sldId id="572" r:id="rId7"/>
    <p:sldId id="573" r:id="rId8"/>
    <p:sldId id="576" r:id="rId9"/>
    <p:sldId id="574" r:id="rId10"/>
    <p:sldId id="575" r:id="rId11"/>
    <p:sldId id="577" r:id="rId12"/>
    <p:sldId id="561" r:id="rId13"/>
    <p:sldId id="578" r:id="rId14"/>
    <p:sldId id="560" r:id="rId15"/>
    <p:sldId id="563" r:id="rId16"/>
    <p:sldId id="564" r:id="rId17"/>
    <p:sldId id="546" r:id="rId18"/>
  </p:sldIdLst>
  <p:sldSz cx="9144000" cy="6858000" type="screen4x3"/>
  <p:notesSz cx="6845300" cy="93964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990000"/>
    <a:srgbClr val="FF9900"/>
    <a:srgbClr val="FFFF00"/>
    <a:srgbClr val="66CCFF"/>
    <a:srgbClr val="0099FF"/>
    <a:srgbClr val="00FF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>
      <p:cViewPr varScale="1">
        <p:scale>
          <a:sx n="65" d="100"/>
          <a:sy n="65" d="100"/>
        </p:scale>
        <p:origin x="1347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>
            <a:extLst>
              <a:ext uri="{FF2B5EF4-FFF2-40B4-BE49-F238E27FC236}">
                <a16:creationId xmlns:a16="http://schemas.microsoft.com/office/drawing/2014/main" id="{BD336C8B-C9B0-452A-8C85-BBA3B435D35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5" name="Rectangle 3">
            <a:extLst>
              <a:ext uri="{FF2B5EF4-FFF2-40B4-BE49-F238E27FC236}">
                <a16:creationId xmlns:a16="http://schemas.microsoft.com/office/drawing/2014/main" id="{6702D8E0-E007-427D-B3A6-8CADEBDA16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6" name="Rectangle 4">
            <a:extLst>
              <a:ext uri="{FF2B5EF4-FFF2-40B4-BE49-F238E27FC236}">
                <a16:creationId xmlns:a16="http://schemas.microsoft.com/office/drawing/2014/main" id="{09994065-F1C6-4B13-9CA5-B3F16CBE441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7" name="Rectangle 5">
            <a:extLst>
              <a:ext uri="{FF2B5EF4-FFF2-40B4-BE49-F238E27FC236}">
                <a16:creationId xmlns:a16="http://schemas.microsoft.com/office/drawing/2014/main" id="{86FEBF1D-D558-4623-8CB4-64029008E36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FBBA1EA-6D29-4699-B9DE-FFDC294BD4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1-20T16:10:23.60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5340 11583 339 0,'-18'-9'86'0,"1"1"-9"16,2 0-62-16,2 2-77 0,1-2-84 16,0 0-163-16</inkml:trace>
  <inkml:trace contextRef="#ctx0" brushRef="#br0" timeOffset="1509.48">3087 11403 636 0,'1'2'140'0,"0"0"0"0,0-1-106 16,2 1-19-16,2 3-7 0,1 4-4 16,2 1-4-16,3-1-4 0,1 2 1 15,1 1 1-15,0-2 0 0,-1 0 2 16,1-6 3-16,2 0 4 0,2-1 1 16,3-2 0-16,3 0 0 0,3 0 1 15,3-1-4-15,1 3-2 0,4-1-2 0,-1-1 0 16,2 0 0-16,3 1 0 15,5-1 0-15,2 1 0 0,2-1-1 0,4 2 1 16,2 0-1-16,1 0 1 0,0 1-1 16,0-1 1-16,1-1-1 0,2 0 0 15,1-2 1-15,3 0-1 0,1-3 2 16,0 2 0-16,3 0 1 0,1-1 0 16,2-1 1-16,1 1-1 0,0 1 0 0,1 2 0 15,3 1-1-15,1 2-1 0,-1-1-1 16,1 1 1-16,0 4 0 0,1-1 0 15,0-2 0-15,-1-1 0 0,-2 2-1 16,2 0 1-16,0 1 0 0,0-1 0 16,1 0 1-16,-1 0-1 0,0 0 0 15,1-1 1-15,0 1-1 0,3-4 0 16,-3-1 0-16,2-1 0 0,1 0 1 16,0-1-1-16,0-1 0 0,1-1 0 0,-2 2 0 15,0 0 0-15,-2 2 0 0,2 3 1 16,-3-2 0-16,3 2 1 0,-4-1-1 15,2 2 1-15,-1 2-1 0,-1-2-1 16,-2 1 0-16,-1 0 0 0,-2 1-1 16,-2 1 0-16,1-1 0 0,-3 1 1 15,2-4 2-15,-3 2 2 0,3-3 0 16,-1 3 2-16,-1-2 0 0,0-1 1 0,-2 3 1 16,2-1-1-16,2 0 0 0,-4 2-1 15,2-1 0-15,-1-2-1 0,1-1-1 16,-2 3-1-16,0-2-1 0,-3 3-2 15,2-1 0-15,3-2 0 0,-1-1 0 16,1 1-1-16,1-5 1 0,0 1 0 16,2-3 0-16,1-1 0 0,-1 0 0 15,0 1 1-15,2 0 1 0,0-3 0 16,-3 2 1-16,2 1 0 0,-1-4 0 0,-1 2 0 16,0-2 0-16,-1-1-2 0,2 0 1 15,0-3-2-15,-1 2 1 0,1 0-2 16,1 0 1-16,-2-2-1 0,1 4 1 15,-1-2 0-15,0 2-1 0,-1-4 1 16,0 5 1-16,-3-2 0 0,0 3 1 0,-1-1-1 16,1 2 1-16,0-1 0 15,0 0 0-15,1-2-1 0,0 4 0 0,1-2-1 16,0-1 0-16,-2 1-1 0,-3 1 1 16,0 2-1-16,-2 1 0 0,-4-1-1 15,-4 1 0-15,-3-1-2 0,-3 2-2 16,-1 0-5-16,-7-1-5 0,-3 2-8 15,-1 0-11-15,-1 1-5 0,-3 1-9 16,-1-1-5-16,-2 1-20 0,-1 1-92 16,-3-1-105-16,-2-3-253 0</inkml:trace>
  <inkml:trace contextRef="#ctx0" brushRef="#br0" timeOffset="42672.1">5209 12228 520 0,'2'-2'140'0,"0"1"5"15,-1-2-53-15,-1 4-35 0,1-1-15 16,0-1-5-16,-1 4-8 0,-1-1-6 16,1-1-6-16,-1 2-2 0,1 3-2 15,0 1 0-15,1 7-3 0,2 1 1 16,0 3-2-16,0 8 1 0,1 4-1 15,1 2-3-15,-2 10-2 0,0-2-2 0,0 7-1 16,-1 3 0-16,-1 0-1 0,0-2-1 16,1 0-5-16,-2-3-6 0,0-3-10 15,-1-5-12-15,0-4-11 0,0-3-4 16,0-5-89-16,0-5-29 0,-1-5-98 16,0-2-202-16</inkml:trace>
  <inkml:trace contextRef="#ctx0" brushRef="#br0" timeOffset="42938.21">5184 12304 572 0,'0'-15'150'0,"1"1"7"0,-1 1-58 15,1-3-49-15,1 5-5 0,1 1-4 16,-1-5-8-16,3 5-12 0,0 2-6 15,4 0-4-15,2 3-2 0,4-6 0 16,5-2 3-16,5 5 1 0,3-5 2 16,2-4 0-16,4-5-2 0,1-3-1 15,1 0-3-15,0 0-2 0,-1-3-3 16,-3 3-3-16,-2 4-10 0,-6 5-20 16,-6 5-29-16,-6 2-130 0,-9 8-147 15,-7 5-359-15</inkml:trace>
  <inkml:trace contextRef="#ctx0" brushRef="#br0" timeOffset="43153.71">5230 12605 536 0,'1'4'158'0,"2"-2"10"0,4-3-1 16,2-7-107-16,8 1-8 0,0-6-3 15,7-3-10-15,3-2-13 0,2-2-10 16,0-2-7-16,0 1-5 0,-2-1-9 16,-1 4-15-16,-2 0-24 0,-2 3-95 15,-2 3-45-15,-2 4-128 0,-2 5-268 16</inkml:trace>
  <inkml:trace contextRef="#ctx0" brushRef="#br0" timeOffset="43498.32">5711 12441 556 0,'0'0'158'15,"1"4"2"-15,-1-2 1 0,2 4-123 16,0 4-12-16,2 4-8 0,1 4-8 16,0 8-6-16,2 4-2 0,0 4-1 15,1 2-3-15,1 2-2 0,2 1-1 16,-1-4-3-16,0-1 0 0,-2-6 0 15,0-5 0-15,-3-3 4 0,0-7 0 16,-3-3 4-16,-1-6 11 0,-2-2 9 16,-3-6 4-16,-2-3 4 0,-1-4 4 15,-1-7 5-15,-1-6 0 0,0-4-5 0,2-8-6 16,3-3-2-16,3-3-1 0,3-1-3 16,5 0-5-16,3 2-3 0,3 3-3 15,2 5-3-15,2 2-2 0,1 4-3 16,0 3-4-16,-2 4-12 0,1 3-15 15,0-1-25-15,0 3-20 0,0 2-131 0,0-1-152 16,1 6-344-16</inkml:trace>
  <inkml:trace contextRef="#ctx0" brushRef="#br0" timeOffset="43743.21">6229 12516 662 0,'0'5'159'16,"1"4"6"-16,0 1-108 0,2 3-13 15,0 3-4-15,3 1-6 0,-1 6-11 16,1 1-8-16,2 6-5 0,-1 0-4 16,1 1-2-16,1 0-2 0,2-4-3 15,1-2-1-15,2-2-3 0,-1-5-6 16,1-4-8-16,2-4-8 0,-1-3-11 15,-1-5-8-15,0-4 14 0,-1-4-138 0,0-5-118 16,-2-7-294-16</inkml:trace>
  <inkml:trace contextRef="#ctx0" brushRef="#br0" timeOffset="43904.28">6230 12152 661 0,'-9'9'196'0,"2"2"7"0,1-2-11 16,0-1-125-16,3-5-17 0,1 2-17 16,0-5-17-16,1 0-23 0,0-3-20 15,-1-4-37-15,2 1-141 0,2-1-159 16,-1-6-387-16</inkml:trace>
  <inkml:trace contextRef="#ctx0" brushRef="#br0" timeOffset="44903.42">7719 12203 697 0,'1'-1'179'0,"-1"1"4"16,0 2-104-16,0 1-19 0,-1 1-12 16,0 3-14-16,0 7-13 0,-1 4-9 15,1 5-4-15,0 6-2 0,1 4-1 16,0 6-1-16,0 4-1 0,1 4-1 15,2 6-1-15,-2 0 0 0,2 1-4 16,0-1-4-16,0-6-7 0,1-3-9 16,-2-7-10-16,1-5-15 0,-1-6-12 0,2-6-6 15,-2-4-118-15,0-5-123 0,0-7-291 16</inkml:trace>
  <inkml:trace contextRef="#ctx0" brushRef="#br0" timeOffset="45118.41">8021 12127 717 0,'8'3'178'15,"-5"9"6"-15,-1 7-108 0,0 5-18 16,-2 7-7-16,-2 6-10 0,-1 9-13 16,-1 4-9-16,-1 4-5 0,1 2-5 15,1 3-4-15,3-1-3 0,0 0-3 16,1-4-6-16,0-7-7 0,1-3-8 0,2-8-16 15,2-2-23-15,-2-7-12 0,3-6-123 16,-2-4-133-16,2-8-312 0</inkml:trace>
  <inkml:trace contextRef="#ctx0" brushRef="#br0" timeOffset="45270.91">8282 12306 726 0,'6'-5'183'15,"-2"5"3"-15,-3 0-101 0,0 0-36 16,-2-2-11-16,2 2-14 0,-2-1-25 16,0 1-33-16,0-1 140 0,-2-4-293 15,5 2-168-15,-2 1-465 0</inkml:trace>
  <inkml:trace contextRef="#ctx0" brushRef="#br0" timeOffset="45428.21">8307 12680 820 0,'-3'8'194'0,"1"-3"3"0,0 0-129 15,2-8-29-15,4-3-18 0,-1-3-24 16,1-2-41-16,2-3-105 0,-1-3-49 16,1-6-135-16,-1 0-279 0</inkml:trace>
  <inkml:trace contextRef="#ctx0" brushRef="#br0" timeOffset="45814.17">8795 12127 595 0,'6'-8'141'0,"-1"4"3"15,-1 0-99-15,-2 5-12 0,-3 3-1 16,-1 6-6-16,-5 4-7 0,0 6-5 16,-4 5-1-16,-1 5-2 0,-3 0-2 15,2 2-1-15,2-2-1 0,2-3 2 16,3-3 0-16,4-1 2 0,4-3 4 0,4-3 6 16,5-1 3-16,6-3 0 0,5 1 0 15,4-1 0-15,1-4-2 0,1-1-3 16,1 1-6-16,0 3-4 0,-3-3-3 15,-3 2-1-15,-4-1-3 0,-4 3-2 16,-4 2-3-16,-4 0-1 0,-5 0-2 16,-5 5-5-16,-4 0-6 0,-4 6-7 0,-2-2-9 15,-2 1-12-15,-2-3-9 16,1-2-6-16,0-5 62 0,1-2-176 0,2-6-121 16,2 0-315-16</inkml:trace>
  <inkml:trace contextRef="#ctx0" brushRef="#br0" timeOffset="45960.3">8742 12340 556 0,'14'-20'166'0,"4"1"7"15,3-4-5-15,2 0-97 0,3-2-13 16,3-2-13-16,3-2-14 0,1 1-10 16,2-4-6-16,-2 3-13 0,3 0-11 15,0-2-27-15,-1 0-2 0,-1 0-150 16,0 1-147-16,-4 2-365 0</inkml:trace>
  <inkml:trace contextRef="#ctx0" brushRef="#br0" timeOffset="46622.15">9563 12306 556 0,'2'3'142'0,"-1"-5"8"16,0-2-76-16,-1-2-18 0,1-1-3 15,0-4-8-15,-1-3-9 0,0-5-10 16,-1 2-8-16,-1-3-6 0,0 0-4 0,-3-1-2 15,-1 3-1-15,-2 2-2 16,-2 2 0-16,-1 5-1 0,-2 4-1 0,-1 6-2 16,-3 8-1-16,0 5-2 0,-1 7-2 15,3 7-2-15,-4 2-2 0,4 1-2 16,2 2-1-16,4 1 1 0,4-7 0 16,4-2 2-16,4-3 2 0,7-4 3 15,1-3 4-15,4-3 3 0,3-10 5 0,0-2 4 16,0-4 7-16,-1-5 6 0,1-3 4 15,-2-3 3-15,1-4 0 0,-3 1 0 16,-2-4-3-16,-1 2-5 0,-1-1-7 16,-4 2-4-16,1 1-3 0,-2 4-4 15,-1 4-1-15,-1 4-1 0,-1 2-2 16,0 5-1-16,1 8 1 0,-3 7 1 16,-2 6-2-16,0 8 0 0,0 7 0 0,-1 7 1 15,-2 8 1-15,0 2-1 0,-2 3-2 16,1 2-5-16,-1-1-6 0,1-2-7 15,-2-4-9-15,1-6-11 0,2-6-20 16,0-10-10-16,3-6-122 0,2-7-132 16,1-6-313-16</inkml:trace>
  <inkml:trace contextRef="#ctx0" brushRef="#br0" timeOffset="47388.23">9896 12546 746 0,'2'6'181'15,"-2"1"3"-15,-1 1-120 0,2 3-19 16,-2 4-9-16,-1-1-12 0,0 6-12 16,-1-1-7-16,1 5-4 0,2 1 0 0,-1-2-2 15,1-3-1-15,0 1-2 0,2-5-2 16,2-1 0-16,0-5-2 0,0-4 1 15,1 0 1-15,-2-3 0 0,0-2 3 16,3 1 1-16,-3-2 3 0,-1 0 0 16,-1-1 0-16,0 1 0 0,0-2 1 15,2 1-1-15,-5-1 0 0,2 0 0 16,0-2-1-16,0 4 1 0,2-3 0 0,-2 1 0 16,1 0-1-16,-2 2 0 0,1-1 0 15,0 1-2-15,1 0 0 0,-1 1-1 16,-1 1-1-16,1 0 1 0,0 0 0 15,0 4 0-15,0-1 2 0,-2 3 0 16,1 1 1-16,1-1 0 0,0 4 0 16,0 3 0-16,0-2 0 0,1 3 0 0,-2 3-1 15,2-2-1-15,1 3 0 0,-2 0-3 16,1 1-2-16,-1-3-1 0,-1 1-3 16,2-2 0-16,-2 2 0 0,-1-1 0 15,2-2 2-15,-1-1 3 0,1 0 1 16,0-2 1-16,-1 1 2 0,1-1-4 15,-2-2-4-15,2-1-3 0,-2-2-3 16,1 1-2-16,0-3-2 0,1-3 2 16,-3-4 6-16,5 2 7 0,-2-4 6 15,0-3 5-15,0-5 6 0,1-4 3 0,-2-5 3 16,2-1-1-16,-4-9-2 0,2-7 0 16,-2-8-3-16,-1-2-3 0,-3-4-1 15,1-1-2-15,-1-3-1 0,3 0 0 16,-1 1 2-16,4 11 1 0,1 2 2 15,4 4 2-15,1 7 2 0,3 6-1 0,1 7-1 16,2 2-2-16,4 6-2 16,0 3-3-16,2 4 0 0,2 1-2 0,0 4-1 15,-2 5 1-15,2 3-1 0,-4-3 1 16,-1 3 0-16,-3 3 0 0,0-1 0 16,-5 0 0-16,-2-3 1 0,-2 3 0 15,-3 3 0-15,-2 0 0 0,-2-1 0 16,-3 2-2-16,-1 0-3 0,-2-2-4 15,-2 1-4-15,-2-5-6 0,-1-2-6 16,0-2-7-16,-2-5-13 0,0-2-9 0,0-5-3 16,3-6 10-16,2-4-131 15,2-3-120-15,3-2-292 0</inkml:trace>
  <inkml:trace contextRef="#ctx0" brushRef="#br0" timeOffset="47956.21">10268 12441 502 0,'7'16'144'0,"-2"-2"5"0,-4 2-8 16,-1 2-104-16,-1 3-6 0,-2 2-4 16,0 1-10-16,-2 2-9 0,2 1-5 15,1-2-1-15,0-3-1 0,0-3-1 16,2-1 0-16,2-4 0 0,-2-6 0 15,2-1 0-15,-1-2 0 0,-1-3 0 0,1-2 1 16,0 0 1-16,-1-1 5 0,1 3 6 16,-2-3 5-16,1-1 3 0,1-1 1 15,0-1 3-15,1-2 1 0,2-5-1 16,1-7-5-16,3-3-3 0,2-2-1 16,3-1 0-16,0-3-2 0,3-1-1 15,2 3-2-15,0 2-2 0,-1 5-2 0,-1 1-1 16,0 2-2-16,-2 3-4 0,-2 6-3 15,-1 5-2-15,-1 3 0 0,-1 5-2 16,-3 4-3-16,-1 7-8 0,-1 3 0 16,-2 1 3-16,1 1 0 0,-1 4 0 15,-1-7 2-15,0 1 3 0,0-6 8 16,-1-2 3-16,1-6 1 0,0-2 4 16,0-6 3-16,1-3 2 0,1-3 2 15,-1-5 2-15,0-5 1 0,1-1 0 16,4-5-4-16,-1 0-2 0,2 0-1 0,1 2-2 15,2 2-3-15,0 2 0 0,2 3-2 16,0 5 0-16,1 0-2 0,2 4 0 16,-1 3-2-16,1 1 1 0,1 4-1 15,-1 2 1-15,-2 5 0 0,-1 6 0 16,-3 2 1-16,-1 1 0 0,-3 5-2 16,-3 5-4-16,-1 3 0 0,-1-2-22 0,-1-1-12 15,-2-1-20-15,0-1-68 0,0-3-63 16,-3-6-123-16,2 0-261 0</inkml:trace>
  <inkml:trace contextRef="#ctx0" brushRef="#br0" timeOffset="87096.09">10022 3932 462 0,'2'-5'117'0,"0"1"4"0,-2 0-50 16,0 2-29-16,0 2-10 0,-1-1-2 16,0 0-3-16,-2-1-2 0,-1 0-1 15,0 1-3-15,-2-2-4 0,0 0-3 16,-1-2-4-16,0 1-2 0,-2 2-2 15,0 1-4-15,-1 1-1 0,-1 1 0 0,0 4-1 16,-1-1 0-16,-3 2 0 0,0-2 1 16,0 2 0-16,2 0 0 0,1 3 1 15,1-3-1-15,1 7 1 0,3-1 0 16,1 4 0-16,1 3 0 16,-2 5 1-16,3 3-1 0,-1 5 1 0,0 0-1 15,2 3 0-15,0 1 0 0,4 1-1 16,2-2-1-16,2-3 0 0,3-2 0 15,3-2 0-15,4-1 0 0,2-6 0 16,1-1 0-16,3-2 1 0,2-5 0 0,1-3 0 16,0-6 0-16,1-4 1 0,1-3 0 15,2-5 1-15,-1-4 1 0,3-3 1 16,1-5 2-16,2-3 2 0,-1-4 1 16,-1-2 1-16,-1 2 0 0,-4-5 1 15,-2 0 1-15,-6 3 1 0,-7-7-1 16,-4 3-2-16,-6-1-1 0,-5-1-2 0,-4 0 0 15,-3-3-3-15,-2 3-3 0,-3 7-2 16,-4-1 1-16,0 6-1 0,-2 2-1 16,-1 7 0-16,-4 8-1 0,-3 5 1 15,3 4 0-15,0 6 0 0,0 3 0 16,2 4-2-16,2 3-6 0,3 2-9 16,4-1-11-16,0 3-13 0,1-3-7 0,4 3 29 15,3 1-151-15,0-1-119 16,2 2-296-16</inkml:trace>
  <inkml:trace contextRef="#ctx0" brushRef="#br0" timeOffset="87335.19">9889 4337 516 0,'7'-20'149'0,"1"-1"6"0,3 0-22 16,0 1-75-16,1 3-6 0,0 4-6 15,0 1-12-15,1 3-11 0,-3 1-7 16,3 3-8-16,-3 4-5 0,3 4-2 16,-1 2-3-16,1 4-1 0,0 3 1 15,1 3 0-15,4 5 2 0,1 4 0 16,1 0 1-16,3 3 1 0,3 2-1 16,0 1 0-16,-1 0-1 0,-2-1-8 0,-1-5-13 15,0-3-13-15,-4-2-11 0,0-4-125 16,-3-2-130-16,-1-8-312 0</inkml:trace>
  <inkml:trace contextRef="#ctx0" brushRef="#br0" timeOffset="87715.64">10687 3947 567 0,'7'-3'135'16,"0"-2"5"-16,-5-1-94 0,1 4-12 15,0-1-7-15,-1 3-3 0,-1 2-7 0,1 1-4 16,1 3-4-16,0 2 4 0,-1 3 1 16,-3 2 0-16,-3 4 1 0,-1-1-1 15,-6 5-3-15,-2 1-2 0,-6 3-4 16,0 0-2-16,2 4 0 0,-1-3-1 15,2 1 0-15,5-4 0 0,1-5-1 16,6-4-1-16,1-2 1 0,1-4-1 16,5-1 1-16,2-1 0 0,5 0 2 0,4-1 0 15,5 3 1-15,6-2 0 0,4 0 0 16,1-1 0-16,1 2-1 0,1 1-1 16,-1-2 0-16,0 0-5 0,-2-2-8 15,-3-1-14-15,0 3-12 0,-2-3 67 16,-4-4-195-16,-5-1-135 0,-3-1-341 15</inkml:trace>
  <inkml:trace contextRef="#ctx0" brushRef="#br0" timeOffset="87934.42">10896 4185 644 0,'0'2'158'16,"0"-1"8"-16,0 3-104 0,0 1-9 15,-1 5-5-15,0 1-3 0,0 2-9 16,0 4-9-16,-1 4-7 0,1 6-4 0,0 0-4 16,1 2-3-16,0 2-4 0,0 1-3 15,1-1-3-15,0-3-6 0,1 2-8 16,-1-4-11-16,1-1-23 0,-1 2-12 16,1-4-125-16,-1-5-136 0,1-1-314 15</inkml:trace>
  <inkml:trace contextRef="#ctx0" brushRef="#br0" timeOffset="88139.02">11273 4411 872 0,'4'13'201'0,"-5"-2"5"0,-1-2-150 0,0-3-13 15,-2-2-9-15,-1-7-8 0,-1-2-12 16,-1-6-16-16,0-4-18 0,-2-4-43 16,1-4-146-16,-1-6-167 0,1 2-406 15</inkml:trace>
  <inkml:trace contextRef="#ctx0" brushRef="#br0" timeOffset="89500.89">11316 4291 239 0,'-9'7'52'0,"0"1"0"15,-3 5-25-15,-1 2-27 0,0 2-4 0,2 0 1 16,0 3 1-16,2-4-3 15,2-2-8-15,4-3-2 0,2-2 5 0,4-3 19 16,4-2 21-16,2-5 12 0,0-2 11 16,4-2 11-16,-1-1 4 0,1-4-1 15,-1-2-16-15,0-1-16 0,-2-2-10 16,-2 1-5-16,0 0-4 0,-1-1-2 16,-4 1-1-16,-2 1-3 0,-2 0-3 15,-1 2-2-15,-4 1-1 0,-1 3-1 16,-2 1-1-16,0 5-1 0,-1 3-3 0,0 4 1 15,-1 4-2-15,-1 3-35 0,1 2-85 16,2 0-98-16,0 0-248 0</inkml:trace>
  <inkml:trace contextRef="#ctx0" brushRef="#br0" timeOffset="95149.53">13762 3953 456 0,'9'-8'136'0,"-6"3"22"0,0 4 4 0,-2 0-90 16,0 2-9-16,-2-1-3 0,1 1-4 16,-1 0-9-16,2 0-23 0,-1 1-7 15,4 4-5-15,-1 2-5 0,2 5-4 16,-1 5-3-16,0 3 0 0,-1 11 0 15,0 5 0-15,-5 3 0 0,-2 5-1 16,-4 4-5-16,2 2-11 0,-1-1-12 16,0-1-14-16,0-6-11 0,2-3 5 15,0-9-132-15,2-6-122 0,1-8-287 0</inkml:trace>
  <inkml:trace contextRef="#ctx0" brushRef="#br0" timeOffset="95386.46">13771 3979 740 0,'-1'1'181'0,"2"-2"1"0,-1 2-122 16,1 1-18-16,2 0-5 0,3 2-4 16,0 1-22-16,2 1-4 0,1 5-1 15,0-1-1-15,5 0-1 0,1 3 0 16,1 3-2-16,3 2-1 0,2-2-1 15,1 4-5-15,3 0-9 0,-4 1-14 16,0-1-17-16,-3-2-12 0,-1-3 4 0,0-3-135 16,-2-3-127-16,-4-3-295 0</inkml:trace>
  <inkml:trace contextRef="#ctx0" brushRef="#br0" timeOffset="95578.72">14308 3856 556 0,'19'-11'130'0,"-1"7"3"16,-6 0-87-16,-4 5-24 0,-6 8 0 16,-4 3 0-16,-8 7-5 0,-7 3-4 15,-4 5-2-15,-2 1-1 0,-7 2-1 16,-2 1-2-16,1 2-2 0,3 0-2 16,5-2-7-16,1-4-9 0,1-2-4 15,11-3-35-15,3-7-92 0,2-6-111 0,6-7-266 16</inkml:trace>
  <inkml:trace contextRef="#ctx0" brushRef="#br0" timeOffset="95783.32">14286 3884 591 0,'11'-8'144'0,"-2"5"4"16,-1 3-87-16,0 1-20 0,-1 6 1 15,1 7 0-15,1 3-4 0,0 6-8 16,1 4-2-16,-3 4-1 0,0 7-6 0,-2 4-8 15,-3 3-3-15,-2 4-4 0,0 1-1 16,-1 0-4-16,1 0-1 0,1-3-4 16,2-6-8-16,1-3-16 0,3-7-18 15,-2-9-133-15,3-4-139 0,-2-4-343 16</inkml:trace>
  <inkml:trace contextRef="#ctx0" brushRef="#br0" timeOffset="96599.01">21364 3843 437 0,'-2'4'123'0,"1"-4"9"0,0 1-20 0,-1-4-61 16,-2 1-12-16,-3 0-4 0,-3 1-3 16,-1-2-8-16,-6-1-6 0,-2 1-5 15,-2-1-1-15,-4 0-2 0,-1 2-1 16,-2-1-3-16,-6-4-2 0,-1 4-2 15,-3-2-1-15,-4-1-1 0,-1 0 1 16,-1 1-1-16,0 1-1 0,-2 5 1 16,2 0-1-16,8 6 1 0,2 0 0 0,4 6-1 15,5 2 1-15,5 0 1 0,8 4 0 16,4 1 0-16,2 2 2 0,1 1 0 16,2 1 0-16,1-2 1 0,1 6-1 15,-2 1 1-15,-3 4-1 0,-2 2-1 16,-1 4 0-16,-5 4-1 0,-2 8 1 15,-2-2-1-15,-1-1 0 0,0-3-1 16,2-2 1-16,2-4 0 0,4-3 0 0,5-6 5 16,4-5 6-16,8 1 4 0,4-5 4 15,8-3 5-15,5-2 4 0,5-1 0 16,6-4-3-16,4 0-6 0,6-8-4 16,7-1-4-16,-2-1-4 0,-2-4-4 15,0-5-9-15,-1-3-11 0,-4-2-18 16,-6-1-23-16,-8-3-67 0,-4 0-65 15,-4-3-128-15,-1 4-260 0</inkml:trace>
  <inkml:trace contextRef="#ctx0" brushRef="#br0" timeOffset="96817.16">20597 4192 628 0,'13'-2'168'0,"6"2"8"0,4-4-76 15,11 1-43-15,11 0-6 0,0-4-2 16,2 1-17-16,4-3-15 0,3 2-9 16,1-1-19-16,-5-1-32 0,-4-1-141 15,-3 0-150-15,0 3-380 0</inkml:trace>
  <inkml:trace contextRef="#ctx0" brushRef="#br0" timeOffset="99581.97">12814 5415 524 0,'0'4'136'0,"-2"-3"3"16,0 0 12-16,1 0-118 0,0 2-8 15,-1 1-1-15,-1 1 3 0,1 2 1 16,0 3-1-16,1 3-13 0,0 3-3 16,0 8-1-16,0 3 0 0,1 3-3 15,0 5-4-15,0 4-2 0,1 2-1 16,-1 1-3-16,1-3-5 0,0 2-8 16,0-3-10-16,0-3-11 0,0-2-8 15,0-6 71-15,0-6-190 0,-1-3-124 0,4-7-321 16</inkml:trace>
  <inkml:trace contextRef="#ctx0" brushRef="#br0" timeOffset="99906.64">13268 5102 707 0,'-3'0'162'0,"-5"5"2"0,-4-2-116 15,-6 1-18-15,-3 3-6 0,-2 0-2 16,-3 1-6-16,-1 1-6 0,2-4-1 16,1 3-2-16,5 0-2 0,1-1-2 15,4 0-3-15,2-2 0 0,5 3-4 16,4 0-1-16,2-1-1 0,5 1 0 0,4 0 1 16,2 1 1-16,2 1 0 0,2 3 4 15,2-1 1-15,0 1 1 0,-1 1 0 16,3 1-1-16,-4 0 0 0,-1-1 0 15,-3 0 0-15,-3-2 1 0,-7 1 1 16,-6-1-1-16,-6-1-2 0,-5 1-5 0,-5-1-13 16,-6-2-15-16,-2-1-11 0,-2-3-124 15,-2-4-2-15,1-3-107 0,4-6-197 16</inkml:trace>
  <inkml:trace contextRef="#ctx0" brushRef="#br0" timeOffset="100099.21">13294 4961 697 0,'21'-2'161'0,"-8"1"6"0,-2 2-113 0,-5 4-16 15,-5 4-6-15,-2 3-2 0,-2 2-6 16,0 6-5-16,-1 2-6 0,-1 6-3 16,0 3-3-16,0 1-2 0,1 2-1 15,-1 0-4-15,1-1-10 0,2-1-21 16,-1-3-16-16,1-2 23 0,-1 1-157 15,1-6-138-15,-1-3-330 0</inkml:trace>
  <inkml:trace contextRef="#ctx0" brushRef="#br0" timeOffset="100264.81">13208 5207 693 0,'13'-12'164'0,"5"0"5"0,2 5-110 16,3 0-15-16,0 3-6 0,0-2-6 15,1 2-8-15,0 2-7 0,-1 2-7 16,1-4-4-16,2 3-7 0,-1 1-15 0,-1-1-23 16,-1 2 152-16,-2-1-293 0,1-1-162 15,5 3-449-15</inkml:trace>
  <inkml:trace contextRef="#ctx0" brushRef="#br0" timeOffset="100851.25">13966 5715 548 0,'-7'-8'136'0,"2"-2"9"0,-1-2-81 16,1 0-12-16,-1 0-6 0,0-3-5 16,-4 0-7-16,-2 1-10 0,-2 3-7 15,-3 3-7-15,1 2-6 0,-2 5-2 0,-1 7-1 16,1 6-1-16,-2 5-1 0,2 1-1 15,2 3-1-15,1 0-2 0,3 0-2 16,3-2-5-16,7-5-2 0,6-1 2 16,7-2 1-16,5-3 4 0,0-3 5 15,1-2 6-15,1-2 8 0,0-3 5 16,-1 0 4-16,-2-3 3 0,-3-2 2 16,2-1 0-16,-5 0-4 0,2 1-3 15,-5 4-2-15,-1-2-5 0,-1 2-5 0,-2 6-4 16,-1 3-2-16,0 7-1 0,1 2 0 15,3 5 0-15,-3 6 0 0,2 6 2 16,2 1-1-16,-1-1-1 0,2 3-4 16,-3 0-3-16,0 0-1 0,0 2-2 15,-3-1-2-15,-4-1 1 0,-4 1-1 16,-4-3 4-16,-1-3 3 0,-3-2 0 0,-3-7 2 16,1-1 0-16,1-6-3 0,2-5-10 15,1-6-12-15,-1-6-12 0,3-7-8 16,2-9 38-16,5-7-157 0,1-10-118 15,3-9-289-15</inkml:trace>
  <inkml:trace contextRef="#ctx0" brushRef="#br0" timeOffset="101365.59">14086 5759 631 0,'9'10'145'0,"-4"-1"8"0,0 0-97 15,-1-3-18-15,0 1-4 0,-2-3 1 16,1 1-1-16,0-6-2 0,2-3-7 15,1-2-4-15,6-4-4 0,3-3-2 16,0-1-3-16,0-4-3 0,-1 2-4 16,2 1-2-16,-3-1 0 0,-6 1 1 15,-4 1 1-15,0 0 2 0,-3 1 1 0,-2 0 1 16,-1 1 3-16,-4 1-1 0,-6 4-1 16,0 3-2-16,-4 4-2 0,2 5-1 15,-3 7-1-15,1 6-5 0,-1 2 0 16,9 3-2-16,0 2-1 0,4 0-3 15,3-2 0-15,4-3 0 0,5-3 0 16,2-1 1-16,8-5 1 0,3 0 2 16,2-5 3-16,4-1 0 0,7-4 1 15,5 3 0-15,2-3-1 0,-4 1 1 16,0-3-1-16,-1 5 0 0,-3-1 1 0,-5 6-2 16,-5-7 0-16,-4 7-1 0,-5-2-2 15,-2 1-3-15,-5 1 1 0,-6-3-1 16,-2 0 1-16,-4-4 1 0,-2 1 2 15,-1-2 2-15,2-1 5 0,0-5 3 16,3-4 4-16,1-1 1 0,5 0 0 16,0-3 1-16,4-4 0 0,3-1-2 0,5 3-2 15,4 2-2-15,2-2-2 0,-1 6 1 16,1 2-1-16,3 4 0 0,2 5 0 16,0 1-1-16,3 5-1 0,-1 1-1 15,0 2 0-15,-2-2-1 0,-6 2 1 16,0-2-5-16,-1 0-12 0,-3 1-8 15,1-6-33-15,1 1-15 0,3-4-114 16,-2-5-17-16,1-4-117 0,0-7-213 0</inkml:trace>
  <inkml:trace contextRef="#ctx0" brushRef="#br0" timeOffset="101752.56">15580 5575 509 0,'4'11'137'0,"-1"-2"9"15,0 1-35-15,1 4-58 0,-3 4-4 16,0 1-1-16,-1 5-4 0,0 3-7 16,-1 7-8-16,-2 4-6 0,-1 2-5 15,0 1-4-15,-4 1-3 0,1 4-4 16,-4-1-2-16,1 1-4 0,0 0-6 0,-1-3-13 15,1-2-18-15,2 3-7 0,1-8-10 16,-1-1-7-16,1-10 54 0,3-5-166 16,0-1-109-16,-1-8-287 0</inkml:trace>
  <inkml:trace contextRef="#ctx0" brushRef="#br0" timeOffset="101967.65">15569 5761 680 0,'6'-44'157'0,"0"8"7"15,0 8-115-15,3 7-7 0,-1 5-7 16,0 7-3-16,-1 6-4 0,1 0-7 16,1 4-6-16,4 3-3 0,0 4-4 15,0 3-1-15,1 3-2 0,3-1-3 16,-3 2-1-16,-2 0 0 0,-5 1-1 16,-2 1-1-16,-5-2-2 0,-6 0-3 15,-3 2-5-15,-8 0-9 0,0 1-13 0,-3 0-6 16,0-2 52-16,1-5-190 0,3-6-137 15,5-6-354-15</inkml:trace>
  <inkml:trace contextRef="#ctx0" brushRef="#br0" timeOffset="102444.09">15886 5688 581 0,'11'19'137'0,"-1"1"6"16,-2 0-86-16,-2 1-30 0,-1 1-1 15,-3 1 1-15,-2-5-4 0,-1 0-9 16,-2-3-6-16,-1-6-2 0,0 1 0 16,-1-3 2-16,1-4-1 0,-1-4 0 15,0-4 2-15,2-1 3 0,0-6 0 16,0-4-1-16,5-8-1 0,-1-4 0 0,4 1-1 16,3-3 0-16,1-1-3 0,3 2 0 15,1 0 1-15,2 5-1 0,2 7 0 16,0 4 0-16,1 4-1 0,-1 3-3 15,2 5 0-15,-2 3-2 0,-2 5-1 16,-3 0-1-16,0-1 0 0,-5 2 0 16,0 3 1-16,-4 3-1 0,-1 2 1 15,1 0 0-15,-2 1 1 0,-1 3 0 16,0 4 0-16,0 0 1 0,2-2-1 0,1-3 1 16,2 2-1-16,3-6 0 0,2-1 0 15,3-4 2-15,0-3 2 0,6-4 3 16,0-1 3-16,-1-3 4 0,1-4 2 15,-2-2 4-15,1-5 1 0,-3-1 1 16,-4-1-2-16,-3-3-1 0,-4-2-5 16,-5 1-3-16,-3-2-2 0,-4 2-8 15,-4-1-5-15,-5-1-6 0,-3 4-4 0,-3-1-4 16,1 5-8-16,1 3-14 0,1 0-15 16,4 2 34-16,5 3-168 0,2-4-140 15,13 0-350-15</inkml:trace>
  <inkml:trace contextRef="#ctx0" brushRef="#br0" timeOffset="102680.03">16646 5582 594 0,'7'2'157'0,"-2"-4"14"0,-4 1-73 16,-5-3-38-16,1-2-4 0,-5-2 1 15,-4 2-10-15,-3 1-15 0,-4 5-13 16,-4 0-7-16,-3 5-2 0,0 7-1 15,0 3-1-15,3 5-3 0,5 3-3 0,4 1-3 16,8 1-1-16,8 4 0 0,7-2 0 16,7-2 0-16,8-1 2 0,3-4-1 15,5-1 2-15,5-2-8 0,5-4-1 16,3-1-8-16,2-5-18 0,-1-3-19 16,3-4-137-16,1-6-147 0,2-12-346 15</inkml:trace>
  <inkml:trace contextRef="#ctx0" brushRef="#br0" timeOffset="110499.58">9685 8414 253 0,'1'1'86'0,"0"1"12"0,-1-1-14 0,0-1-8 16,0 0-1-16,0 0 1 0,0-2-9 16,0 1-12-16,-1 0-11 0,1 0-9 15,0-1-8-15,-1 1-3 0,1-1-8 16,-1-2-3-16,0 3 0 0,0-2-2 16,-1 2-2-16,1-1-3 0,-3 0-3 15,2 1-1-15,-1 0-1 0,-3 0-1 16,1-1 1-16,-4 1-1 0,-2 2 0 0,-2-1 1 15,-1 1 0-15,-1 0-1 0,-2 1 1 16,2 3-1-16,-1-2 1 0,2-1-1 16,3 3 0-16,1-3 0 0,2 0 0 15,0 1 0-15,4-3 0 0,0 2 0 16,2 1 1-16,1-2-2 0,-1 0 1 16,1 3 0-16,-1 0 0 0,-2 1 0 15,-1-1-1-15,-3 2 1 0,0 2 0 0,0 2 0 16,-2 4 0-16,-1 2 0 0,-1 2-1 15,1 2 1-15,-1 6 0 0,0 1 0 16,0 4-1-16,0 0 1 0,1 3 0 16,2 5-1-16,1-2 1 0,4-2-2 15,2-1 1-15,4-3-1 0,1-3 0 16,5-6 1-16,3-1 0 0,3-1 0 16,1-4 0-16,3-2 2 0,0-2-1 15,2-3 0-15,0 0 0 0,1-5 0 0,-2-3-1 16,2-3 1-16,-1-2-5 0,-2-4-8 15,0-1-12-15,-1-2-81 0,-2-2-46 16,-3-2-109-16,-1 1-241 0</inkml:trace>
  <inkml:trace contextRef="#ctx0" brushRef="#br0" timeOffset="110680.82">9381 8735 554 0,'-1'4'132'16,"2"-1"0"-16,1-1-73 0,3 0-40 16,2-1 2-16,3 1-3 0,3-2-4 15,2 0-4-15,5-1 0 0,1-3-1 16,1-3 0-16,1 0-10 0,3-3-46 16,0-3-94-16,2-1-114 0,1 0-288 0</inkml:trace>
  <inkml:trace contextRef="#ctx0" brushRef="#br0" timeOffset="110863.35">9955 8679 524 0,'2'7'139'0,"-2"-4"6"0,0 1-75 0,0 3-13 16,-2 1-10-16,-1-2-14 0,0 6-11 16,-3 3-9-16,-3 1-4 0,-2 4-4 15,-2 1-2-15,-2 2-1 0,-1 0-2 16,-2 1-3-16,0-2-14 0,1-3-13 15,-1 2-105-15,0-2-18 0,3-4-104 16,-2 1-217-16</inkml:trace>
  <inkml:trace contextRef="#ctx0" brushRef="#br0" timeOffset="111064.2">9691 8721 585 0,'-2'-3'161'15,"2"3"3"-15,0 0-14 0,1 4-113 16,0-1-15-16,4 5-5 0,3 2-7 16,2 2-7-16,3 3-2 0,4 4 0 0,5-3 1 15,2 4-1-15,3-1 0 0,0-2 0 16,4 2 6-16,-2 0-21 0,0 0-10 16,-2 2 36-16,-2-1-177 0,-2-1-140 15,-2-1-362-15</inkml:trace>
  <inkml:trace contextRef="#ctx0" brushRef="#br0" timeOffset="111432.77">10139 8826 493 0,'3'4'127'16,"3"4"3"-16,0-2-81 0,5-1-4 15,2-2 0-15,3-2-8 0,1 1-15 0,2-6-5 16,2-2-2-16,-2-2-2 0,2 0-2 16,-3 0-3-16,-2-3-1 0,-3 0-1 15,-3 1 2-15,-2 0 3 0,-4-1 4 16,-3 1 2-16,-3 0 0 0,-6 0-1 16,-3-1-1-16,-3 4-2 0,-3 1-5 15,-2 5-3-15,-3 4-4 0,1 5 0 16,1 6 0-16,2 4 0 0,3 2-1 0,0 3 0 15,6 1 0-15,3 1-1 0,5-2-1 16,3 1 1-16,4 0 0 0,3-2 0 16,5 0-1-16,1-2 0 0,3-4-9 15,0-2-13-15,3-4-4 0,1-3-135 16,1-2-132-16,1-7-328 0</inkml:trace>
  <inkml:trace contextRef="#ctx0" brushRef="#br0" timeOffset="111631.76">10658 8759 565 0,'-1'-3'167'0,"0"0"7"15,-1 2-16-15,-5-3-99 0,-3 4-15 16,-1 4-7-16,-2 0-14 0,-1 6-11 16,-4 2-8-16,2 4 0 0,0 4-2 15,2 1-1-15,5 1 0 0,2 2 0 0,5-4-1 16,5-1 0-16,5-1 0 15,5-2 0-15,7 1 0 0,5-5-1 0,2-1 0 16,4 1-22-16,1-4-17 0,-1-3-139 16,1-4-144-16,-3-2-362 0</inkml:trace>
  <inkml:trace contextRef="#ctx0" brushRef="#br0" timeOffset="112064.93">11445 8431 595 0,'0'2'151'0,"-1"0"6"0,0-1-87 15,1 2-18-15,0 1-2 0,1 2-4 16,-1 4-10-16,0 4-7 0,2 4-5 16,0 5-3-16,-2 5-4 0,2 6-4 15,0 5-4-15,0 3-2 0,1 4-3 0,-4-1-2 16,1 1-4-16,0-1-26 0,-1-1 125 16,-3 0-280-16,0-9-168 0,-5 2-465 15</inkml:trace>
  <inkml:trace contextRef="#ctx0" brushRef="#br0" timeOffset="112394.67">11205 8841 709 0,'2'-2'175'15,"0"0"6"-15,2-2-117 0,2 0-17 16,1-2-2-16,0 0-8 0,3 1-7 15,1-5-14-15,3 0-7 0,4-1-1 16,3 1-2-16,3 1-1 0,4 0-2 16,4 0 0-16,2 2-2 0,2 4 0 0,-1 2-1 15,-2 2 0-15,-2 2-1 0,-3 4 0 16,-4 4 0-16,-4 1 0 0,-5 2 1 16,-2 3-1-16,-4 0 0 0,-3 2 1 15,-3 0-1-15,-2 1 1 0,-1 2-2 16,-1-3 0-16,0-2-1 0,1-3 0 15,0-2-4-15,2-3-4 0,0-2-3 16,3-3-1-16,1-4-4 0,2-1-14 0,1-3-14 16,1-4 156-16,0-3-289 15,-1-4-154-15,1-4-438 0</inkml:trace>
  <inkml:trace contextRef="#ctx0" brushRef="#br0" timeOffset="112525.92">11711 8500 589 0,'-5'1'128'0,"-2"1"2"0,1 0-95 0,1 0-24 16,2 1-4-16,-1-4-4 0,3-1 15 15,0 1-146-15,2-3-115 0,3 0-307 16</inkml:trace>
  <inkml:trace contextRef="#ctx0" brushRef="#br0" timeOffset="113214.03">11838 8790 551 0,'0'17'123'0,"1"-3"5"15,0-4-99-15,1-1-7 0,1 0-1 16,0 0-1-16,0-3-5 0,-2 0-6 16,2-1-4-16,-2 1-2 0,0-3-1 15,-1 1-1-15,1-1 1 0,-2-3 0 16,3 2 12-16,-3-3 8 0,2-3 3 0,0 0 1 15,1-6 3-15,1-2 1 0,2-3 1 16,3-8-9-16,0 0-7 0,2-2-1 16,3 2-1-16,0 4-1 0,4 1-1 15,-1 4-3-15,1 7-1 0,0 2-3 16,3 3 0-16,-2 4-3 0,0 1 0 16,-2 5-1-16,-2 5 0 0,-2 0 0 15,-1 5-2-15,-4 1 0 0,-1-2 0 0,-1 0-1 16,-1 0 0-16,-1-6 0 0,-1-1 1 15,-1-2 1-15,1-4 0 0,1-3 1 16,0-2 0-16,0-6 1 0,2-3 0 16,1 0 1-16,1-8 0 0,0-2 0 15,2-2 1-15,1 2-1 0,0 1 1 16,1 1 0-16,1 4-1 0,0 6 0 16,0 3 0-16,-1 4 1 0,0 2-1 15,-1 8 0-15,-1 3 0 0,-2 5 0 0,1 0 0 16,0 3 0-16,-2 5 0 0,1-2-1 15,0-1 0-15,1-2 0 0,2-2 0 16,0-2-1-16,3 0 0 0,1-6 0 16,3-4 0-16,0-4 0 0,2-4 0 15,0-3 0-15,2-5 1 0,0-3 0 16,-1-3 0-16,-3-3 0 0,0-3 1 16,-2 0-1-16,-3 2 5 0,-3-2 4 0,-3 1 5 15,-2 1 2-15,-3 1 2 0,-1 5 1 16,-3-1 2-16,-2 4-4 0,-2 4-5 15,-2 1-4-15,-2 7-3 0,-1 6-2 16,-1 6-1-16,-3 6-2 0,2 5-1 16,2 5 1-16,2 3-1 0,2 2 0 15,5-1-1-15,2-4 1 0,7-3-1 16,3-3 1-16,5-5-1 0,4-3 0 16,3-2-2-16,2-4-5 0,3-3-11 0,1-3-8 15,2 0-16-15,2-3-14 0,-2-3 148 16,0 0-291-16,0-2-158 0,-1-1-434 15</inkml:trace>
  <inkml:trace contextRef="#ctx0" brushRef="#br0" timeOffset="114240.93">12998 8742 422 0,'3'1'113'16,"0"1"7"-16,-1-2-54 0,1 1-16 15,2-1-5-15,0-1-1 0,2 2-9 16,0-1-5-16,1 0-2 0,3-1-3 16,0 2-3-16,1 0-3 0,1 0-4 0,-1-1-3 15,2 0-3-15,1 1-4 0,-2-1-1 16,0-1-5-16,-1-2-9 0,0 1-11 15,1 1 48-15,-2 0-179 0,-2-1-130 16,-1 0-343-16</inkml:trace>
  <inkml:trace contextRef="#ctx0" brushRef="#br0" timeOffset="114447.74">12997 8858 505 0,'8'1'131'0,"2"0"3"0,1-1-66 15,2 2-20-15,0 1-14 0,2 0-9 16,0 0-9-16,-1 0-5 0,1 1-5 0,1-1-2 16,0 0-6-16,-1-2 39 0,3 1-177 15,-1 1-126-15,0-2-345 0</inkml:trace>
  <inkml:trace contextRef="#ctx0" brushRef="#br0" timeOffset="116147.49">13942 8603 375 0,'2'-3'105'0,"0"2"8"0,0 0-44 0,0-1-13 15,-1-2 0-15,-1 0-3 0,3 0-5 16,-2 0-8-16,-1 0-6 0,1 1-3 16,-1-3-3-16,-1 2-4 0,-1-2-4 15,-2 0-2-15,-2 2-1 0,-2-2-3 16,-5 0-3-16,-2 1-1 0,-3 1-3 15,-2 1 0-15,2 0-3 0,-1 3-2 16,-2 0 1-16,3 5 0 0,0 2-1 16,2 2-1-16,0 4 0 0,1 5 1 15,1 0 0-15,4 4 0 0,2 1 0 0,4 0 1 16,2 5 1-16,3-2-1 0,2-2 1 16,3 2-1-16,0 2 1 0,3-4-1 15,2-2 0-15,3-3 0 0,-1 0 0 16,1-3-1-16,1-3-1 0,-2-3 0 0,3-1 0 15,1-1-2-15,1-1-1 0,2-5-1 16,3 0-8-16,0-3-11 0,1-5-14 16,0-2-8-16,0-2-6 0,-3-3-120 15,-1-2-120-15,-4-3-279 0</inkml:trace>
  <inkml:trace contextRef="#ctx0" brushRef="#br0" timeOffset="116349.98">14162 8581 595 0,'1'3'143'0,"0"1"6"0,-1 1-87 15,1 2-17-15,6 1-4 0,-1 3-3 16,1 2-8-16,-2 4-7 0,1 1-5 16,0 4-6-16,0 3-6 0,-5 4-2 15,-1 1-3-15,0 1-3 0,0-2-12 16,0-1-12-16,-1-3-10 0,-4-3-19 0,0-3-112 15,0-3-124-15,-1-4-285 0</inkml:trace>
  <inkml:trace contextRef="#ctx0" brushRef="#br0" timeOffset="116605.5">14153 8642 650 0,'3'-22'147'0,"5"3"8"0,2 3-108 15,0 2-4-15,2 0-2 0,0 3-3 16,1 2-3-16,0 3-4 0,-1 1-6 16,4 4-7-16,1 1-6 0,2 2-5 15,0 0-3-15,1 5-3 0,0 1-2 16,-5 1-1-16,-2 1 0 0,-4 2-3 16,-1 2 0-16,-4 4-2 0,-2-4-3 0,-3 1-3 15,-2 1-3-15,-5-2-6 0,1-2-8 16,-4-1-9-16,-2-3-4 0,-4-2-1 15,0-3-122-15,-1-3-117 0,2-4-283 16</inkml:trace>
  <inkml:trace contextRef="#ctx0" brushRef="#br0" timeOffset="116830.52">14495 8580 550 0,'20'-4'134'0,"3"-1"6"15,3-2-65-15,-1 1-40 0,6-2-4 16,2 2-6-16,2 0-6 0,-6 0-5 0,-2 1-5 16,-4 3-5-16,2 0-5 0,-5 0-11 15,-8 0 34-15,-6 2-170 0,-1-2-129 16,-5 0-343-16</inkml:trace>
  <inkml:trace contextRef="#ctx0" brushRef="#br0" timeOffset="117032.98">14661 8539 506 0,'-1'4'138'0,"2"0"6"0,-1-2 5 16,-1-1-105-16,2 2-8 0,-1 3-1 15,4 2-2-15,-1 1-7 0,2 4-5 16,0 2-9-16,-1 4-6 0,1 2-3 16,-1 2-4-16,-2 2-10 0,-1-1-14 15,-1 1-10-15,1 0 59 0,-1-3-189 0,0 0-134 16,0-3-342-16</inkml:trace>
  <inkml:trace contextRef="#ctx0" brushRef="#br0" timeOffset="117228.99">14493 8919 627 0,'-2'1'149'0,"5"-1"6"0,2 0-79 0,6-2-26 16,8 1-4-16,3-1-3 0,1 0-6 16,6-1-3-16,3 1-7 0,4 2-8 15,-1 1-9-15,-6-3-11 0,-1 0-15 16,5 1-28-16,-2 0 144 0,-2-1-282 15,-6-3-162-15,2 4-442 0</inkml:trace>
  <inkml:trace contextRef="#ctx0" brushRef="#br0" timeOffset="117483.84">15502 8605 517 0,'4'5'142'15,"-2"1"6"-15,-2 2-14 0,-2 2-84 16,-2 5-6-16,-8 0-3 0,-3 3-8 16,-5 7-7-16,-2 1-6 0,-3 2-5 15,-3 1-11-15,-5 2-7 0,4-2-3 16,1-1-12-16,5-7-9 0,0-1-11 15,2-7 3-15,4-2-86 0,6-3-43 16,1-5-106-16,1-2-222 0</inkml:trace>
  <inkml:trace contextRef="#ctx0" brushRef="#br0" timeOffset="117685.38">15125 8655 629 0,'-1'8'149'15,"3"2"6"-15,8 2-96 0,1 4-14 16,5 4-4-16,4 3-3 0,6 1-6 16,5 1-6-16,-2 0-7 0,0 3-6 15,3-4-5-15,2 1-4 0,0-4-7 16,-4-1-10-16,-3-2-14 0,0 0-15 16,-3-4 15-16,-3 0-147 0,-2-4-134 15,-3-2-316-15</inkml:trace>
  <inkml:trace contextRef="#ctx0" brushRef="#br0" timeOffset="119678.97">16207 8509 444 0,'-1'-1'113'16,"0"-1"5"-16,1 2-57 0,0 1-15 15,-1-2-5-15,-1 0-4 0,0 0-3 16,-3 0-1-16,-1 0-2 0,-2-1-3 16,-1-2-3-16,2 3-4 0,-3 3-5 0,1 3-5 15,-2-1-4-15,0 4-3 0,-2 2-3 16,-1 3-2-16,-4 7 0 0,1 1 0 15,0 2 0-15,2 5 0 0,4 2 0 16,4 1 1-16,5 0-1 0,4-5 0 16,6-2 0-16,5-1 0 0,2-5 0 15,3-5 1-15,2-2 1 0,2-7 0 0,2-2 2 16,0-4 0-16,0-2 0 0,1-1 2 16,0-2 3-16,1-5 4 0,-2 0 3 15,-5-4 2-15,-1-1 3 0,-3-2 0 16,-4 0-1-16,-3-1-1 0,-4 0-5 15,-2 5-2-15,-2 3-1 0,0 3-3 16,0 3-1-16,-1 3-5 0,-1 4-1 16,1 6-1-16,0 3-1 0,-1 2 0 15,1 2-2-15,2 2-1 0,1 2 4 16,2-3 0-16,4-3 0 0,2-3 0 0,3-3 1 16,1-3 1-16,3-4 0 0,-1-3 1 15,2-1 0-15,-2-3 0 0,-2-2 1 16,-2 0 0-16,0-3 0 0,-3 0 0 15,-1 0 2-15,-2 0 1 0,-1-1 2 16,-2 0 1-16,-1 1-1 0,0 4 1 16,0 1-1-16,-1 2-2 0,0 4-2 0,0 7-2 15,1 3-1-15,1 7-1 0,1 2 1 16,1 6-1-16,2 6 0 0,-1 1 2 16,2 3 0-16,-2 2 0 0,1 0-1 15,-1 3 0-15,-2-1 1 0,-2-1-2 16,-1 0 0-16,-3 0 0 0,-1-2-2 15,-3-1 1-15,0-5-1 0,-4-3-1 16,-1-3-2-16,0-5-4 0,0-4-4 16,0-4-4-16,-1-3-3 0,1-5-4 0,0-6-11 15,0-3-8-15,0-5-7 0,1-1-2 16,0-4 119-16,3-4-236 0,-1-7-131 16,5-3-354-16</inkml:trace>
  <inkml:trace contextRef="#ctx0" brushRef="#br0" timeOffset="120316.53">16810 8677 648 0,'4'2'163'0,"-2"-1"9"16,-5-3-96-16,-2 3-21 0,-4-2-5 15,-3 1-7-15,-5 1-10 0,-2 1-10 16,-2 4-9-16,0 3-6 0,4 3-2 0,2 3-2 15,4 3-1-15,6 0-1 0,6 2 0 16,4 0 0-16,6 0 0 0,3-3 0 16,2 0-1-16,3-1-2 0,1-3-2 15,2-1-2-15,-2-3-2 0,-1-4-2 16,0 0-3-16,0-5 0 0,-3-4 1 16,1-2 1-16,-2-6 1 0,1-4 0 15,1-3-1-15,0-7-1 0,-2-6 1 16,0-7-1-16,-2-4 0 0,2-3 1 15,-3-5 2-15,-4-2 3 0,0 1 3 16,-1 1 4-16,-2 2 5 0,0 7 4 0,-3 4 6 16,-1 11 3-16,0 6 4 0,-1 6-2 15,0 9-2-15,-1 8-5 0,1 11-2 16,-2 6-5-16,-2 5-4 0,-1 7-1 16,-1 6 1-16,0 6-1 0,-1 4 1 15,0-1-1-15,3 3-1 0,2 1 0 16,4-3-2-16,6-1 1 0,2-5-1 0,6-5 0 15,4-4 0-15,3-4-6 0,1-5 0 16,0-5 0-16,2-4 0 0,1-3 1 16,-2-5-1-16,-1-5 1 0,1-4 5 15,-2-5 0-15,-1-3 1 0,-3-4-1 16,-5-3 0-16,-4-1 1 0,-2-3 0 16,-7-3 0-16,-2 1 3 0,-5 2 1 15,-2 3 0-15,0 3 0 0,-3 7 0 16,-1 4 0-16,-2 7-1 0,2 8-2 0,3 7-1 15,0 3 0-15,2 3 0 0,4 5 1 16,5 1 0-16,6 1 0 0,5-4 1 16,1-3-1-16,5-2-3 0,-1-2-4 15,3-4-6-15,0-4-8 0,1-2-9 16,0-1-16-16,1-4-16 0,2-5 136 0,1-4-261 16,1-2-148-16,0-4-398 0</inkml:trace>
  <inkml:trace contextRef="#ctx0" brushRef="#br0" timeOffset="120647.15">17834 8200 587 0,'6'3'147'0,"0"3"10"16,2 5-75-16,0 6-27 0,-1 7 1 15,-1 5 1-15,-2 6-5 0,-3 6-10 16,-2 5-9-16,-1 5-10 0,-1 2-6 15,-1 2-7-15,1-2-3 0,1 0-4 16,1-3-2-16,2-2-7 0,0-8-12 16,0-3-21-16,0-5-10 0,0-6-141 15,-2-2-147-15,-1-3-353 0</inkml:trace>
  <inkml:trace contextRef="#ctx0" brushRef="#br0" timeOffset="120966.39">17672 8746 678 0,'0'-8'159'0,"0"2"7"15,2 1-101-15,5 1-22 0,3-1-4 16,2 0-4-16,3-1-5 0,4 0-4 16,4 0-4-16,1 0-6 0,1 2-4 15,0 1-2-15,3 2-2 0,0 1-3 16,2 1-3-16,-2 4-2 0,-2 1-1 15,-1 2-1-15,-2 4 0 0,-5 1-1 16,-4 4-1-16,-3 0-1 0,-5 3 1 16,-2 0 0-16,0 1 1 0,-4-2 0 15,0 0 2-15,0-2 1 0,2 0 1 0,1-3 1 16,1-2 0-16,3-1 0 0,1-4-1 16,0-2-5-16,2-3-7 0,-1-2-22 15,1-3-17-15,-2-2-135 0,-2-5-145 16,0-2-349-16</inkml:trace>
  <inkml:trace contextRef="#ctx0" brushRef="#br0" timeOffset="121096.51">18057 8535 631 0,'-8'-6'140'16,"2"2"1"-16,2 3-107 0,2-2-14 15,0 2-9-15,1 0-7 0,0 0-12 16,2-1 29-16,0 2-162 0,1-2-123 0,3 1-325 15</inkml:trace>
  <inkml:trace contextRef="#ctx0" brushRef="#br0" timeOffset="121731.95">18235 8745 629 0,'8'26'145'0,"0"-1"5"0,-3-3-110 0,1-2-13 0,-3-3-1 0,-2-3-3 0,-1-3-8 15,0-4-8-15,-2-1-6 0,1-2-1 0,0-2-1 16,-2-2-1-16,2-1 0 0,0-3-1 16,1-2 1-16,1-1 0 0,1-5 1 15,5-2-1-15,0-4 4 0,2-3 3 16,2-3 2-16,4-2 3 0,0 1 1 16,0 3 0-16,0 1 1 0,-3 4-1 15,0 6-4-15,0 7-2 0,-4 4-3 0,1 6-2 16,0 2 0-16,-2 4-3 0,0 5 0 15,-1 1-1-15,-2 1 0 0,-1 1-1 16,0-3 0-16,-1 0-1 0,1-3 1 16,0-2 0-16,2-3 2 0,0-4 1 15,3 0 3-15,1-4 1 0,0-3 2 16,2-4 0-16,1-3 1 0,1-3-1 16,-2-3-1-16,1-2 1 0,-1 1-1 15,-2 1 0-15,1 0 0 0,-2 5-1 16,-2 2-1-16,1 5-1 0,0 3-1 0,-2 4-1 15,1 3 0-15,-2 2 1 0,3 1-1 16,-1 2 2-16,2-2 1 0,-1-1 0 16,3-1 1-16,5-2 1 0,1-3 2 15,0-1 5-15,2-5 1 0,2 1 2 16,0-2 3-16,0-3 3 0,-2-4 0 16,-2 0 0-16,0-1-2 0,-3-2 0 0,-5 0-1 15,-1-2 2-15,-3 2-1 0,-3 1-1 16,-1 2-1-16,-1 3-2 0,-1 2-2 15,-1 3-3-15,-3 1-3 0,-1 6-2 16,-1 3-2-16,-1 4 0 0,1 5-1 16,0 5 0-16,2 0 0 0,4 4 1 15,4-1-1-15,4 1 2 0,4-3-1 16,3 0-1-16,0-5 1 0,2-1-4 16,2-3-4-16,0-2-5 0,1-3-7 15,0-1-6-15,1-3-8 0,1-1-24 0,1-3-9 16,2-2 25-16,-1-3-146 0,1-4-130 15,1-2-315-15</inkml:trace>
  <inkml:trace contextRef="#ctx0" brushRef="#br0" timeOffset="122094.49">19551 8578 503 0,'4'4'141'0,"2"3"8"0,-2 0-20 16,-2 1-72-16,1-1-8 0,-2 4-3 0,-3 1-4 15,-3 0-9-15,-3 1-4 0,-4 5-6 16,-4 0-7-16,-3 2-4 0,-5-2-2 16,2 2-2-16,-3-3-7 0,1-2-12 15,2 0-14-15,1-7-13 0,2-2 2 16,2-2-33-16,1-3-111 0,5-2-124 15,1-2-281-15</inkml:trace>
  <inkml:trace contextRef="#ctx0" brushRef="#br0" timeOffset="122263.07">19286 8615 485 0,'5'0'137'0,"2"0"8"0,4 6 0 15,4 8-89-15,3 2-16 0,1 2 0 16,4 5 3-16,2 0-9 0,4 4-7 15,1-2-7-15,-1-1-5 0,3-2-5 0,2-2-8 16,-3-5-15-16,-4-1-16 0,-2-2-11 16,-4-3-132-16,-3-4-136 0,-3-1-329 15</inkml:trace>
  <inkml:trace contextRef="#ctx0" brushRef="#br0" timeOffset="122735.15">20086 8368 518 0,'4'4'128'16,"-1"1"8"-16,1 2-73 0,-2-1-21 16,-1 4-2-16,0-1-1 0,-2 6-4 15,-1 2-4-15,-2 5-6 0,1 7-3 16,-2 7-5-16,-2 2-2 0,-3 6-5 16,0 2-3-16,-4 1-3 0,2 2-3 15,-5-5-9-15,1-2-15 0,1-1-13 0,1-4-4 16,3-8-56-16,4 0-67 0,2-8-108 15,2-6-225-15</inkml:trace>
  <inkml:trace contextRef="#ctx0" brushRef="#br0" timeOffset="122935.98">20289 8358 673 0,'0'-5'153'0,"2"4"7"0,-2 8-102 16,-2 8-21-16,-3 1-5 0,-1 14-3 16,-2 2-4-16,-2 7-4 0,-1 6-6 15,-2 4-7-15,0 1-3 0,1 1-1 16,0-3-9-16,2-2-17 0,-1-4-16 16,2-6 24-16,1-7-160 0,2-7-139 15,1-3-341-15</inkml:trace>
  <inkml:trace contextRef="#ctx0" brushRef="#br0" timeOffset="123149.07">20054 8574 647 0,'8'2'152'0,"-2"0"5"16,4 0-108-16,1 1-16 0,2-1-1 15,2-2-4-15,3-1-8 0,-1-1-9 16,1 0-4-16,3-2-3 0,0-2-8 16,-1-2-15-16,1 3-14 0,-2-2-76 15,-3 1-54-15,0 0-117 0,-5 1-252 0</inkml:trace>
  <inkml:trace contextRef="#ctx0" brushRef="#br0" timeOffset="123337.07">19936 8662 638 0,'-10'7'155'0,"5"3"8"0,5 0-98 0,3 0-13 15,3 0-3-15,4-1-3 0,3-4-8 16,2 1-9-16,4-6-9 0,2-2-7 16,2-1-4-16,1-3-3 0,1-2-8 15,-1-2-10-15,3-1-21 0,-3 2-17 16,0-1-135-16,1-1-142 0,1 4-347 15</inkml:trace>
  <inkml:trace contextRef="#ctx0" brushRef="#br0" timeOffset="123550.68">20671 8640 706 0,'-4'5'166'0,"0"3"6"15,0 2-114-15,-1 2-22 16,0 1-4-16,0 5-3 0,1-1-10 0,1 3-7 16,3 1-6-16,1-3-2 0,2-1-4 15,2-2-8-15,1-1-11 0,1-3-15 16,-1-3-14-16,1-4-130 0,-1-2-137 16,0 0-323-16</inkml:trace>
  <inkml:trace contextRef="#ctx0" brushRef="#br0" timeOffset="123715.79">20706 8445 637 0,'-4'-1'150'0,"1"2"3"0,2-1-75 16,-1-1-53-16,1-2-15 0,1 0-12 15,-1-2-10-15,0-2-12 0,1 1 86 0,1 1-215 16,0 0-134-16,0 1-350 15</inkml:trace>
  <inkml:trace contextRef="#ctx0" brushRef="#br0" timeOffset="124196.13">20792 8790 598 0,'1'31'130'16,"2"-11"6"-16,-3-2-103 0,1-7-13 15,-1-1 0-15,0-5 2 0,-1-4-1 0,0-2-3 16,-2-2-8-16,1-4-3 0,0-4-3 15,-1-3-1-15,0-2-2 0,2-2-1 16,1-5-1-16,4-3 2 0,2 1 0 16,4 4 2-16,2 0-1 0,2 2 2 15,2 3 0-15,-1 8 0 0,0 6-1 16,-3 5 0-16,-1 7 0 0,-3 4-1 16,-1 6 0-16,-2 3-1 0,-1 2 0 0,0 1 0 15,-1-4 0-15,1-4 0 0,2-1 0 16,2-6 1-16,0-2 0 0,2-4 5 15,1-2 5-15,2-2 1 0,0-2 1 16,2-3 3-16,-1-3 2 0,0-2 3 16,0-3-3-16,1-4-3 0,-1-1-1 15,-1-3-2-15,0-1-2 0,0-1-3 16,-3 2-3-16,-1 3-3 0,-1 3-1 16,-3 4-1-16,1 5 0 0,-1 7-1 0,1 3 0 15,1 3 0-15,2 6 0 0,1 2 1 16,4 3 0-16,1-1 0 0,2 2 1 15,0 0-1-15,2-1 1 0,-1-1-1 16,-2-3 0-16,-3 1-1 0,-3-5-3 16,-5-1-1-16,-2-1-3 0,-9-1 1 15,-5-4 0-15,-5-1-2 0,-4-4-3 16,-3-2-7-16,1 1-7 0,-2-8-8 16,4-1-10-16,2-2 15 0,3-2-67 0,5-3-68 15,1-3 7-15,1-5-82 0,4-1-156 16</inkml:trace>
  <inkml:trace contextRef="#ctx0" brushRef="#br0" timeOffset="124398.04">21351 8306 662 0,'18'-5'155'16,"-1"4"7"-16,-4 3-106 0,-1 4-10 16,-2 4-4-16,-1 8-4 0,-4 0-3 0,0 4-5 15,-1 5-6-15,1 7-5 0,-2 0-4 16,-1 7-3-16,0-3-5 0,0 0-2 15,0 4-3-15,0-5-1 0,-2-2-2 16,0-2-5-16,-1-6-12 0,0-2-20 16,-1-5-16-16,0-3 125 0,-1-3-259 15,1-3-152-15,-2-2-397 0</inkml:trace>
  <inkml:trace contextRef="#ctx0" brushRef="#br0" timeOffset="124917.42">21282 8645 579 0,'13'-22'132'0,"4"5"9"0,3 1-82 16,6 7-9-16,1-2-9 15,5 6 2-15,2 4 2 0,-1 3-4 0,-3 6-8 16,3 5-11-16,-1 0-6 0,0 6-6 16,-5 3-4-16,-3 2-4 0,-2 3 0 15,-1 0-2-15,-4 0 0 0,-1 0-1 16,-4-1-1-16,-2-4 0 0,0-3-3 15,-5-3-3-15,-2-1-2 0,-3-5-2 16,-2-1-2-16,-1-2 0 0,-3-1-1 0,1-4 4 16,-1-1 3-16,1-3 5 0,-1-4 2 15,3 0 3-15,1-4 3 0,1-5 0 16,3-4 0-16,4-4 1 0,3-3-3 16,5-2 0-16,2-2-2 0,8 0 1 15,0 6-1-15,4 2 1 0,0 3-1 16,2 7 0-16,1 1 0 0,-1 4 1 15,0 3-1-15,1 0 0 0,0 5 0 0,-1 1 1 16,-2 0 0-16,-5 3 1 0,-4-1 1 16,-7-2-1-16,-3 3 0 0,-6-4-2 15,-6 1 0-15,-8 1 0 0,-3-2-1 16,-3 4-1-16,-5 0 1 0,-2 0 2 16,1-1 0-16,1 0 0 0,4 1-1 15,6 3 0-15,7-1 2 0,8 5 1 16,7 5 1-16,7 1 1 0,6 4 0 0,4 2 2 15,1 3-2-15,2-2-1 0,-4-1-1 16,-3-1-3-16,-5-1 0 0,-6-1-3 16,-7-3 0-16,-8-1 0 0,-10-1 1 15,-10-3-2-15,-12-1-4 0,-11-1-22 16,-9-6-64-16,-14-1-81 0,-10-4-132 16,-16-5-310-16</inkml:trace>
  <inkml:trace contextRef="#ctx0" brushRef="#br0" timeOffset="132779.51">19778 4999 147 0,'-17'0'31'16,"0"1"-10"-16,3-3-16 0,2 0-33 16,-1-1-2-16,5-2 2 0,0 2 6 0,3-3 15 15,0 0 21-15,1 0 28 0,1 2 15 16,0 1 14-16,1-3 13 0,-1 2 5 15,1 2-5-15,-1 2-8 0,2-3-14 16,-1 2-13-16,0 0-14 0,1 2-15 16,1 2-9-16,1-2-6 0,0-1 1 15,2 0 2-15,4-1 0 0,3 1 3 16,5-5 5-16,4 0 5 0,5 3 3 16,5-6-1-16,7 5-2 0,1-1 3 15,3-1-2-15,5-1-4 0,8 3-7 0,5-5-1 16,8 5-3-16,9-4-1 0,12 2-1 15,8 2-1-15,11-1 2 0,10 0-1 16,9 4 0-16,10-1 0 0,8 0 0 16,4 2-2-16,6-2-4 0,5 0-15 15,-5 3-113-15,0-3-23 0,-7 0-110 16,-6-3-240-16</inkml:trace>
  <inkml:trace contextRef="#ctx0" brushRef="#br0" timeOffset="147421.72">19934 9269 601 0,'-6'-1'125'0,"2"1"1"0,1-3-105 16,0 1-19-16,3 0-8 0,0 2 4 15,0 0 3-15,-1-1 1 0,1-1 0 16,-1-2 2-16,-1 0 2 0,-1 0 5 15,-1-3-3-15,-1 0-5 0,-2 1 0 0,-2 0 0 16,-1 2-1-16,-1 1-2 0,0-1-1 16,2 4 1-16,-1-1 0 0,2 1-1 15,4-1 0-15,0 1-2 0,2 0-2 16,2 1 0-16,4 2 0 0,3-3 2 16,4 0 3-16,2 1 1 0,4 2 3 15,6-1 5-15,4-1 2 0,6 0 2 16,4 3-2-16,7 1-3 0,6-1 0 15,6 0-2-15,8 1-2 0,4 0-1 0,2 1-2 16,2 2 0-16,4-2 0 0,2 2 1 16,4 0-1-16,-3 1 0 0,3 3 0 15,3-1 0-15,4-3 1 0,3 3 1 16,2 2-1-16,1 2 0 0,2-3 0 16,1 0-1-16,0 0 0 0,-3 1 0 15,-4 0-1-15,-4 0 0 0,-5-4-1 0,-3 3 1 16,-7 0-1-16,-5-1-1 0,-6 1 0 15,-4-1-2-15,-6-2-2 0,-10 4 0 16,-7-3-3-16,-6-1-1 0,-8-1-2 16,-6 1-2-16,-9-2 0 0,-3 3 1 15,-4-4 2-15,-7 2 2 0,-6 0 3 16,-7-3 2-16,-7 0 1 0,-9 0 0 16,-7-4 1-16,-6-2-2 0,-7-2-1 15,-3 0 1-15,-4-1 0 0,-5-3 1 0,-1-1 1 16,-3-1 0-16,0 2 2 0,-1 0 0 15,1-2 0-15,-2 2 0 0,1 2 0 16,-2 0 1-16,0 2-1 0,-1-1 0 16,2-1 0-16,0 1 0 0,-1 1 0 15,4 1 0-15,1 0 0 0,0 1 0 16,2 1 0-16,4 0 0 0,-1 0 0 16,4-1-1-16,4 0 1 0,3-1-2 0,6-1 0 15,6-3-1-15,5 2 1 0,7-1-1 16,2-1 1-16,6 1 1 0,7 1 1 15,2-1 1-15,4 0 0 0,3 2 2 16,2 0 0-16,3 0 1 0,2 2 0 16,2 1-2-16,3 3 1 0,5 0-1 15,4 0-1-15,2 4 0 0,8 0-2 0,6 0 1 16,6 0 0-16,2-1 1 16,6-2 3-16,4 0 0 0,6-2 5 0,4-4 4 15,4 0 3-15,5-1 4 0,7-2 1 16,5 3 1-16,4-3 2 0,6 1-4 15,2 0-4-15,4 1-2 0,-2 2-3 16,1 1-2-16,-1-5-3 0,0 2-2 16,-2 0 0-16,-4 2-2 0,-3 0 0 15,-5-2-2-15,-3-2-2 0,-7 4-2 16,-6 1-3-16,-9 0-3 0,-9-1-2 0,-9 0-2 16,-10 1-2-16,-6 0-2 0,-7 1-2 15,-9 0 1-15,-10 0 3 0,-8-1 2 16,-10-2 3-16,-10 0 2 0,-9-2 4 15,-10-3 4-15,-11 1 2 0,-4-4-1 16,-6 0 0-16,-6 0 0 0,-2-2 0 16,-5 1 1-16,-5 2 0 0,-1-1 1 0,-5 3 0 15,2 0 1-15,-1 1 0 0,-3 2-1 16,2 0 1-16,1 1-1 0,-1 0 0 16,5-1-1-16,0 0 1 0,3-2 0 15,7 0-1-15,3-1 1 0,4-2-1 16,7-1 0-16,6 0 0 0,12 0-1 15,4 0 1-15,6 0-1 0,10 0 1 16,6 1-1-16,7 2 1 0,5 0 1 16,4 3 2-16,7 1 1 0,7 2 2 15,7 1 1-15,7 0 2 0,6 2 2 0,8 2 1 16,9 1-2-16,7 2-2 0,6 2 0 16,6-1-2-16,10 2 2 0,4 1-2 15,4 0-1-15,3-2 0 0,2 0 1 16,7-2 0-16,1 1 2 0,-3-1-2 15,7 0 0-15,-1-1 0 0,0 0 0 0,1 1 1 16,-6-3 1-16,-2 3-1 0,-6-1-1 16,-4-2 1-16,-6-1-2 0,-10-1 0 15,-4 1-1-15,-5 2-2 0,-9-3-1 16,-5 0-1-16,-11 0-1 0,-6 2-2 16,-5-2-3-16,-7-1-11 0,-6-1-1 15,-7-1-1-15,-10 0-2 0,-10 3-1 16,-9-1-1-16,-12 0 3 0,-11-1 11 15,-10 0 1-15,-9 0 0 0,-8 0 1 0,-4-1 2 16,-9-2 1-16,-2-2 0 0,-5 2 0 16,-4-2-1-16,-2 0 0 0,2-2 1 15,3-2 1-15,6 1 1 0,2 0 1 16,11 3-1-16,10 2 1 0,6-3 0 16,12 3 2-16,6 0 1 0,11 0 2 15,9 3 2-15,8-2 5 0,6-1 7 0,6 1 3 16,5 1 5-16,5 1-1 0,7-1-1 15,6-3-2-15,9 2-6 0,10-1-5 16,12 0-5-16,14-2-4 0,11 0-2 16,6 1-1-16,10 3 1 0,1 1 0 15,8 2-1-15,2 3 1 0,1 3-1 16,5-2 1-16,3 3 0 0,2 1-1 16,-1 2 1-16,-2 0-1 0,0 0 1 0,-5-1-1 15,-3 1 1-15,-3 1-1 16,-11-1 1-16,-3-1-1 0,-8-2 0 15,-10 1 0-15,-6-2-3 0,-11 0-4 0,-13-3-5 16,-6-1-9-16,-8-3-12 0,-11 1-2 16,-10-1-1-16,-16-4 0 0,-11-1 0 15,-11 0 4-15,-15-3 8 0,-10 0 10 16,-11-1 4-16,-8-1 0 0,-3 1 3 16,-10-1 4-16,-4 1 1 0,-4 2 2 15,-5-1 1-15,-8 2-1 0,3 5 2 0,-2 2 1 16,3 1 1-16,6 4 0 0,3 4 1 15,8 3 0-15,11 4-1 0,9-1 2 16,12 1 1-16,10 1-2 0,10 3 0 16,13 3-2-16,9 1 1 0,10-1-5 15,9 4-50-15,8 1-82 0,7-3-105 16,11-7-261-16</inkml:trace>
  <inkml:trace contextRef="#ctx0" brushRef="#br0" timeOffset="173576.34">14379 9654 520 0,'0'1'114'0,"-1"-1"2"16,1-1-88-16,-1 0-11 0,1 0-1 15,-2 0-3-15,1 0-2 0,0 1-2 16,0 0 0-16,0-1-2 0,-2 3-3 16,-2 0-2-16,1 3-1 0,-3 0 0 15,0 2 0-15,-2 1 1 0,0 4 0 16,1 2 0-16,-1-1 0 0,-1 1 0 0,2 0 1 16,3 4-1-16,1 1-1 0,3 3 2 15,4 2 1-15,1 2 2 16,4 5 1-16,0 6 0 0,1 4 0 0,-1 5 2 15,-2 6-2-15,1 7 0 0,1 10-1 16,-2 1 1-16,0 10 1 0,-4 4 0 16,1 11 0-16,0 2-1 0,-3 9 1 15,-7 6-3-15,-2 5-3 0,0-1-6 16,0 0-6-16,-4-8-3 0,-1-4-1 0,1-15-3 16,4-10-2-16,3-11-2 0,0-13 102 15,4-10-214-15,2-13-120 0,1-11-345 16</inkml:trace>
  <inkml:trace contextRef="#ctx0" brushRef="#br0" timeOffset="174283.47">14144 9484 642 0,'3'4'140'16,"-3"-4"10"-16,0-1-101 0,0 2-21 15,1 0-6-15,-1-2-4 0,0 3 0 16,0 1-3-16,-1 2-11 0,-1 2-5 15,-3 4-1-15,-4 7 1 0,-2 3 0 16,-4 5-1-16,-5 2 1 0,-3 2-2 0,-2 5-2 16,1 0-2-16,1-1 1 0,1-3-1 15,4-3 0-15,4-5 1 0,5-2 2 16,3-8 2-16,3-3 2 0,0-3 0 16,3-4 0-16,3 0 2 0,1 0 0 15,1-1 1-15,5-5 2 0,2 1 0 16,4-4 0-16,2-5 0 0,3-4-1 15,2-3-2-15,1-4-4 0,-3-1-5 16,-1-6-3-16,-3 1-2 0,0-1 0 0,1-1 0 16,-2 0 2-16,-1 3 2 0,0 0 4 15,2 3 2-15,1 4 3 0,4 2 1 16,-3 2 2-16,2 4 5 0,2 3 3 16,1 2 4-16,0 5 3 0,-2 3 2 15,-2 2 0-15,-3 5-1 0,-4 1-3 0,-1 2-5 16,-4 5-2-16,0 4-2 0,-2 2-3 15,2 1-1-15,0 3-2 0,4 4 0 16,5 3-1-16,7-2-2 0,-1-1-6 16,7 0-13-16,5-3-12 0,5 1 112 15,-1-4-248-15,-4-4-145 0,-6-4-397 16</inkml:trace>
  <inkml:trace contextRef="#ctx0" brushRef="#br0" timeOffset="178659.72">17762 9548 601 0,'1'0'134'0,"-2"0"-1"0,0-1-93 16,-1-1-17-16,-1-2-8 0,1-1-6 15,-1-2-5-15,0 0 0 0,0 0-2 0,1-1-6 16,1 3-2-16,-1-2 1 0,1 4 1 16,0 1 1-16,1 1 0 0,-1 1 2 15,1 0 1-15,-1 1 0 0,1 1 0 16,-4 0 0-16,2 1 0 0,-1 3 0 15,-2 2 1-15,3 2 0 0,-1 5 0 16,1 1 0-16,3 5 1 0,1 2 1 16,1 4 1-16,2 0 1 0,-2 7 0 15,1 0 2-15,1 3 1 0,-2 1 0 16,-2 3 1-16,2 2 0 0,0 3 0 0,0 0-1 16,1 2-1-16,0 1-2 0,1 4-1 15,1 4-1-15,-1-1-1 0,1 0-2 16,-2 0 0-16,0 5-4 0,-1 4-1 15,-2 1-4-15,0 2-1 0,-3 1-2 16,-3 1 1-16,1-1 1 0,-1-3 1 16,2-6 3-16,0-7 1 0,1-8-3 0,2-6-4 15,2-4-5-15,2-4 13 0,2-7-133 16,-1-5-112-16,1-4-284 0</inkml:trace>
  <inkml:trace contextRef="#ctx0" brushRef="#br0" timeOffset="179532.58">17721 9560 419 0,'3'-1'125'0,"-3"0"3"0,0 2 1 0,0 0-76 16,0-1-18-16,-2 1-4 0,2-1-6 15,-1-1-4-15,0 1-4 0,-1-1-4 16,0 1-2-16,-1-1-4 0,-2 3-6 16,1 2-2-16,-2 2-2 0,0 2-1 15,-1 1-2-15,0 6-2 0,-2 6-1 0,-1 2-1 16,-1 6 0-16,-1 3 1 0,-2 4 1 15,-3 3 2-15,1 0 1 0,-2-1 1 16,1-3 1-16,1-5 0 0,3-5 0 16,2-4 1-16,4-7-1 0,0-3-1 15,4-6-1-15,2 0 0 0,-1-3-1 16,2-1 1-16,0-3-1 0,1-2 0 16,1-5 3-16,1-3 1 0,1-4 2 15,4-1 0-15,3-5 0 0,1-5 0 16,2-1 0-16,3-4-1 0,0-3 1 0,2-2 0 15,0-3 0-15,-1-1-1 0,2 3 2 16,0 0-1-16,-1 7 2 0,-1 2 1 16,-1 5 1-16,-1 3 2 0,-4 8 2 15,-3 4 3-15,-4 4 2 0,-1 1 2 16,-2 2 1-16,-1 1 1 0,-1 2 4 16,0-2-2-16,0 1-2 0,0-1-3 0,0 1-2 15,1 0-2-15,0 1-4 0,2 4-3 16,4 2-2-16,1 2 0 0,3 3-1 15,3 2 1-15,3 6 0 0,4 1 0 16,4 0 0-16,0 2 0 0,4 3 0 16,1 0 0-16,2 5-5 0,-1-2-11 15,0-1 153-15,-4 1-293 0,-4-4-148 16,-5-3-439-16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1-20T16:54:55.64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13378 1235 318 0,'2'0'89'0,"-1"8"13"16,0-1-22-16,-2 0-27 0,0 2 2 15,-2 4 4-15,1 3-3 0,-1 6-10 0,2-1-13 16,1 3-10-16,1 3-5 0,0 2-4 15,2-3-5-15,2-2-3 0,0-3-1 16,4-2-1-16,0-4-2 0,1-3 0 16,2-4 0-16,-1-3 0 0,2-2-3 15,-1-4-3-15,-2-2-24 0,1-4-112 16,-3-6-116-16,1-2-293 0</inkml:trace>
  <inkml:trace contextRef="#ctx0" brushRef="#br0" timeOffset="173.06">13343 925 584 0,'-3'0'133'0,"0"1"4"0,1-3-68 16,-1-1-53-16,3-2-4 0,0-5-4 15,3-2-9-15,0-3-110 0,1-4-25 0,2-5-106 16,0 0-227-16</inkml:trace>
  <inkml:trace contextRef="#ctx0" brushRef="#br0" timeOffset="587.94">13784 1510 314 0,'-9'-4'107'0,"-4"0"13"0,0-6-36 16,2-5-12-16,-1-5-4 0,0-7-9 15,1-4-14-15,3 0-18 0,5 2-7 16,3 0-4-16,3 3 2 0,7 1 2 15,4 6 1-15,3 5 1 0,2 0 1 16,1-1-1-16,0 5 1 0,-2 1 0 16,2 3-2-16,3 5-1 0,-1 3-1 15,0 2-3-15,2-1-4 0,3 7-3 0,0 1-3 16,-2 4-3-16,-4-1-1 0,0 2-2 16,-4 3-1-16,-2 9 1 0,-2-1 0 15,-4 2 0-15,-3 1 0 0,-3 2 0 16,-1 2-3-16,1-3-9 0,-1-5-6 15,1-4-8-15,4-3-7 0,0-4-2 16,8-5-5-16,-2-5-129 0,2-5-118 16,0-6-301-16</inkml:trace>
  <inkml:trace contextRef="#ctx0" brushRef="#br0" timeOffset="887.37">14431 816 516 0,'1'3'133'0,"1"3"11"16,-1-1-44-16,0 4-54 0,-1 3 0 15,1 5 6-15,-2 0-3 0,2 4-8 16,-1 4-8-16,-1 6-8 0,0 2-4 16,1 5-5-16,-3 5-6 0,2 2-4 15,0 2-3-15,0 2-1 0,0 0-1 16,2 1 0-16,1-1-1 0,3-8 1 15,0 0 0-15,1 0-1 0,1-9 1 16,2-5-2-16,0-3-1 0,1-4-2 0,2-3-1 16,5-5-3-16,5-2-3 0,1-5-5 15,-1-3-7-15,0-5-12 0,0-5-9 16,1-3 25-16,-4-6-151 0,-4-3-128 16,-4-3-314-16</inkml:trace>
  <inkml:trace contextRef="#ctx0" brushRef="#br0" timeOffset="1085.93">14235 1104 619 0,'-2'1'152'0,"8"-2"3"16,6-1-100-16,6-1-8 0,7-2 2 15,5 1-6-15,3-5-10 0,4 1-8 0,6-4-4 16,2-1-5-16,-5 0-5 0,2-2-5 15,6 1-4-15,7 1-7 0,-4-2-16 16,-9 1-156-16,-3-1-147 0,-1-3-383 16</inkml:trace>
  <inkml:trace contextRef="#ctx0" brushRef="#br0" timeOffset="2414.86">16435 1423 517 0,'5'-5'127'0,"-2"-3"5"0,0 0-79 16,0 0-16-16,1-2-2 0,-2 0-3 15,0-2-6-15,-2 1-5 0,1 0-4 16,-2-2-2-16,-1 2 0 0,-2 0-3 0,-2-3-3 16,-2 3-3-16,1 1-1 0,-4 1-1 15,-1 1-2-15,0 1-1 0,-2 0 0 16,-2 7 0-16,-3 0-1 0,-1 3-1 16,-7 1 1-16,0 6-1 0,-4 4-1 15,2 7 1-15,2 2-1 0,3 3 0 16,3 5 0-16,9 0 0 0,6-1-2 0,6-4 0 15,5-5 1-15,5-2-1 0,4-4 1 16,8-4 3-16,2-2 1 0,2-5 2 16,1 0 2-16,0-2 1 0,0-5 2 15,-1-2 0-15,-5-4 0 0,-3-4 1 16,1-6 1-16,-1-1 2 0,-3-5 2 16,-2-1 1-16,-2-1-1 0,-2-2-1 15,-2 3-2-15,-2 4 0 0,-3 7-2 0,-2 1-1 16,-1 6-1-16,0 1-2 15,-2 7 0-15,-1 2-2 0,1 4 0 16,-1 4-2-16,-1 4-2 0,3 5 0 0,1 7 1 16,3 0 0-16,3 4 1 0,3 2 0 15,5-4 0-15,2-1-1 0,3-2 1 16,2-6-1-16,3 2-7 0,-1-4-3 16,-1-3-17-16,5-1-13 0,1-3 157 15,2-1-292-15,0-4-155 0,-1-3-426 0</inkml:trace>
  <inkml:trace contextRef="#ctx0" brushRef="#br0" timeOffset="4565.58">16995 1681 209 0,'0'3'61'0,"0"-3"9"0,0 2-26 16,-1-3 0-16,1 3 6 0,-2-1 7 15,1 3 1-15,-3-3-6 0,2 2-4 16,-1-3-1-16,0 3-2 0,-1-1-7 15,3 1-6-15,0-2-3 0,1 0 1 16,1-1-2-16,1 3 1 0,3-1 2 0,-1 4 1 16,3-2-1-16,1 4-3 0,0 4-5 15,1 1-3-15,-1-1-6 0,-2 3-6 16,-1-1-4-16,-3 0-3 0,-6-1 0 16,-1-1-1-16,-7 0 0 0,-5 3-7 15,-4 0-16-15,-4 1-5 0,0 1 2 16,-3 0-66-16,-1-4-75 0,2-1-116 15,0-5-255-15</inkml:trace>
  <inkml:trace contextRef="#ctx0" brushRef="#br0" timeOffset="5014.52">17495 1030 509 0,'1'-2'134'16,"0"-3"5"-16,0 1-62 0,0 2-27 16,0-5-1-16,-1 5-10 0,1 4-11 0,-2 3-8 15,2 2-4-15,-2 7-5 0,1 3-1 16,-2 9-1-16,0 10-1 0,0 3 0 15,-1 1 0-15,0 6-1 0,-1 2-1 16,0 2-1-16,2-1-3 0,0-6 0 16,1-3-2-16,0-1-1 0,0-3-2 15,1-6-15-15,-1-2-11 0,0-4-17 16,-2-2-43-16,0-6-73 0,1-3-112 0,-1-4-241 16</inkml:trace>
  <inkml:trace contextRef="#ctx0" brushRef="#br0" timeOffset="5284.8">17417 1418 595 0,'4'-17'141'15,"2"5"6"-15,1 2-86 0,4 3-18 16,2 6 0-16,3 3 1 0,0 2-3 16,4 5-5-16,4-1-4 0,-1 4-7 0,1 5-6 15,2-4-5-15,3 2-5 0,-2-1-4 16,-1 1-2-16,-5 2-2 0,4-1-1 15,-10-2-1-15,-6 0 0 0,-7 1-1 16,-9 0 1-16,-6-2 0 0,-6 1-1 16,-6 2-2-16,-2-3-3 0,-4-2-6 15,-1 2-6-15,4-1-9 0,-2-2-8 0,3-6-7 16,3 0-4-16,3-5 63 0,6-1-181 16,4-5-125-16,5-4-325 0</inkml:trace>
  <inkml:trace contextRef="#ctx0" brushRef="#br0" timeOffset="5466.31">17886 1804 395 0,'6'21'130'0,"0"2"11"0,-4-3 0 15,0 0-79-15,-1-2-5 0,-3 4-10 16,-2-4-12-16,-5 0-16 0,-3-2-9 15,-2-2-4-15,-7-2-3 0,-1-3-10 16,-1-3 28-16,-2-3-170 0,3-5-131 16,-1 0-351-16</inkml:trace>
  <inkml:trace contextRef="#ctx0" brushRef="#br0" timeOffset="5807.85">18632 1344 499 0,'0'-6'142'15,"-3"0"10"-15,-3 0 3 0,-3-3-105 16,-2 2-7-16,-1 2-3 0,-3-1-7 15,-4 5-4-15,-1 1-11 0,-4 5-4 0,-1 6-4 16,0 5-2-16,-2 6-2 0,-1 3-3 16,2 3-1-16,4 0-1 0,5 1-1 15,3-2-1-15,5-3 0 0,5-2 0 16,10-2-1-16,3-1 1 0,3 0-1 16,4 2 1-16,6-5 0 0,5 3 1 15,5-4-4-15,2 1-10 0,5-6-14 16,2-3-11-16,6-5-132 0,1-3-133 0,1-5-331 15</inkml:trace>
  <inkml:trace contextRef="#ctx0" brushRef="#br0" timeOffset="6065.16">19095 1777 590 0,'6'11'148'15,"-3"-1"7"-15,0 2-106 0,-3 0-4 16,-1 3 0-16,-2 2 2 0,-4 0-14 16,-3 3-13-16,-2 0-8 0,-4-3-2 15,-4 1-2-15,-3-2 1 0,-3-3-2 0,1 2-17 16,-5-7-19-16,0 1-139 0,-4 1-138 15,-7-2-359-15</inkml:trace>
  <inkml:trace contextRef="#ctx0" brushRef="#br0" timeOffset="7333.35">19837 1480 367 0,'-4'-11'102'16,"-6"0"4"-16,-5-2-37 0,-1-2-16 15,-5 0-18-15,0 1-11 0,0 2-6 0,-3 2-3 16,6 3-3-16,1 4-2 0,1 5-3 16,2 4-1-16,-2 4-3 0,0 4 0 15,0 6-1-15,-1 3-1 0,1 2 0 16,1 4 0-16,2-3-1 0,6-2 0 16,2 1-1-16,4-2 0 0,3 0-1 15,5-4 1-15,3-4 1 0,2 1 0 16,3-3 2-16,1-5 3 0,0-3 5 15,0-4 5-15,1-7 1 0,-2-2 3 0,-1-4 2 16,-2-4 1-16,0-1-1 0,1-5-5 16,0-2-3-16,-1-3-2 0,0-4-3 15,0-4-1-15,-1-6-2 0,-1-2 1 16,2-2-1-16,-5-2 6 0,2 0 0 16,0 1 0-16,-1 2 0 0,-1 5-1 15,0-2-1-15,-4 3 0 0,-1 4-4 0,0 8 0 16,0 4 3-16,-1 7 3 0,-1 3 0 15,1 4 1-15,-2 6-3 0,2 2-4 16,-1 3-3-16,0 5-1 0,0 5-1 16,0 3 1-16,0 9 1 0,-1 5 2 15,0 6 3-15,-1 9 1 0,-1 1-1 16,0 8-1-16,-4 2-4 0,1 1 0 16,0 3-2-16,1-4 1 0,6-5-2 15,1 0 0-15,4-9-2 0,6-1 0 0,2-7-1 16,2-7-1-16,2 1-5 0,-1-8-9 15,3-6-11-15,4-8-11 0,-1-7-129 16,3-7-132-16,4-7-322 0</inkml:trace>
  <inkml:trace contextRef="#ctx0" brushRef="#br0" timeOffset="7799.23">20674 1062 529 0,'4'1'126'0,"-1"-1"7"16,-3-2-83-16,-2-1-22 0,-2 4-2 15,-4-3 3-15,-3-1-11 0,-5 2-8 16,-4-1-6-16,-5-1-2 0,-6 2-1 15,-1-1 0-15,-1 1 0 0,-2 2-1 16,2 0 1-16,2 1-1 0,0 4 0 16,6-1 0-16,2 2 0 0,3 2 0 15,5 0 0-15,2 1-1 0,2 4 1 16,4 2 1-16,2 5 2 0,2 3 0 0,3 1 0 16,2 4 1-16,1 4 1 0,2 3-1 15,-1 2 0-15,0 3-1 0,-1-1-1 16,-6 5 1-16,-2-2-2 0,-3 3 1 15,-2 0-1-15,-1 3 1 0,-2-1-1 16,1-1 0-16,2 2-1 0,3-3 1 16,-1-6-1-16,2-4 0 0,3-7 0 15,2-3-1-15,4-4 0 0,4-6 0 0,6-2 1 16,6-6 0-16,7-2 0 0,6-5 1 16,4-7-3-16,2 0-5 0,3-8-3 15,-2-5 1-15,1-7-134 0,-4-1-119 16,-3 1-305-16</inkml:trace>
  <inkml:trace contextRef="#ctx0" brushRef="#br0" timeOffset="8068.56">20583 1447 586 0,'0'12'148'0,"2"-2"4"0,-1 0-104 15,-1 2 2-15,-1 2 8 0,0 3-15 16,-2-1-14-16,1 0-8 0,-3 2-4 16,1 2-3-16,0 0-4 0,-1-3-5 15,3 1-3-15,0-3-2 0,1 0-2 16,1-3-7-16,1-1-17 0,0-4 8 0,1-3-151 15,1-3-137-15,1-2-347 0</inkml:trace>
  <inkml:trace contextRef="#ctx0" brushRef="#br0" timeOffset="8468.53">20862 1472 430 0,'0'0'127'0,"0"-1"5"0,0 1-3 16,0 0-87-16,0-1-11 0,0 3-1 15,0 1-11-15,0-1-8 0,-1 4-3 16,-1 2 1-16,0 0-1 0,-2 7 1 16,-5 0 0-16,-1 4 0 0,-2 2 0 15,0 3-3-15,2 3-2 0,0 1-2 0,4-1 0 16,6-1 0-16,6 1-1 0,4-5 1 15,4-4 0-15,4-3 0 0,1-2 0 16,2-5 1-16,0-2 0 0,-1-5 0 16,0 0 1-16,-3-4 0 0,1-5 5 15,-3-3 3-15,0-2 2 0,1-2 1 16,-5-2 2-16,-3-6 2 0,0-2-1 16,-6-1-4-16,-1-1-4 0,-4 1-3 15,-4 1-1-15,-1 1-4 0,-7 4-2 0,0 5 0 16,1 3-1-16,-4 4 0 0,0 0 0 15,0 4-11-15,2 1-10 0,0 1-11 16,4 0 5-16,0 0-142 0,4-1-133 16,3 0-323-16</inkml:trace>
  <inkml:trace contextRef="#ctx0" brushRef="#br0" timeOffset="8952.24">21288 1136 510 0,'18'-4'126'0,"1"-3"3"15,-1 2-72-15,1-2-30 0,2 2 2 16,0 0 3-16,-2 2-8 0,3 0-8 16,-1 0-2-16,1 3-1 0,-1 2-2 15,-1 3-2-15,-3-2-4 0,0 3-1 16,-4 0-2-16,-3 3-2 0,-3 1 1 16,-1 3-1-16,-3 6 0 0,-2 5 0 0,-1-3 1 15,-2 3 0-15,-1-1 1 0,-3 3 0 16,1-1 1-16,0-1-1 0,2 2 1 15,-3 4-1-15,4 3 1 0,-1 4-2 16,1 5 1-16,1 3-1 0,-1 0 1 16,-1 5-1-16,2 3 0 0,-2-1 0 15,2 2 0-15,-1-1 0 0,-3-5-1 0,1-4 1 16,-3-8-1-16,-1-1 0 0,-1 0 0 16,-4-8 0-16,-4-2 0 0,0 0 0 15,-2-3 1-15,-2-2 1 0,-3-8 0 16,-2-5-4-16,-2-9-7 0,-1-9-11 15,0-7-6-15,2-2 168 0,3-6-292 16,2-1-141-16,1-12-398 0</inkml:trace>
  <inkml:trace contextRef="#ctx0" brushRef="#br0" timeOffset="9201.57">22037 1504 652 0,'-4'11'146'0,"-3"0"3"16,0-3-125-16,2-3 2 0,-2-1 2 15,4-7-1-15,2-3-8 0,2-2-7 16,2-3-6-16,1-1-9 0,-1-1 16 15,0 3-170-15,-1 0-135 0,-5 4-358 16</inkml:trace>
  <inkml:trace contextRef="#ctx0" brushRef="#br0" timeOffset="9493.83">21946 1796 453 0,'2'-10'123'16,"1"2"6"-16,2 2-48 0,0 3-31 16,3 4 1-16,1 7-7 0,1 1-10 15,2 5-2-15,-1 4 2 0,0 6-1 16,1 3-4-16,-1 3-4 0,0 0-3 0,-5 1-2 15,-2 1-6-15,-2 0-8 16,-6-5-3-16,-6-2-4 0,-8-3-12 0,-6-5-20 16,-10-1-4-16,-11-5-132 0,-12 1-134 31,-12-2-324-31</inkml:trace>
  <inkml:trace contextRef="#ctx0" brushRef="#br0" timeOffset="22036.12">20644 8033 511 0,'5'0'126'15,"-5"-1"3"-15,-2 0-28 0,-5-3-74 16,-4 2 0-16,-3 0 5 0,-4-5 7 15,-5 0 3-15,-5-3 1 0,-5 0 0 16,-3 1-5-16,-7-2-8 0,-7-1-7 16,-10 0-8-16,-11 2-4 0,-8-2-4 15,-16-2-4-15,-13-4-2 0,-18 1-1 0,-14-2-2 16,-15 1-2-16,-11 0-3 0,-13-2-2 16,-9 5-3-16,-10-1-7 0,-3 4-7 15,-3 5-6-15,-7-2-4 0,0 3-1 16,-3 1 1-16,2 3 4 0,1 1 6 15,4-1 7-15,1 1 9 0,5 2 6 16,9-1 4-16,8 5 2 0,9 1 3 16,9-2 5-16,13 4 5 0,11 0 6 15,13 5 5-15,12 1 2 0,6-1 1 0,14 4-2 16,10 2-5-16,15 3-5 0,13 0-3 16,11 1-5-16,0 8-1 0,10 8 0 15,9 7-1-15,3 10 1 0,1 9 1 16,0 10-1-16,-2 13-1 0,2 9 1 15,2 9 0-15,-3 6 0 0,-10 11 1 16,-3 9 2-16,-1 9 3 0,-1 9 2 0,-6 5-1 16,-2 0 2-16,-5 8-1 0,5-3 0 15,-1-5-4-15,2-7-4 0,5-10-2 16,10-8-1-16,1-6-4 0,7-11 1 16,3-6-1-16,10-3 1 0,5-6-1 15,2-10 1-15,6-11-1 0,7-7 1 16,8-12-2-16,10-7 2 0,9-13-1 15,13-7 0-15,5-6 0 0,9-8 0 0,11-7 0 16,17-4-1-16,10-6 1 0,3-6-2 16,15-5-3-16,20-1 1 0,13 1-1 15,9-1-1-15,12 0 1 0,9-2-5 16,21 0 0-16,5 0 3 0,9-5-1 16,13-1 2-16,16 0 0 0,8-1-1 15,11-1 7-15,8 0-1 0,5 1 1 16,5 0 0-16,2-1 0 0,4 2 0 15,4-1 1-15,-3 2 0 0,0-3-1 16,-3 1 1-16,-2 2-1 0,-8 1 0 0,-6 0-1 16,-12 4 0-16,-7-3 0 0,-18 4 0 15,-9-1-1-15,-17 1 0 0,-15-1 0 16,-19-2 0-16,-14 2 0 0,-18-2-1 16,-13 0 1-16,-20-5 0 0,-17 0 0 15,-14-3 1-15,-12 0-1 0,-12-9 0 16,-9 1 0-16,-5-11-1 0,-3 1-1 0,-3-6 1 15,-6-7 1-15,-2-8 1 0,-4-6 0 16,-3-11 1-16,-4 1 2 16,-1-12 0-16,-2-7-1 0,2-7 0 0,2-7-2 15,0-4 0-15,1-6 0 0,0-5 0 16,-2 4-1-16,0 5-1 0,1 3 0 16,-1 8 1-16,-5 7 0 0,-6 9-1 15,-4 12 1-15,-5 7 1 0,-6 5 0 0,-12 8 0 16,-8 4-1-16,-6 6 0 0,-6 4 0 15,-8 6 0-15,-10 2-1 0,-7 3 1 16,-10 0 0-16,-10 2-1 0,-11 0 0 16,-11 2 0-16,-15-2 0 0,-15-1-2 15,-15 1 0-15,-12 0-2 0,-18-3-6 16,-16 0-11-16,-21 1-9 0,-17 3-14 16,-13 9-9-16,-20 15 74 0,-17 18-202 15,-12 12-132-15,-11 21-340 0</inkml:trace>
  <inkml:trace contextRef="#ctx0" brushRef="#br0" timeOffset="28095.57">1479 14451 497 0,'-1'1'129'0,"2"-1"2"16,0 1-33-16,3-3-60 0,2 1-10 0,2-2-1 16,3 2-6-16,5 0 0 0,4 1 0 15,6 0-4-15,6 4 0 0,8 0-5 16,7 3-6-16,8 0-2 0,4 2 0 16,5-4-2-16,8 2 0 0,4-3-1 15,3-3 0-15,-1 2-1 0,0-6 1 16,-2 0 0-16,0-1-1 0,-4-3 1 15,-5 1-1-15,-3-2 1 0,-3 0 0 16,-5 2 0-16,-7 1 0 0,-7 1-1 0,-9 1 1 16,-8 0 0-16,-9 2 0 0,-7 0 3 15,-7 0 0-15,-7 0 0 0,-11 2-7 16,-9 1-12-16,-12 3-9 0,-10 2-8 16,-12 2-5-16,-9 2 0 0,-10 1-2 15,-10 1 2-15,-6 3 6 0,-2-3 8 16,-6-1 2-16,-3 0-3 0,-3-2-2 15,1-4 5-15,6 0 2 0,7-3 7 16,6-2 2-16,7 4 3 0,8-3 12 0,7 3 8 16,9 4 6-16,8 1 7 0,9 1 5 15,7 2 6-15,9-3 3 0,9-1-2 16,8 1-5-16,9-3-3 0,6 0-3 16,9 0-3-16,7-2 0 0,9 1-1 15,6-2 1-15,8-2-3 0,7-3-4 16,11 0-1-16,7-5-5 0,8-1-3 0,8-7-5 15,5-1-1-15,9-4-1 16,6 0 1-16,-1-4-2 0,1 1 0 16,-3 1 1-16,-1-1-1 0,0 2 1 0,-8 5-1 15,-9 2 0-15,-9 4 0 0,-9 4 1 16,-13 1-1-16,-12 5 1 0,-16 3 0 16,-9 1 1-16,-13 4 1 0,-9 1 0 15,-10 3-2-15,-11 6-3 0,-14 0-2 16,-10 3-6-16,-10 2-6 0,-10-2-5 15,-5 0-6-15,-8-2 1 0,-8-6-5 0,-3-2-1 16,-3-4 3-16,-2-5 1 0,-1-1 2 16,-5-1 5-16,1-3-2 0,4 1 6 15,8 0 4-15,7 1 2 0,9 3 6 16,11 5 4-16,14 1 6 0,13-1 7 16,11 0 3-16,9 0 0 0,11 1 0 15,10-2 4-15,8-3 1 0,10-1 1 0,10 1-1 16,15 3 1-16,14-2 2 0,12 0-2 15,13-3-4-15,14-1-4 0,16-4-5 16,11-6-18-16,4-5-143 0,8-7-131 16,7-11-341-16</inkml:trace>
  <inkml:trace contextRef="#ctx0" brushRef="#br0" timeOffset="39876.44">14796 8562 476 0,'-1'0'122'0,"-1"-2"4"16,0 1-51-16,-2 0-32 0,1 0-11 15,-1-2-5-15,-1 4-2 0,1-3-1 16,0 1 1-16,0 1 1 0,2 2 0 15,1-2-2-15,0 3-3 0,0-3-4 16,1 1-3-16,0 0-5 0,0 0-3 16,1-3-2-16,-1 2-3 0,0-1 1 15,0 1-1-15,1 0 1 0,1 0-1 0,2 1 0 16,0 0-1-16,1 1 2 0,1-1 2 16,2 2 4-16,1 1 3 0,7 0 3 15,5-1 3-15,2 3 3 0,1-1-2 16,2 3 3-16,4-2-3 0,1 2-2 15,8 1-1-15,2-1-2 0,7-1-2 16,7 1 0-16,9 1-3 0,4-3-1 16,3 4-2-16,-3 1-1 0,-2 0-1 15,-1 3 1-15,7-1-1 0,-3 1 1 0,1-4 0 16,0 1 0-16,-1-1 0 0,-5 0 0 16,-1-4-1-16,-7-1-1 0,-1 1 0 15,-4 0 0-15,-5-3-1 0,-6 1 0 16,-1-2-1-16,-8 0 0 0,-6-1 0 15,-8-3 0-15,-6 3-5 0,-3-1-6 0,-3-1-6 16,-1-2-6-16,-2 1-7 0,-1 0-12 16,0 1-13-16,-1-3-7 0,1 0 32 15,0-2-153-15,0 3-126 0,2-2-318 16</inkml:trace>
  <inkml:trace contextRef="#ctx0" brushRef="#br0" timeOffset="40534.21">16821 7682 502 0,'-2'4'131'16,"1"-2"7"-16,1 0-31 0,0-1-57 15,0-3-3-15,0 3 2 0,-2-1-3 16,4 0-9-16,-2-1-6 0,0 1-8 16,0 0-6-16,0 2-9 0,-2-2-6 15,0 4-1-15,-2 4 3 0,-1 3 1 0,-1 3 1 16,-2 5 0-16,-1 3 1 0,2 3 1 15,-2 0 2-15,2 4 0 0,0-1-1 16,1 3 1-16,0 3 3 0,0 2-2 16,0 4-1-16,0 4-1 0,0 6-2 15,-1 2 0-15,-2 2-2 0,1 1-5 16,-2 2 1-16,3-4-1 0,-2 2 0 16,1-5 0-16,0-1-1 0,4-3 1 15,-1-6-1-15,1-3 0 0,-2 0 0 0,2-9 1 16,0-2-1-16,0-1 0 0,0-7 1 15,-1 0-1-15,2-5 1 0,0-2 0 16,1-2 0-16,0-4 0 0,0-3 0 16,1 2 1-16,0-4 0 0,1 0-1 15,-1 0-1-15,-1-3-3 0,-4 1-2 16,-1-2-5-16,-2-2-5 0,-3 3-9 0,-3 0-15 16,-3-4-14-16,-2 5-77 0,-2-1-51 15,-3 3-119-15,-1 2-250 0</inkml:trace>
  <inkml:trace contextRef="#ctx0" brushRef="#br0" timeOffset="41337.99">15239 8806 510 0,'4'4'133'0,"-1"-2"1"16,0 1-45-16,-1-1-45 0,0 2-3 0,-2-1 0 16,0-2-3-16,-2-2-3 0,-1 2 1 15,-1 2-2-15,1 2-7 0,-2 1-6 16,0 3-6-16,0 3-5 0,-6 2-3 16,-4 3-3-16,-4-2-3 0,-5 3 1 15,-3 2-2-15,-1 1 0 0,-1 0 1 16,5 2-1-16,3-1 0 0,5 2 0 15,4-2-1-15,3-5 1 0,2-1-1 16,1-2 0-16,3-3 0 0,-1-3-1 0,2-3 0 16,1 1 0-16,2-3 1 0,1-1 1 15,3 0 2-15,3 0 1 0,4 0 1 16,7-1 1-16,6-1 1 0,7 1-2 16,1 0-1-16,0-1 0 0,0 1-2 15,2-1-1-15,-4 2-1 0,-6-2-2 16,-5 1-15-16,-3-1-12 0,-2-1-13 0,-1 0 45 15,-6-1-180-15,-3-3-137 0,-1 3-342 16</inkml:trace>
  <inkml:trace contextRef="#ctx0" brushRef="#br0" timeOffset="41548.42">15302 9025 681 0,'-2'-1'161'0,"2"1"6"0,0 1-110 0,1 2-12 15,0-1 1-15,3 2-1 16,-3 1-5-16,0 3-3 0,0 2-5 0,1 3-4 16,-1 3-5-16,-1 2-7 0,-3 1-5 15,0 4-5-15,-5 2-3 0,6 0-2 16,-7-2-3-16,1 1-2 0,1 1-6 16,1-2-7-16,2-2-12 0,6-3-18 15,-6 1-19-15,8-2 157 0,-1-4-286 0,2-4-156 16,1-1-418-16</inkml:trace>
  <inkml:trace contextRef="#ctx0" brushRef="#br0" timeOffset="41777.81">15532 9055 690 0,'10'-9'167'15,"-2"4"5"-15,0 4-107 0,-1 2-14 0,1 2-5 16,-3 7-5-16,-1 2-7 0,-1 7-7 15,-2 0-2-15,-2 5-5 0,0 1-5 16,-2 3-4-16,-1-1-4 0,1 2-3 16,-1-5-3-16,-1 2 0 0,0-2-4 15,0-2-9-15,3-2-10 0,-1-4-17 16,0-2-17-16,3-3-13 0,-1-4-59 0,1-4-65 16,0 1-115-16,0-6-239 0</inkml:trace>
  <inkml:trace contextRef="#ctx0" brushRef="#br0" timeOffset="42211.25">15504 9146 620 0,'-2'-20'154'0,"2"3"6"15,3 1-76-15,4-1-28 0,-1-1-3 16,5 2-2-16,0-4-3 0,7 4-1 16,0-1-4-16,1 3-5 0,-1 3-8 15,7 1-7-15,-3 3-6 0,1 3-6 0,-4 4-4 16,0 1-4-16,-2 2-3 0,1 1-2 15,-6 2 0-15,-2 2-1 0,-4 1 0 16,-3 3 1-16,-3 2-3 0,-4 0-1 16,-4 5-1-16,-6-1-2 0,-3 1 0 15,-1 0-1-15,0-2-2 0,-1-1 2 16,2-2 2-16,3-2 2 0,2-3 1 0,5-4 1 16,1 0 1-16,3-3 1 0,1-1 0 15,1-2 0-15,2 0 0 0,2 2 0 16,0 0 1-16,3 0 0 0,1 1 0 15,4 3 1-15,3 1 0 0,2 3 0 16,0 1 0-16,3 1 0 0,1 3 1 16,-2-1-1-16,-1 0 0 0,-2 2-1 0,-5-1 1 15,-2 1 0-15,-6 2 0 16,-4-1 1-16,-6 2 0 0,-7-2 0 0,-7 4 1 16,-2-4-1-16,-3-2 1 0,0 1 0 15,-4 0 0-15,1-5-1 0,-1-2-1 16,6-6-4-16,-2-3-8 0,-1-5-10 15,2-3-11-15,4-4-11 0,4-1-15 16,5-1-131-16,1-4-137 0,10 2-321 16</inkml:trace>
  <inkml:trace contextRef="#ctx0" brushRef="#br0" timeOffset="46545.15">15758 8216 407 0,'6'1'109'0,"-5"0"7"16,-1-1-55-16,0 0-13 0,-1 0-4 15,1-1-4-15,-2-1-11 0,1-1-6 16,1 1-3-16,-1 0-4 0,1-2-1 16,-1 0-1-16,1 0 1 0,-1 0-1 15,1-3-2-15,-2 1-2 0,-1-4-1 0,-3 0-1 16,2-3-1-16,-2 0-2 0,0-3 0 16,-2-1 1-16,0 0-1 0,0 0-1 15,0-2 0-15,-2 3-2 0,0 1 0 16,1 3-1-16,0 4-2 0,-1 1 0 15,-2 5 0-15,-3 2 0 0,-1 3 1 16,-2 4-1-16,-2 0 1 0,-3 2-1 0,0 3 1 16,0 2-1-16,1 5 1 0,1 1-1 15,1-1 0-15,4 3 0 0,3 2 0 16,3-1-1-16,2-1 0 0,5 0-1 16,4-3 0-16,3 0 0 0,4-3 0 15,3 0 0-15,3-1 0 0,1-4 1 16,3-3 0-16,0-2 2 0,0-2 1 15,1-4 2-15,-1-3 2 0,-1-5 4 0,-1 0 2 16,0-7 4-16,-2 1 1 0,-2-5 0 16,-2 1 0-16,-1-4-3 0,-2 2-1 15,0-3-3-15,-2 2-2 0,0-1-1 16,-2 3 2-16,0-3 0 0,-1 5 0 16,1 0 2-16,-2 5 2 0,0 3 0 15,0 2-1-15,0 4-1 0,0 2-2 0,-1 2-2 16,0 2-1-16,0 2-3 0,0 2-1 15,1 6-1-15,-1 4 0 0,1 2 0 16,0 3 1-16,2 3 0 0,0 2 0 16,1 1 0-16,1-1-1 0,0-1 0 15,2 2-2-15,0-3-2 0,4 1-1 16,2-3-3-16,3-2-2 16,3-4-1-16,2 0-4 0,3-5-4 0,3-2-8 15,-1-7-9-15,5-3-4 0,0-5-131 0,5-7-127 16,-1-7-314-16</inkml:trace>
  <inkml:trace contextRef="#ctx0" brushRef="#br0" timeOffset="53800.52">16705 8823 221 0,'-6'-4'67'0,"1"2"5"16,-1-2-3-16,1 1-21 0,1-2-5 15,1 1 1-15,0-1 2 0,-1 1 1 16,1 1-1-16,1-1-5 0,0 1-5 16,1 2-4-16,-1 1-6 0,2 0-5 0,-1 1-4 15,-2-2-3-15,2 1-3 0,0 2-1 16,-1-1-1-16,0 2-1 0,-1-2 1 16,1-1 1-16,0 2 3 0,2-1 1 15,-1-1 4-15,1 0 3 0,-1-1 0 16,2 2 3-16,-1-1 1 0,1 0-3 15,0-1-2-15,2 0-3 0,-1 0-3 0,1 1-1 16,4-4-5-16,-1 3-1 0,4 0 1 16,2 2 0-16,2 1 2 0,4 2 2 15,3-3 1-15,2 1 0 0,3 1 2 16,0 2-2-16,5-4-1 0,4 1-1 16,2-3-2-16,5 2 0 0,4 1 0 15,6-3-1-15,5 2-1 0,7-3 2 16,2 1 1-16,3-2 0 0,1-1 0 15,2 0 0-15,3 0-2 0,-2-2 0 16,-3 1-2-16,-4-2-2 0,-4 3-2 0,-5-2-1 16,-5 1-1-16,-8 1 0 0,-7 1 0 15,-5 0 0-15,-5 0-1 0,-5 1-1 16,-3 1-4-16,-6-2-8 0,-4 0-7 16,-3 1-9-16,-4-2-9 0,-1 0-9 15,-4 0-10-15,-1-3-7 0,-1 0-121 0,0 1 5 16,-3-3-102-16,3-5-202 0</inkml:trace>
  <inkml:trace contextRef="#ctx0" brushRef="#br0" timeOffset="54327.36">18201 7851 559 0,'4'-7'123'0,"-2"2"4"0,-1-2-93 16,-1-1-12-16,-1 0-1 0,-3 0 3 16,1 1 1-16,-1-2 1 0,-1-3-1 15,2 3 2-15,0 1-2 0,1 1-2 0,-1 0-3 16,2 4-3-16,1 3-2 16,-1 0-2-16,1 2-3 0,0 2 1 15,-1 2 1-15,1 1 3 0,-1 0 1 0,0 2 3 16,1 3 0-16,0 1 2 0,-1 1-2 15,1 3-3-15,-1 2-3 0,-1 4-4 16,0 0-1-16,0 6-2 0,-1 3-1 16,-1 6-2-16,0 1 0 0,1 5-2 15,-1 5 1-15,0 3-1 0,-1 5-1 0,1 0 1 16,0-2-1-16,0 0-1 0,1-1-1 16,0-1-1-16,1-6-1 0,2-6 0 15,1-4-3-15,-1-4-4 0,1-6-4 16,-1-6-8-16,-1-4-10 0,0-6-19 15,0-3-8-15,-1-4-70 0,-1-5-50 16,-2-6-110-16,-4-9-231 0</inkml:trace>
  <inkml:trace contextRef="#ctx0" brushRef="#br0" timeOffset="54879.89">17328 7924 483 0,'-1'4'134'16,"1"-1"9"-16,0-1-25 0,1 3-56 15,0-1-5-15,0 0-2 0,3 2-3 16,-3-1-2-16,2 1-6 0,-1 2-7 0,1 5-7 15,0 2-7-15,-1 3-5 16,-1 5-6-16,0 5-5 0,-2 4-4 0,-2 1-2 16,-2-1-2-16,1 2-6 0,-1 0-8 15,0-2-15-15,2-2-21 0,-1-2-10 16,2 1-129-16,1-4-138 0,-2-2-318 16</inkml:trace>
  <inkml:trace contextRef="#ctx0" brushRef="#br0" timeOffset="55227.49">17288 8299 651 0,'7'-9'143'0,"-4"1"6"0,1-3-110 15,0 1-9-15,2 0-2 0,1-2 4 0,1 0 1 16,1 1-2-16,1 0-3 0,1 3-4 15,-2 0-4-15,1 2-4 0,0 4-5 16,0 2-3-16,3 2-4 0,0 2-2 16,3 2-1-16,0 1 0 0,2 3-1 15,-1 3 0-15,1 2 0 0,-4-1-1 16,-1 1 0-16,-3 3-2 0,-1-1-1 16,-6 1-2-16,-2-2 0 15,-4 0-1-15,-3 0 1 0,-5-1 0 0,-3-1 0 16,-6-3-1-16,-4-1-1 0,1-1-2 0,-3-1-2 15,-3-3-6-15,1-2-6 0,1-1-8 16,0-3-1-16,5-4-3 0,-2 0-1 16,2-6-122-16,3-3-114 0,2-2-283 15</inkml:trace>
  <inkml:trace contextRef="#ctx0" brushRef="#br0" timeOffset="62360.44">19667 7875 413 0,'11'-11'98'16,"-3"-1"7"-16,-5 0-62 0,-2 1-12 0,0 1 5 15,-2 3 4-15,0-2 0 16,-1 4-10-16,1 0-6 0,-1 3-5 0,0 1-1 16,2 1 0-16,-1 0 1 0,1 0 1 15,0 0 4-15,3 3 1 0,-2 1 2 16,3 1-1-16,0 1-3 0,3 4-2 15,3 7-2-15,0 0-2 0,-1 5-4 0,-1 1-2 16,-1 10-3-16,-2 3-2 0,-2 7-2 16,-5 1-2-16,-2 5-1 0,-1 6-1 15,-4 0 0-15,-1 1-3 0,1-3-3 16,-1 2-3-16,-1-2-1 0,3 0-1 16,0-4 0-16,1 0 1 0,2-5 1 15,-3 1 3-15,4-5 3 0,1-3 2 16,-1-5 0-16,1-3 1 0,1-2 0 15,0-4 0-15,-1-2 0 0,0-4 0 0,-1-3 1 16,-1-1-1-16,-1-4 1 0,-4-1 2 16,-2-3 0-16,-6-4 1 0,-4-1 0 15,-7-2 1-15,-6-3 1 0,-5-3 0 16,-7-4-2-16,-6-2 0 0,-7 0-1 16,-3-4-1-16,-4-1 0 0,-3 0-2 15,1 2-1-15,1 0 1 0,-2 1-1 16,6 1 0-16,5 3 0 0,8 1 0 0,1 2-1 15,6-1-5-15,5 3-7 0,7-1-7 16,3 2-11-16,3-3-7 0,6 1-26 16,3-1-97-16,4 2-109 0,5-5-260 15</inkml:trace>
  <inkml:trace contextRef="#ctx0" brushRef="#br0" timeOffset="62676.65">18873 8166 562 0,'-7'5'133'0,"-3"0"4"0,-1 1-66 0,-2-2-39 16,-1-2 2-16,0-1 3 0,0-1 3 15,-3-2-5-15,1-1-4 0,-1-2-4 16,2-1-8-16,0 2-7 0,-3 3-6 16,-1 3-4-16,2 7-2 0,-1 3-2 15,1 6-1-15,0 6-2 0,1 5-2 16,5-1-2-16,6 2 0 0,5 1 0 0,6-4 1 16,7-2 0-16,7-1-2 15,7-4 0-15,6-1-8 0,6-3-9 16,1-4 25-16,4-1-156 0,1-6-127 0,3-1-323 15</inkml:trace>
  <inkml:trace contextRef="#ctx0" brushRef="#br0" timeOffset="63978.9">19668 8887 286 0,'0'1'84'0,"-1"-1"10"0,0 2-15 16,1-2-24-16,-1 0-9 0,1 0-3 15,-1 1 0-15,1-1-5 0,0 2-7 16,1-1-5-16,-1-1-3 0,0 0-3 0,0 1-4 15,1 0-2-15,-1-1-3 0,0-1-4 16,0 1-1-16,0-1-2 0,0 2 0 16,1-1-2-16,-1-1 0 0,1 1 1 15,3 0-1-15,-1 0 2 0,3-1 0 16,3 0 2-16,5 1 2 0,5-1 1 16,3 0 3-16,6 2 3 0,3-1 2 15,3 1 0-15,4 0 1 0,4 0-1 16,4 2-2-16,6-1-1 0,-2 1-4 0,7-1-1 15,4 1 0-15,4 1 0 0,0 0-1 16,-1-1-1-16,1 0 0 0,3 2-2 16,0-1 0-16,0-1-4 0,-2-2 0 15,1 3-1-15,2 0 1 0,-2-1-1 16,1 0 1-16,0-1-1 0,1 0 0 16,2 1 1-16,2 1 0 0,1 0-1 15,3 1 1-15,-1 0 1 0,4 0-1 0,1 2 1 16,1-1 0-16,1 2 1 0,1-2-1 15,3 2 1-15,0 2 0 0,2 0-1 16,2-2 1-16,0 1-1 0,2 1 0 16,0 1-1-16,5-3 0 0,-5 1 0 15,0 0 0-15,-1 0 0 0,1-1-1 16,-2-5 0-16,-1 0 1 0,-8 1-1 16,0 1 0-16,-4-2 0 0,-6-1 0 0,-5 1 0 15,-9 2 0-15,-4-3 0 0,-6 0 0 16,-2-1 0-16,-4 0 0 0,-6-1 0 15,-5-1-1-15,-6 1 0 0,-7 0-7 16,-3-2-12-16,-10 0-10 0,-6-2-10 16,-8 0 85-16,-7-3-216 0,-7-2-140 15,-7-1-356-15</inkml:trace>
  <inkml:trace contextRef="#ctx0" brushRef="#br0" timeOffset="64925.87">21311 9280 574 0,'2'3'128'0,"0"-1"3"0,0 2-98 16,0 6-6-16,-2-1 0 0,-1 0 0 15,-2 4 1-15,-1-1-1 0,-6 3 0 16,-3 3-2-16,-2-4-4 0,0 6-4 15,-4 2-2-15,-3 1-7 0,-1 2-3 0,-1 2-2 16,0 2-1-16,-1-2-2 0,-1 0 1 16,-2-3-1-16,4-2 0 0,2-4 0 15,5-6 0-15,3-3-1 0,3-1 0 16,5-2-1-16,5-2-1 0,3-2 1 16,4 0 0-16,4-1 2 0,3 0 1 15,3 0 0-15,3 1 2 0,4-1 1 16,1 2 0-16,3 0-2 0,0 0 0 15,0 2-1-15,0-2-1 0,1 0-1 0,-3 0-1 16,-3 0-1-16,-2-4-3 0,-4-2-6 16,-2 0-4-16,-4-2-7 0,-2-2-6 15,-3-3-3-15,0 0-3 0,-2-1 1 16,-1-1 4-16,-1-1 6 0,0 2 6 16,0-4 8-16,0 0 4 0,1 3 4 15,1 1 4-15,-2 0 2 0,1 2 3 0,0 0 6 16,0 5 5-16,1 0 5 0,-3 3 0 15,-1 1 2-15,-2 5 3 0,0 5 2 16,-1 0 0-16,-3 6-3 0,1 2-3 16,-2 5-2-16,-1 3 0 0,1 0-6 15,2-3-5-15,-1 0-4 0,2 1-3 16,0-1-2-16,4-2-1 0,0-4 2 16,1-2-17-16,1-1-9 0,2-1-12 15,2-3-8-15,1-2 166 0,0-4-293 16,3-1-150-16,1-1-390 0</inkml:trace>
  <inkml:trace contextRef="#ctx0" brushRef="#br0" timeOffset="65263.07">21588 9619 602 0,'-1'-1'130'0,"1"0"3"0,0 3-104 0,-1 0-8 16,1 1 1-16,-4 0 0 0,3 1-2 15,0 3-2-15,0-1-3 0,-2 3-4 16,-1 2-5-16,2 2-2 0,3 3-3 16,-1 2-1-16,1 2-1 0,4 0 0 15,2-1 0-15,4-2-1 0,4 0 0 16,0-3 0-16,5-5 1 0,2 0 1 0,1-1 2 16,2-5 2-16,1-1 1 15,0-3 4-15,0-5 2 0,-2 0 3 0,0-5 3 16,-3-1 4-16,-6-1 1 0,-2-6 0 15,-5-4-2-15,-4-1-3 0,-7-1-4 16,-6-2-5-16,-6-3-5 0,-7 2-4 16,-3 4-4-16,-4 3 0 0,0 5-2 15,-1 2-8-15,3 4-14 0,1 3-13 16,7 1-5-16,2 1-28 0,5 0-93 0,3 3-116 16,3 0-250-16</inkml:trace>
  <inkml:trace contextRef="#ctx0" brushRef="#br0" timeOffset="65541.11">22244 9402 631 0,'8'-1'139'0,"-4"3"4"15,-1 5-108-15,-2 5-8 0,-2 4 2 16,-1 5 3-16,-3 6-3 0,-1 3-1 16,0 4-3-16,-1 0-5 0,2 0-4 15,-1 0-5-15,1-3-6 0,0-3-3 0,2-3-2 16,0-3-8-16,-1-4-12 0,1-2-12 16,0-4-9-16,1-2 61 0,-1-4-187 15,1-1-132-15,1 0-326 0</inkml:trace>
  <inkml:trace contextRef="#ctx0" brushRef="#br0" timeOffset="65996.77">22217 9437 552 0,'6'-13'146'0,"2"1"6"16,1 1-38-16,4 2-62 0,3 2-6 15,4 3-1-15,2 1-2 0,3 3-4 16,3 0-4-16,1 3-7 0,-1 2-5 15,1 4-7-15,-2-2-5 0,0 4-5 0,-5 0-4 16,-3 2-2-16,-2 2 0 0,-5 0-1 16,-5 0-1-16,-4 2-1 0,-7-2-3 15,-4 1-2-15,-6 2-4 0,-5 0-1 16,-4-3 0-16,-4-2 0 0,-3 0 1 16,-2-1 1-16,1-2 2 0,2-3 4 15,1-3 2-15,5-2 1 0,4 2 0 16,4-3 2-16,5-2 0 0,4-1 1 15,5-1 1-15,3 0 0 0,5 0 0 0,1-2 0 16,3 3 1-16,4 0 1 0,2 3 2 16,4 1-1-16,0 4 1 0,-1 3 0 15,3 2 1-15,0 4-1 0,1 0-1 16,-3 4 0-16,-2 0-1 0,-1 2 0 16,-5 1 0-16,-6 1 0 0,-4-2 1 15,-7 2 1-15,-6-5 0 0,-5-1 0 16,-6-2-1-16,-3-2 1 0,-5-4 0 0,-6-1-2 15,-3-4-1-15,-2 0-1 0,-1-3-2 16,1-2-4-16,-1-3-6 0,4-3-8 16,2-4-11-16,2-4-19 0,2-3-12 15,3-4-6-15,4-3-119 0,1-7-122 16,1-8-288-16</inkml:trace>
  <inkml:trace contextRef="#ctx0" brushRef="#br0" timeOffset="67557.19">19956 8358 353 0,'3'1'93'0,"0"0"3"16,1-1-37-16,0 1-32 0,1 1-8 15,-1 0 2-15,2 1-3 0,-3-1-4 16,2-1-1-16,-2 2 3 0,1-1 2 16,-1 0 2-16,0-1-1 0,0-1-2 15,-1 1-2-15,0-1-2 0,-1-1 0 16,2-2 0-16,-3-1-2 0,0 0 0 15,0-1 0-15,-1-4 0 0,-2 0-1 0,0 1-3 16,-1-1-3-16,-2-1-1 0,0 2-2 16,-3-2-1-16,-1 6-1 0,0-1 0 15,0 4 0-15,-1 3-1 0,1 5 0 16,0 1 0-16,0 4-2 0,0 2-1 16,0 2-1-16,0 2-1 0,1 3-1 15,2-3 0-15,1 0 1 0,2-2 1 0,4-1 1 16,2-3 0-16,2-2 1 0,3-4 0 15,-1-2 1-15,2 0 0 0,-1-3 1 16,0-1 2-16,1-5 1 0,1-1 3 16,0-3 1-16,0-1 1 0,2-3 1 15,1 0 0-15,-1-5 3 0,0-1 0 16,-1-2 0-16,0-2 1 0,-1-2 0 16,0-3 1-16,-3-1 0 0,1-1-2 0,-3 2 0 15,-1-2 1-15,0 1-3 16,-3 1 9-16,0 2 0 0,-3 4-2 0,3 3 0 15,0 4-1-15,0 5 1 0,-1 2 2 16,1 5-11-16,1 4-2 0,1 4 1 16,0 3-1-16,0 6-1 0,-1 3-1 15,0 7-2-15,1 4 1 0,1 2 2 16,-1 4-1-16,-2 1-1 0,1 3 1 16,0-2-2-16,-1 1-3 0,0 0-8 0,-1-2-14 15,0-1-6-15,0-4-6 0,0-2 86 16,1-3-210-16,1-4-126 0,0-4-335 15</inkml:trace>
  <inkml:trace contextRef="#ctx0" brushRef="#br0" timeOffset="67993.61">20311 8148 479 0,'4'1'114'15,"-1"-1"4"-15,-2 1-51 0,0 0-42 16,-1 0 1-16,-1-1 1 0,-2-1 0 0,-2 1-1 16,0 0-2-16,-2 0-3 0,0-1-4 15,-4 0-4-15,1 1-4 0,0 0-3 16,0 1-3-16,1-2-1 0,1 2-2 15,2 1-1-15,1-1 1 0,0 2-2 16,2 1 1-16,-1 1 0 0,0 2-1 16,0 1 0-16,0 3 1 0,0 1 0 15,1 4-1-15,1-1 1 0,1 3 0 0,-2 2 1 16,3 0-1-16,-1 0 0 0,0 1 1 16,0-1 0-16,-2 3 0 0,1 1 0 15,-3-2-1-15,0 2-2 0,-2 2-2 16,1 0-3-16,-2 1-1 0,1-3-3 15,1 0-2-15,1 0-1 0,3-4 0 16,3-4 1-16,3-2 1 0,1-4 0 16,4-1 0-16,1-5-16 0,3-1-96 15,-1-6-99-15,2 0-250 0</inkml:trace>
  <inkml:trace contextRef="#ctx0" brushRef="#br0" timeOffset="68311.38">20292 8359 434 0,'4'2'115'0,"-1"2"1"16,-1-1-24-16,-2 1-64 0,0 3-10 16,-2 1-2-16,0 0-4 0,-3 2-5 15,-1 2-1-15,2 2-1 0,0-4-2 16,2 3-1-16,3-3-1 0,2 3-1 15,3-4 0-15,3 0 1 0,2-1 0 16,3-1 1-16,3-3 0 0,0-2 0 16,1-4 0-16,0-3 1 0,0-2 2 0,-3-1 2 15,-3-1 4-15,-1 1 3 0,-4-1 1 16,-4 1 0-16,-3-2-1 0,-6-1-2 16,-1 0-4-16,-3 0-6 0,-4-1-3 15,-3 2-4-15,0 1-3 0,-1 0-3 16,1 2-4-16,1 2 56 0,2 0-179 0,2 0-117 15,7 1-324-15</inkml:trace>
  <inkml:trace contextRef="#ctx0" brushRef="#br0" timeOffset="68658.77">20483 8238 490 0,'3'-4'130'0,"-1"3"5"0,0-1-1 15,1-1-103-15,2 0-7 0,0-1 0 0,1-1 0 16,0-1-2-16,4 0-4 0,0-1-4 16,1 3-4-16,1-1-3 0,-1 2-4 15,1 1-2-15,0 3-2 0,-1 0-3 16,-1 1 1-16,-2 3 0 0,1 3-1 16,-1 2 1-16,-3 3 0 0,-1 3 2 15,-2 2 1-15,-1 2 0 0,-1 2 1 0,-1 1 0 16,-1 1 1-16,1 1-1 0,0-1 1 15,-1 4-1-15,1-1-1 0,0 0 1 16,0 1-1-16,-1-1 0 0,0 2 0 16,-2-1 0-16,1-4 0 0,-1 1-1 15,-2-4 0-15,0-1-2 0,-2-4-2 16,0-3-3-16,-1-5-6 0,-1-1-8 16,-2-5-5-16,1-2 9 0,0-3-130 15,2-1-112-15,-1-3-287 0</inkml:trace>
  <inkml:trace contextRef="#ctx0" brushRef="#br0" timeOffset="69491.05">20820 7916 422 0,'-2'-4'113'0,"-1"1"6"15,2 0-48-15,0-1-23 0,1 1-9 16,0 3-5-16,0-3-4 0,0 1-3 15,0-2-3-15,-1 2-1 0,1 2 1 0,0-1-3 16,-1 0-3-16,0 0-4 0,0 2-3 16,-1 1-2-16,-1 3-3 0,0 2 1 15,0 4 3-15,0 2 2 0,1 7 1 16,1 4 1-16,1 8-1 0,1 2 0 16,3 4-2-16,0 6-3 0,0 4-4 15,1 2 0-15,0 1-2 0,0-1 0 16,-1 3-1-16,-1-5-1 0,0 2-1 15,-2-3-1-15,-2-3-2 0,-3-3-3 16,-2-1-4-16,-2-3-6 0,-2-1-7 16,-2-5-9-16,1-3-5 0,1-3 3 0,3-5-44 15,1-5-76-15,2-3-104 0,2-5-243 16</inkml:trace>
  <inkml:trace contextRef="#ctx0" brushRef="#br0" timeOffset="70218.5">21204 8331 447 0,'-2'1'116'16,"1"0"3"-16,0-2-57 0,-1-3-21 16,1 1-7-16,-2-2-6 0,0 2-5 15,0-2-4-15,-2 0-4 0,-1-1-1 16,-2 4-2-16,-2-1-2 0,-3 3-5 16,-1 3-2-16,-2 4-1 0,-3 2-1 15,0 5-1-15,1 2 0 0,0 4-1 0,4-1 0 16,1-1-1-16,4 0-1 0,3-1 0 15,4-3-1-15,4-1-2 0,4 2-1 16,1-4 1-16,3-4 0 0,3 0 1 16,1-4 1-16,1-2 1 0,3-6 2 15,0-4 2-15,1-2 2 0,1-1 1 16,-3-2 2-16,0-5 2 0,-3-1 1 16,-2-1 1-16,-2-6 1 0,-3-2-2 0,-2-5 1 15,-2-1-1-15,-2-2-1 0,0 0 0 16,0-2 0-16,-1 4 1 0,0 3 2 15,0 3 3-15,-1 6 1 0,1 6 0 16,-1 6 0-16,0 8-1 0,-2 4-2 16,1 6-2-16,-2 7-4 0,2 4-1 15,1 4-2-15,-1 4 0 0,2 5 0 16,1 3 0-16,0 1 0 0,1 5 0 0,1-2-2 16,1 0 0-16,0 2 0 0,3-6-2 15,-1 0 1-15,2-1-1 0,2-5-6 16,-1-3-7-16,0-3-8 0,2-2-5 15,-2-2-6-15,1-4-4 0,-1-5 8 16,0-3-76-16,-2-3-45 0,1-4-96 16,0-3-232-16</inkml:trace>
  <inkml:trace contextRef="#ctx0" brushRef="#br0" timeOffset="70577.61">21641 8140 456 0,'9'-3'115'0,"-3"-1"6"0,-2 1-18 15,-3-1-80-15,0 2-3 0,-2 0 1 0,-2-1 1 16,-2 1-3-16,-2 2-6 0,-3-2-3 16,-1 4-2-16,-3 1-4 0,-2 2-1 15,-1 1-1-15,-2 1-1 0,1 2 0 16,-1-2-1-16,1 2 0 0,2 0 0 15,1 3 0-15,3-1 0 0,1 4-1 16,4 3 1-16,3 3-1 0,2 2 1 0,3 3 0 16,0 0 0-16,2 2 0 15,1-3 0-15,1 1 0 0,-1 2 0 0,-1-1 1 16,1-1-1-16,-3 0 0 0,0 1 0 16,-1 0 0-16,1-2 0 0,0-2 0 15,1-4-1-15,3-3 0 0,0-2-2 16,1-7-2-16,2-1-2 0,4-4-1 15,2-2-3-15,0-2 23 0,1-5-146 16,3-3-109-16,0-3-297 0</inkml:trace>
  <inkml:trace contextRef="#ctx0" brushRef="#br0" timeOffset="70770.7">21724 8378 473 0,'-3'10'119'0,"2"-1"6"0,2 2-39 0,0-2-52 16,2 1-2-16,-1 1-2 0,1 2-4 16,0 0-5-16,1 2-7 0,-2-4-4 15,0 2-6-15,-1-2-2 0,1 1-6 16,-2-3-8-16,0-2 67 0,0-2-195 16,0 1-124-16,0-4-347 0</inkml:trace>
  <inkml:trace contextRef="#ctx0" brushRef="#br0" timeOffset="71079.39">21846 8237 546 0,'5'-5'119'15,"0"0"4"-15,3-1-82 0,3 2-14 16,0-2-2-16,1 2 2 0,-1 2 1 0,-1 1 0 15,1 1-3-15,-3 2-8 0,-1 1-4 16,-1 5-4-16,1 0-4 0,-2 1-1 16,-1 3-2-16,-1 3-1 0,-3 3 1 15,-1 3 0-15,-1 2-1 0,-2 3 1 16,0 1-1-16,0 2 0 0,-1 2-1 16,2 1 1-16,1-3-2 0,-1 3 0 15,0-2-2-15,2-1 0 0,0-4-2 0,-1 0-2 16,1-5-8-16,-1 0-6 0,1-6-3 15,-2 1 0-15,2-7-83 0,0 0-38 16,0-4-97-16,0-4-210 0</inkml:trace>
  <inkml:trace contextRef="#ctx0" brushRef="#br0" timeOffset="71259">22176 8559 631 0,'10'12'129'0,"-2"-2"1"16,-1-6-115-16,-1 0-10 0,-2-4-2 15,-1-2-1-15,-2-3-6 0,1-5 133 16,-1-2-259-16,0-5-131 0,1 0-388 0</inkml:trace>
  <inkml:trace contextRef="#ctx0" brushRef="#br0" timeOffset="71406.61">22389 8630 495 0,'9'8'108'0,"1"-3"-16"16,-1-4-103-16,-2-3-100 0,-3-4-83 0,0-4-185 15</inkml:trace>
  <inkml:trace contextRef="#ctx0" brushRef="#br0" timeOffset="71545.77">22558 8594 555 0,'9'12'109'0,"-1"-7"-8"0,-2-1-123 15,1-3-29-15,0-4-60 0,-2-3-84 16,1-4-191-16</inkml:trace>
  <inkml:trace contextRef="#ctx0" brushRef="#br0" timeOffset="72413.2">22932 8567 482 0,'1'9'113'0,"-1"-1"2"0,1 0-74 15,0-3-18-15,-1-1 1 0,1 1 1 16,-1-4 0-16,-1 1 2 0,1-2 1 16,0-3 1-16,-1 1-1 0,-1-4-6 15,-1 0-6-15,-4-1-7 0,-3-2-3 16,-3-2-2-16,-2 3-2 0,-5-1 0 0,-3 0 0 15,-2 3-1-15,1 2 0 0,1 5 0 16,-1 4-2-16,1 0 0 0,3 2 0 16,5 3-1-16,0-1 0 0,4 5-1 15,4-1 0-15,2-2-1 0,4 2 1 16,2-1 0-16,4-1 1 0,0 0 1 16,2-5 0-16,2 0 0 0,-2-3 2 15,2-2-1-15,0 0 2 0,-2-3-1 16,1-1 1-16,0-1 0 0,-1-1 0 0,2-3 0 15,-1 1-1-15,0-6 1 0,1 0-1 16,2-3-1-16,0-4 1 0,0-4 0 16,0 0 0-16,-1-1-1 0,1 0 1 15,-2-4 0-15,-2 3 0 0,0-3-1 16,0 3 1-16,-2-2 0 0,-1 2 0 16,0 3 0-16,-2 3 1 0,-1 4 1 15,1 5-1-15,-3 5 1 0,0 5 0 16,-3 5 0-16,-2 5 1 0,0 3 0 0,-2 4 0 15,-1 5 1-15,0 5 0 0,0 4 0 16,0 3-1-16,2 1 0 0,3 3-1 16,-1 1 0-16,4 2-1 0,2-3-1 15,3-1 0-15,0-2-1 0,-1-1-1 16,3-3-1-16,-3-6-6 0,0-2-7 16,2-6-8-16,-2-1-5 0,0-4-126 15,1-5-123-15,-2-3-300 0</inkml:trace>
  <inkml:trace contextRef="#ctx0" brushRef="#br0" timeOffset="72817.05">23036 8383 470 0,'0'3'112'0,"-2"-2"4"16,-1-1-40-16,-2-3-62 0,-1 3-3 16,-5-3 0-16,-1-1 0 0,0-2-3 15,-2 3-3-15,0 0-2 0,-2 2 0 16,0-2-2-16,2 5 0 0,1 2-1 16,0 1-1-16,0 2-1 0,3 3 1 0,3 3 0 15,3 1 0-15,3 1 1 0,0-1 0 16,1 3 1-16,2 2 1 0,1 3-1 15,-1 1 1-15,2 2 0 0,-4 2 0 16,1 3 1-16,-2 1 1 0,-2 2 0 16,1-3 1-16,-2 2 0 0,-2-1 0 15,1-1-1-15,-1-1-1 0,2-3 0 0,0-2-1 16,0-1-1-16,3-3 0 0,2-5-1 16,2 0 1-16,2-1-3 0,2-2 0 15,3 0-1-15,4-3-2 0,1-2-1 16,0 1-7-16,1-4-75 0,0-1-36 15,1-5-93-15,0-1-210 0</inkml:trace>
  <inkml:trace contextRef="#ctx0" brushRef="#br0" timeOffset="73413.83">23116 8605 464 0,'6'0'114'15,"-1"0"5"-15,0 0-51 0,0-2-29 0,-1-2-5 16,0 0-2-16,-2-1 0 0,-2 2-2 16,-1-2-3-16,-2 0-4 0,-1-3-5 15,-1-1-4-15,-4-1-4 0,-2-1-4 16,-2 0-2-16,-3 2-2 0,-1-1-1 16,-1 7-1-16,1 2-1 0,0 1 0 15,0 4-3-15,5 3-1 0,2-3-1 16,2 5 0-16,3 2-1 0,3 0 0 0,2 2 1 15,3 1 1-15,-1 0 1 16,4 0 1-16,1-2 0 0,1-3 2 0,0-1-1 16,-1-1 1-16,2-3 1 0,1 0 1 15,-1-1 0-15,-1-1 0 0,0-2 1 16,-1 0 2-16,-2-1 1 0,-1 1 1 16,1-3 1-16,-2-2 3 0,-1 2 1 15,1-1 2-15,-1 0 0 0,0 1 1 16,-2 1-2-16,0 1-2 0,0 4-1 15,-1 1-2-15,-2 3-1 0,1 3-3 16,0 3-1-16,0 3-1 0,1 4 1 0,-1 2-1 16,2 2 1-16,0 4-1 0,-1-3 0 15,1 0 0-15,1-3 0 0,-1-1 0 16,1-5-1-16,-1-2 0 0,0-2-3 16,1-4-9-16,-1-2-7 0,-1-2-11 15,1-3 110-15,0 1-241 0,0-4-139 0,3-2-378 16</inkml:trace>
  <inkml:trace contextRef="#ctx0" brushRef="#br0" timeOffset="73892.75">23188 8526 479 0,'3'1'118'0,"-3"2"2"15,0-2-35-15,0 0-62 0,1 0 0 16,0-2 4-16,3 1 2 0,0-1-1 16,4-1-2-16,1-1-2 0,2 0-5 0,2-1-6 15,1 1-4-15,1 0-6 0,-2 3-2 16,0 0 0-16,-2 2-1 0,-1-1-1 15,-2 2 1-15,-3 1 0 0,-1-2 1 16,-1 2-1-16,0 2 1 0,-3 1 1 16,0 1 0-16,-1 0 0 0,-3 0 0 15,0 4 0-15,-3-1-1 0,1 1 1 16,-4 4-1-16,1 0 0 0,-3 5 0 0,2 5 0 16,1 2 0-16,2 1 0 0,1 6 0 15,2-1-1-15,0 1 1 0,2-1 1 16,2-3-1-16,2 4 0 0,-2-2 0 15,1-3 0-15,0 0 0 0,0-1 0 16,-1-3 0-16,-1-2-1 0,-4-4 2 16,-1-2-4-16,-4-3 2 0,-4-4 0 15,-5-3-1-15,-4-1-1 0,-7-3-1 0,-4-3-7 16,-2-4-6-16,0-2 158 0,1-3-293 16,-1-2-146-16,-3-5-424 0</inkml:trace>
  <inkml:trace contextRef="#ctx0" brushRef="#br0" timeOffset="107106.75">3667 17076 451 0,'-14'3'122'15,"1"-2"8"-15,-1 0-44 0,3 1-22 16,1 1-10-16,0-1-6 0,0-1-5 16,2 2-3-16,1 0-7 0,-1 1-6 15,2 0-5-15,-2 1-7 0,0-1-3 16,2 1-4-16,-1-1-3 0,0 0-3 16,3-1-1-16,0 2-2 0,0-3-1 15,2 2-2-15,1-5-2 0,1 2-3 0,1-1-1 16,1 1 0-16,2-1 0 0,0 3 1 15,2-6 2-15,0 8 3 0,2-1 3 16,1 3 1-16,0-2 0 0,2 1 1 16,0 1 0-16,5 1 0 0,0-4 0 15,4 2 0-15,3-3 1 0,4-2 0 16,4 3 1-16,4-4-1 0,3 1 1 0,3-1-1 16,4-4 1-16,2 0 0 0,4 2-1 15,2-3 1-15,3 0-1 0,4-2 1 16,4 0-1-16,1 1 0 0,3-1 0 15,1-1-1-15,1 0 0 0,5-1 0 16,-1 1 0-16,3 1 0 0,2-1 0 16,2 4 2-16,2-3 0 0,5 1 1 15,2 2 2-15,0-3-1 0,-1-1 1 16,4 2-1-16,1-3-1 0,0 1 1 0,-1 1-3 16,-1 1 1-16,0 3 0 0,0 0 0 15,1-1-1-15,-1 3 1 0,-3 0-1 16,-1 1 1-16,-3-1 0 0,1-3-1 15,-4-1 0-15,0 1 1 0,-2-3-1 16,0-2-1-16,-2 0-5 0,-2-2-12 16,-1-2-21-16,-5-2-136 0,-5-4-141 0,-8-6-354 15</inkml:trace>
  <inkml:trace contextRef="#ctx0" brushRef="#br0" timeOffset="127104.12">7692 16296 475 0,'0'5'126'0,"0"0"5"0,0-3-46 16,-1-1-37-16,1-1-4 0,1 0-2 15,-1-1-6-15,0 1-5 0,2-1-1 16,1 0-1-16,1-2-3 0,3 0-5 16,0 0-5-16,4-3-2 0,4 0-2 15,1-2-4-15,2 0-5 0,4 2-1 16,1-2-2-16,0 0 0 0,1-1-1 15,-1 1-2-15,1 1-5 0,-3 0-9 16,-2-1-12-16,-2 1-9 0,-3 1 14 0,-3 4-144 16,-3 0-125-16,-6 2-305 15</inkml:trace>
  <inkml:trace contextRef="#ctx0" brushRef="#br0" timeOffset="127295.15">7715 16502 685 0,'11'3'173'0,"3"-3"9"0,0-1-106 15,1-2-10-15,4-2-8 0,-2 2-12 16,1-3-16-16,-1 2-10 0,-1-3-10 16,1 3-16-16,1-1-17 0,-2-2-24 15,4-3 3-15,2 0-149 0,2-2-148 16,2 0-351-16</inkml:trace>
  <inkml:trace contextRef="#ctx0" brushRef="#br0" timeOffset="127521.18">8375 15963 748 0,'-4'5'173'0,"-3"0"2"0,2 2-124 0,-1 3-12 15,3 5-11-15,-1 2-10 0,1 3-5 16,2 6-2-16,3 8-1 0,3 3-1 16,-2 4-1-16,2 2-2 0,2 2-1 15,1 5-2-15,-2-4-4 0,2-1-6 16,0-3-12-16,0 0-23 0,0-5-16 16,0-4-128-16,-1-6-140 0,0-4-332 15</inkml:trace>
  <inkml:trace contextRef="#ctx0" brushRef="#br0" timeOffset="127723.07">8566 16302 599 0,'1'4'134'0,"-1"0"0"0,-1 4-92 16,1 0-28-16,1 4-5 0,1 5-3 15,1 3-7-15,4 0-4 0,2 3-7 16,1-1-3-16,3 1 54 0,2-1-174 16,1-2-114-16,2-5-311 0</inkml:trace>
  <inkml:trace contextRef="#ctx0" brushRef="#br0" timeOffset="127892.62">8747 16539 193 0,'17'-10'247'0,"-1"-3"-25"16,0-5-92-16,-2-1-32 0,-2-2-16 0,-3-3-16 15,-4-1-11-15,-4-1-8 0,-5 0-7 16,-5 2-7-16,-6 0-7 0,-5 1-4 15,-5 1-6-15,-4 1-4 0,-2-1-5 16,-1 4-5-16,-1 0-5 0,2 4-7 16,4 5-3-16,4 4-7 0,3 6-10 15,5 6-17-15,3 4-9 0,4 7-3 16,5 2-36-16,1-2-78 0,4 1-106 0,4-2-234 16</inkml:trace>
  <inkml:trace contextRef="#ctx0" brushRef="#br0" timeOffset="128269.82">9111 16067 615 0,'1'-2'159'0,"-3"3"4"0,-4 0-84 15,-1 1-26-15,-3 2-8 0,0 5-12 16,-1 1-15-16,0 6-7 0,1 3-2 15,1 5-4-15,0 3-2 0,2 2-1 16,3 1-2-16,4 2-1 0,2-2-1 16,4-3-1-16,3-3-1 0,3-4-2 15,4-1 1-15,0-7-1 0,3-4 1 0,1-5 1 16,-1-3 2-16,2-3 1 0,-2-5 1 16,-1-2 6-16,0-4 5 0,-3-2 6 15,-2-2 6-15,-2-1 3 0,-2-1 3 16,-3 3 4-16,-5-2-4 0,-4 3-1 15,-4-1-6-15,-5 3-5 0,-4-1-4 16,-4-4-2-16,-6 1-5 0,0 0-4 0,-2 2-5 16,1 0-3-16,1 3-6 0,4 4-4 15,4 5-4-15,3 3-10 0,5 1-6 16,4 2-27-16,4-1-8 0,3 4-122 16,3-4-136-16,5 2-321 0</inkml:trace>
  <inkml:trace contextRef="#ctx0" brushRef="#br0" timeOffset="128617.11">9489 16059 635 0,'2'2'161'0,"-3"0"6"16,0 1-102-16,-2-1-6 0,0 0-8 15,-1 2-12-15,0 2-16 0,1-2-7 16,2 5-6-16,-2 2-5 0,3 1-2 0,1 7-3 15,2 3-1-15,1 1-1 0,4 4-1 16,-1-2-2-16,3 0-1 0,3-2-2 16,2-2-1-16,0-4-2 0,1-5 0 15,1-4 1-15,1-4 2 0,0-2 1 16,1-4 3-16,-3-5 2 0,2-3 5 16,-1-4 5-16,-2-3 4 0,-1-3 5 15,-2-3 4-15,-3-5 6 0,-1 1 5 16,-3-4 2-16,-4 4-1 0,-4 0 0 0,-3 0-3 15,-6 2-3-15,-5 3-6 0,-5 0-5 16,-3 6-7-16,-1 2-8 0,-4 4-8 16,0 5-11-16,0 6-16 0,-1 6-32 15,2 3-146-15,-5 7-160 0,-6 6-390 16</inkml:trace>
  <inkml:trace contextRef="#ctx0" brushRef="#br0" timeOffset="132570.01">10774 7575 413 0,'0'0'122'16,"0"-2"4"-16,0 1-7 0,0 2-65 16,-1-2-18-16,1 2-7 0,0 0-2 15,1-5-2-15,-1 7-1 0,0-2-2 16,0 0-2-16,1 0-3 0,-1 1 2 15,1 3-2-15,1 3-1 0,0 2-3 0,0 2 0 16,0 4 1-16,1 1-1 0,1 3-5 16,-1 5-3-16,1 1-1 0,0 4 1 15,0 2 1-15,0 3-1 0,1 4-1 16,-2 4 1-16,-1 1-1 0,-1 5 0 16,1 2-1-16,-4 4-1 0,4 1-1 15,-2 1 0-15,2 2 1 0,1 0-1 16,0-1 0-16,2 2 0 0,-1-2-1 0,-1 3 1 15,3 4 0-15,-2-2 0 0,3 1 0 16,-2 3-1-16,0 2 1 0,-2 0 0 16,-1 2 0-16,0 2 0 0,0 2 0 15,0 3 0-15,-1-2-1 0,0 2 1 16,1 1-1-16,0 2 0 0,1-1 1 16,-1 1-1-16,0 0 0 0,-1 1 1 15,0 3-1-15,1 0 1 0,1 2-1 0,0-2 0 16,0 3 1-16,2 3 0 0,2 0 0 15,1-2 0-15,-1 0 0 0,2-1 3 16,0-2 2-16,0-1 1 0,-3 0 1 16,-1-1 1-16,-3-1 0 0,-1 0 0 15,-3 0-2-15,-2-1-2 0,-1-2-2 16,-3-5-1-16,2-7 0 0,-1-7-1 16,2-7 0-16,-1-10-1 0,3-6 0 15,-1-8-1-15,3-8-5 0,0-7-10 0,3-6-6 16,-2-4-14-16,3-7-15 0,0-8-23 15,2-9-109-15,2-8-125 0,2-10-288 16</inkml:trace>
  <inkml:trace contextRef="#ctx0" brushRef="#br0" timeOffset="134552.23">10723 7517 305 0,'9'-8'94'0,"-1"-2"10"0,0 4-9 16,0-1-39-16,-2 2-6 0,0 1-5 16,-2 4-7-16,0-1-8 0,1 5-7 15,-2-3-6-15,0 3-2 0,0 2 0 16,-1 0-1-16,0 0 1 0,0 1 0 16,0-1 0-16,1-1 0 0,0 2 1 15,1-4 1-15,2 1 2 0,1 0 0 16,2-3 1-16,4 0-2 0,3-1-2 15,1-1-2-15,3 0-3 0,3-1-3 16,3-2-2-16,3 1-2 0,-1 0 0 0,4-2-2 16,3 3 1-16,2 1-1 0,3 2 1 15,2 0 0-15,4 5 0 0,4-2 1 16,1 4-1-16,4-2 2 0,-2 2-1 16,4-3 1-16,4 3 0 0,0-1 0 15,3-1 1-15,3 3-1 0,3 2 0 16,3 0 0-16,3-1-2 0,2 0 0 0,3 2 0 15,0-1-1-15,1-1 0 0,-1-3 0 16,2 0 1-16,-1 2 0 0,-1-2 0 16,-1 1 0-16,-2-3 1 0,-2-1-1 15,-2-3 0-15,-4-2-1 0,-2 1 0 16,-3-3-1-16,-8-2 0 0,-7 1 0 16,-6-1-1-16,-3 3 1 0,-7 1-1 15,-8 0 0-15,-7 0 0 0,-3 1 0 16,-3 1 0-16,-3-1 0 0,-2 0-1 0,-5 0 0 15,-1 0 0-15,0 1 0 0,-2-1-1 16,0 0 0-16,0 1-1 0,0-1 2 16,-1 1 0-16,1-1 0 0,0-1 1 15,0 1 1-15,0 0 1 0,1 1 1 16,-1-1 0-16,1 0 1 0,1-1-1 16,0 1 0-16,0-1 0 0,1 1-2 15,1 1 0-15,-1 0 0 0,0 0-1 16,1 2 0-16,0 2 1 0,0 1 0 0,-2 2 1 15,4 2 0-15,-3 1 1 0,0 2-1 16,1 2 1-16,0 3-1 0,-1-1 0 16,1 3 0-16,-2 1-1 0,0 2 0 15,0-1 0-15,0 4-1 0,-1 1 1 16,2 3 0-16,-1 5 0 0,1 4 0 16,2 1 0-16,-1 5 0 0,1 2 0 15,1 4 0-15,0 2 0 0,2 0 0 0,-1 2 0 16,1 3-1-16,2 3 1 0,5 3 0 15,0 0 0-15,2 1-1 0,1-1 1 16,-1 3 0-16,3 0-1 0,-1 0 1 16,-3 1-1-16,1 3 1 0,-3 0 0 15,-1 1-1-15,-4 4 0 0,-1 1 1 16,-2 4-1-16,-2 3 1 0,0 0-1 16,-1 1 0-16,0 3 0 0,2-2 0 0,-1 2 0 15,0-4 0-15,2-3 1 0,1 3-1 16,-1-2 0-16,1 2 0 0,-1 0 0 15,1-1-1-15,-1 0 1 0,-1-4 0 16,-2-1-1-16,0-2-1 0,0-2-1 16,-1-3 0-16,0-2 0 0,-2-1 0 15,1 2 0-15,-1-3 0 0,1 1 1 16,0-3 2-16,-1 0-1 0,1 0 1 0,2-2 0 16,-1-2 0-16,1-1 0 0,1-5 0 15,2-3 0-15,-1 0 0 0,2-7-1 16,-2-5 1-16,0-3-1 0,-1-4 1 15,-1-3 0-15,0-4 0 0,-2-3 0 16,0-3 0-16,0 1 0 0,-1-2 0 16,0 0 1-16,-1-3-1 0,1 1 0 15,-1-3 1-15,0-1-1 0,-2-1 0 0,2-1 1 16,-1-3-1-16,1 1 0 16,-1-3 1-16,0-1 0 0,-1-1-1 0,2-3 1 15,-1 1 0-15,1-1 1 0,-1-2 0 16,0 1 1-16,0-1 1 0,-3-3 0 15,1 2 1-15,-4-4-1 0,0 2 0 16,-1-3-1-16,-1 2-1 0,0-1-2 16,0 2 0-16,-2-1 0 0,2 1 0 15,-1 1 0-15,1 0-1 0,-2 0 1 16,-1 1-1-16,-3 0 1 0,-3 0-1 0,-5 0 0 16,-5 0 1-16,-1 2 0 0,-3-1 0 15,-2 2 0-15,-1-1 0 0,-4 0 0 16,1 2 1-16,-2-5-1 0,0 1 0 15,-2 2 1-15,-4-3-1 0,0 2 1 16,-3 2 0-16,2-1-1 0,-1 0 1 0,-6 0-1 16,0-1 1-16,1 3-1 15,-2-1 1-15,1-3-1 0,-3 3 0 0,1 0 0 16,0 0 0-16,0 2 0 0,-2 0 0 16,-2-2-1-16,0 6 1 0,1-2 0 15,-2-2-1-15,-1-2 1 0,3 0-1 16,1-1 0-16,-1 1 0 0,1-4 0 15,2 2 0-15,2 0 1 0,3 1 0 16,0-3 0-16,2 2 0 0,2-3-1 0,4 1 1 16,1 1 0-16,1 0 0 0,-2-3 0 15,2 4 0-15,0-1 0 0,1 0 0 16,2 0 0-16,1-1 0 0,3 0 0 16,2 0 0-16,5-2 0 0,1 1 0 15,2 0 0-15,1-1 0 0,2 1 0 16,1-1 0-16,2 3 0 0,-2-2 0 15,2 2 0-15,2-3 0 0,-1 3-1 16,2-1 0-16,-2 1 0 0,3 1-1 0,1-1 1 16,0 0-1-16,1 1 1 0,2 1-1 15,1-1 1-15,2 0 0 0,-2-1 0 16,1 0 0-16,1-1-1 0,2-2 1 16,0-2-1-16,2-5 0 0,3-3 0 15,2-6-2-15,3-6-3 0,3-9-30 16,1-8-146-16,-3-8-151 0,-4-13-387 0</inkml:trace>
  <inkml:trace contextRef="#ctx0" brushRef="#br0" timeOffset="138315.57">10752 8330 390 0,'-6'4'116'16,"0"-2"6"-16,3 0-37 0,1-2-16 15,2 2-12-15,0-2-17 0,1 3-9 16,-1-3-3-16,1 1-2 0,0 1-2 0,0 0-3 16,0 2 0-16,2-2 1 0,-1 0 1 15,1 2-2-15,1 2-2 0,4-3-1 16,3 0-1-16,3 0-1 0,7 0-2 16,5 1-3-16,6-2-1 0,8 2-2 15,3-6-2-15,8 0-1 0,6 4 0 16,5-4-1-16,9 0 0 0,6 1-1 15,3-1 0-15,9 4-2 0,5 0 1 0,6 5-1 16,5-3 0-16,2 2-1 0,7 2 1 16,6 1 0-16,1 0 0 0,2 1 0 15,2-2-1-15,0 2 1 0,3-5 0 16,-2-1-1-16,1-1 1 0,-3-1-1 16,-3-1 1-16,-8-6 0 0,-8 0-1 15,-9 2 2-15,-12-3-5 0,-17 2-17 16,-14-4 133-16,-15 2-292 0,-11-1-167 15,-16 3-474-15</inkml:trace>
  <inkml:trace contextRef="#ctx0" brushRef="#br0" timeOffset="139102.37">10987 7599 439 0,'1'19'107'16,"-1"0"2"-16,0 5-60 0,1 4-23 16,-1 4-8-16,0 2-7 0,-1 0-2 15,-1 1-5-15,2-1-3 0,-1-4 0 16,2-4-1-16,0-2-1 0,0-5 1 16,2-2 0-16,-1-5-1 0,1-4 2 0,-1 0 0 15,-1-2 9-15,-1-5 5 0,-1-2 4 16,-1-6 1-16,1-2 2 0,-1-1 2 15,1-3-1-15,2-1-6 0,1-2-4 16,2-2-2-16,0 3 0 0,3-1 0 16,-1 1 2-16,3 2 1 0,0 1 3 0,1 5 0 15,1 3 1-15,0 3-1 0,1 2-2 16,2 5-1-16,0 1-4 0,-1 4-2 16,1 0-2-16,-3 2-3 0,-3 0-1 15,0 1-2-15,-5 1 1 0,-1-3-1 16,-4 0-1-16,-2 1-4 0,-4-1-8 15,-2 1-5-15,-2-1-8 0,0-2-6 16,-1 2-4-16,-1-2-2 0,2-1-28 16,1-5-83-16,1-3-99 0,1-3-245 15</inkml:trace>
  <inkml:trace contextRef="#ctx0" brushRef="#br0" timeOffset="139702.91">11311 7917 529 0,'3'2'136'0,"-1"-3"6"0,-1 1-74 16,0-2-10-16,-1 0-7 0,0 0-8 16,-1-2-10-16,0-2-5 0,-2-1-5 15,0-2-5-15,0 0-4 0,-1-1-5 16,-1-1-2-16,2 4-2 0,-3-2-2 15,3 5-1-15,-3 3-3 0,0 1-2 0,-2 6 0 16,-2 4-3-16,0 2-2 16,2 3-4-16,-2 1-5 0,2 0-4 0,3-1 0 15,4-1 0-15,3-3 2 0,2-4 2 16,3 1 6-16,-1-5 6 0,3 0 4 16,1-1 3-16,0-2 0 0,-1-2 4 15,-1 1 4-15,1-1 3 0,1-1 3 16,-1-1 4-16,0-1 1 0,-3-1 2 15,2-1-1-15,-3 2-3 0,0-1-2 0,-2 3-4 16,-1 1-3-16,0 2-6 0,0 1-1 16,0 2-2-16,0 1-1 0,0 2-2 15,2-1 1-15,1 2 0 0,0-2 2 16,3 1-1-16,1-3 1 0,-1-1 0 16,2 2-1-16,1-4 1 0,-2-2 0 15,1 1 1-15,-1-3 1 0,-2 0 0 0,1-2 1 16,1 0 0-16,-1-2 0 15,1 0 0-15,-1 1-1 0,0-2 0 0,-2 1-1 16,0 2-1-16,-2 0 0 0,-1 4-1 16,1-1 0-16,-1 1-1 0,1 6-1 15,1-1 1-15,-2 3-1 0,1-1 1 16,0 3-1-16,-1 0 1 0,-1 1 1 16,-2 1-1-16,-1-1 1 0,-2 0-2 15,-3 4-1-15,-1-2-4 0,-3 3-8 16,-2-1-7-16,-2 0-9 0,0-2-6 0,1-1-9 15,1-4-44-15,0-4-78 0,3-6-108 16,4-2-256-16</inkml:trace>
  <inkml:trace contextRef="#ctx0" brushRef="#br0" timeOffset="140037.5">11606 7907 451 0,'6'0'118'0,"1"1"4"16,-3-1-44-16,1 1-38 0,0-1-4 15,1-1-9-15,1 0-8 0,1-2-2 16,1-1-4-16,1 1-3 0,2-1-2 16,0-1 0-16,-2 1-2 0,0-1 0 15,-3 2 0-15,0 0 1 0,-3 0 7 16,-2 0 4-16,-1 3 1 0,-1-1 0 16,-1 1 0-16,0 0-1 0,-2 5-1 15,-1-3-7-15,-2 3-6 0,0 1-3 0,-3 3 0 16,0 0 0-16,-1 5 0 0,1-3-1 15,2 1 1-15,1 0 0 0,2 0-1 16,3-2 0-16,1 2 1 0,2-3-1 16,4 0 1-16,2 1-2 0,1-2-5 15,2 1-4-15,2-2-5 0,2-2-7 16,0-2-8-16,-1-1 11 0,0-2-93 16,0-1-41-16,1-2-105 0,-1-1-234 15</inkml:trace>
  <inkml:trace contextRef="#ctx0" brushRef="#br0" timeOffset="140416.38">12112 7971 534 0,'1'-2'141'0,"-1"-2"7"0,-2-3-48 15,-1 2-48-15,-3-2-12 0,0 2-8 16,-2-1-9-16,-2 0-5 0,-1 2-7 16,0 3-7-16,-1 2-1 0,0 3-1 15,0 1 0-15,0 2-1 0,1 4-1 0,1 2 0 16,2 1-2-16,3 0-2 0,1 1-4 16,2-1-2-16,4-1-1 0,2-2-1 15,3-2 0-15,0-3 0 0,3 0 3 16,2-4 4-16,1-3 1 0,2-2 2 15,0-4 0-15,-1-2 2 0,1-2 1 16,0-2 1-16,0 1 0 0,-1 1 1 16,-2 1 0-16,-1 3 0 0,-1 0 0 15,-2 3-1-15,-3 0-1 0,0 3-2 0,-3 2 0 16,-1 2-1-16,-1 1-1 0,-1 4-11 16,1-1-8-16,1 3-4 0,0 0-42 15,3 0-80-15,2-1-106 0,3-2-245 16</inkml:trace>
  <inkml:trace contextRef="#ctx0" brushRef="#br0" timeOffset="141340.09">12398 8010 521 0,'1'-9'134'16,"-3"-1"5"-16,-3 1-50 0,-2 0-45 16,-1 3-16-16,-2 2-6 0,-2 2-5 15,0 0-5-15,-1 6-5 0,1-1-4 16,1 4-2-16,1 1 1 0,1 3-1 15,4 2 0-15,1 2-1 0,1 0-2 16,2 0-1-16,2 0-1 0,2-3 0 0,0-1-1 16,1 0-1-16,2-4 1 0,1-2 0 15,1 0 0-15,2-5 0 0,1-3 1 16,1-4 0-16,0-4 2 0,1-3 0 16,-1-1 1-16,0-8 3 0,-1 2 1 15,-2-2 3-15,-1-2 1 0,-1-3 1 16,-1-2 1-16,-2-4 0 0,-1-1 1 0,0 0 2 15,-1 2 4-15,0 5 4 0,-1 4 3 16,0 8 1-16,-2 6-1 0,2 9-2 16,-2 6-4-16,0 6-5 0,1 3-6 15,-1 6-5-15,0 4-1 0,1 4 1 16,1 1 0-16,1 0 0 0,1-1-1 16,1-4-3-16,1 2-6 0,2-2-6 15,1-4-2-15,2-1-3 0,1-3-4 16,1 0-2-16,1-4 1 0,3-3-7 0,-2-5 6 15,1-4 3-15,-1-2 1 0,-2-5 5 16,0-4 3-16,-1-1 4 0,-3-2 15 16,-1 0 4-16,-3-2 3 0,0 1 1 15,-3 0 2-15,-3 2-1 0,-3-1-1 16,0 3-2-16,-3 4-3 0,-1 1-3 16,-1 7-2-16,-2 4-1 0,-1 4 0 15,1-1-2-15,0 4 1 0,2 2-1 0,1 1 0 16,4-1 0-16,4-1 0 0,2 0 0 15,2 1 0-15,3-3 1 0,1-6 0 16,2-2 0-16,2-2 1 0,1-3 1 16,-1-5-1-16,1-4 1 0,1-1 0 15,2-2-1-15,-2-2 1 0,0-3 2 16,0-1 2-16,1-1 0 0,-1-5 1 16,-1-4 1-16,-4-6 0 0,-1 0-1 15,-2 0-1-15,-2 6-1 0,0 2 2 0,-3 8 0 16,0 6-1-16,0 11-1 0,-4 8-1 15,0 9 1-15,-2 3-2 0,-1 8-3 16,-3 6-1-16,-1 6 1 0,-3 2 0 16,2 0 0-16,0-2 0 0,2 1-1 15,1-5-1-15,4-4-8 0,3-5-4 16,7-1-3-16,3-4 0 0,0-4-2 16,4-4-1-16,1-4 0 0,2-4 4 0,1-4 1 15,1-3 1-15,-2-5 0 0,0 0 1 16,-2-2 2-16,-2 0 2 0,0 2 3 15,-3 2 3-15,-3 0 1 0,0 5 0 16,-2 2-2-16,-2 0-1 0,0 3-1 16,-2 3-2-16,-1 0 0 0,-1 2 0 15,1-3 0-15,-2 2 2 0,3-2 1 0,-1 0 3 16,2-3 4-16,-1-1 6 0,1-2 4 16,1-2 3-16,0-5 2 0,1-3 1 15,2-3-1-15,3-4-3 0,2-1-3 16,3 0-6-16,2 0-2 0,3 3-4 15,1 1-3-15,0 3-6 0,-1 1-9 16,2 2-16-16,-3-1-115 0,2 1-118 16,3 5-293-16</inkml:trace>
  <inkml:trace contextRef="#ctx0" brushRef="#br0" timeOffset="141856.13">13180 7897 567 0,'-2'4'129'16,"0"2"6"-16,-3 3-87 0,1 2-17 15,-1 3-1-15,1 7 1 0,1 4-2 16,3 3-5-16,0 2-6 0,2 1-4 15,1 0-5-15,3 2-3 0,-2-2-2 16,1-4-5-16,-2-4-9 0,1-3-14 0,0-1 56 16,-1-3-186-16,0-5-131 0,1-2-348 15</inkml:trace>
  <inkml:trace contextRef="#ctx0" brushRef="#br0" timeOffset="142181.78">13322 7990 467 0,'0'10'121'0,"0"2"3"0,-2 3-25 16,2 5-74-16,-1 2-6 0,-1 2-2 16,1-1-4-16,-2 2-5 0,2-2-3 15,0-1-3-15,2-4-1 0,1-3-1 0,2-1-1 16,3-2-1-16,3-5 1 15,2-3 1-15,4-4 0 0,2-2 1 0,-1-4 1 16,2-2 2-16,2-3 2 0,-4-1 4 16,1 1 4-16,-4-1 4 0,-3-2 5 15,-1-3 2-15,-5-3 0 0,-1 0-2 16,-6-3-6-16,-3 0-7 0,-3 2-7 16,-3 2-6-16,-5 5-3 0,-4 3-3 15,-3 3-6-15,-2 4-9 0,2 2 30 0,2 1-156 16,3-2-125-16,4 2-327 0</inkml:trace>
  <inkml:trace contextRef="#ctx0" brushRef="#br0" timeOffset="142486.1">13626 7976 575 0,'0'-1'133'0,"-1"2"-1"0,-2 0-78 0,-2 2-34 15,0 4-8-15,-1 3-4 0,0 1-3 16,-1 2 0-16,2 1 1 0,1 1 0 16,4 0-1-16,2-4 1 0,1-1 1 15,3-2 0-15,5-1 0 0,5-3 0 16,1-3-1-16,4-2 1 0,0-2 0 0,2-2 0 16,-1 1 4-16,-5-3 2 0,-1-1 4 15,-4 0 2-15,-4-2 3 0,-1-1 0 16,-3-3-2-16,-2 0-4 0,-4-3-4 15,-2 0-5-15,-3-2-4 0,1 2-7 16,-3 1-5-16,-3 2-6 0,0 1-10 16,0 2-8-16,1 0 29 0,2 3-164 15,1 1-129-15,1-1-332 0</inkml:trace>
  <inkml:trace contextRef="#ctx0" brushRef="#br0" timeOffset="142770.75">13832 7935 563 0,'4'5'124'0,"-1"0"2"0,-1-3-98 0,-1 4-11 15,0-1 0-15,-1 2 3 0,2 1-5 16,-1-2-2-16,4 2-1 0,-1 2 1 16,5-3-2-16,3 1-3 0,1-3-1 15,2 0 1-15,2-3 3 0,-1-2 8 16,2-1 5-16,-3-1 4 0,-1-5 4 15,-2 1 6-15,-1-3 1 0,-2-1 1 16,-2-1-6-16,-4 0-6 0,-2-4-4 16,-3 2-6-16,-2-1-5 0,-6 0-6 0,-5 3-4 15,-2 1-4-15,-8 3-2 16,-4 3-11-16,0 6-26 0,-4 1-83 0,-1 2-68 16,-2 6-137-16,3-2-312 0</inkml:trace>
  <inkml:trace contextRef="#ctx0" brushRef="#br0" timeOffset="145138.09">10819 9293 390 0,'-9'9'111'0,"3"-2"4"0,0-4-2 16,0 3-79-16,0-4-7 0,1-2-3 15,0 1-5-15,2 1-5 0,0 0-1 16,0-2-1-16,0-3-3 0,2 3-2 16,1 1-1-16,-1-2 0 0,1-1-1 15,0 2 1-15,0 0 1 0,1 2 2 16,0-1 0-16,2 2 1 0,1 1 0 16,1 0 1-16,4 1 3 0,2-1 3 0,2-1 1 15,6 0 1-15,3 0 2 16,3-2 1-16,5 0 0 0,3-1-3 0,2 1-4 15,4 0-2-15,2 0-4 0,2-1-3 16,2 1-2-16,2 1-3 0,3-2 0 16,2 1 1-16,2-1-1 0,1-3-1 15,-4 1 1-15,3-2 0 0,0 2 0 0,-1 0 0 16,-1-1-1-16,2-1 1 0,-1 3 0 16,3 1-1-16,-1-2 1 0,-1-2-1 15,-4 0 1-15,3 1-1 0,-3 1 1 16,-1-2-1-16,-1 0 1 0,1-2-1 15,0 4 4-15,0-3 2 0,-1-1 2 16,2-3 0-16,-4 2 1 0,2-1 0 16,-1 3 0-16,2-2-3 0,1 5-3 15,1-1 0-15,0 4-1 0,3 1 0 0,0 2-1 16,1 1 1-16,-4 0-1 0,4 2 1 16,-1 1 0-16,1 2 1 15,-4 0 0-15,-2-1 0 0,1 3 1 0,-1-2 0 16,-5 0-1-16,-5-2 0 0,-6-2 0 15,-2-1-1-15,-6 0-2 0,-6-3-3 16,-4 1-3-16,-3-1-3 0,-3-2-2 16,-1 2-6-16,0-2-5 0,2 1-8 15,0 1-6-15,2 1-3 0,1 0-3 0,0 4-3 16,-2-2 170-16,-1 2-287 0,-2-1-132 16,-1 0-401-16</inkml:trace>
  <inkml:trace contextRef="#ctx0" brushRef="#br0" timeOffset="146968.69">11456 8862 438 0,'1'7'108'0,"0"-3"2"0,0-2-53 16,0 1-26-16,0-3-7 16,0 0-2-16,-1 0 0 0,0-2-2 0,1 0 0 15,-1 0-1-15,0-2-2 0,-1-2 0 16,1 1-1-16,-1-2-3 0,-2-4 0 16,0 1-1-16,-2-1-1 0,0-1-1 15,-2 2 0-15,0-2-2 0,-2 1-2 16,-1 3-1-16,0 1-1 0,-1-1-1 15,-1 6 0-15,0-1-2 0,-1 4 0 16,0 3 0-16,0 4 0 0,-1 3-2 0,2 5 1 16,1 2-1-16,2 4 0 0,0 1-3 15,0 2-5-15,4-1-4 0,-1-2-1 16,3 0 0-16,1-2-1 0,2-4 0 16,2-3 2-16,1-5 7 0,4-2 5 15,1-2 3-15,4-5 0 0,3-5 3 16,1-1 1-16,4-2 2 0,0-2 0 0,0 0 3 15,0-2 2-15,-1-3 2 16,-4 6 3-16,-2-3 2 0,-3 1 2 0,-2 0 0 16,-4 3 0-16,-2-1-3 0,-1 1-3 15,1 2-1-15,-4 2-4 0,2 2-4 16,-1 0-3-16,0 2-2 0,2 6-2 16,0 0 1-16,1 3-2 0,2 3 1 15,0 0 0-15,2 2 0 0,1 1 1 0,1 0-1 16,2-1 6-16,0 4-18 0,0-4-6 15,2 0-10-15,0 0-6 0,1-2-6 16,0-1 30-16,0-1-161 0,1-5-106 16,1-1-304-16</inkml:trace>
  <inkml:trace contextRef="#ctx0" brushRef="#br0" timeOffset="147773.37">11986 8508 429 0,'2'-2'112'0,"-1"0"5"16,1 1-51-16,0 1-16 0,-1-2-5 16,-1 2-5-16,0 0-2 0,1 0-2 0,-1 1-2 15,0-2-4-15,0 2-4 0,1 0-4 16,-1-1-5-16,0 1-5 0,0 0-5 16,0 1-3-16,0 3-2 0,1 1 1 15,-1 3 0-15,1 6 3 0,-1 5 1 16,1 6 1-16,-1 6 1 0,0 6 0 15,-1 5-2-15,-1 6-2 0,-1 2-1 16,-2 1-3-16,1 2 0 0,-2 3-3 16,3-5-3-16,0-3-5 0,2-5-3 0,3-5-1 15,2-6 1-15,2-7-5 0,2-8-5 16,0-4-8-16,2-6-19 0,-1-5-101 16,0-7-117-16,2-12-284 0</inkml:trace>
  <inkml:trace contextRef="#ctx0" brushRef="#br0" timeOffset="148677.63">12712 8713 442 0,'-4'-4'109'15,"2"1"1"-15,-1-2-54 0,-2 1-24 16,3-1-11-16,-1 2 0 0,3 1-1 16,0 1 1-16,0 0 2 0,-1 0 3 15,1 1 0-15,-2 0 0 0,2 0-2 16,-1 0-2-16,0-2-2 0,-1 2-4 16,0 2-4-16,-4-2-3 0,-1 0-3 15,-3 1-1-15,-1 0-2 0,0 2-1 16,-1 1 0-16,1 2-2 0,0-1 1 0,2 5-1 15,0-1 0-15,2 4 0 0,0 0-1 16,1 3 0-16,0 0 0 0,2 1 0 16,2-1 0-16,1 3 0 0,2-3 0 15,1 3 0-15,3-2 1 0,2-1 0 16,2 0 0-16,0-2 1 0,4-2-1 16,2 0 1-16,1 0 0 0,3-1 0 0,1-1 1 15,4-2 1-15,1-3 0 0,1-1 2 16,-1-4 3-16,4-6 2 0,-2-3 2 15,2-3 1-15,-4 0 1 0,0-2 2 16,-2-1 0-16,-3-2-1 0,-4 2-2 16,-4-3-1-16,-3 0-2 0,-4-4-1 15,-5-3-2-15,-4-3-1 0,-2 0-2 16,-4-1-3-16,-3-2-3 0,-2 2-4 0,0 2-7 16,-2 7-5-16,-2 6-9 0,-3 4-16 15,0 7-2-15,-3 6-128 0,-1 3-125 16,-3 2-307-16</inkml:trace>
  <inkml:trace contextRef="#ctx0" brushRef="#br0" timeOffset="166272.38">10939 10166 480 0,'1'0'110'15,"1"1"1"-15,0 0-73 0,-2 0-19 16,1-1-8-16,1 2-4 0,-1-1-2 16,4 2 3-16,-1-1 3 0,1 0 3 15,2 0 5-15,3-1 1 0,2-2 4 0,4 1 0 16,2-1 2-16,3 0 0 0,4-1-1 16,4-1 1-16,4 0 1 0,3 1 0 15,3 0-1-15,4-1-5 0,4 1-4 16,1 0-4-16,4 0-3 0,0 0-5 15,4 0-2-15,4 1-1 0,2 0-1 16,3-3 0-16,2 2-1 0,3 0 1 16,4-1-1-16,-1-1 1 0,2 1-1 15,1 1 0-15,1 2 0 0,-1-1 0 0,0 1 0 16,0 1 0-16,0 1 1 0,-2-1-1 16,0-1 0-16,0-1 1 0,-1 0-1 15,0 1 1-15,-3-3 0 0,1-1-1 16,1 0 1-16,-2 2-1 0,1-1 1 15,0 0 0-15,1 1 0 0,4 1 1 0,-1 2 1 16,-5 0 1-16,1 3 0 0,-5 0 1 16,-1 0 0-16,-6 3-1 0,-7 0-1 15,-7 0-1-15,-6-1 0 0,-6-3-3 16,-8 2-15-16,-7-5-22 0,-7-1-96 16,-7-5-37-16,-7-2-121 0,-6-3-257 15</inkml:trace>
  <inkml:trace contextRef="#ctx0" brushRef="#br0" timeOffset="167161.6">11254 9512 607 0,'0'0'134'0,"1"0"1"0,-2 1-98 0,1 0-23 16,-1 1-6-16,0 4-3 0,0 2-2 15,1 5-2-15,-2 2 0 0,1 5 1 16,-2 4 1-16,2 3 0 0,-1 4-1 16,0-1 0-16,0 2 0 0,-2 1-1 15,0-2-2-15,0-2-2 0,-1 0-2 16,1-4-2-16,-2-1-2 0,2-4-1 16,0-4-1-16,-1 0 0 0,3-2 3 0,0-5 2 15,0-4 2-15,1 1 3 0,1-4 2 16,0-2 1-16,0-6 2 0,1 0 0 15,-1-3 2-15,2-3 1 0,-1-1 1 16,1-4 2-16,0 2 3 0,2-1 2 16,0 0 3-16,2 0 0 0,0 3 3 15,2 3 2-15,1 1-2 0,-1 4-4 0,2 2-1 16,1 4-3-16,0 5-2 0,2-1-4 16,1 1-3-16,2 4-1 0,1-3 0 15,2 3-1-15,1-1 0 0,-3 0-1 16,0 1-1-16,-2-2-1 0,-3-1 0 15,-3 0-1-15,-4-1-1 0,-4 2 0 16,-5-1 1-16,-5 3 0 0,-4 0 1 16,-7 1 0-16,-2 0 0 0,-4-1-1 15,-1-1-4-15,-1-3-3 0,3-5-5 16,1-1-3-16,3-4-7 0,4-4-4 16,2-2-2-16,5-2 12 0,3-2-53 0,7-1-76 15,2-3-103-15,8 2-251 0</inkml:trace>
  <inkml:trace contextRef="#ctx0" brushRef="#br0" timeOffset="167600.53">11928 9315 589 0,'-1'-1'133'0,"0"1"3"0,1 1-95 16,0-2-10-16,0 2-3 0,1 0-2 16,1-2-1-16,-1 1-1 0,1 4 0 15,2 2-2-15,-1 2 0 0,-1 3 1 16,0 5 4-16,-3 8 4 0,1 4 0 16,-2 5 2-16,0 9 1 0,-5 6-1 15,2 7-4-15,-1 5-8 0,1 5-6 16,-2 1-3-16,1 3-4 0,-1 0-6 15,2-1-9-15,-1-2-11 0,2-3-16 0,0-4-17 16,3-9-12-16,2-5 6 16,2-11-142-16,-2-7-132 0,-1-8-309 15</inkml:trace>
  <inkml:trace contextRef="#ctx0" brushRef="#br0" timeOffset="170598.83">12674 9334 554 0,'4'-1'133'0,"-1"3"4"0,-2 1-77 15,-2 3-23-15,0-1-5 0,-1 0-4 16,0 2-3-16,1-2 0 0,-1 2 0 16,1-1 0-16,0 1-3 0,0 1-1 15,-2 0-3-15,1 2-3 0,-3 0-4 0,0 4-5 16,-2 2-2-16,-2 1-3 0,-1 2 0 15,-2 3 0-15,0 3-1 0,-1 1 0 16,0-1-1-16,0 1 1 0,1-5-1 16,1-1 0-16,4-4 0 0,2-3 0 15,1-6 0-15,2 1-1 0,2-3 1 16,3 0-1-16,1 0 2 0,2 0 0 16,3-1 3-16,3 5 0 0,2-5 1 0,4 2 0 15,3-1 2-15,2 1-1 16,3-1-1-16,1 2-1 0,3-4-1 15,-1 0-1-15,-2 0-5 0,-2-5-7 0,-2 0-15 16,-3 0-12-16,-4-2 41 0,-2-3-175 16,-2-1-136-16,-4-1-341 0</inkml:trace>
  <inkml:trace contextRef="#ctx0" brushRef="#br0" timeOffset="170812.91">12843 9547 631 0,'-7'3'160'16,"4"2"5"-16,-3-2-62 0,3 1-52 15,0 2-6-15,0 0-4 0,0 2-7 16,1 2-6-16,1 2-4 0,-1 3-7 0,1 5-6 16,1 1-6-16,-1 6-2 0,0 1-1 15,1 3-1-15,0 3-10 0,1 1-14 16,-1-3 126-16,0 2-292 0,-1 1-171 15,-2 5-483-15</inkml:trace>
  <inkml:trace contextRef="#ctx0" brushRef="#br0" timeOffset="173418.28">10946 10936 526 0,'6'-4'142'15,"3"4"1"-15,-4-2-37 0,1 0-63 16,-1 1-13-16,2 2-7 0,-3 1-5 15,1-1-3-15,1 1 0 0,2 0 1 16,1 1 1-16,3 1-2 0,4 0 0 16,2 1-2-16,5 1-3 0,5-1-2 15,7 3-1-15,9 0 2 0,7-4 0 16,9-1 0-16,8 0 2 0,7-4-1 0,5 1-1 16,9-3 0-16,2 0-4 0,3 0-3 15,1-2-1-15,6 4-1 0,3 1 0 16,1-3 1-16,-1-4-1 0,4 3 0 15,1 1 0-15,2-1 0 0,4-2 0 16,-3 0 1-16,0 4-1 0,3 2 1 16,-3-2 3-16,-3-2 6 0,-2 0 2 15,-7 3 2-15,-6-2 3 0,-9-3 0 0,-9 0 1 16,-10 0-4-16,-11 2-5 0,-16 0-3 16,-12-2-5-16,-9 0-16 0,-16-1-25 15,-12 2 46-15,-12-2-202 0,-6 0-158 16,-9 4-408-16</inkml:trace>
  <inkml:trace contextRef="#ctx0" brushRef="#br0" timeOffset="173906.34">11511 10389 476 0,'-11'-3'130'16,"0"-1"7"-16,0-1-53 0,-2 3-21 16,-1-1-13-16,-2-3-12 0,-3 3-4 15,0 0-6-15,-1 3-4 0,-1 1-3 16,0 2-3-16,0 3-5 0,3 5-5 0,2 1-3 15,2 4-3-15,0 3-2 0,2 2-1 16,2 0 0-16,2 1-1 0,4 3-2 16,3-2-3-16,3-4-3 0,5-2-3 15,5-1 0-15,6-5-1 0,6-3 1 16,8-5 1-16,3-4 2 0,4-1 4 16,4-6-12-16,1-6 27 0,-1 0-156 15,-1-5-124-15,-3-2-327 0</inkml:trace>
  <inkml:trace contextRef="#ctx0" brushRef="#br0" timeOffset="174198.1">11792 10086 630 0,'3'-4'162'0,"1"-2"7"15,-1 3-88-15,-1 2-23 0,-1 0-8 16,0 4-6-16,-1 3-9 0,1 3-8 16,-1 8-5-16,0 2-1 0,2 9-2 15,-1 4-1-15,2 4-3 0,0 3-2 16,0 7-4-16,3 3-3 0,-1 4-2 16,1-1-3-16,-1 3 0 0,2 2-2 15,2-1-1-15,-1-4-5 0,2-5-7 0,1-6-5 16,1-5-9-16,-1-7-15 0,1-6-18 15,-2-4 46-15,1-6-176 0,-4-4-136 16,2-2-350-16</inkml:trace>
  <inkml:trace contextRef="#ctx0" brushRef="#br0" timeOffset="175131.06">12838 10394 484 0,'3'-2'131'16,"-2"1"8"-16,-2-3-55 0,-2 1-18 15,-3-1-14-15,-2-2-9 0,-2 2-8 0,-4-3-7 16,-2 1-9-16,-4 0-4 16,-1-1-6-16,-3 2-5 0,-2-2-1 0,2 1-1 15,1 1-2-15,0 1-1 0,3 2 1 16,1 0-1-16,5 4-1 0,3 2 0 16,3 3-1-16,3 1 0 0,3 0 0 15,3 3 0-15,3 4 0 0,5-2 0 16,1 1 1-16,2 0 1 0,1 1 1 15,3 2 0-15,2 0 0 0,-1-1-1 0,1 1 1 16,0 3-1-16,-1 0 0 16,2-1-1-16,-6 1-1 0,-1-1-2 0,-3 2-7 15,-3-1-5-15,-3 1-2 0,-4-2-2 16,-3 3-2-16,-3-4-2 0,-1 2 2 16,-3-7 6-16,0-2 4 0,-1-2 3 15,-1-2 4-15,-2-4 2 0,2-3 8 16,0-2 5-16,2-1 6 0,0-3 4 0,2-6 1 15,4-7 3-15,4-3 6 0,3-1-5 16,7-3-1-16,2-4-6 0,4 1-1 16,5 3-1-16,2 1-3 0,1 2-5 15,0 2-1-15,-1 1-7 0,0 2-21 16,-1 2-139-16,-2-3-134 0,1 5-349 16</inkml:trace>
  <inkml:trace contextRef="#ctx0" brushRef="#br0" timeOffset="177670.7">10894 11712 417 0,'-13'1'117'0,"2"-1"5"16,2-1-26-16,1 2-46 0,4-1-10 15,2-1-6-15,1 2-5 0,1-2-4 16,0 1 0-16,4-4 1 0,0 2 0 0,3-1 0 15,1-1-1-15,1-3-1 0,2 3-1 16,4-1-5-16,-1 3-5 0,1-1-5 16,3 1-3-16,1 1-1 0,4 2-2 15,2-1-1-15,3 0-1 0,4 3 1 16,5 1-1-16,6 1 1 0,7-4-1 16,6 0 0-16,8 0 1 0,3-1 0 15,9-1-1-15,5-4 1 0,8 1 0 16,4 1-1-16,3-2 1 0,6 1 0 0,6 0-1 15,2-1 1-15,2 2 0 0,0 2-1 16,1 2 6-16,2 2 3 0,2 4 2 16,-2 1 2-16,1 2 0 0,-2 1 0 15,-2 1 2-15,-4-1-7 0,-3-1-2 16,-5-1-2-16,-10-1-1 0,-8-6-1 16,-6 0 0-16,-12-4-1 0,-8-4-8 15,-11 0-20-15,-12-5-20 0,-6-2-135 0,-10-4-144 16,-11-7-357-16</inkml:trace>
  <inkml:trace contextRef="#ctx0" brushRef="#br0" timeOffset="178547.34">11279 11348 562 0,'0'-3'129'0,"-2"-2"1"16,-1 1-92-16,-1-4-11 0,-2 2-3 15,-4-2-6-15,0-3-4 0,0 2-1 16,-1 2 0-16,-1 1-1 0,1-1-4 16,-1 0-2-16,1 5-4 0,-1 3-5 0,-2 3-5 15,1 4-4-15,-1 3-2 0,2 6-1 16,0 4-2-16,2 0-5 0,3 2-3 16,6-1 2-16,2-1 3 0,3-5 2 15,1 0 2-15,3-7 4 0,2 0 9 16,2-7 10-16,-1-2 6 0,1-2 4 15,1-3 5-15,-1-3 2 0,0-2 0 16,-1-4-1-16,0-1-2 0,-1-4-3 16,-2-2-2-16,1-3-3 0,-1 0-1 0,-1-3 1 15,-1-1 2-15,-1 0 3 0,0 0 1 16,-1 2 3-16,-2 2 0 0,1 1 2 16,-2 2 0-16,-2 5 0 0,1 2-2 15,-1 4-1-15,-1 3-1 0,1 4-3 16,1 3-4-16,-1 2-3 0,1 3-3 15,1 6-2-15,2 5-2 0,-2 3-2 0,1 7-2 16,0 5 2-16,0 7 0 16,1 1 0-16,1 4 0 0,-2 1-3 0,0-3-5 15,3 1-6-15,-1-4-5 0,1-4-3 16,3-4-3-16,1-5-12 0,2-5-6 16,1-5 1-16,1-6 0 0,1-6 0 15,2-5 11-15,-1-6-23 0,0-4-97 16,2-2-104-16,-2-5-274 0</inkml:trace>
  <inkml:trace contextRef="#ctx0" brushRef="#br0" timeOffset="178930.84">11675 11128 532 0,'1'2'140'16,"-1"-1"5"-16,0-1-55 0,0 1-32 0,0 0-2 15,-1 0 0-15,0-2-8 0,-1 0-8 16,-3-1-6-16,0 0-7 0,-2-1-10 16,-3-2-7-16,2 2-3 0,-3 0-4 15,-1 0-2-15,1 1-3 0,1 2-1 16,0 2-1-16,0 3 0 0,-1 2 0 16,1 2-1-16,2 3 1 0,1 4 0 15,-1 2 0-15,2 2 1 0,0 2-1 16,2 1 0-16,0 1-1 0,1 0-2 0,0 0-2 15,2 0-1-15,0 1-1 0,0 1-1 16,2-3-1-16,1 1-1 0,0-2 1 16,1-1 2-16,1 0-1 0,-1-3 1 15,0-1 1-15,2 1 0 0,0-3 0 16,1-1 1-16,0-1-1 0,1-3-1 16,0-2-1-16,2-2-3 0,0-3-3 15,0-2-3-15,-2-2-3 0,2-3 21 0,0-4-139 16,0-2-111-16,-1-2-290 0</inkml:trace>
  <inkml:trace contextRef="#ctx0" brushRef="#br0" timeOffset="179221.48">11680 11351 552 0,'-5'4'125'0,"0"-1"0"0,1 2-87 16,1 3-18-16,-2-1-6 0,1 0-4 15,1 2-4-15,-1 3-2 0,3-1-1 16,1 1-1-16,1-1-3 0,3-1 0 16,2-1 0-16,2-2 0 0,2-3 0 15,1-2 0-15,1-3 0 0,1-1 2 16,0-2 2-16,-1-1 2 0,-1-3 4 0,0 0 3 16,-3 1 4-16,-4 0 5 0,-1 1 5 15,-1-2 2-15,-4 0-1 0,-2 1-4 16,-5-1-4-16,-2-1-4 0,-2 0-8 15,-2 0-11-15,-2 0-8 0,-1 2-10 16,-1 5-7-16,3 1 11 0,2 0-141 16,1 2-120-16,5 3-302 0</inkml:trace>
  <inkml:trace contextRef="#ctx0" brushRef="#br0" timeOffset="179614.46">11899 11141 518 0,'-1'-4'131'0,"0"1"4"0,1 0-49 16,1-1-47-16,0-1-5 0,3 2-1 0,1-1-4 16,1-1-4-16,0 0-3 0,1 0-4 15,1 2-4-15,-2 1-3 0,2 1-4 16,-1 1-2-16,2 0-3 0,-1 3-3 15,-2 0-1-15,0 1 0 0,-2 0-1 16,0 2 0-16,-3 1 1 0,-1 3 0 16,-3 1-1-16,2 3 1 0,-3 4-2 0,1 2-1 15,-2 4-3-15,1 1-5 16,1 3-2-16,0 3-2 0,2 2-1 0,2 0 1 16,3 0 2-16,0-3 2 0,3 2 4 15,0-1 4-15,1-3 2 0,-1-4 1 16,-2-1 1-16,1-1 0 0,-2-2 1 15,-3-5-1-15,-1 0 1 0,-3-2 0 16,-5-1-1-16,-1-3-1 0,-4-1-6 16,-1-2-6-16,-2-4-31 0,-3-1-90 15,-1-4-105-15,-2-4-257 0</inkml:trace>
  <inkml:trace contextRef="#ctx0" brushRef="#br0" timeOffset="179944.66">12176 10956 452 0,'2'-1'125'0,"0"4"7"0,1 1-2 0,1 5-89 16,-1 4-5-16,1 5 3 0,1 3 0 16,-2 5 2-16,1 5 0 15,0 3-2-15,-1 3 0 0,-1 1-3 0,2 4-5 16,0 2-7-16,-2-1-7 0,1 2-5 16,0 2-6-16,1 0-3 0,-1-3-1 15,-1-1-2-15,0-2-2 0,2-2-5 16,-2-5-10-16,0-3-15 0,0-5-13 15,0-4-4-15,2-3-134 0,-2-4-134 0,-1-6-316 16</inkml:trace>
  <inkml:trace contextRef="#ctx0" brushRef="#br0" timeOffset="180424.37">12677 11024 521 0,'8'2'149'0,"-1"3"7"15,-1 2-11-15,1 1-87 0,-1 3-5 16,1 2-5-16,-2 3-7 0,0 3-8 16,1 2-8-16,-1 2-5 0,0 2-7 15,-2 1-5-15,2-1-3 0,-2-1-2 16,0-2-3-16,0-2-4 0,-1-2-8 0,0-3-13 16,0-3-12-16,0-2-10 0,1-2-8 15,-1-1-48-15,0-4-75 0,-1 0-110 16,3-4-241-16</inkml:trace>
  <inkml:trace contextRef="#ctx0" brushRef="#br0" timeOffset="180837.24">12955 11166 611 0,'4'-2'145'15,"-1"1"4"-15,2-2-98 0,-1-2-14 16,3 1-5-16,-1-1-5 0,2 1-4 16,1 1-2-16,0-2-2 0,2 3-1 0,1 1-1 15,2 1-2-15,0 3-3 16,0 2-2-16,0-2-5 0,-1 5-1 0,2-1-3 16,-3 5-1-16,-1-1 0 0,-3 1 0 15,0 1 0-15,-2 2-1 0,-4-1 0 16,-4 5 0-16,-4-4-3 0,-2 2-1 15,-3 1-2-15,-2 0-1 0,0-2-2 16,-2-1 0-16,2-4 1 0,1-1 2 16,0-3 2-16,2-1 1 0,2-2 3 15,3-2 0-15,1-1 1 0,3 2 0 0,3-2 0 16,4 3 2-16,4-2 1 0,4 0 2 16,5-1 2-16,5 0 0 0,9 0 1 15,5 1-1-15,6-2 0 0,7 0-3 16,6 0-2-16,5 0 0 0,4 0-3 15,2-1-2-15,1 1-9 0,-1 0-18 16,-1 0 81-16,-2-2-220 0,-2 0-144 0,-2 1-387 16</inkml:trace>
  <inkml:trace contextRef="#ctx0" brushRef="#br0" timeOffset="-208348.66">10862 7862 373 0,'16'4'97'0,"-5"0"7"0,-1-1-45 15,-5-2-17-15,-2 1-5 16,-1 0-2-16,0 2-4 0,-2 0-3 0,1-1-3 15,-1-1-3-15,-1 0-2 0,1-2-1 16,-1 1 0-16,1-1 3 0,0-3 4 16,-1 3 0-16,1-2-1 0,1 1 0 15,-1 1 2-15,1-1 0 0,-1 0-4 16,0-1-4-16,1 1-3 0,-2-1 1 0,0-1 0 16,-1-2-4-16,0 5-3 0,-4-3-2 15,0 3-2-15,-6-3-1 0,1 2-3 16,-5-1 0-16,0 4 0 0,-2-7-1 15,-2 4 0-15,-2 0 0 0,-1 0-1 16,-5-1 1-16,-2 0 0 0,-3 0-1 16,-2 4 1-16,-4-3 0 0,0 1 0 15,-3-1 0-15,-2 0 0 0,2 2-1 16,-2-3 1-16,-2-1-1 0,0-1 0 0,-2 0 1 16,1 0-1-16,1 4 0 0,-2-3 0 15,-1 6 0-15,0-1 1 0,-2 1-2 16,1 1 2-16,0 1-1 0,-2-2 0 15,-2 1 0-15,3 1 1 0,-1 1-1 16,1 1 0-16,-1 2 1 0,-2-2-1 16,-3 1 1-16,1 2-1 0,-3-1 1 0,-4-1 0 15,-1 1 0-15,-2 1-1 0,-2-2 1 16,-2 2 0-16,0 1 0 0,-3 0-1 16,1 1 0-16,1 1 1 0,1-1-1 15,2 2 0-15,2-2 0 0,0 1 0 16,6 0 0-16,2-1 0 0,3-2 1 15,7-1-2-15,5 1 1 0,8-1 0 16,7-3 0-16,5 1-1 0,5-2 0 0,6 0 0 16,5-2 0-16,0-1-2 0,4-1 0 15,2 1-2-15,-1 0-3 0,4-4-8 16,-1 4-16-16,-1-1-13 0,1-1 42 16,-1-1-173-16,0-2-134 0,-1 0-337 15</inkml:trace>
  <inkml:trace contextRef="#ctx0" brushRef="#br0" timeOffset="-207801.75">7829 7973 376 0,'1'2'113'0,"2"-1"8"0,1 3-11 16,0-2-44-16,1 2-12 0,-1-2-1 15,1 0-9-15,-2 0-5 0,0 2-7 0,-1-3-7 16,-2 0-7-16,1 0-5 0,-1 0-3 16,-1 0-3-16,-1 2-1 0,-1 1-2 15,-4 0 0-15,-3 4-1 0,-3 2-1 16,-2 0 0-16,-3 5 0 0,-1 0-1 16,-1 1 0-16,0 2-1 0,2 1 1 15,0-2-1-15,1 3 0 0,0-3 0 16,3-1 0-16,2-2 0 0,3 0 0 0,4 2-1 15,1-4 0-15,3-2 0 0,3-2-1 16,3 1 2-16,1-1 0 0,6-3 0 16,3-2 2-16,1 1 0 0,5-2 0 15,3 2 2-15,3-4 1 0,3 4-1 16,1-3 0-16,4 1 0 0,2 0 0 16,3-1 0-16,2-1-2 0,1-1 0 15,-2 1-1-15,3 0-1 0,-2-2-1 16,-3-1-9-16,1 0-17 0,-5-1-136 0,-3 1-135 15,-7-5-345-15</inkml:trace>
  <inkml:trace contextRef="#ctx0" brushRef="#br0" timeOffset="-203103.72">5788 7947 441 0,'0'-1'115'16,"0"1"4"-16,-1-1-52 0,1 1-23 15,0 0-9-15,0 0-6 0,0 0-3 16,1 1-2-16,-1-1-1 0,0 0 1 15,1 0 0-15,-2 0 1 0,-1 0-1 16,-1 0-4-16,-2-1-4 0,-1 2-2 0,-3-1-4 16,-3 0-3-16,-1 0 0 0,-2 0-2 15,-4 0 0-15,-3 2 0 0,-2 0-1 16,-3 1-1-16,-1 0 0 0,-1 0-3 16,-1 2 0-16,3 1 0 0,1 1 0 15,2 1-1-15,6 0 1 0,1 0-1 16,4 3 0-16,3 0 0 0,3 1 0 15,3-1 0-15,5 2 1 0,0 0-1 16,5 4 2-16,3-2-1 0,2-2 2 0,3 3 0 16,1-4 0-16,4 1 2 0,4 0-1 15,2 1 0-15,1 0 1 0,3 3 0 16,0-1-1-16,0 3 1 0,-4-3-2 16,-2 2 1-16,-5-3 0 0,-4 2-2 15,-5-4 1-15,-5 1 0 0,-4 1-1 16,-4 0 1-16,-5-2 0 0,-4 0 0 15,-5 0 1-15,-5-2-1 0,-3 0 0 0,-4-3 0 16,-1-3 0-16,-2-1-1 0,-1-2 0 16,-1-2 0-16,1-3-2 0,0-2-7 15,1-3-7-15,1-1-10 0,1-2-9 16,4-1-8-16,3-2 157 0,3-3-282 16,5-2-136-16,4-5-395 0</inkml:trace>
  <inkml:trace contextRef="#ctx0" brushRef="#br0" timeOffset="-202784.59">5539 7598 722 0,'2'2'156'16,"-2"1"3"-16,-1 3-124 0,0 1-7 15,-1 4 2-15,1 5 5 0,0 6-1 0,1 5 1 16,1 6-3-16,2 3-6 0,-3 7-4 16,0 2-6-16,0 5-5 0,-2 6-4 15,2 2-4-15,-3 5-1 0,-1 8-1 16,0 0-3-16,0 8-4 0,2 1-7 16,-1-2-6-16,-2-1-4 0,2-4-2 0,0-9-1 15,2-4-4-15,1-11 2 0,-2-10-9 16,2-7-6-16,3-8 0 0,-1-9-126 15,2-9-125-15,5-12-302 0</inkml:trace>
  <inkml:trace contextRef="#ctx0" brushRef="#br0" timeOffset="-202082.75">6280 8089 443 0,'10'-7'134'15,"-3"2"7"-15,-2-2 9 0,-2 2-88 16,2-1-6-16,-4-2-2 0,-2 3-5 15,-4-2-7-15,-1-1-7 0,-4-1-9 16,-3-2-7-16,-5 1-7 0,0 2-4 16,-5 2-5-16,0 4-2 0,-4 4-2 15,0 7 0-15,1 4 0 0,0 8-1 16,2 2 0-16,5 4 1 0,1 1-1 0,7 1 0 16,6-3 0-16,3 0-1 0,5-6-1 15,6-4 0-15,3-3 2 0,4-2-1 16,2-4 2-16,2-2 0 0,3-6 2 15,2-5 1-15,-2 0 0 0,0-1 1 16,-2-3 0-16,1-2 2 0,-4-2 1 16,-2 1 2-16,-3 1 2 0,-2-2 3 0,-2-3 1 15,-2 1 0-15,-3-1 0 0,1 3-1 16,-5 0 0-16,1 4-2 0,-1-1 0 16,0 7 0-16,-1 1-3 0,-1 2-2 15,1 3 0-15,-1 2-3 0,0-1 0 16,-1 6-3-16,0-3 0 0,0 3 0 15,2 5 1-15,0 0 0 0,1 3-1 16,4 0 1-16,1 4 0 0,0 8 0 16,3-2-1-16,-2 4 1 0,2 3 0 0,-2 2-1 15,-1 0 0-15,-2 4 0 0,1-5 0 16,-3 2-1-16,-2 1 1 0,-4-3-1 16,1 1 0-16,-3-3 0 0,-1-2 1 15,-4-3-1-15,1-1 1 0,-3-5 0 16,1-5 1-16,-1-2 0 0,-2-4 1 15,-3-1 1-15,-2-6 1 0,-1-7 2 0,-2-3 0 16,-2-3-1-16,-3-6 1 0,3-2-2 16,0-6-1-16,3 4-1 0,2 0-2 15,3 1-4-15,5 2-4 0,4 3-5 16,2 2-8-16,5 4-11 0,2 0-23 16,1-1 144-16,3 1-289 0,3 0-166 15,4-3-452-15</inkml:trace>
  <inkml:trace contextRef="#ctx0" brushRef="#br0" timeOffset="-201482.19">6551 7950 509 0,'1'1'139'15,"-1"1"11"-15,1-1-29 0,0 1-55 16,-1 0 0-16,-1 3 3 0,0 1-3 0,0 3-6 16,0 4-8-16,0 5-7 0,0 7-8 15,1 4-6-15,0 7-6 0,2 5-6 16,0 4-3-16,0 4-5 0,-1 4-3 15,-1-2-2-15,0 5-5 0,-1 4 0 16,-1-1-5-16,-1 0-5 0,-1-3-5 16,2-5-6-16,1-3-7 0,0-5-10 15,0-6 0-15,2-7-10 0,0-6-12 16,0-5-8-16,4-6 27 0,0-5-148 16,0-8-124-16,3-6-325 0</inkml:trace>
  <inkml:trace contextRef="#ctx0" brushRef="#br0" timeOffset="-201103.22">6532 8150 603 0,'-4'-7'154'0,"1"-1"8"16,-1-1-68-16,2 0-41 0,1-2-6 15,2 0-1-15,1 0-7 0,2-1-7 16,1-2-3-16,2-1-3 0,2-3-1 15,5 2-3-15,0-1-1 0,2 2-3 16,3 1-2-16,3 2-2 0,1 3-4 16,1 2-2-16,1 4-2 0,1 2-3 15,4 4-2-15,1 2-1 0,-1 6 0 16,2 3 0-16,-1 3 0 0,-3 2-1 0,-1 3 0 16,-6 2 1-16,-3 2-1 0,-5-2 0 15,-4-3 0-15,-5 0-1 0,-5-2 1 16,-3-2 0-16,-5-2 0 0,-4 0 1 15,-5-1-2-15,-4 0 0 0,-6-2-2 16,-5-2-1-16,-4 0-3 0,-4-6-4 16,0-1-6-16,-3-7-6 0,0-7-12 0,5-1-10 15,4-2-13-15,4-4-8 0,5 3 16 16,6-2-134-16,5 3-121 0,6 5-288 16</inkml:trace>
  <inkml:trace contextRef="#ctx0" brushRef="#br0" timeOffset="163050.49">10698 13062 516 0,'6'17'120'16,"4"-2"0"-16,5-6-47 0,4 0-66 15,4 1-2-15,4-1 1 0,2-4 1 16,2 2 1-16,1-2 2 0,3-2 2 0,4 2-1 16,-1-4 0-16,1 2 0 0,0 3 0 15,3-2 0-15,-1 0 2 0,3 3 1 16,3-2-1-16,6 4-1 0,2 0 1 16,3 0-2-16,3-1-3 0,6 3-3 15,3 0-1-15,4 5-1 0,5-2 0 16,3 0 1-16,5 0 1 0,5 2 1 15,2-2 2-15,4-5 3 0,-1-4 0 16,3 0 1-16,1-3-1 0,4-4-2 0,1-6-1 16,-1-4-1-16,2-1-3 0,-1-4-2 15,-1 1 0-15,0-3-2 0,-5 0 1 16,-5 2-1-16,-5 2 0 0,-8 1 0 16,-2 2 0-16,-9-5 0 0,-4 6 0 15,-4 0 1-15,-4 0-1 0,-5 0 0 16,0 0 2-16,-7 1 3 0,-2 2 2 15,0-3 2-15,-3-1 2 0,-3-3 1 16,2-3 1-16,-8 0 0 0,0-8-3 0,-4-4-1 16,-6-5-3-16,-4-5-1 0,-4-9-2 15,-2-5-1-15,-2-6-2 0,1-4-1 16,3-9-1-16,2-3 1 0,1-5-1 16,0-1-1-16,2-5 2 0,1-1-1 15,2-1 1-15,-2 1 0 0,1-1 1 16,1 0 0-16,-3 1 1 0,-1-2 1 0,1 1 2 15,-5 1 1-15,-2-2 3 0,-4 2 2 16,-6-2 1-16,-1 2 0 0,0 1-1 16,-2-4-1-16,-2-2-2 0,-3-6-2 15,1 1-3-15,3-2-1 0,1-5-1 16,0-4 0-16,-2 2 0 0,4-1 0 16,6-3-1-16,5-3 1 0,2 0 0 15,1 1-1-15,2-1 1 0,2 1 1 16,-1 4 0-16,-4 4 2 0,-4 3 1 0,-3-3-1 15,-1 2 0-15,-2 2-1 0,-3 0 0 16,-1-4-2-16,-1 0-1 0,1-2-1 16,1 3-1-16,-2 5-2 0,-2-3-2 15,2 3 0-15,2 3-2 0,-1 0 0 16,-1 4 0-16,0 7 2 0,-1-1 1 16,-1 5 3-16,1 7 2 0,-2 6 1 0,1 9 3 15,-2 1 2-15,-1 3 0 0,-3 6 0 16,-4 7 0-16,-6 3 0 0,-1 0 0 15,-1 1-3-15,-7 0-1 0,-4 2-1 16,-6-1 0-16,2 1-1 0,-1 2 1 16,-9 3-1-16,-4 1 0 0,4 7 1 15,0 2-1-15,-3 0 0 0,-9 4 0 16,-5 0 0-16,1 2 0 0,-7 5 1 16,-9-3-1-16,-6 0 0 0,0 6 0 15,-9-1 0-15,0 3 0 0,-9-1 0 16,-4 0 0-16,-5 4 0 0,-2-2 0 0,0 0 0 15,0-1 1-15,1-2-1 0,2-1 1 16,1 1-1-16,5-2 1 0,-1-3 0 16,2 2 0-16,3-2 0 0,0 0 0 15,5 2 0-15,-5-2 0 0,5 2 0 16,3 3-1-16,-2 0 1 0,6 0 0 16,2 3-2-16,2 2 0 0,3 2-2 0,-1 3-1 15,2-2-2-15,5 7 0 0,1 3 0 16,2 2 0-16,4 0 0 0,2 2 1 15,5 1 0-15,1 3-1 0,4 0-1 16,0 2 0-16,4 3 0 0,2 0 0 16,4 0 2-16,4 2 1 0,5 2 1 15,2-1 2-15,5 1 1 0,4-3 0 16,4 2 1-16,3 3-1 0,0-2 0 16,4 3 0-16,1 1 0 0,3-3 0 0,1 3 1 15,2 2-1-15,0 3 1 0,-1 4 2 16,1 2-2-16,-1 3 1 0,-1 7 0 15,2 5 0-15,-1 3 0 0,0 0-1 16,1 5 0-16,-2 4 0 0,2 3 0 16,0 4 0-16,-3 0 0 0,0 0-1 15,-1 5 1-15,0 1-1 0,-1 2 1 0,-2 4 0 16,0 0 0-16,-1 7 0 0,2 7 0 16,1 4 0-16,-1 1 0 0,1-1 0 15,3 3 0-15,1 1 0 0,3 0-1 16,-1-2 1-16,5-3-2 0,5 6 1 15,0 1-2-15,-2 0 1 0,0 3-1 16,2 2 0-16,-4 4 1 0,-5 5 0 16,-1 5 0-16,-2 5 1 0,-2 2-1 0,-1 5-1 15,0-2-7-15,2-1-6 0,2 0-4 16,2-2-3-16,2-6-3 0,2 2 1 16,0-7 1-16,0-1 7 0,2-3 6 15,-2 0 6-15,-4-5 4 0,2 0 3 16,3-4 0-16,-2-4 2 0,0-2 0 15,0-4 2-15,5-4 0 0,3-6 1 16,1-4 0-16,2-4 0 0,3-4 0 0,4-4 0 16,3-2-1-16,3-5-1 0,2 0-2 15,3-2 0-15,5-2-2 0,3-4 0 16,2-3 0-16,4-3-1 0,2-2 1 16,3-2-1-16,4-3-1 0,4-5-6 15,4 2-7-15,4-4-135 0,5 0-123 16,5 1-322-16</inkml:trace>
  <inkml:trace contextRef="#ctx0" brushRef="#br0" timeOffset="169151.27">13145 8429 511 0,'-12'16'112'0,"3"-2"0"15,4-5-66-15,3-6-42 0,1-1-3 16,1-1 1-16,0 0 4 0,0-2 0 0,0 0 2 16,0 1-1-16,0-1 1 0,0 2-1 15,-2-2-1-15,1 1-3 0,-1 1 0 16,-1 3-1-16,0-2 2 0,-1 3 2 16,0 1 1-16,0 0 2 0,0 0 0 15,1-1 1-15,1 0-1 0,0-1-1 16,1-2-2-16,-1-2-1 0,2 0-1 15,2 1 0-15,0-4 1 0,2-3-1 16,2-1 0-16,1-1 1 0,3-2-2 16,4-1-2-16,2 1 0 0,4 1-2 0,3-1 1 15,6 1 0-15,-1-2 0 0,5 0 1 16,2 0-1-16,4-4 1 0,1 1 1 16,5-2 0-16,2 1 2 0,7-2 3 15,5 3 3-15,-1-1 0 0,0 2 0 16,1-2 0-16,1 3 0 0,-1 0-3 15,-3 2-2-15,-5-2-3 0,3 0-1 16,-4 3 0-16,-5-4 0 0,-1 5-1 0,-7-1 1 16,-5 0-1-16,-5 3 0 0,-8 1 0 15,-5 2-1-15,-2 2 4 0,-11 0 3 16,-9 1 0-16,-7 4 1 0,-10-1 0 16,-7 3 0-16,-7 0 1 0,-8 4-3 15,-5 2-4-15,1 0 0 0,-5 2 0 16,6 0-1-16,0-1 0 0,1-2 1 15,1 1-2-15,-3-2 1 0,4 0 0 0,2 1-1 16,0-1 1-16,1 0 0 0,1 1-1 16,3-2 1-16,7 0 1 0,4-4-1 15,5 1 0-15,3-5 1 0,7 0 0 16,4-1 0-16,3 1 2 0,5-3 1 16,1 3 1-16,1-1 3 0,0-1 0 15,2 0 0-15,5 0 0 0,0-2-1 16,7 0-2-16,2-2-1 0,5-2-3 0,4 1-1 15,4-3 1-15,2-3-1 0,7 0 0 16,3-3 0-16,5-2-1 0,1 0 0 16,2-2 1-16,3 1-2 0,2 3 1 15,-1 2 0-15,0 3 0 0,-3 0 0 16,6 3 1-16,-4 2 0 0,-5 0 0 16,0 0 0-16,-3 2 0 0,-6 1 1 15,-4 1 0-15,-9 1-1 0,-3-1 0 0,-4 2 0 16,-8-1 3-16,-9 1 1 15,-7 2 2-15,-9-2-2 0,-8 2 0 0,-11 2-1 16,-4 1-1-16,-8 3-6 0,-7 1-2 16,-4 0-1-16,0 3-2 0,-1 2 1 15,1 2 0-15,-4 0 0 0,-6 2 2 16,2 0 0-16,-1 3 1 0,2 1 2 16,-1-2 0-16,4 1 2 0,6-2-1 15,7 0 2-15,5-3-1 0,7-1 1 16,4-5 0-16,9-2 0 0,4 0 0 0,3-2 0 15,6-3-2-15,5-2 0 0,4 1 0 16,9-1 2-16,9-2 3 0,4-4 2 16,6 2 1-16,10-4 1 0,7-2 1 15,8-3 0-15,4-1-2 0,2-5-3 16,7 1-2-16,-2 1-1 0,0-1 1 0,1 3-1 16,-1 0 0-16,0-1 1 0,-6 4-1 15,-3-1 0-15,1 2 1 0,-5 4-1 16,-8 2 0-16,-1 4 1 0,-8-1-1 15,-4 4 0-15,-4 2 0 0,-10-3 0 16,-3 0-1-16,-4 0 3 0,-9 0 2 16,-8 3 0-16,-5 2 0 0,-8-2-1 15,-6 4-1-15,-6 0 0 0,-6 1-5 16,-5 1-5-16,-3-1-4 0,-7-3-2 0,2 2-4 16,-2 1-1-16,-2-4-1 0,-1 1 3 15,4-3 3-15,3 1 2 0,8 3 5 16,3-1 3-16,6 0 2 0,6-1 1 15,9-1 1-15,7 1-1 0,2-3 0 16,4-2-2-16,4-1 0 0,4-1 3 16,6 3 0-16,2-4 2 0,4-2 1 0,6 0 0 15,7-2 2-15,7 0 1 0,5 0-1 16,0-3-2-16,4-2-1 0,4 0-1 16,3 3 0-16,0-5 0 0,1-4-1 15,0 1 0-15,4-1 0 0,-2 3 0 16,-5-1-1-16,2 1 1 0,-6 7 0 15,-3 1 0-15,-6 2 0 0,-8 0 0 16,-4-1 0-16,-6 5-1 0,-8 0 3 16,-9-3 0-16,-9 2 0 0,-11 0-1 0,-4 2-4 15,-9-2-3-15,-6-1-2 16,-7 4-6-16,-4-1-3 0,0 0 0 0,3 1 0 16,-3 1 5-16,2-1 2 0,6 1 4 15,4-3 3-15,8 1 2 0,5 2 1 16,4-3 1-16,6 0 0 0,7 1 2 15,1-1 2-15,3 0 1 0,2 0 4 0,3-1 2 16,4-4-1-16,5-1-1 0,8-5 0 16,6-1-2-16,6-5-2 0,9 1-3 15,6-5-3-15,2 2-3 0,5-3-4 16,-1 4-8-16,-1-1 161 0,-1 1-290 16,-5 1-140-16,-13 0-414 0</inkml:trace>
  <inkml:trace contextRef="#ctx0" brushRef="#br0" timeOffset="-90322.63">10848 11724 495 0,'-2'4'124'0,"-1"-3"1"15,2-1-31-15,0-1-72 0,0 0-9 0,1-1-3 16,0 2-4-16,-1-1-1 16,1-2-1-16,-1-1-2 0,1 3-1 0,-1-1 0 15,1 1 0-15,-1-1-1 0,1 1 1 16,0 1-1-16,0 2 0 0,0-2 1 16,0 0-1-16,0 0 2 0,2 1 1 15,-1-1 4-15,1 0 5 0,1 0 3 16,3 0 2-16,2 0 2 0,0-1 0 15,4-1-1-15,3 3-4 0,2-1-4 16,3-3-4-16,2 1-2 0,2 1-2 16,0-1-1-16,1-2-1 0,-1 0 1 15,0 1-1-15,0 1 0 0,0 2 1 0,-1-2-1 16,1 2 0-16,0 2 0 0,2 0 1 16,0 0 2-16,3-2 3 0,1 2 1 15,3-2 3-15,1 0 2 0,2 0-1 16,2-4 0-16,0 0-1 0,1 0-4 15,2-3-1-15,-3 0-2 0,4 1-1 16,-3-2-1-16,2 2 0 0,-2 2-1 0,2 1 0 16,-3 1 1-16,1-1-1 0,-2 3 0 15,-1 3 0-15,-1-2 0 0,-2 0 0 16,-2 1 1-16,-2 0-1 0,1 1 1 16,-2 1 1-16,0-1-1 0,0 1 1 15,2 0 0-15,0-1 1 0,0-3-1 16,2 0 0-16,0-2-1 0,-2-2 1 15,1 2-2-15,-3-1 1 0,1 0-1 0,-3 2 0 16,-3 0 0-16,-1 2 0 0,-1-2 0 16,-5 2 0-16,1 1 1 0,-2-1 0 15,2 2 0-15,-2-1 0 0,1 2 0 16,0 2 0-16,1-1 1 0,3-1 0 16,0 0 1-16,-2 2 1 0,4-5 1 15,2 3 1-15,3-5 0 0,1 1 0 16,2-1-1-16,2 0 0 0,2-2-1 0,2 3-2 15,-1-4 0-15,0 2 0 0,1 0-1 16,1 2-1-16,1 0 0 0,1 0 0 16,-2 1 0-16,1 0 1 0,3 1-1 15,-2 3 0-15,0-1 0 0,-2 2 1 16,1-1 0-16,-1 2 1 0,-3-2 0 16,0 2 1-16,-3-3 0 0,-4 0 1 0,-2-3-1 15,-6 0 1-15,-1 0-1 0,-4 2 0 16,-3-1 0-16,-4 0-1 0,-2-2 1 15,-1 3 0-15,-1-2 1 0,0 0 0 16,-1-1 1-16,0 0-1 0,-1-1 0 16,2 1 0-16,-3 1-2 0,1-1-2 15,-1 0 1-15,0 0-1 0,-1 0-1 16,1 0 1-16,0 0-3 0,0 0-5 16,0 0-5-16,0 2-13 0,0-3-21 15,0 1 155-15,-1 1-293 0,-1-4-157 0,-4-9-437 16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1-20T16:59:07.64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15500 13983 661 0,'-2'15'162'15,"5"0"2"-15,-1-6-64 0,0-6-61 0,1-1-10 16,1-2-7-16,0 2-5 0,-1-1-1 16,1-2-1-16,-2 0-2 0,0 1-3 15,-2-2-6-15,-1-3-4 0,-2 1-4 16,-4 0-3-16,-5 1-6 0,-5 1-4 16,-2 0-4-16,-9 2-2 0,-1 1 0 15,-2 1 0-15,-5 2 1 0,1-4 4 16,-3-2 4-16,-4 2 3 0,-1-1 3 15,-2 0 4-15,-1 0 1 0,6 1 3 0,0 1 0 16,3 1 0-16,1 1 1 0,2-1 0 16,1 0 0-16,-5-1 1 0,-3-1-1 15,-4 0 0-15,-3 0 0 0,1 0 0 16,1 0-1-16,-2-1-1 0,-5 1-3 16,-5-2-3-16,-5-1-2 0,2-2-1 15,-2-1-2-15,-7-1 0 0,-1 2-1 16,4-1 1-16,1 3 2 0,4-2 1 0,-2 1 1 15,0 1 2-15,1-2 1 0,-1 1 2 16,2-2 0-16,-2 2 2 0,-3 0 1 16,2 1 0-16,0 0 2 0,-2 4 1 15,-1 0 3-15,-2 2 3 0,-2 0 2 16,-2 5 3-16,-3-2 2 0,-2 3 1 16,-2-3-2-16,-5 4-2 0,-1 0-2 15,-1-2-4-15,-2-3-2 0,-1 1-2 0,-1-1-2 16,-1 1-1-16,-1-2 0 0,0-2 1 15,0 1-1-15,1 0 1 0,-2 1-1 16,-2-2 1-16,1 2 2 0,-1-4 4 16,-1 1 3-16,2 2 2 0,-2-2 4 15,3-2 2-15,1-2 2 0,1-2-1 16,2 3-2-16,1-1-3 0,1-3-2 16,0 0-3-16,1-5-3 0,1-1-2 0,3 1-1 15,-2-2-2-15,2-3 0 0,2 1 0 16,0-1-1-16,0 2 0 0,2 6 1 15,-1-4 0-15,-1 2 2 0,0 3 0 16,0 2 0-16,1 4 2 0,0 3-1 16,-3 0 0-16,0 2-1 0,0 3-1 15,-1 2 0-15,1 2-1 0,0 1 0 16,-1 2 0-16,0 1-1 0,2 4 0 16,0 2 0-16,3-1 0 0,2 1 0 0,-1 7-1 15,3-3 1-15,3 1-1 0,4 4 0 16,2-1 0-16,2 4 0 0,5 1 0 15,5-2 1-15,4 5-1 0,5-1 0 16,3 5 1-16,3 2-1 0,7 4 1 16,0 2 0-16,3 4 0 0,3 0 0 15,0 4-1-15,5 0 1 0,3 4-1 0,0-1 0 16,5-1-1-16,4 3 1 0,3 1 0 16,5-1-1-16,2 1 1 0,5-4 1 15,2 0-1-15,4-1 1 0,4-2 1 16,2-4-1-16,5-1 1 0,2-2 0 15,5-3 1-15,1-3-1 0,6-3 1 16,4-4 1-16,1-2-1 0,8-3 1 16,4-1-1-16,7-4 1 0,5-3 0 15,6 0-1-15,7-3-1 0,6-4-1 16,6-2-1-16,7-4-2 0,3-2-2 0,6-1-2 16,4-3-1-16,7-2 0 0,3 0-1 15,2-1-1-15,5-5 2 0,4 4 0 16,3-1 2-16,3-1 2 0,2-2 0 15,5 3 1-15,0 1 2 0,5 0 1 16,1 0 1-16,3 1-1 0,-1 2 1 16,0 5 0-16,2-4 0 0,1 0 0 0,-2 6 1 15,2-2-1-15,-1 1 0 0,2-1 1 16,2 2-1-16,-5-1 0 0,2 1 0 16,-2-4-1-16,-1-1 1 0,2-1 0 15,-2-3-1-15,-1-4 1 0,3-2 1 16,-4-3-1-16,-1 1 2 0,2-1 0 15,-7-2 2-15,-1 1 2 0,-1 0 2 16,0 2 1-16,4-4 1 0,-8-1 1 16,-6 1 0-16,-2-1-1 0,-5 1-1 15,-11-4-3-15,-5 0-1 0,-3 0-1 0,2 0-2 16,2 0-1-16,-4-1 0 0,-1-2-1 16,-1 2 0-16,-5-1-1 0,-16 3 0 15,-6-2 1-15,-10-2-1 0,-7 3 0 16,-5-2 1-16,-5-1-1 0,-6-3 1 15,-6-2-1-15,-3 0 1 0,-6-2 0 0,-6-2 1 16,-3 0 3-16,-5 1 2 0,-2-1 0 16,-1 1 2-16,-3-6-1 0,-1 0 1 15,-3 2-3-15,-3-3 0 0,-3-1-1 16,-2-3 0-16,-6 1-2 0,-6-3 0 16,-6-1-1-16,-5-2-2 0,-6-3-1 15,-4 3-1-15,-5 0-1 0,0-1 0 16,-1 6 1-16,4 2 0 0,3-4 1 15,3 3 1-15,4-1 1 0,5 1-1 16,4-3 0-16,2 0 0 0,1 0 0 16,1 1-2-16,0 2-4 0,1 1-5 0,0 1-9 15,-4 1-15-15,0 3-33 16,-5-3-132-16,-15 2-149 0,-3-6-359 0</inkml:trace>
  <inkml:trace contextRef="#ctx0" brushRef="#br0" timeOffset="32299.92">3851 14580 680 0,'-10'21'172'15,"6"-5"5"-15,0-3-99 0,1-4-17 16,1-1-10-16,1-2-14 0,1 1-12 0,1-3-7 16,1 0-5-16,3-1-3 15,0 2-4-15,5 0 0 0,2 0-1 0,7-1 0 16,5 1 0-16,7 1-1 0,7-2 1 16,8-2-2-16,10 0 0 0,10 2-1 15,6-3 0-15,8-4-1 0,8 2 0 16,8 0 0-16,6-1 1 0,3 0-2 0,2 0 1 15,5 4-2-15,3 4 1 0,-2 0-1 16,-4-1 0-16,-8 4 0 0,-3 2-1 16,-7-2 2-16,-11-1-1 0,-12-2 1 15,-11 0 0-15,-13-1 0 0,-12 0-4 16,-11-4-2-16,-13-1-4 0,-16-5-5 16,-12 1-11-16,-10-2-12 0,-9-1-9 15,-9-3-2-15,-9 1 1 0,-6 0-1 16,-7 2 3-16,-6 0 6 0,-4-1 12 15,-3 2 7-15,-4 0 7 0,-4 4 0 16,-1 0 7-16,4 3 5 0,1-1 4 0,4 3 2 16,2 4 1-16,5-1 0 0,4 0 0 15,6 1 0-15,2-2-3 0,5 4 0 16,6-3-1-16,3 2-1 0,7 0 0 16,6-3 2-16,9 2 0 0,7-2 1 15,6 1 2-15,6-3-1 0,8 0 3 16,5 1 4-16,7-1 5 0,8-1 6 0,6 0 4 15,10-1 5-15,9 0 3 0,7-2-1 16,9 0-3-16,7-1-6 0,9 0-7 16,10-4-4-16,6 0-7 0,4-1-2 15,5 1-2-15,4-3 0 0,2 0-1 16,-3-3 0-16,-5 1 0 0,-5 1-1 16,-7 4 1-16,-9-1-1 0,-11 2 1 15,-12 1 0-15,-10 4-2 0,-11 3-1 16,-12 0-1-16,-10 1 1 0,-11 2 2 0,-11 1 1 15,-8 1-1-15,-14-1 1 0,-8-1 2 16,-8 2 0-16,-10-2-3 0,-9-2-3 16,-8-1 0-16,-6-3-2 0,-5-1-1 15,-6-1-3-15,-6-3-2 0,-2-3-2 16,-2-1 1-16,1-3 0 0,0 2 1 16,0 2 2-16,2 1 4 0,8 2 4 15,3 4 4-15,8 7 3 0,7 2 2 0,7 3 2 16,11 0 3-16,9 0 2 0,9 1 2 15,12-1 0-15,5-3-1 0,10 0-2 16,9-3 0-16,9 0 0 0,7 0-1 16,8-2-2-16,8-2-1 0,8-1 1 15,11-1 0-15,9-1-3 0,10-1-2 16,8-1-2-16,7 0-2 0,7 1 0 16,11 2-2-16,3 1 1 0,3 0-2 15,3 1 1-15,2 1-1 0,2 3 1 0,-3 0 0 16,-7-1-2-16,-5 6 0 0,-8 1 0 15,-11 1 0-15,-12 3-5 0,-13 0 12 16,-13 0-7-16,-12-2 3 0,-11-3 1 16,-15-2 1-16,-12-5 2 0,-13-1-1 15,-12-2-19-15,-11-2 1 0,-11 0-5 16,-15-6-6-16,-12-1-7 0,-7-1-11 0,-10-2-3 16,-6-1-2-16,-7-1 6 0,-7 2 4 15,0 3 5-15,3 1 7 0,-2 1 10 16,2 2 10-16,6 4 11 0,8 5 4 15,11-1 8-15,8 1 5 0,13 3 6 16,15 1 6-16,13-1 6 0,14 0 0 16,13-1-1-16,15 0-4 0,14 0-1 15,15 2-2-15,10 1-3 0,16 0-8 16,15-2-1-16,12-1-2 0,9-3-4 0,11-3-5 16,11-1-6-16,7-8-2 0,4 1-8 15,2-1-14-15,3-2-29 0,-2-2-147 16,-4-1-5-16,-12 1-132 0,-9-4-263 15</inkml:trace>
  <inkml:trace contextRef="#ctx0" brushRef="#br0" timeOffset="51299.67">18085 6970 693 0,'-2'0'156'0,"0"-1"8"0,3 0-117 15,-1-1-12-15,0 1-2 0,0 1 1 16,1 1-2-16,-1 0-9 0,2 0-5 16,1 5-2-16,3 7-1 0,0 2-4 15,4 7-1-15,1 5-1 0,4 6-1 16,-1 2-1-16,3 3-4 0,3-2-2 16,3 0 0-16,3-3-1 0,4-2 1 15,-1-4-1-15,2-3 1 0,-3-6 0 16,-3-2 3-16,-3-4 0 0,-3-5 2 15,-4-4 2-15,-3-2 8 0,-1-6 4 0,-2-3 1 16,0-9-2-16,-1-6-1 0,-2-7-2 16,-1 0-3-16,-2-10-7 0,-1 1-4 15,-1-6-2-15,-2-1 0 0,0 7-1 16,-1 5 0-16,-1 0-3 0,1 8-5 16,-1 5-4-16,0 6-7 0,1 5-9 15,-1 2-15-15,2 2-21 0,2 3-13 16,3 0 21-16,4 3-141 0,4 1-129 15,4 2-299-15</inkml:trace>
  <inkml:trace contextRef="#ctx0" brushRef="#br0" timeOffset="51897.8">18932 7127 642 0,'10'15'158'16,"0"-5"6"-16,-5-6-81 0,0 0-34 15,-5-2-5-15,-3-7-4 0,-2-1-8 16,-3-5-4-16,-3-3-4 0,-1-1-5 0,-1-1-5 15,0-2-5-15,-3 5-3 0,-2 5-1 16,-2 4-2-16,-3 8-3 0,-3 4-2 16,-1 9 1-16,-1 4-1 0,4 3 0 15,3 0-3-15,6 0-2 0,7-1 0 16,7 1-1-16,4-5 1 0,10-2 0 16,2-2 1-16,8 0 4 0,3-5 1 0,6-4 3 15,0-5 1-15,-1 0 3 0,-1-7 1 16,2-3 1-16,-5-2 2 0,-1-3 1 15,-4 1 0-15,-3-2-1 0,-1 1-1 16,-4 4-2-16,-4 0-2 0,-5 3 0 16,-2 1-3-16,-1 3-1 0,-4 2-2 15,0 3 1-15,-1 4-2 0,0-1 1 16,-1 4-3-16,2 2-2 0,3 0-1 16,3 0-1-16,4-3 0 0,4-1 0 0,6-3 1 15,2-1 1-15,4-3 4 0,3-5 2 16,3-2 2-16,0-3 1 0,3-1 2 15,2-1 0-15,-1 0 0 0,-2 0 0 16,-2 2-1-16,-3 1-1 0,-4 3-1 16,-3 5-2-16,-6 2 0 0,-3 5-1 15,-2 4 0-15,-5 3 1 0,-3 5 0 0,-3 2-1 16,0 2 2-16,-3 1-1 0,0-1 1 16,1-1 0-16,-1-3-1 0,1-5 1 15,3-3 0-15,0-3 1 0,0-2 4 16,-1-4 7-16,4-4 3 0,-1-3 2 15,2-5 0-15,1-4 0 0,3-11-2 16,3-2-3-16,2-7-7 0,2-3-4 16,5-7-2-16,3-4-1 0,2 3 0 15,1 4-1-15,1 2-1 0,-1 3 0 0,3 5-9 16,-2 8-11-16,-1 5-16 0,-1 2-27 16,5 2 82-16,-1-1-222 0,3 2-160 15,-3-2-392-15</inkml:trace>
  <inkml:trace contextRef="#ctx0" brushRef="#br0" timeOffset="52461.51">21396 6992 630 0,'-1'2'150'0,"0"0"8"15,0 1-108-15,-2 0-6 0,-2-1 4 16,-3 0 0-16,-2 0-6 0,-5 0-9 0,-6 2-7 16,-3 2-5-16,-4 2-4 0,-3 5-5 15,-4 3-4-15,0 2-3 0,2 5-3 16,4 0-1-16,3 0-2 0,7 0-1 16,3-2-1-16,7-1-3 0,7-3 1 15,4 1 0-15,6-3 0 0,5-2 1 16,5-2 1-16,4-2 2 0,3-3 1 15,3-5 2-15,4-4-1 0,2-3 1 16,1-5 2-16,1-1 4 0,-3-5 4 0,-1 1 3 16,-5-1 2-16,-4-2 3 0,-4 0 1 15,-5 4 0-15,-6 2-1 0,-1 2-4 16,-5 5-4-16,-3 6-2 0,-5 7-3 16,-3 5-2-16,1 4-2 0,-3 6-4 15,-1 6 1-15,4 1 0 0,4 4 2 16,6 0-10-16,7 3 0 0,5-4-10 15,10-1-14-15,8-5-22 0,7-5 43 0,6-5-199 16,10-4-149-16,4-6-398 0</inkml:trace>
  <inkml:trace contextRef="#ctx0" brushRef="#br0" timeOffset="56083.14">17658 8269 577 0,'-3'16'130'0,"0"-1"7"0,1-2-89 16,0 3-15-16,2 3 3 0,1 3 3 16,2 1-1-16,2 5-3 0,2 1-6 15,3 4-7-15,3 4-5 0,1 1-6 16,-1 0-5-16,0-1-4 0,-1 0-7 15,-2 1-14-15,-4-8-14 0,-1-1 24 16,-2-5-157-16,-1-4-133 0,-3-5-330 0</inkml:trace>
  <inkml:trace contextRef="#ctx0" brushRef="#br0" timeOffset="56266.71">17639 8133 706 0,'-2'-10'185'16,"0"1"6"-16,-1 3-26 0,0 3-126 16,2 1-14-16,1 1-4 0,-1 0-5 15,0-3-7-15,1 3-6 0,0-1-9 16,0-3-9-16,0-1-22 0,0 0-24 16,1 1-134-16,1-2-148 0,4-1-360 15</inkml:trace>
  <inkml:trace contextRef="#ctx0" brushRef="#br0" timeOffset="56623.25">18061 8363 696 0,'14'6'162'16,"-1"-6"5"-16,-2-2-119 0,-1 0-4 15,-2 1 1-15,-5-7-8 0,-3 0-8 0,-2 1-6 16,-3-1-4-16,-4-1-6 0,-4 2-5 15,-5-1-4-15,-3 5-3 0,-4 4-1 16,-3 2-2-16,-1 2 1 0,3 4-1 16,2 4 1-16,5 2 0 0,4-1-1 15,6 1-1-15,8 2 0 0,4 0 0 16,7 1 0-16,6 3 1 0,6-3 1 0,6 2 1 16,4 1 1-16,3 1 0 0,3 2 1 15,-2-1 0-15,-1-1-1 0,-2 2 0 16,-5 1 0-16,-3-3-1 0,-8 0 0 15,-6-3 1-15,-9 4 1 0,-9-3-1 16,-11-1 1-16,-6 1-7 0,-9-3-5 16,-5-1-10-16,-8-2-23 0,-1-6-14 15,2-1 65-15,3-4-193 0,4-6-132 16,6-2-341-16</inkml:trace>
  <inkml:trace contextRef="#ctx0" brushRef="#br0" timeOffset="57111.93">20002 8426 546 0,'-4'-3'134'0,"0"0"2"16,-4-1-78-16,-1 2-26 0,0 1-1 0,1 0 2 16,-2 0-2-16,0 2-4 0,1 2 2 15,2 3-1-15,0-2 0 0,-1 4-6 16,1 4-4-16,0 4-7 0,2 2-3 15,0 4-4-15,3 1-1 0,1 3-2 16,2-1-2-16,3-2-1 0,5-3 0 16,5-3 0-16,5-2 1 0,6-3 0 0,4-4 3 15,4-2 5-15,4-5 4 0,0-1 3 16,-3-5 5-16,-1-3 4 0,-1-6 5 16,-5-3 0-16,-4 1-1 0,-4-5 1 15,-6-3-2-15,-6-1-3 0,-7-1-5 16,-9 2-6-16,-10-1-4 0,-8 0-5 15,-10 5-6-15,-6 2-3 0,-7 3-3 16,3 3-4-16,4 5-8 0,4 2-10 16,8 2-10-16,8 2-23 0,10 5-11 0,9 1 10 15,7 1-130-15,9-1-124 0,10-1-287 16</inkml:trace>
  <inkml:trace contextRef="#ctx0" brushRef="#br0" timeOffset="57613.05">21522 7999 598 0,'0'-19'143'15,"1"4"5"-15,-1 4-92 0,0 5-22 16,-3 6-3-16,1 6 2 0,-5 5 1 0,0 6-2 15,-4 8-3-15,-2 6-2 16,-1 5 1-16,1 9-1 0,-1 2-11 0,-2 2-6 16,3-1-5-16,-1 0-2 0,3-3-2 15,1-2-2-15,-2-4-2 0,0-2-1 16,1-2-2-16,1-2-4 0,1-3-2 16,2-4-2-16,0-3 0 0,2-5 1 15,1-5 0-15,2-4 2 0,0-5 2 0,2-4 4 16,1-5 1-16,4-4 3 15,3-4 2-15,5-5 1 0,5-2 2 0,1 1 2 16,3-1 2-16,2 2 2 0,2 4 2 16,0 7 2-16,-1 2 1 0,0 6-1 15,1 5-1-15,0 5-1 0,-1 3-4 16,-1 3-3-16,-1 1-2 0,-3 2-2 16,-2-1-1-16,-4 0 0 0,-5 0-2 15,-6-2 0-15,-6 0 0 0,-8 1 0 16,-7 0-1-16,-7-2-2 0,-7 1-1 0,-4-3-6 15,-2-4-7-15,-3-1-10 0,3-6-12 16,2-3-7-16,4-5-5 0,7-2-4 16,6-2-16-16,4-2-9 0,7-6-67 15,9-5-86-15,10 1-208 0</inkml:trace>
  <inkml:trace contextRef="#ctx0" brushRef="#br0" timeOffset="57982.61">21720 8517 511 0,'29'1'145'0,"-6"5"3"15,-5 2-4-15,-1 3-103 0,-5 5-12 16,-6 1-5-16,-4 2-7 0,-4 3-5 16,-2-1-3-16,-1 0-1 0,0 0-1 15,2-2-4-15,3-5-1 0,5 3-2 16,4-5 0-16,5-2-1 0,4-6 0 16,1-4-1-16,1-2 1 0,2 0 3 15,0-8 3-15,-1-2 3 0,-2-4 4 0,-3 2 3 16,-1-1 3-16,-1-3 6 15,-3-2 2-15,-3 4 0 0,1 2-1 0,-6 4-2 16,0-1-4-16,-2 7-5 0,-1 6-4 16,-3 8-3-16,1 1-3 0,0 5-2 15,1 5-2-15,-1 8 1 0,2 4 1 0,1 3 0 16,3-1 0-16,0 3-1 0,-1 4-1 16,1-2 1-16,-1-1-1 0,0 2-1 15,-3-3-1-15,-4-1-3 0,-1 0-2 16,-6-8-1-16,-3 1-1 0,-6-6-4 15,-2-8-4-15,-3-1-6 0,-5-8-8 16,-1 4-17-16,-2-13-11 0,1-7-123 16,1-4-132-16,3-4-311 0</inkml:trace>
  <inkml:trace contextRef="#ctx0" brushRef="#br0" timeOffset="58197.62">22210 8094 680 0,'28'1'166'0,"-3"6"6"0,-6 7-112 15,-1 8-10-15,-4 9-1 0,-3 6-3 16,-1 6-13-16,-6 6-6 0,1 2-5 16,-4 4-3-16,-1 2-3 0,0-4-5 15,1-2-6-15,-1-1-2 0,1-7-4 16,0 0-7-16,0-7-8 0,-1-6-16 15,0-4-23-15,-2-5-9 0,0-5-131 16,-3-1-138-16,-2-11-322 0</inkml:trace>
  <inkml:trace contextRef="#ctx0" brushRef="#br0" timeOffset="58729.25">22282 8502 653 0,'9'-17'155'16,"2"4"4"-16,0 10-102 0,2 3-17 15,2 2 1-15,1 1-4 0,1 3-7 16,3 1-5-16,2-1-5 0,2 1-3 16,2-2-5-16,1-2-3 0,1 3-2 0,3-6-3 15,1-4-1-15,-2 2-1 0,0-4 0 16,-4-2-1-16,-4 0 0 0,-3-1 2 16,-4-2 2-16,-6 0 0 0,-5-4 2 15,-4 1-1-15,-2-1-1 0,-4-3 0 16,-2 2-1-16,-4 0-3 0,-3 8-1 15,0 1-1-15,-2 7 1 0,-3 7-1 0,-1 6 1 16,2 5-1-16,2 3 1 0,4 2 0 16,3 6-1-16,3-1 1 0,6-3-2 15,6 2 0-15,3-3-1 0,4 0 0 16,5-3 0-16,5-5 0 0,4-5 0 16,1-3 2-16,4-5 0 0,3-4 1 15,0-1 0-15,0-5 1 0,-3-4 0 16,-4-1 0-16,-1-4 1 0,-4-3-1 15,-2-4 1-15,-4 0-1 0,-2-2 1 0,-5 5 0 16,1 2 0-16,-2 5-1 0,-1 5-2 16,-2 6 0-16,0 3 0 0,2 10 0 15,0 4 0-15,0 6 0 0,2 5 0 16,0 4 2-16,0 3-1 0,-2 2 0 16,-1-1 0-16,-2 2-1 0,-4-4 0 15,-2-2 1-15,-5-3-1 0,-4-6 1 16,-5-1 0-16,-4-5 1 0,-1-7 1 0,-3-2-1 15,-4-5 1-15,-2-7 0 0,-3-1-5 16,-2-9-7-16,0-5-14 0,-2 1-22 16,0-7-11-16,0-1-130 0,1-4-141 15,-5 1-323-15</inkml:trace>
  <inkml:trace contextRef="#ctx0" brushRef="#br0" timeOffset="59843.68">17652 9713 367 0,'10'3'113'0,"2"0"5"15,1 2-22-15,1 1-26 0,0 4-19 16,-1-3-11-16,1 2-3 0,-2 1 2 16,-3-1 1-16,0-3 1 0,-3 0-1 15,0-3 1-15,-2-1 0 0,0 2-3 16,-3-5-4-16,-2-2-5 0,-1-1-4 0,1-4-4 16,-1-2-5-16,-1-5-3 0,-3-5-5 15,0-3-4-15,-2-1-3 0,-3-3-1 16,-3 1-1-16,0 0 0 0,1 3 0 15,-3 4 0-15,1 3-4 0,-2 5 0 16,0 5 0-16,-2 7-1 0,-2 8 0 16,-2 7-1-16,-2 6-2 0,-1 6 4 15,2 8-2-15,1 1 0 0,5 2-1 0,5-3 0 16,7-2 0-16,4-2 1 0,9-5 0 16,5-6 5-16,3-4 2 0,7-5 5 15,2-5 5-15,5-2 4 0,-2-6 5 16,3-5 5-16,2-5 0 0,2-1 1 15,-4-4-3-15,-2-3-1 0,-2-1-2 16,-2 0-3-16,-5 0-3 0,-7 1-4 16,-3 5-2-16,-4 2 0 0,-3 3-1 15,-2 4-4-15,-3 6-1 0,-4 4-1 0,1 6-2 16,-4 1-2-16,1 2-2 0,-1 2-1 16,2 1-1-16,1-1-3 0,6-1-1 15,3-5 1-15,7-1 0 0,3-3 3 16,3-2 1-16,3-4 2 0,3-3 2 15,0-4 3-15,1 1 2 0,-1-1 1 16,0-3 2-16,0 0 0 0,-3-1 2 16,0 0-1-16,-4 2-1 0,-2-3 1 0,-3 3-3 15,-3 5-1-15,-3 0-1 0,-1 4-2 16,-1 5-1-16,-1 3 1 0,-1 5-2 16,1 1 0-16,0 2-1 0,0 1 0 15,2 2 0-15,3-3 0 0,2-2 0 16,4-5 1-16,5 0 0 0,2 0 1 15,3-5 0-15,1-2 2 0,2-2 2 0,-1-1 2 16,-2-1 2-16,-1-4 1 0,-4 0 2 16,-1-2 0-16,-2-2 0 0,-2 0-2 15,-2 1-1-15,-2-1-3 0,-1 1 0 16,-2-1-2-16,0 4-2 0,-3 1-2 16,2 4 0-16,0 4-1 0,2 2-2 15,1 4-2-15,1 1-1 0,3 3 0 16,1-1 1-16,3 0 1 0,2-5 0 15,2 2 3-15,3-3 2 0,2-2 1 0,1-2 1 16,2-1 2-16,2-1 2 0,-2 1 3 16,-3-3 2-16,-3 0 2 0,-4-1 4 15,-1-2 3-15,-6-1 2 0,-2-3-3 16,-4-4-2-16,-3-4-3 0,-3-2-2 16,-4-5-5-16,-1-5-6 0,-2-2-5 15,-1 0-3-15,1 0-4 0,0 2-6 16,2 2-9-16,4 4-8 0,5 3-10 15,2 4-14-15,7 3-15 0,3 1-3 0,6 3 5 16,5 5 72-16,5 0-179 0,4 6-112 16,4 3-301-16</inkml:trace>
  <inkml:trace contextRef="#ctx0" brushRef="#br0" timeOffset="60514.5">19050 9676 573 0,'29'18'153'0,"-7"-2"10"0,-5-2-72 15,-2-2-23-15,-7-3-8 0,-2-3-4 0,-7-4-9 16,-5-5-10-16,-4-2-10 0,-3-6-5 15,-4 2-5-15,-3-1-5 0,-5-1-8 16,1 2-5-16,-3 6-1 0,1 5-3 16,2 5 0-16,2 4-2 0,2 7-2 15,6 4-1-15,2 2-3 0,4 1-4 16,7-1 0-16,2-1 0 0,4-1 1 16,5-5 3-16,3-3 2 0,5-4 6 15,4-3 6-15,3-3 3 0,4-4 4 0,1-4 5 16,-1-1 5-16,1-4 4 15,-3 0 1-15,-3-3-3 0,-4-2 0 0,-3 1-2 16,-5 0-5-16,-3 0-6 0,-4 2-3 16,-3 1-2-16,-3 4-2 0,-3 6 0 15,-1 5 0-15,-3 3 0 0,-2 6-1 16,2 0 0-16,0 2-4 0,0 2 0 16,4-4-3-16,5-2-1 0,5-3 0 0,3-3 0 15,6-1 2-15,4-5 2 0,4-2 4 16,3-2 2-16,2-2 4 0,1-3 0 15,-1-2 2-15,-1-2 0 0,0 1 0 16,-2-1-1-16,-1 2-1 0,-5-1-1 16,-3 4-3-16,-3 3-1 0,-3 3-2 15,-3 6 1-15,-5 3-1 0,-3 2 0 16,-1 6-2-16,-1 0-2 0,2 2 0 16,0-1-1-16,2-3-1 0,3 0 0 15,3 0 0-15,4-3 5 0,2-4 5 16,4-2 2-16,1-4 3 0,1-2 3 0,2-4 1 15,0-2 0-15,-2-1-2 0,-2-2-1 16,-1 2-3-16,1 0-1 0,-4 0-3 16,-1 3-1-16,-2 1-1 0,-2 4 0 15,0 5 0-15,-2 2 1 0,-3 4 0 16,-2 5 1-16,-1 4-1 0,-1 5 0 0,0 3 1 16,0 4 0-16,1 1 0 0,1 4-1 15,0-1 0-15,0 0 0 0,-3-1 0 16,-3-1 1-16,-2-1 0 0,-3-4 1 15,-3-3 2-15,-4 0 1 0,-2-5 0 16,-3-3 2-16,-2-6 0 0,-5-4 0 16,-3-2 0-16,-3-6-2 0,-1-5-1 0,0-4-8 15,1-5-11-15,0-4-11 0,1-8-16 16,0-4-26-16,3-4-6 0,6-1-129 16,3-3-133-16,7 0-310 0</inkml:trace>
  <inkml:trace contextRef="#ctx0" brushRef="#br0" timeOffset="60926.44">21486 9270 599 0,'-10'-24'145'0,"-2"2"6"15,1 5-85-15,-1 5-6 0,-2 2-13 16,-2 5-4-16,1 1-2 0,-3 4-5 15,0 3-2-15,-3 1-9 0,-2 4-4 0,-2 5-4 16,1 1-3-16,-1 7-1 0,-1 5-2 16,2 5-2-16,1 6-3 0,2 7-1 15,3 4-2-15,1 6 0 0,5 8 0 16,4 2-2-16,2 2 0 0,4-1-1 16,3 2-3-16,1-3-8 0,5-1-8 15,0-7-12-15,1-3-15 0,2-5-15 16,-1-3 161-16,-1-6-291 0,0-5-148 0,-4-6-414 15</inkml:trace>
  <inkml:trace contextRef="#ctx0" brushRef="#br0" timeOffset="61478.5">20911 9991 695 0,'-6'-40'160'0,"5"1"2"15,5 6-92-15,8 7-31 0,9 0-12 0,8 6-1 16,6 2 2-16,6 3 4 15,8 2 2-15,7 5-1 0,3 6-5 0,0 3-5 16,0 6-4-16,0 6-5 0,-3 3-6 16,-1 6-4-16,-8 0-3 0,-5 0-1 15,-5 3-2-15,-6 3-2 0,-8 0-4 16,-7-1-1-16,-6 2-1 0,-7-2 0 16,-3-1 1-16,-4-3 0 0,-4-3 3 15,-2-5 3-15,0-4 2 0,2-4 3 0,-2-5 0 16,1-4 1-16,1-4 1 0,2-6-1 15,0-3 2-15,2-6-1 0,3-5-1 16,3-4 0-16,3-4-2 0,4 0-1 16,3 0 0-16,4 2-1 0,0 2-1 15,3 5 1-15,1 5-1 0,1 5 1 16,1 4 0-16,0 5 1 0,1 7-1 16,0 2 0-16,-2 4 0 0,-4 2 0 15,0 4 0-15,-4 3 0 0,-1-1 0 0,-3 2 0 16,-4 1-1-16,-1-1 0 0,-3 1 0 15,0 1 0-15,1-2-1 0,-1 1 0 16,1-3 0-16,2-2-2 0,3 0 1 16,4-2-1-16,5-6 1 0,3-2 1 15,5-4 2-15,7-4 2 0,4-3 4 16,2-4 3-16,0-3 3 0,0 2 2 16,-4-3 1-16,-5-2 1 0,-5 2-1 0,-8-3 0 15,-8-1-2-15,-9 0-3 0,-11-2-4 16,-8 0-2-16,-10 2-2 0,-8 2-2 15,-6 1-2-15,-2 6-6 0,1 2-7 16,3 2-9-16,7 1-20 0,5 0-23 16,9 0 20-16,8 3-154 0,5-2-140 15,7-1-331-15</inkml:trace>
  <inkml:trace contextRef="#ctx0" brushRef="#br0" timeOffset="61948.85">22499 9779 705 0,'29'23'166'0,"-4"0"1"16,-5-1-98-16,-4 1-37 0,-6-2-12 16,-7 2-6-16,-4-2-7 0,-3-2-2 15,-3 2-2-15,-2-3 0 0,2-3-1 0,-1-1 0 16,3-5 1-16,0-1-1 0,3-5 1 16,0-3 0-16,2-1 0 0,0-3 1 15,1-2 1-15,0-3 1 0,1-5 1 16,-1-3 1-16,3-3 2 0,-2-3 0 15,3-4-1-15,1-3-2 0,1-2 0 16,1 1-3-16,1 4-2 0,1 2-2 16,-2 5 0-16,1 6-2 0,-2 7-1 0,-1 8 0 15,1 8-1-15,0 4-2 0,-2 4-3 16,2 3-1-16,-1 4-1 0,1 0-1 16,-1-1-2-16,1-2 0 0,2-1 2 15,-2 0 3-15,2-2 1 0,-1-4 2 16,-1-2 1-16,1-1 3 0,-1-3 4 15,0-4 2-15,3-5 3 0,1-5 2 16,3-1 4-16,2-6 2 0,2-5 1 16,4-2-1-16,3-4-2 0,-3-3-2 0,4 3-3 15,0 2-2-15,1 2 0 0,1 7 0 16,-3 4 1-16,1 7-1 0,0 7 1 16,0 9-1-16,-2 2 1 0,-1 6-2 15,-2 2-2-15,-2 6-1 0,-1 2-3 16,-3 1-4-16,-2 0-9 0,-1-3-9 15,-2-3-32-15,-2-3-4 0,-3-4-132 16,-2-6-138-16,-6-5-326 0</inkml:trace>
  <inkml:trace contextRef="#ctx0" brushRef="#br0" timeOffset="62577.8">17857 10603 545 0,'1'3'161'15,"5"0"9"-15,0 0 7 0,3 1-115 0,2 6-12 16,1 2-6-16,2 8-11 0,0 5-9 15,0 8-8-15,-1 5-7 0,-1 4-4 16,-2 5-3-16,0 1-2 0,-2 3-5 16,0-2-5-16,-2-2-9 0,-3 0-12 15,1 0-10-15,-2-4-2 0,1-4 0 16,-3-5 5-16,0-3 4 0,-1-7 10 16,-1-6 11-16,0-5 11 0,2-7 10 15,0-5 7-15,0-4 2 0,4-8 3 16,-1-5 3-16,3-5 3 0,4-5 1 0,2-4-7 15,5-1-6-15,1 3-1 0,3 4 0 16,1 4-1-16,0 7-2 0,2 5 0 16,1 7-1-16,-1 8 0 0,-1 3-2 15,-1 4-4-15,0 3-3 0,-2 4-3 16,-4 2-1-16,-4 1-3 0,-3-1-4 16,-2 1-1-16,-6-2 0 0,-5 0 0 15,-6-2 0-15,-6-2 2 0,-6-3 0 0,-3-3-4 16,-4-3-2-16,-2-4-7 0,0-5-6 15,2-2-5-15,1-6-3 0,4-4-60 16,2-5-58-16,4-5-103 0,3-7-237 16</inkml:trace>
  <inkml:trace contextRef="#ctx0" brushRef="#br0" timeOffset="63419.43">18722 11260 671 0,'19'4'161'0,"-2"-5"3"15,-3-3-109-15,-4-4-13 0,-7-6-5 16,-4-2-6-16,-3-4-6 0,-5-3-2 0,-4-1-2 16,-3 0-2-16,2 1-3 0,-2 2-4 15,0 1-6-15,1 5-4 0,0 4-7 16,-1 6-3-16,-2 6-3 0,-2 8-4 15,-2 4-6-15,-3 6-7 0,-1 4-11 16,5 5-4-16,2 0-3 0,5-2 1 16,4-3 3-16,7 1 5 0,8-2 9 15,6-5 11-15,1-7 9 0,5-2 6 16,4-5 6-16,2-1 4 0,1-7 5 0,-1-4 6 16,-2 0 6-16,-1-1 3 0,0-1 0 15,-1 1 2-15,-4-1-1 0,-2 5-3 16,-3 1-6-16,-1 3-6 0,-3 3-3 15,-2 5-4-15,-4-1-3 0,-3 5-3 16,1 0-2-16,0 0 2 0,1 2-1 16,1-3-1-16,4-3 1 0,4-1 3 15,3-4 0-15,3-1 3 0,6-5 1 0,1-3 3 16,0-1 2-16,3-3 3 0,1 0-2 16,1-4 1-16,0 1-2 0,0 0 0 15,0 2-1-15,0 2-3 0,-1 4-3 16,0 3-1-16,-4 7-2 0,-2 5 0 15,-1 5-2-15,-3 4-1 0,-3 6-2 16,-2 3-5-16,-5 1-3 0,-2-1 0 0,-5 1-2 16,-1-1-1-16,-2-2 1 15,-3-4 1-15,-3-5 5 0,0-1 2 0,-2-2 0 16,-1-5 2-16,-3-4 2 0,1-4 0 16,1-6 2-16,0 0-1 0,4-7 1 15,6-2 1-15,4 0-1 0,5-3 1 16,6 3-1-16,5-2 0 0,7 2 0 15,2 2 0-15,4-2 1 0,4 1-1 16,4 2 1-16,3-3 1 0,3 0 0 0,2 1 0 16,2-3 0-16,2 2 1 0,-2 0 2 15,-2-1 2-15,-6 1 1 0,-3 3 0 16,-5 0 5-16,-8 1 3 0,-6-3 4 16,-5-1 1-16,-9 0 3 0,-4-2 1 15,-6 2-1-15,-2 0-1 0,-3 2-4 16,-3 6-4-16,-4 5-4 0,1 6-5 15,1 7-1-15,0 5-2 0,1 6-3 16,3 3-1-16,4 4-2 0,9 0-1 0,6 3 0 16,9 0-1-16,7-5-4 0,8 0-5 15,3-5-8-15,8-2-8 0,3-1-18 16,0-8-27-16,2-3-9 0,-1-2-54 16,0-1-63-16,1-3-115 0,-2-4-237 15</inkml:trace>
  <inkml:trace contextRef="#ctx0" brushRef="#br0" timeOffset="63580.01">20162 11109 792 0,'0'1'185'16,"3"3"2"-16,2-2-97 0,5 1-47 16,7 0-9-16,6 0-10 0,7-1-4 0,4-3-3 15,5-4-1-15,3 2-8 16,3-2-8-16,-2-4-10 0,1 0-15 15,-2-3-20-15,1 2-21 0,-4-2 155 0,-4 1-290 16,-1-1-165-16,-1-1-426 16</inkml:trace>
  <inkml:trace contextRef="#ctx0" brushRef="#br0" timeOffset="64044.31">21362 11200 180 0,'-13'-3'104'0,"-2"-4"11"0,-4 0 3 0,0 0-3 15,2 4-13-15,3-3-17 0,0 2-21 16,2 0-16-16,2-1-6 0,4 1-3 15,-1-2-2-15,1-1-2 0,-3-1-2 16,0-1-7-16,-1 3-6 0,-2 0-5 16,-2 0-3-16,-1 3-4 0,-3 6-4 15,0 3-3-15,-5 5-3 0,-2 3-6 16,0 4-9-16,0 5-12 0,1 2-11 16,4-1-8-16,4 4-5 0,4-4-1 0,6-2 4 15,5-3 12-15,6-1 16 0,4-6 18 16,7-1 13-16,5-7 12 0,3-4 7 15,4-3 10-15,5-4 7 0,1-3 2 16,1-2 1-16,-1-3 1 0,-1-1-2 16,-2-2-5-16,-4 3-6 0,-4 3-8 15,-4 1-8-15,-5 1-9 0,-4 7-5 16,-7 5-4-16,-3 8 0 0,-6 4-5 0,-1 6-5 16,-4 2-10-16,-1 4-16 0,0 0-20 15,3-1-109-15,2-1-25 0,7-2-119 16,8-5-235-16</inkml:trace>
  <inkml:trace contextRef="#ctx0" brushRef="#br0" timeOffset="64220.34">21866 11391 789 0,'-1'-16'176'0,"-5"0"0"15,-5 3-126-15,-7-1-30 0,-6 4-7 16,-5 5-7-16,-4 6-7 0,-4 8 0 15,-2 3-3-15,-1 4-10 0,5 2-20 16,3 3-13-16,5 0 164 0,6-2-292 16,7-2-154-16,6-1-413 0</inkml:trace>
  <inkml:trace contextRef="#ctx0" brushRef="#br0" timeOffset="65129.49">21775 11473 550 0,'35'-22'147'0,"-3"-5"6"0,-4-6-62 16,0-9-29-16,-3-4-5 0,-2-3-4 15,-6-7-9-15,-1-6-6 0,-3-2-4 16,-5 0-4-16,-2 6-6 0,-4 4-4 16,-2 5-3-16,0 10 0 0,-2 12-3 0,-2 8-2 15,-2 11-2-15,-4 9-2 0,-2 12-1 16,-1 9-1-16,-1 6-3 0,-2 7-2 16,-1 12-1-16,2 3 0 0,2 4-3 15,2 2-2-15,3 3-5 0,6 1-4 16,4-1-6-16,5-5-3 0,7-6-6 15,7-1 6-15,5-5-32 0,5-6 3 16,2-4 3-16,5-5 4 0,5-6 3 0,-1-3 5 16,3-8-4-16,-2-7 35 0,0-4 1 15,-1-8 4-15,-4-5 6 0,-4-4 8 16,-5 0 7-16,-4-8 9 0,-3 1 6 16,-6-3 5-16,-5 0 1 0,-5 4-1 15,-4 1-5-15,-3-1-8 0,-6 8-6 16,-4 4-7-16,-8 3-5 0,-5 6-4 15,-7 5-2-15,-4 6-3 0,-2 6-1 16,-2 4-6-16,1 6-2 0,7 2-1 0,4 0-4 16,8-2-5-16,9-2-4 0,5-1 0 15,13-1 3-15,7-8 3 0,5 0 3 16,7-4 4-16,7-2 6 0,4-5 7 16,3-5 7-16,1-5 6 0,-1-2 4 15,2-4 3-15,0-8 5 0,-3-3 3 16,-1-2 2-16,-3-7 1 0,-1-7-1 15,-4-7-3-15,-5-5 0 0,-2-2-3 0,-2-6-1 16,-3-3-7-16,-3 5-3 0,-2 8-3 16,-2 8-4-16,-3 5-2 0,-2 12-3 15,-4 13-2-15,-3 6-2 0,-1 8 0 16,-1 6-1-16,-4 7 1 0,0 3-1 16,-1 8 0-16,-2 3 0 0,3 8 0 15,-3 3-1-15,2 1-2 0,3 2-5 16,0 1-3-16,1-1-2 0,2-2-2 0,0-4 2 15,2-1 1-15,0-2 2 0,2-3 3 16,0-5 4-16,0-3 2 0,1-5 0 16,0-4 1-16,-1-3-3 0,2-4-4 15,0 0-2-15,-2-2 0 0,3-2-1 16,-2 1 1-16,3 0-1 0,-1 0-1 16,2-1 1-16,1 1 0 0,0 0-2 15,0-1-1-15,3 1 1 0,-1-1 1 16,-1 1 3-16,0-1 4 0,-2-1 4 0,1 0 1 15,-4-3 2-15,1 2-1 0,-1-1 0 16,2 0 1-16,-2 2-1 0,1 0-2 16,-1 1 0-16,0 3 0 0,0 0 0 15,-3-1 1-15,-1 1-1 0,1 2 1 16,-2-4 1-16,0 0 3 0,-1-2 4 16,1 2 3-16,-1 0 3 0,2-2 5 15,-1-3 5-15,2 1 3 0,1-7 2 0,-1-2-2 16,3-4 1-16,3-7-3 0,3-5-5 15,4-4-7-15,5 0-6 0,4 0-2 16,7 1-3-16,3 5-4 0,7 2-2 16,2 5 0-16,5 4-4 0,-1 2-7 15,0 4-5-15,1 0-46 0,0-1-147 16,-3-3-167-16,1-5-410 0</inkml:trace>
  <inkml:trace contextRef="#ctx0" brushRef="#br0" timeOffset="67697.35">18797 11747 754 0,'-5'-5'181'0,"-4"1"2"0,-5-2-112 0,-2 2-28 15,-1 0-14-15,-1 1-10 0,0 1-7 16,-4 1-1-16,-3 5 0 0,1 3 2 15,-5 6 2-15,-2 6 1 0,-4 5 1 16,-1 7-1-16,0 7-2 0,1 8-3 16,2 8-1-16,7 4-2 0,6 4-4 15,9 5-1-15,9 2 0 0,6-1 0 16,8-2-1-16,10-5 1 0,9-2-1 16,6-3 2-16,5-6-1 0,5-5-1 15,7-5 1-15,1-6 0 0,2-4-6 0,-3-8-6 16,-1-7-10-16,-2-5-13 0,-3-8-29 15,-4-4 128-15,-4-7-278 0,-4-9-166 16,1-7-447-16</inkml:trace>
  <inkml:trace contextRef="#ctx0" brushRef="#br0" timeOffset="68355.2">19576 12014 474 0,'2'-4'140'16,"-2"-1"6"-16,0 3-6 0,-2-3-83 0,-2-1-12 15,-2 0-3-15,-5-2-7 0,-2 0-6 16,-4 1-3-16,-5-1-4 0,-3 1-3 16,-4 4-5-16,-2 2-5 0,-1 2-3 15,-2 4-2-15,0 1-2 0,4 3-1 16,2 2 0-16,2 2-2 0,7 0-1 15,4 0-1-15,8 0 0 0,5 3 2 0,4-2-1 16,5 1 1-16,8 2 1 0,2-1 2 16,3 4 1-16,4 1-1 0,1 0 1 15,2-3-2-15,1 2 1 0,0-3-1 16,-1 1 0-16,-3-1-1 0,-3-1 0 16,-6-4 0-16,-3 2 1 0,-5-1 1 15,-8-1 1-15,-6 1 0 0,-6-3 3 16,-5 0 1-16,-1 1-1 0,-7-4 0 15,-2-2-2-15,-2-4-6 0,-1-4-4 16,-2-4-9-16,-1-4-13 0,0-1-11 0,3-1-7 16,0-3 72-16,4-2-201 0,3-3-134 15,3-4-349-15</inkml:trace>
  <inkml:trace contextRef="#ctx0" brushRef="#br0" timeOffset="68636.02">19413 11641 645 0,'-1'-3'167'16,"1"1"9"-16,0 3-70 0,-1-1-48 16,0 7-11-16,-2 2-3 0,1 5-3 15,-1 6-5-15,0 4-6 0,-1 6-3 16,1 8-3-16,-2 3-6 0,0 3-6 0,0 8-5 15,-1 1-4-15,2 8-2 0,1 1-2 16,-2 4-3-16,3-2-11 0,0 3-9 16,0-3-12-16,0-6-11 0,2-5-16 15,1-2-12-15,2-7 161 0,2-8-277 16,3-5-144-16,2-8-402 0</inkml:trace>
  <inkml:trace contextRef="#ctx0" brushRef="#br0" timeOffset="69331.25">20253 12072 516 0,'7'-1'137'0,"-2"-1"8"15,-1 0-46-15,-7-2-40 0,0 1-3 0,-3-1-1 16,-2-4-5-16,-4-1-8 0,-3 0-7 15,-3-2-8-15,-1-2-7 0,-1 3-6 16,-5 1-5-16,-1 2-5 0,0 5-2 16,-4 3-1-16,2 8-3 0,-1 3-1 15,2 5-3-15,3 3-4 0,4 4-5 0,5 0-2 16,6 3-2-16,7-4-3 0,7-3 3 16,7 0 1-16,7-2 5 0,3-6 5 15,5-3 3-15,3-2 6 0,2-5 4 16,-1 0 6-16,0-4 4 0,-4-3 4 15,-2-1 4-15,-5 1 2 0,-3-3 1 16,-4 0 0-16,-4-2-2 0,-4 1-3 16,-3 0-2-16,-2 0-2 0,0 0-2 15,-3 0-3-15,0 3-1 0,0 2-1 0,-2 6-2 16,0 4-2-16,-2 3-1 0,1 7-3 16,1 8 0-16,0 1-1 0,1 6-2 15,2 1-1-15,3 0 1 0,4 2-1 16,0 4 1-16,2-1-3 0,-1 2 0 15,1 1-1-15,-1-1-1 0,-1 1-2 16,-4-1 2-16,-2-3 0 0,0-4 2 0,-4-2 1 16,1-3 1-16,-4-6 2 0,0-4 1 15,-2-4 1-15,-4-3 1 0,0-5 2 16,-3-4 2-16,-4-4 4 0,-3-4 0 16,-4-3 2-16,-2-3 0 0,0-7 0 15,-2-1-3-15,3-7-4 0,1-4-5 16,4 1-6-16,3 0-7 0,4 1-7 15,3 3-8-15,3 5-11 0,3 5-19 16,3 5-14-16,5 4-131 0,3 2-142 16,6 2-340-16</inkml:trace>
  <inkml:trace contextRef="#ctx0" brushRef="#br0" timeOffset="69631.5">20586 12070 780 0,'1'-13'194'16,"-1"1"7"-16,2 3-114 0,-1 1-18 15,-2 3-10-15,-1 8-12 0,1 5-9 16,-2 8-3-16,-1 10-15 0,-1 7-7 15,0 9-2-15,-1 6-1 0,1 4-2 16,-1 0-4-16,3 1-6 0,0-3 4 0,0-3-3 16,-1-2-10-16,3-4-6 0,0-3-9 15,1-2-13-15,-1-3-10 0,2-4-24 16,0-6 145-16,1-2-288 0,-2-5-167 16,-1-5-450-16</inkml:trace>
  <inkml:trace contextRef="#ctx0" brushRef="#br0" timeOffset="69928.8">20486 12136 705 0,'13'-30'170'0,"1"2"8"0,3 5-110 16,2 3-10-16,1 5-6 0,0 3-7 0,-2 1-5 15,1 6-4-15,1 4-5 0,-2 3-7 16,2 6-4-16,-2 3-5 0,2 3-2 15,1 4-6-15,-1 1-3 16,-3 6-2-16,0 2-1 0,-3-3-1 0,-2 1-2 16,-3 3-3-16,-4-3-2 0,-3-2-3 15,-3-2-4-15,-3-3-2 0,-5 1-1 16,-5-5-1-16,-4-3-1 0,-1-3-2 16,-3-5-1-16,-2-4-6 0,0-8-11 0,-2-1-11 15,3-7-9-15,-1-3-4 0,2-5 155 16,2-1-269-16,1-4-134 0,5 4-372 15</inkml:trace>
  <inkml:trace contextRef="#ctx0" brushRef="#br0" timeOffset="70244.4">20925 11825 813 0,'-9'-8'179'16,"3"2"3"-16,1 2-127 0,2 1-23 16,4 2-6-16,4 0-4 0,7 2 4 15,7 2 6-15,5 2 1 0,6 6-5 16,6 5-4-16,7 2 0 0,2 8 0 16,2 6-7-16,-1 7-6 0,-2 2-2 0,-3 4 0 15,-6 4-2-15,-7 2-2 0,-8 2 0 16,-8-3 0-16,-8-1-1 0,-8 1-1 15,-5 0 0-15,-6-2 0 0,-5-2-1 16,-7-1-4-16,-2-2-6 0,-7 0-12 16,-5-1-12-16,-5-3-11 0,-7-2-35 15,-2-2-68-15,-10-3-77 0,-6 3-142 0,-10-3-301 16</inkml:trace>
  <inkml:trace contextRef="#ctx0" brushRef="#br0" timeOffset="77724.59">16593 13157 617 0,'0'-7'149'0,"2"4"5"0,-1 1-91 0,1-3-11 15,-2 4-4-15,0 0-4 0,-1 0-4 16,0 1-3-16,1 0-3 0,-1 1-5 15,0 0-6-15,1 0-5 0,-1 4-1 16,1 2-3-16,0 4 0 0,1 5 0 16,0 6-2-16,1 7 0 0,-1 10-1 15,2 3-3-15,0 11-2 0,0 7-2 16,0 10-3-16,0 5 0 0,-3 6-2 0,2 2-3 16,-1 5-5-16,1-3-5 0,-3-1-6 15,1-7-4-15,1-4-1 0,2-9 1 16,2-7 2-16,-1-7 5 0,2-10 2 15,0-10 4-15,1-7-5 0,-1-7-12 16,0-6-10-16,-2-6-9 0,0-4 44 16,-1-6-172-16,-1-3-130 0,0-5-319 15</inkml:trace>
  <inkml:trace contextRef="#ctx0" brushRef="#br0" timeOffset="78258.56">16819 13873 547 0,'0'-7'148'16,"1"0"6"-16,0 1-31 0,1-2-76 15,0 1-4-15,-1 2-4 0,1 0-7 16,0 4-6-16,0 2-6 0,0 4-3 15,-1 5-5-15,1 6-3 0,-1 6-3 16,2 8-3-16,-1 4 0 0,0 6 0 0,2 4-2 16,1 1 0-16,1-1-6 0,4-3-2 15,0-3 1-15,3-7-2 0,2-4 1 16,3-7 1-16,1-5 3 0,-1-7 7 16,1-5 4-16,-1-4 2 0,1-6 4 15,-1-4 2-15,-3-3 6 0,-2-3 3 16,-1 0 0-16,-1-3 0 0,-3 1-2 0,-3 3-2 15,-1 3-3-15,-2 2-6 16,0 4-5-16,-2 3-6 0,1 7-3 16,1 6-1-16,0 3 0 0,4 3-1 0,0 6-2 15,2 1-5-15,4 2 1 0,1-1 1 16,3-3-1-16,3-6 1 0,2-3 2 16,3-4 5-16,0-5 8 0,2-5 3 15,-1-4 3-15,0-3 4 0,-2-2 6 16,-1-5 3-16,-3-6 1 0,-3 0 1 15,-4-6-2-15,-3-4-2 0,-7 0-3 0,-5-3-6 16,-6-1-6-16,-4 3-5 0,-3-1-5 16,-1 4-3-16,1 6-2 0,-1 2-7 15,4 7-8-15,0 4-9 0,3 3-40 16,1 3-152-16,0 3-171 0,0-3-420 16</inkml:trace>
  <inkml:trace contextRef="#ctx0" brushRef="#br0" timeOffset="80255.59">19106 13699 439 0,'0'-1'129'0,"0"1"5"15,-1 1-23-15,0-1-38 0,0 1-19 16,0-1-5-16,-1 1-4 0,1-2-4 16,-2 1-4-16,0-2-4 0,-1-1-5 15,-3-2-6-15,-2 0-6 0,-3-2-5 16,-4 1-3-16,-5 0-3 0,-3 1-3 0,-5 0-1 16,0 5-1-16,-2 4-1 0,-2 2-1 15,2 2 1-15,0 1 0 0,1 4 0 16,5 3 0-16,1 0 0 0,4 0 0 15,5-1 0-15,4 1 0 0,8 0 0 16,6 2 0-16,7-4 0 0,6 0 0 16,6 0 1-16,3 4 1 0,6-2 0 0,3 2 0 15,4-3 1-15,1 2-1 16,-1-1 1-16,2 1 0 0,-2-3-1 0,-4-1 0 16,-2-2 0-16,-7 0 1 0,-5-1-1 15,-6-3 2-15,-7 1 1 0,-3-1 1 16,-8-1 1-16,-5 2-1 0,-9 0 0 15,-5-1 0-15,-9 2-4 0,-5-2-1 16,-4-1-4-16,-1 1-3 0,-2-4-3 16,2-3-6-16,1-2-11 0,3-3-8 15,4 1-7-15,4-4-6 0,5-1 5 0,3-4 38 16,4 0-162-16,7-3-112 0,8-5-311 16</inkml:trace>
  <inkml:trace contextRef="#ctx0" brushRef="#br0" timeOffset="80530.64">18927 13213 772 0,'2'-7'189'16,"1"1"5"-16,-1 4-112 0,-1 6-20 15,-1 1-16-15,-1 7-10 0,-1 6-5 16,-2 5-5-16,-1 5-3 0,1 10-2 15,-1 5-3-15,1 6-2 0,2 6-4 16,2 6-3-16,2 4-2 0,4 6-2 0,-2 1-2 16,1 2-3-16,1 2-5 0,-1-3-5 15,1 2-10-15,-1-1-12 0,0 0-10 16,0-7-21-16,2-3-8 0,0-8-6 16,1-7-6-16,-1-9 12 0,-2-12-8 15,2-6-102-15,-1-6-94 0,-1-10-268 16</inkml:trace>
  <inkml:trace contextRef="#ctx0" brushRef="#br0" timeOffset="81108.58">19881 13529 676 0,'4'-2'169'0,"1"0"5"0,-2 0-100 0,0 0-15 15,-2-1-6-15,-1 2-9 0,-3-3-9 16,-3 1-4-16,-3-3-3 0,-6 1-3 16,-4-3-4-16,-7-1-3 0,-3 3-4 15,-4 0 7-15,-3 3-24 0,-3 4-2 16,1 3-3-16,3 5-1 0,1 3-1 16,3 2 1-16,4 3-12 0,3 0 21 15,5 2-1-15,6 1 0 0,4 2-1 16,8 1 0-16,7 0 0 0,5 2 0 0,5 0-1 15,6 0 1-15,4-3 0 0,3 0 1 16,2-1-1-16,0 0 1 0,1-3-1 16,-1 2 1-16,-2 0 1 0,-1 0 0 15,-4-2 0-15,-3 1 1 0,-5-1 0 16,-5 0 0-16,-4-4 0 0,-7-3 0 16,-6 1 0-16,-8-2 1 0,-4-1 0 0,-4-4-1 15,-4 1 1-15,-3-4 0 0,-3 1-2 16,-1-3-1-16,1-2-1 0,2-1-4 15,1-2-6-15,3-1-7 0,4-3-7 16,4 0-10-16,5-2-11 0,7-2-11 16,3 2-94-16,6 0-32 0,4 0-110 15,11 3-237-15</inkml:trace>
  <inkml:trace contextRef="#ctx0" brushRef="#br0" timeOffset="81478.33">20160 13628 583 0,'6'0'164'0,"-2"0"5"0,-3 3-13 0,-3 2-106 16,-4 1-10-16,-3 4-4 0,-3 0-8 16,-3 5-6-16,-2 1-4 0,-1 3-3 15,2 2-4-15,0 0-2 0,4 1-3 16,4 1-1-16,2 0-5 0,5 0-2 15,4-1-1-15,4-4-1 0,5-1 0 16,3-4 0-16,4-2-1 0,3-7 3 16,4-3 0-16,2-1 1 0,2-4 2 15,-1-4 3-15,1-1 4 0,0-4 4 16,-4 1 4-16,-1-3 3 0,-3-2 5 0,-3-3 2 16,-5 0 1-16,-4-2-3 0,-7-3-2 15,-3-3-2-15,-5-3-3 0,-7-2-4 16,-6 1-6-16,-4-1-5 0,-3 5-6 15,-2 3-6-15,-3 7-4 0,1 7-10 16,-1 3-11-16,3 7-27 0,4 2-80 16,2 2-70-16,8-1-143 0,6-4-314 0</inkml:trace>
  <inkml:trace contextRef="#ctx0" brushRef="#br0" timeOffset="85628.07">20804 13934 500 0,'6'4'127'0,"-3"1"4"15,-1-2-39-15,-2 0-59 0,-1-2-12 0,0 2-3 16,-2 1-3-16,0-1 1 0,-2 1 1 16,2 2-1-16,-1-1 0 0,0 1 1 15,1-1-2-15,0-1-2 0,0-1-5 16,1 1-3-16,0-2-3 0,2 1-1 15,0-1-2-15,0-1-1 0,1-1 1 16,0 0-1-16,0 0 1 0,2-1 0 0,-2 0 1 16,1 0 0-16,-1-1 1 15,0-1 0-15,0 1 0 0,0-2 1 0,-1-1-1 16,1 1 1-16,-1-3-1 0,0 3 1 16,0-1-1-16,-1 2 1 0,1 2 1 15,-1-1 1-15,-1 1 1 0,0 1-1 16,1 0 0-16,-2 0 0 0,2 1-1 0,1-1-2 15,0 1-2-15,3 1 1 0,-1-1-1 16,0 0 1-16,0 2 1 0,1-2 3 16,-1-1 4-16,-1 0 3 0,0 0 3 15,0 0 2-15,-1 0 2 0,0-1 2 16,0-1 0-16,1 2-1 0,0-1-4 16,0 0-2-16,2 0-1 0,3 1 1 15,0 2 0-15,4 4 2 0,1 2 2 16,2 5 0-16,1 5 1 0,-1 4 0 0,0 3-2 15,-1 3-4-15,-2-2-5 0,-3 2-3 16,-2-2 0-16,-4-3-5 0,-4-1-7 16,-6-1-10-16,-7-3-8 0,-3 0-20 15,-10-2-20-15,-1-1-88 0,-4-2-47 16,-4-3-122-16,0 1-254 0</inkml:trace>
  <inkml:trace contextRef="#ctx0" brushRef="#br0" timeOffset="86866.61">21696 13481 405 0,'1'1'115'16,"-1"0"4"-16,0-1-20 0,0 1-47 16,0-2-15-16,0 1-4 0,0 0-5 0,-1-1-2 15,0 1-1-15,1 0-2 0,-1 0-4 16,-1 1-3-16,-2 2-3 0,0-1-4 16,0 1-3-16,-3 1-1 0,2 1-1 15,-3-1-1-15,0 4 0 0,0-4-1 16,-1 3 1-16,0 2 1 0,0-3-1 15,-1 4-1-15,1 1 1 0,0 0 0 0,0 3 1 16,0 0 1-16,1 3 0 16,1-1 0-16,0 2 1 0,2-1 2 15,2 2 0-15,1-2-1 0,4 1-1 0,0-3 0 16,3 2-1-16,2-3 0 0,3-1-2 16,2 1-1-16,2 0 0 0,1-4 1 15,3 0 3-15,0 1 1 0,3-1 4 16,1-1 2-16,0-4 2 0,2 1-1 15,0-1 0-15,2-1-1 0,0-4 1 0,-2-3-1 16,1 0 0-16,-1-4 0 0,-1-4 2 16,-1-3 0-16,0-2-2 0,-3-3-3 15,0-3-1-15,-2-1-1 0,-4-2-3 16,-4-1-1-16,-5-3-2 0,-4 0 1 16,-5-1-1-16,-7 2-1 0,-4-2-1 15,-3 4-2-15,-4 3 0 0,-6 3-1 16,-3 3 0-16,-2 4-1 0,0 0 1 15,0 9-2-15,3 1-4 0,0 0-8 0,8 4-8 16,4 0-11-16,6 2-11 0,3 1-12 16,4 0-81-16,2 1-46 0,4 2-110 15,6-1-240-15</inkml:trace>
  <inkml:trace contextRef="#ctx0" brushRef="#br0" timeOffset="87577.82">22836 12862 443 0,'-4'-2'128'0,"2"1"5"16,1 0 1-16,0 0-83 0,1 1-12 16,-1 0-2-16,1 0-1 0,1 1 0 15,-1 0 1-15,0 0-1 0,0 0-1 16,-1 1-3-16,-1 3-1 0,-3-2-1 0,-2 0-4 16,-4 3-2-16,-1 2-3 0,-5 4-2 15,-3 3-3-15,-3 2-2 0,-1 5-2 16,-1 4-2-16,-1 6-3 0,-3 3-2 15,1 3-2-15,2 4-1 0,1 4 0 16,5 0-1-16,1 5-1 0,3-1 1 16,4 2 1-16,2 1 0 0,2 3-1 15,4 0 1-15,3 2 0 0,3-4 0 0,4-1 0 16,4-3-1-16,4-3 0 0,5-7-1 16,2-5-1-16,3-1-1 0,1-1-3 15,4-4 0-15,-2-4-4 0,0-4-3 16,0-3-4-16,-3-3-4 0,-3-7-5 15,-2-2-12-15,-1-5-13 0,-4-4 81 16,-1-3-221-16,-2-3-150 0,-2-1-395 16</inkml:trace>
  <inkml:trace contextRef="#ctx0" brushRef="#br0" timeOffset="88243.53">23209 13234 573 0,'6'0'139'0,"-3"-4"2"16,0 2-76-16,-2 1-32 0,0-5-10 15,-2 6-6-15,0-4-7 0,-2-1-5 16,-1 2-1-16,-3 1-2 0,-1 0-1 15,-3 0 2-15,0 1 0 0,-2 0 1 0,-1-2 0 16,-4 2-1-16,0 1 0 16,-3 3 0-16,-1 1-1 0,-1-1 0 0,-1 5 0 15,0 1-1-15,3 1 0 0,2 1 0 16,4 1-1-16,2-3 0 0,4 1 0 16,4 0-1-16,1-1 1 0,2 1-1 15,1-1 1-15,1-2-1 0,1 2 1 16,3 0 1-16,0-2-1 0,3 0 1 15,2 0 0-15,3-2 1 0,3 2 0 16,3 1 1-16,3 0 0 0,1 2 1 0,4 0 1 16,1 2 2-16,1 0 1 0,1 1 0 15,-2 0 0-15,-1-1 2 0,-3 1 1 16,-4 0-1-16,-4 1 0 0,-5-5-2 16,-4 2-1-16,-6-2 1 0,-7 0-2 15,-4 0-1-15,-4 0 0 0,-6-3-1 16,-4 3-1-16,-4-3 1 0,-1 2-2 0,-2-2 0 15,0-1-1-15,2-2-3 0,3 0-13 16,2-6-9-16,5 0-11 0,4-2-7 16,3-3 23-16,3-1-151 0,1-3-124 15,2 0-296-15</inkml:trace>
  <inkml:trace contextRef="#ctx0" brushRef="#br0" timeOffset="88652.04">23154 12917 659 0,'-3'1'158'15,"-1"0"5"-15,-1 2-95 0,0 2-25 16,-1-4-10-16,2 1-4 0,-1-1-5 16,1 2-4-16,2 0-2 0,0-1-1 15,0 3 0-15,1 4 2 0,-2 4 0 16,1 5-1-16,0 4-2 0,-1 5-2 0,-1 7-4 16,0 4-2-16,0 5-3 0,1 4-2 15,0 3-1-15,1 1-1 0,0 3-1 16,1-2 1-16,0 2-2 0,-2-3-1 15,0 0-1-15,2-2-1 0,1-3-5 16,0-5-2-16,2-3-2 0,2-6-2 16,1-4-2-16,3-5-2 0,-2-4-5 15,1-4-3-15,0-3-4 0,0-3-6 16,-1-3-5-16,-1-4-3 0,0-4 18 0,1-4-140 16,-1-4-117-16,1-3-303 0</inkml:trace>
  <inkml:trace contextRef="#ctx0" brushRef="#br0" timeOffset="89758.31">23758 13299 456 0,'4'-2'120'15,"0"1"3"-15,0 0-48 0,-2-1-30 16,0-2-12-16,0 1-8 0,0 0-3 16,-1-2-1-16,0 0 2 0,-1-4 1 15,1 0 1-15,0 2 0 0,-1-4-2 16,-1 0-1-16,0 0-4 0,-1-1-3 15,-3 0-3-15,-1 0-3 0,-2 1-4 0,-3 2-1 16,-1 2-2-16,-2 2 0 0,-3 2-1 16,1 5-2-16,-1 1 0 0,-2 6 0 15,0 0-1-15,0 3-1 0,-1 4 0 16,1 2-1-16,2 1-2 0,0 0-2 16,4 1-2-16,2 1-2 0,6-3-2 15,1-1 0-15,4-1-1 0,4-1 2 16,3-3 1-16,2-1 4 0,3-1 3 15,0-3 2-15,4-3 3 0,-2-2 2 0,0-3 3 16,-1-2 3-16,0-2 2 16,-1-3 1-16,0 0 2 0,-1-1 1 0,-2 0 1 15,1-2 0-15,-2-1-1 0,-1-2 2 16,0 1 0-16,-2 0-1 0,0-1-1 16,0 2-2-16,1 1-2 0,-1 1-1 15,0 5-3-15,-1-1-1 0,-1 4 1 0,1 0 0 16,-2 1 2-16,-2 1-1 0,1 1-1 15,-1-1 0-15,-1 2-1 0,-1-1-1 16,-2 1-2-16,1 2 0 0,-1-2 1 16,-2 2 1-16,2 0 0 0,-2-1 2 15,2 1 0-15,1-1 1 0,0 0-1 16,2 0-1-16,0-1 1 0,0 0 0 16,1 1 0-16,-1 1 0 0,1-1 0 15,-1 4 2-15,0-1 1 0,-1 4 0 0,-1 0 0 16,-1 3 0-16,0 2-1 0,-2 3-2 15,1 2 0-15,-1 3-2 0,2 2 1 16,-1 3-1-16,4 3 0 0,1 1 0 16,4 2 1-16,0 1 1 0,2 2 2 15,-1-1 1-15,0 0 3 0,1-2 1 16,-1-1 1-16,-1-2-1 0,-1-3-1 16,-2-2-1-16,-1-3-4 0,-1-4-3 15,-2-1 0-15,-4-3 0 0,-1-3 0 0,-2-4 1 16,-4-3-1-16,-2-1 1 0,-5-8-2 15,-3 0-2-15,-2-4-3 0,-4-4-3 16,1-4-5-16,0-1-4 0,5-2-7 16,4-4-4-16,5-3-3 0,6-1-6 15,5-3-5-15,6-1-16 0,2-4-17 16,2 1 162-16,3 2-288 0,0 3-158 0,0 2-432 16</inkml:trace>
  <inkml:trace contextRef="#ctx0" brushRef="#br0" timeOffset="90087.48">23910 13293 560 0,'8'-9'140'15,"1"1"6"-15,-2 0-59 0,0 3-42 16,-2 2-2-16,0 0-3 0,-3 3 2 15,1 1 0-15,0 1-3 0,-2 4-2 16,0 1-1-16,-1 2-4 0,-1 4 0 16,0 1-7-16,-3 4-2 0,0 4-2 15,-1 3-3-15,0 4-5 0,1 5-3 0,-1 2-4 16,3 5-2-16,0 2-2 0,1 1-2 16,1-1 1-16,0 0-1 0,2 0 0 15,-1-3 0-15,-1-2-1 0,1-1-2 16,-1-4-2-16,1-3-6 0,-1-2-8 15,0-4-11-15,0-5-15 0,1-5-15 16,-1-4-12-16,1-3 164 0,1-4-288 16,-2-6-147-16,0-5-408 0</inkml:trace>
  <inkml:trace contextRef="#ctx0" brushRef="#br0" timeOffset="90428.86">24016 13239 667 0,'-2'-11'163'16,"2"2"5"-16,2 2-93 0,0-1-21 15,1 4-12-15,2 1-4 0,3-1-6 16,2 1-2-16,2-2-2 0,0 0-5 16,1 2-2-16,0-1-1 0,2 3-1 15,-2 1-2-15,0 3-4 0,-1 2-4 16,0 4-1-16,0 3-2 0,-1 2-3 15,0 3-3-15,-1 2-3 0,0 2-2 0,-3 3-2 16,-2-3-2-16,-4 0-1 16,-2 1-1-16,-5-2 0 0,-4 0 0 0,-2-3 2 15,-4-3 0-15,-3 0 1 0,-1-4 1 16,-1-1-2-16,-1-6-4 0,1-1-4 16,-1-3-9-16,2-3-11 0,2-5-10 15,1-2-6-15,2-3-4 0,3-1 65 16,1 0-181-16,4-2-123 0,7 0-320 15</inkml:trace>
  <inkml:trace contextRef="#ctx0" brushRef="#br0" timeOffset="90829.12">24366 12811 673 0,'6'0'161'16,"-1"-1"7"-16,2 4-105 0,0 2-9 15,2 2-9-15,1 3 0 0,1 0-3 0,0 1-5 16,3 5-4-16,3 5-3 0,1 5-3 15,3 5-1-15,1 5-4 0,2 7-4 16,0 6-3-16,-1 5-3 0,0 3-1 16,-2 3-3-16,-1 6-2 0,-1 0-3 15,-1 1-1-15,-3-1 0 0,-2 0-1 16,-2-2 0-16,-3-4-3 0,-4-5 0 16,-1 0-1-16,-6-3 0 0,-3-4-2 15,-7-2 1-15,-6-2-1 0,-8-3 4 16,-12-2 0-16,-6-3 1 0,-9-4-1 0,-12-2 0 15,-11-4-7-15,-8-2-10 0,-6-6-32 16,-7-5-162-16,-7-3-170 0,-10-1-425 16</inkml:trace>
  <inkml:trace contextRef="#ctx0" brushRef="#br0" timeOffset="106492.9">21828 14274 510 0,'-26'8'133'16,"5"-1"1"-16,7-3-12 0,5-1-98 16,5-2-10-16,4 0-3 0,0-1 1 0,2-1 2 15,3 0 0-15,1-1 0 0,4 0-1 16,4 0-4-16,5 0-4 0,3-1-3 16,7 2-4-16,6 0-1 0,7-1-1 15,12 0 0-15,10-2 0 0,9 3 0 16,11-1 2-16,12 1 1 0,8-1 3 15,10 2 4-15,3 3 4 0,6 2 4 16,5-3 2-16,2 1 4 0,-2 3 0 16,-3-2 1-16,-5-4-2 0,-4 1-1 0,-8-1-4 15,-9 1 0-15,-9 0-1 0,-8 0-2 16,-11-1-2-16,-11 4-2 0,-10-2-2 16,-13-1-1-16,-10 0-5 0,-10 0-7 15,-13 1-3-15,-13 0 0 0,-14 2-3 16,-12 0-3-16,-15 0-5 0,-15 3 0 15,-16 2 5-15,-15-2 1 0,-11 1 0 16,-10 2 2-16,-13 0 1 0,-6-1 3 0,-9-2 1 16,-5-1 1-16,-1-1 1 0,-1 1-1 15,4-3 4-15,8 0 5 0,6 1 7 16,17-2 5-16,13-1 2 0,13 1 2 16,15-2 1-16,17-1 2 0,13 0 2 15,14-1 1-15,9 1 2 0,12-1 1 16,15-2 1-16,13-1-1 0,15-2-2 15,19 0-5-15,19-1-6 0,24-3-5 0,19 1-4 16,21 2-2-16,17 4 0 0,15 2-2 16,12-1-6-16,6 8-7 0,4 3-18 15,-2 2-23-15,-7 4-134 0,-10 0-146 16,-3 7-355-16</inkml:trace>
  <inkml:trace contextRef="#ctx0" brushRef="#br0" timeOffset="-205747.25">1763 7027 576 0,'-8'-12'145'15,"2"1"6"-15,-1 1-72 0,1 3-28 16,1 2-7-16,2 0-8 0,1 0-6 0,1 2-3 16,0 1-4-16,1 0-3 0,0-1-5 15,1 2-3-15,0 1-6 0,0 1-3 16,1 4-1-16,3 1-1 0,-1 9-2 15,-1 4 0-15,3 5 1 0,-2 5 1 16,0 3 2-16,0 1-2 0,-2 2 0 16,1-1 0-16,2-2-1 0,-1 0 0 0,1-1 0 15,1-3 0-15,-2-1 0 0,1-2 0 16,-2-2 0-16,-1-3 0 0,1-5 1 16,-1-3-1-16,-1-1 0 0,2-2 0 15,-1-3 1-15,-1-4-1 0,0 0 2 16,-1 0-1-16,3-1 2 0,0-1 0 15,-1 0 1-15,2-2 0 0,4-1 0 16,1 0-1-16,3-1-1 0,1-3 0 0,5 2-1 16,0-3-1-16,5 0 0 15,5 2 1-15,2-2-1 0,6 2 0 0,7 0 0 16,5 1 0-16,6 1 0 0,4 2 0 16,3 0 0-16,6-1 0 0,4 2 0 15,5 0 0-15,2-2 0 0,4 2 0 16,5 1 0-16,5 0 0 0,4 2 0 15,2 2 0-15,5-4 1 0,-1 2-1 16,8 0 0-16,3 2 0 0,3-1 0 0,1-1 0 16,6-1 0-16,3 4 0 0,4-1 0 15,2 0 0-15,1-3 0 0,3 4 0 16,1-2 0-16,2-1 0 0,2 0 0 16,1 0 1-16,0-2-1 0,1 2 0 15,0-2 0-15,2-2 1 0,1 1-1 16,-2 0 1-16,2-2-1 0,-1 1 1 15,-1-3 0-15,-1 3 0 0,-1-2 0 16,-4 1 1-16,-1-3-1 0,-3 2 0 16,-2 1 0-16,-3 0 0 0,-3-2 0 0,-4 6-1 15,2-3 1-15,-7 1 0 0,-4 2 0 16,-1 1-1-16,-5 0 0 0,-6 1 1 16,-6 1-1-16,-8 0 0 0,-6 0 1 15,-8 2-1-15,-7-2 1 0,-8 1 1 16,-6 0 2-16,-7-3 1 0,-7 0 0 0,-5 1 1 15,-9-2 0-15,-3-2 2 0,-4-2 0 16,-6-1 2-16,-1-3 1 0,-3-2 0 16,-2-6 0-16,0-4 0 0,-3-7-2 15,-1-5-3-15,1-5-3 0,0-5-2 16,0-3-2-16,2-5 1 0,1-2-1 16,3 2-1-16,1 3 1 0,0-3-2 15,1 3-1-15,1 0 1 0,0 5-1 16,0 2 1-16,0 5 0 0,-1 2 1 15,-1 4 1-15,-2 4 1 0,0 5 0 0,-2 5 0 16,0 2 1-16,-3 4 1 0,-1 0 1 16,-2 5 0-16,-1 2 0 0,-4-1 0 15,-2 2-1-15,-4 0 1 0,-5 0-2 16,-3 1 0-16,-4 2 0 0,-6-2 0 16,-5 1 0-16,-3-2 1 0,-3 0-1 15,-4-2-1-15,-6-3 1 0,-3-1 0 0,-3 2-1 16,-4-2 1-16,-5 2-1 0,-6-2 0 15,-5 1 1-15,-2 1-1 0,-8 1 0 16,-4-1 1-16,-5-1-1 0,-4 0 0 16,-4 2 1-16,-2 3-1 0,-7-2 0 15,-4-5 0-15,-2 4 0 0,-2 1 0 16,-3-5 0-16,-2 3-1 0,-2-3 1 16,1 2-1-16,-3-1 1 0,0 1-1 0,-3 0 1 15,2 4-1-15,-3-3 1 0,-2 2 0 16,1 4 0-16,-3-2-1 0,-1 4 1 15,-1 1 0-15,-1 0-1 0,-1 4 1 16,-2 0 0-16,2 0 0 0,-1 4 0 16,2 1 0-16,1 0 0 0,2 1 0 15,2 6 0-15,2-4 0 0,1 0 0 16,5 2 0-16,1 0 1 0,2 1-1 16,-1-1 0-16,5-1 0 0,-1 3 1 15,3 1-1-15,0 0 0 0,4 1 0 0,5-2 0 16,2 0 1-16,4 0-1 0,6-4-1 15,2 1 1-15,9-3 0 0,4-3 0 16,8 0 1-16,7-2-1 0,8-5 0 16,9 1 0-16,11-4 1 0,8-3-12 15,8 0-9-15,9-4-26 0,10-1 139 16,12-5-293-16,9 0-174 0,13-2-468 0</inkml:trace>
  <inkml:trace contextRef="#ctx0" brushRef="#br0" timeOffset="-205084.88">4018 7831 486 0,'0'2'123'0,"0"1"5"0,0-4-65 16,2 1-17-16,0-2-1 15,4 4-2-15,0-5-2 0,4 2 0 0,3-2-1 16,4-1-5-16,2 1-5 0,2 0-5 16,1 1-7-16,-1-1-7 0,0 4-7 15,-1 1-3-15,-3 7-2 0,-3-4-2 16,-2 6-1-16,-2-1-1 0,-4 5-2 15,-4 0 1-15,-5-1 0 0,-5 1 0 16,-4 2 2-16,-5-3 2 0,-1 0 1 16,-4-2 2-16,2-1 0 0,2-2 1 0,2-4 1 15,4 0 0-15,3-2 1 0,4-2 3 16,4 1 1-16,2-2 1 0,2 2-2 16,6 1 0-16,1 0-1 0,4 1 0 15,4 2-4-15,4 0 0 0,1 2-1 16,0 1 1-16,1 0 0 0,-2-2-1 15,-3 2 0-15,-1 0 1 0,-5-2-1 16,-3 2 0-16,-4-1 0 0,-6 2 2 16,-4 1 0-16,-6 0 2 0,-5 0-1 0,-5 1 1 15,-4 0 0-15,-2-1 0 0,-4 0-3 16,1-3-4-16,2 0-4 0,2-5-7 16,3-2-15-16,3-2-14 0,2-4 3 15,6-5-139-15,4-2-132 0,6-5-319 0</inkml:trace>
  <inkml:trace contextRef="#ctx0" brushRef="#br0" timeOffset="-204485.16">4627 7671 614 0,'9'5'140'15,"-5"-1"5"-15,-4 2-104 0,-2-1-1 0,-1 2-1 16,-2-3-2-16,2 0-3 0,-1 0 0 15,0-2 0-15,3 0-4 0,0-2-6 16,1 0-5-16,0 1-1 0,0 0-4 16,0-1-5-16,0 0-2 0,0-1-2 15,0 1 0-15,0 0-2 0,0-1 0 16,0 1-1-16,0 0 0 0,0-1-1 16,0 2 0-16,-1-1-1 0,1 0-1 15,0 0 0-15,0 0-1 0,0 0-2 16,-1 1-4-16,1-1-1 0,-2 1-3 0,1 0-4 15,-3 3-1-15,1 0 1 0,-1 1 1 16,-2 0 3-16,1-1 2 0,0 1 3 16,1-2 4-16,1 0 2 0,-1-1 1 15,2-1 3-15,1-1 2 0,0 0 3 16,0 0 6-16,1-2 1 0,0-1 1 16,0-3 0-16,2 2-2 0,1-1-3 0,2-1-1 15,0 0-6-15,5 1-2 16,3 3-1-16,2 1 1 0,2 2-2 0,3 1 1 15,2 0 0-15,0 6-1 0,1 1 0 16,-3 3-1-16,1 2-2 0,-4 1 0 16,-3 2-2-16,-4 4 0 0,-5 0 0 15,-6 0-1-15,-5 1 1 0,-6 0 2 16,-7 0 1-16,-3 4 0 0,-4 1 2 16,-4 0 0-16,-1 1 0 0,3-2 0 0,2-1 0 15,3-4 0-15,6-6 1 0,3-3-2 16,6-5 1-16,6-4 4 0,6-2 0 15,5 0 1-15,8-1 1 0,3-1 1 16,8-1-1-16,7-2 1 0,5-4-4 16,4 0-1-16,3-5 0 0,1-2-4 15,0-2-8-15,0-1-15 0,-1 0-21 0,1 1 153 16,-3 0-292-16,-2 0-163 0,1 2-439 16</inkml:trace>
  <inkml:trace contextRef="#ctx0" brushRef="#br0" timeOffset="-204067.08">5499 7695 621 0,'2'4'158'0,"-1"3"9"16,0 6-72-16,1 4-39 0,0 6-8 0,1 2-4 16,-1 5-7-16,0 1-12 0,1 1-8 15,-1-2-7-15,0 2-5 0,-1-4-5 16,1 2 0-16,-1-1-2 0,2 1 1 15,-1-4-3-15,0 2 1 0,-1-7 0 16,1-1 0-16,-1-2 1 0,-1-7 0 16,0-4 1-16,0-2 2 0,0-4 3 0,-1-3 2 15,1-5 0-15,-1-4 1 0,2-5-1 16,3-2 0-16,0-5 0 0,2-1-3 16,3 0-3-16,3 4 0 0,4 2 1 15,0 3-1-15,2 7 0 0,1 4 0 16,3 6 0-16,1 5 2 0,0 1 0 15,0 5 1-15,0 3 0 0,-1 3 0 16,-2 1-1-16,-4-2 0 0,-3 2-2 16,-3 1-2-16,-3-2 0 0,-5 1-1 15,-5-3 0-15,-6 0 1 0,-4 0 1 0,-4-2 1 16,-2-1 1-16,-4-2 0 0,-4-3 0 16,0 0-1-16,-1-7-5 0,-1-5-8 15,-2-5-24-15,1-5 113 0,0-7-264 16,-1-2-164-16,4-14-444 0</inkml:trace>
  <inkml:trace contextRef="#ctx0" brushRef="#br0" timeOffset="-201703.3">3638 6633 485 0,'8'-13'138'0,"1"2"9"0,-6 2-15 15,-1 1-66-15,-2 5-4 0,0 0-3 16,1 0-3-16,-2 4-7 0,1 2-9 16,1 1-8-16,0 6-9 0,1 4-10 0,1 6-7 15,1 8-4-15,0 6-1 0,1 6 0 16,2 5-2-16,0 1-3 0,0 2-3 16,1 1-19-16,0-2-16 0,0 1-16 15,0-1 82-15,-3-7-211 0,0-2-141 16,-2-4-355-16</inkml:trace>
  <inkml:trace contextRef="#ctx0" brushRef="#br0" timeOffset="-201413.5">2242 6987 688 0,'10'0'162'0,"-3"2"1"0,-4-1-85 15,0 0-50-15,-2-1-8 0,0 0-6 16,-2 0-5-16,1 0-3 0,0-1-8 15,0 0-15-15,1-1 113 0,2-2-264 16,4 1-155-16,3 0-431 0</inkml:trace>
  <inkml:trace contextRef="#ctx0" brushRef="#br0" timeOffset="-201283.64">2801 7142 514 0,'10'-5'150'0,"2"-3"-150"0,-5-7-136 0,4-2-392 16</inkml:trace>
  <inkml:trace contextRef="#ctx0" brushRef="#br0" timeOffset="-201151.92">3168 7088 671 0,'8'3'0'16,"4"-3"-96"-16,-3-5-479 0</inkml:trace>
  <inkml:trace contextRef="#ctx0" brushRef="#br0" timeOffset="-201033.7">3454 7093 675 0,'-1'4'226'16,"-1"-3"-226"-16,-2-6-246 0,1-1-409 16</inkml:trace>
  <inkml:trace contextRef="#ctx0" brushRef="#br0" timeOffset="-200468.6">2590 7225 551 0,'7'4'140'0,"-3"0"6"15,0 4-78-15,-3 2-14 0,-1 4-8 16,-1 2-9-16,-5 5-8 0,-2 4-7 16,-3 5-7-16,-4 3-5 0,0 3-3 0,-3 4-4 15,0 6-1-15,-2 5-1 0,-1 4-1 16,0 4-4-16,0 3-11 0,0-3-3 16,-1 3-40-16,0-3-103 0,0-3-126 15,1-8-301-15</inkml:trace>
  <inkml:trace contextRef="#ctx0" brushRef="#br0" timeOffset="-200193.12">2210 7935 617 0,'0'6'145'0,"0"-1"1"0,-1 3-71 16,-1 3-53-16,1 5-9 0,-3 4-2 15,1 3-2-15,0 3-3 0,0 3-2 16,1 2-1-16,2-2-2 0,2 0-1 0,1-5-2 16,3-2-1-16,3-4-1 0,2-5 1 15,5-2 2-15,0-8 5 0,3-6 3 16,1-3 4-16,4-7 4 0,2-4 2 16,0-3 0-16,1-4-3 0,-1 2-3 15,1-2 2-15,-1 0-18 0,-2 0-157 16,-3 1-142-16,0 2-373 0</inkml:trace>
  <inkml:trace contextRef="#ctx0" brushRef="#br0" timeOffset="-199498.59">1324 9237 478 0,'0'-3'124'15,"0"-2"3"-15,-1 0-44 0,0-5-30 16,0 0-14-16,-1-1-7 0,1-2-1 16,0 0 1-16,0-3 1 0,-1-2-4 15,-1 1-4-15,-2-1-5 0,-2-1-2 16,-2 2-4-16,0-1-4 0,-4 4-4 16,2 4 1-16,-2 3-4 0,-3 4-2 0,0 10-1 15,1 9-4-15,-3 6-5 0,3 9-8 16,0 8-9-16,1 7-7 15,4 5-16-15,4-3-17 0,4-4-2 0,4-5 0 16,2-5-9-16,5-8 1 0,3-9 12 16,6-7 30-16,1-7 31 0,4-5 16 15,3-6 13-15,-1-5 25 0,2-6 13 16,-1-2 2-16,-1-4-7 0,-4-3-8 0,-1-1-4 16,-3-1-5-16,-4 0-6 0,-3 3-4 15,-3 1-4-15,-1 8-2 0,-3 4-2 16,-1 4-3-16,-2 6 0 0,-3 8-4 15,-1 7-2-15,-2 6-3 0,-3 6-3 16,1 5-3-16,-2 5-6 0,1 1-5 16,1 3-10-16,3-5-12 0,3-1-10 15,3-5-8-15,5-3-13 0,5-6-47 16,3-5-67-16,4-7-102 0,3-2-225 0</inkml:trace>
  <inkml:trace contextRef="#ctx0" brushRef="#br0" timeOffset="-198799.87">1811 9331 636 0,'1'-6'170'0,"-7"-1"2"16,-5 0-79-16,-4 1-28 0,-4 3-14 0,-3-1-19 15,0 4-15-15,-1 6-7 0,2 2-2 16,2 5-3-16,1 4-6 0,4 1-5 16,3 1-6-16,4 0-5 0,4-3-6 15,4 1-4-15,5-4 0 0,2-4 1 16,5-4 4-16,2-3 6 0,1-3 5 15,1-2 7-15,0-4 5 0,0-4 3 16,0-2 3-16,1-4 3 0,-2-4 1 16,-1-4 3-16,0-5 2 0,-1-5 1 0,-2-2 3 15,-2-6 0-15,-1-2 3 0,-3-3 0 16,0 0 2-16,-2 1 0 0,0 1-1 16,0 3-4-16,-2 7-3 0,0 4-3 15,-1 10-2-15,0 5-3 0,0 7-2 16,-1 6 1-16,0 11-2 0,-1 7 1 15,-1 7-2-15,1 9-2 0,-1 10 0 16,1 7-2-16,1 9-2 0,1 4-5 0,3 3-7 16,2 4-15-16,3-6-10 0,6-4-7 15,2-7-10-15,5-7 1 0,3-12 4 16,6-9 6-16,2-11 15 0,2-8 10 16,1-7 8-16,1-6 10 0,-2-7 5 15,-1-2 3-15,-2-6 6 0,-6-3 3 16,-1-3 5-16,-7-2 2 0,-5 0 2 15,-6-3-4-15,-5 5-2 0,-3 3-5 0,-3 6-1 16,-7 6-2-16,-4 7-3 0,-2 10-3 16,-4 10-1-16,0 7-2 0,-2 6-1 15,0 4-4-15,1 6-3 0,5 0-4 16,5-1-1-16,3-3-3 0,6-7-1 16,5-6 2-16,4-6 0 0,5-6 1 15,4-9 5-15,2-3 5 0,2-8 5 0,2-2 5 16,-1-5 2-16,0-7 1 0,0-3 2 15,-2-6 1-15,-1-5-1 16,-2-3-2-16,-2-7 1 0,-1-2 2 0,-2 3 5 16,-1-2 2-16,-3 2 2 0,-1 7 2 15,-3 8 0-15,0 10 2 0,-2 6-2 16,0 7-6-16,0 10-1 0,0 13-3 16,0 8-2-16,-1 8-3 0,0 9-3 15,-1 10-1-15,1 10-1 0,0 10-3 16,0 4-2-16,-1 5-6 0,2 3-10 0,0 5-20 15,3-1 114-15,0-2-292 0,5 3-186 16,1-2-501-16</inkml:trace>
  <inkml:trace contextRef="#ctx0" brushRef="#br0" timeOffset="-196500.08">4235 6953 508 0,'-12'4'149'16,"3"3"6"-16,2-3-3 0,3-2-95 15,2-1-3-15,0-1-5 0,2-1-9 16,1 0-7-16,-1 0-8 0,0-1-5 0,-1 0-6 16,1-2-8-16,0 1-18 0,0 1-26 15,-1-3-14-15,1 1-129 0,2 0-140 16,3-4-337-16</inkml:trace>
  <inkml:trace contextRef="#ctx0" brushRef="#br0" timeOffset="-196365.91">4568 6956 625 0,'11'4'140'0,"-6"0"0"0,0-2-106 0,-2-2-8 15,-1-1-10-15,-1-2-11 0,0-2-9 16,1-2-136-16,2-4-121 0,6-4-320 16</inkml:trace>
  <inkml:trace contextRef="#ctx0" brushRef="#br0" timeOffset="-196235.65">4898 6982 576 0,'3'10'120'15,"-2"-7"0"-15,0-1-108 0,0 1-5 16,0-4 51-16,0-3-177 0,4-2-110 16,5-5-316-16</inkml:trace>
  <inkml:trace contextRef="#ctx0" brushRef="#br0" timeOffset="-196121.94">5211 6922 599 0,'-3'10'129'15,"-3"-5"-129"-15,-4-5-216 0,2-1-296 16</inkml:trace>
  <inkml:trace contextRef="#ctx0" brushRef="#br0" timeOffset="-195484.59">5414 6414 601 0,'-1'4'140'0,"-2"5"9"16,1 3-94-16,0 4-9 0,-1 7 0 15,0 9-1-15,2 5-4 0,1 6-3 16,3 6-7-16,0 4-8 0,2 5-5 15,2 3-4-15,-1 2-5 0,2 4-2 16,0-2-5-16,1 0-7 0,-2 0-11 16,1-4-15-16,-2-3-15 0,0-5-9 0,-2-10 38 15,-1-3-164-15,-3-6-124 0,0-8-304 16</inkml:trace>
  <inkml:trace contextRef="#ctx0" brushRef="#br0" timeOffset="-194663.52">4147 4778 570 0,'-8'3'129'0,"0"-2"2"16,-3-2-90-16,-1 0-18 0,0-1-7 15,-3-3-5-15,0 1-4 0,-1 0-2 16,0-2-3-16,1 2-1 0,1 2 0 16,-2 2-1-16,2 1-1 0,1 4 0 15,2 4 0-15,1 2 0 0,0 2 0 0,4 2 0 16,2 4-1-16,3 0 1 0,5 0 0 15,2 0 0-15,3 0 1 0,3-1 1 16,1 0 0-16,5-4 0 0,1 1 0 16,2 0 1-16,2 0-1 0,2-2 0 15,2-1-1-15,-2 0 1 0,-1 2 0 0,-2 0 0 16,-3-2 0-16,-6 0-1 0,-6 1 0 16,-6 1 0-16,-6-1 1 0,-6 0 0 15,-5-1 0-15,-6 0 1 0,-4 1 0 16,-3-5-3-16,-1-1-5 0,-1-2-6 15,0-4 4-15,0-2-85 0,4-4-42 16,1-5-99-16,5-5-222 0</inkml:trace>
  <inkml:trace contextRef="#ctx0" brushRef="#br0" timeOffset="-194449.83">4068 4495 650 0,'1'-1'157'16,"0"2"2"-16,-2 2-97 0,-1 4-20 16,-1 2-5-16,-4 6-9 0,1 7-8 15,-2 10-5-15,-1 5-2 0,3 7-1 0,0 5-4 16,2 6-5-16,3-1-1 0,1 2 2 16,2-4-13-16,2 3-12 0,2-1-20 15,1-6 1-15,3 0 27 0,0-4-160 16,1-4-133-16,3-5-303 0</inkml:trace>
  <inkml:trace contextRef="#ctx0" brushRef="#br0" timeOffset="-193910.34">4453 4711 537 0,'2'2'128'16,"-1"1"7"-16,2 4-75 0,1 2-11 15,-1 5-4-15,1 6-5 0,0 3-6 16,-2 3-4-16,-2 4-7 0,-1 0-7 0,-4 2-8 15,0-1-10-15,-3-2-17 0,-2 0 154 16,0 0-293-16,-1-2-152 0,5 0-441 16</inkml:trace>
  <inkml:trace contextRef="#ctx0" brushRef="#br0" timeOffset="-193298.14">5804 4752 525 0,'9'-7'126'0,"-2"1"6"0,-3 0-80 15,0 3-12-15,-5-4-7 16,-4 2-6-16,-5 0-5 0,-3 1-7 0,-4 1-6 15,-4 1-4-15,-1 2-3 0,-2 3-1 16,0-1 0-16,1 2-1 0,3 4 1 16,3 1 0-16,4 0-1 0,4 4 1 15,5 0-1-15,4 3 1 0,8 2 2 16,4-1 3-16,3 2 1 0,3-1 2 0,1 2 2 16,0 0-1-16,1-4 1 0,-2 2-3 15,-4-3-2-15,-3 2-1 0,-3-2-3 16,-3-2-1-16,-7-1-4 0,-6 1-5 15,-7-1-10-15,-6-1 17 0,-7-2-153 16,-4 0-126-16,-3-2-329 0</inkml:trace>
  <inkml:trace contextRef="#ctx0" brushRef="#br0" timeOffset="-193084.19">5751 4523 657 0,'12'13'153'0,"-2"2"6"16,0 4-106-16,-1 9-5 0,-4 5-10 15,-4 6-8-15,-3 9-7 0,-2-2-4 16,-3 4-5-16,-2-1-6 0,2-3-4 0,-2 0-19 16,3-3-19-16,2-2 154 0,1-2-292 15,0-3-158-15,5-3-445 0</inkml:trace>
  <inkml:trace contextRef="#ctx0" brushRef="#br0" timeOffset="-192345.5">6080 4730 364 0,'3'-3'105'0,"-1"0"7"0,-1-1-17 0,0 2-43 16,-1 0-11-16,0 1-6 15,0 0-5-15,0 1-6 0,0 0-5 0,0 0-2 16,0 1-3-16,0-1-1 0,0-1-1 16,1 0 2-16,-1 0 0 0,2 1 1 15,-1-1 2-15,0 0 1 0,1 0 3 16,1 0 0-16,3-1-1 0,-1 2-1 16,4-4 0-16,2 2-3 0,1 0-4 15,2-1-3-15,0-1-3 0,3 4-2 16,-2 0-1-16,-1 4-2 0,0 1-1 15,-3 2-1-15,-3 2 0 0,-1 1-1 0,-4 3 0 16,-3 2-1-16,-4 0 0 0,-4 2 0 16,-3 1-1-16,-4 1-1 0,-3-2-1 15,-1 0 1-15,0-3-1 0,3 0 2 16,1-6 0-16,3-3 2 0,5-1 2 16,2-1 2-16,3-4 0 0,2 2 0 15,2-1-1-15,4 3 1 0,0 2-1 0,3-1 0 16,4 3-1-16,1 1 1 0,2 2 0 15,-1 1 1-15,-1-1-1 0,-1 1 1 16,-2 0-1-16,-4 1 0 0,-3-1 0 16,-3-1 0-16,-4 2 0 0,-3 1-1 15,-3-1 0-15,-5 1 1 0,-4-1-2 16,-1 1-8-16,0-1-8 0,-2-1-10 16,0-2 6-16,2-1-142 0,3-6-128 15,5-1-315-15</inkml:trace>
  <inkml:trace contextRef="#ctx0" brushRef="#br0" timeOffset="-192170.6">6437 5223 507 0,'9'16'137'0,"-3"-1"1"0,-2 0-5 15,-6 0-109-15,-2-1-3 16,-6 2-10-16,-3-2-3 0,-2 0-2 0,-4-2-23 15,-1-3-15-15,2-1-109 0,0-4-113 16,5 1-287-16</inkml:trace>
  <inkml:trace contextRef="#ctx0" brushRef="#br0" timeOffset="-191711.25">7183 4713 575 0,'-4'-2'138'0,"-1"-2"6"15,-1-1-69-15,-1 0-38 0,-2-3-3 16,2-1-4-16,-2 2-3 0,1-1-4 15,-1 0-5-15,-2 1-6 0,-1 0-4 16,1 4-4-16,-1 1-5 0,1 2 0 16,-3 2 0-16,-1 4-1 0,1 2 0 0,0 3 0 15,2 0 0-15,1 3 2 0,2 2-1 16,4-1 1-16,4-1-1 0,4 4 0 16,4 0 1-16,1 1 0 0,3 1 1 15,0-1 0-15,3 2 0 0,1-1 0 16,2 0 0-16,-2-2 1 0,2 0 0 15,0-2-1-15,-2 1 1 0,-2-4 0 16,-4-1-1-16,-2-3 0 0,-3 0-1 0,-4 0 1 16,-8-2 0-16,-5-1 1 0,-3-1 0 15,-5-1 0-15,-2-1 0 0,-3 0-4 16,-3-3-9-16,4-3-9 0,2 1-12 16,0-2 62-16,2-3-193 0,2-4-134 15,3-3-345-15</inkml:trace>
  <inkml:trace contextRef="#ctx0" brushRef="#br0" timeOffset="-191515.75">7094 4493 613 0,'8'7'143'0,"-4"2"8"0,0 5-103 15,-2 3-2-15,-3 9 1 0,-2 7-5 16,-1 6-7-16,-1 6-5 0,-4 3-7 15,0 7-7-15,-2-2-5 0,1-1-6 0,2-2-2 16,1-3-1-16,1 2-2 0,3-2-10 16,2-4-16-16,1 1 145 0,0 0-293 15,1-2-161-15,0-3-454 0</inkml:trace>
  <inkml:trace contextRef="#ctx0" brushRef="#br0" timeOffset="-191118.41">7527 4809 605 0,'-2'-6'143'0,"-3"-2"5"16,-2 2-93-16,-4-3-19 0,-3 1-5 0,-5 1-8 15,-2 0-8-15,-3 8-5 0,-3 5-5 16,-2 4-4-16,0 5-1 0,2 4-1 16,4 1-3-16,5 3-2 0,3-3-2 15,9 0-1-15,7-5 1 0,5-4-1 16,5-1 0-16,4-5 4 0,3-1 2 16,2-2 2-16,1-2 2 0,2-3 0 0,-2-3 2 15,1 1 4-15,-3-3 3 0,-1 1 2 16,-3 2 1-16,-1-2 0 0,-2 6 0 15,-2 8 0-15,-4 2-3 0,-3 8-2 16,-3 6-1-16,-3 7 1 0,-3 6 0 16,-4 5 0-16,-2 0-2 0,0 1 1 15,-2-5-1-15,0-1-17 0,0-3-144 16,-1-3-10-16,2-3-120 0,-2-2-262 16</inkml:trace>
  <inkml:trace contextRef="#ctx0" brushRef="#br0" timeOffset="-189551.28">6129 6984 554 0,'-3'8'122'0,"-2"-3"0"0,-1-2-87 0,0-4-23 16,2-3-7-16,1 0-3 16,-1 0-1-16,2-1-2 0,1 1 2 0,1 0 0 15,1 2 0-15,0 1 2 0,1 2 0 16,1 0-1-16,-1 2 2 0,1 0-4 15,-1 0 37-15,3-1-160 0,-1 1-113 16,6-6-309-16</inkml:trace>
  <inkml:trace contextRef="#ctx0" brushRef="#br0" timeOffset="-189385.59">6618 6928 617 0,'4'10'146'0,"-1"-2"0"15,-2-4-96-15,-1 0-21 0,2-1-8 16,-1-2-5-16,-1-2-8 0,0-3-15 16,1-2-12-16,1-2-97 0,2-1-32 15,6-7-106-15,2-3-235 0</inkml:trace>
  <inkml:trace contextRef="#ctx0" brushRef="#br0" timeOffset="-189268.91">7103 6901 592 0,'7'7'131'0,"-2"-4"1"0,1-3-97 0,-2-3-28 16,1-4-130-16,0-3-115 0,0-11-298 15</inkml:trace>
  <inkml:trace contextRef="#ctx0" brushRef="#br0" timeOffset="-189154.22">7255 6827 629 0,'1'11'137'0,"-2"-8"2"0,0-4-107 16,-1-4-160-16,-1-9-119 0,-3-8-315 0</inkml:trace>
  <inkml:trace contextRef="#ctx0" brushRef="#br0" timeOffset="-187282.6">7560 6616 429 0,'-2'-1'120'0,"-3"0"6"16,1 0-34-16,1 0-37 0,-2-1-5 15,2-1-7-15,1 1-8 0,1-1-2 16,0 1-4-16,2 1-4 0,0 0-4 16,0 0-6-16,1 3-3 0,0 4-2 15,0 5-2-15,0 3-1 0,-1 5 1 0,0 6 0 16,-1 9 2-16,0 7-1 0,-2 5-1 15,-2 2-2-15,2 5-3 0,-1 1-1 16,-1 4-2-16,2-4 0 0,-1-2 0 16,1-5-1-16,2-2 0 0,-1-6-1 15,0-5 1-15,-2-7 0 0,3-4 1 16,-1-7-1-16,0-5 0 0,1-5 2 16,0-2 3-16,0-9 0 0,0-5 0 0,0-6 1 15,0-5 0-15,2-6-1 0,2-5 0 16,-1-7-4-16,2-4 1 0,2-3-1 15,3 0 0-15,0 1 1 0,0-2-1 16,-1-7 0-16,0 4 1 0,0 1 0 16,-1 5 5-16,-2 2 7 0,0 9 7 15,-3 7 7-15,-1 9 4 0,0 6-1 16,-1 10 1-16,1 9-2 0,-4 9-3 0,0 8-4 16,0 7-5-16,-4 9-4 0,-3 8 1 15,0 6-1-15,-1 0-4 0,0 1-2 16,2-3-6-16,0-1-4 0,3-1-5 15,5-2-6-15,2-6-8 0,1-2-13 16,2-6-12-16,2 0 125 0,1-8-288 16,1-1-174-16,1-7-471 0</inkml:trace>
  <inkml:trace contextRef="#ctx0" brushRef="#br0" timeOffset="-186466.96">7526 7552 355 0,'3'2'127'16,"5"-3"10"-16,4 1-12 0,4-1-31 0,5 2-7 15,4-1-10-15,5 1-16 0,6 0-9 16,5 2-7-16,4 1-7 0,3-3-7 16,3 1-7-16,4-2-5 0,2 2-6 15,3-1-7-15,4 0-2 0,2-2-2 16,0 6-1-16,1-4 0 0,0 3 0 15,-2-3-1-15,-2-1 0 0,-3 1 1 0,-6-2-1 16,-6 0 0-16,-6-1 1 0,-8 0-1 16,-9 0 2-16,-7 0 0 0,-11 0 0 15,-9-2-1-15,-7 0 0 0,-7-2-1 16,-8-2 0-16,-7 1-1 0,-3 1-1 16,-5 2 0-16,-4 3 1 0,-2 2-1 15,-3-1 1-15,-2 2-1 0,-2 4-1 16,-3-3-1-16,-1 1-3 0,-1 3-2 15,0-1-1-15,2 3 0 0,0 1 0 0,2 0 2 16,2 1 1-16,1 0 3 0,4-4 3 16,6 0 0-16,6 0 1 0,4-5 1 15,6 0-1-15,7-1 0 0,6 0 0 16,3-2 1-16,4 1 4 0,0-1 2 16,4 2 1-16,3-2 0 0,1-1 3 15,4-2 2-15,4 0 2 0,3-1-3 0,5-1-1 16,5 0 1-16,2 1 1 15,6-3-2-15,4 3-1 0,5 1-1 0,3-3-2 16,5 2 0-16,5 0-2 0,7 1-2 16,4-1-1-16,1 2 0 0,-2 0-2 15,-1 0 1-15,-5-2-1 0,-5 2-2 16,-8-4-2-16,-8 4-4 0,-6-2-10 16,-4 0-13-16,-7 1-22 0,-3-1-116 15,-5-2-30-15,-2 1-127 0,-2 0-263 0</inkml:trace>
  <inkml:trace contextRef="#ctx0" brushRef="#br0" timeOffset="-186109.56">8696 7338 639 0,'-7'-4'160'0,"1"1"10"0,1-2-91 16,2 0-26-16,1-1 1 0,2 1-9 15,0-1-11-15,1 2-10 0,0 1-6 16,1-1-5-16,1 3-2 0,-1 1-3 16,1 3-2-16,1 3 0 0,1 2 1 15,0 0-1-15,1 4 0 0,0 1 1 16,1 1 0-16,1-1 1 0,-1 2-1 0,3 1-1 16,1-1 1-16,2 0-1 15,1 1-1-15,3 2 1 0,0 0 0 0,1 0 0 16,-3 0-2-16,-2 1 0 0,-1-2-2 15,-4 1-1-15,-3-2-1 0,-4 0-2 16,-5 0 0-16,-2-2 0 0,-5-1 0 16,-3-1 0-16,-5-1-2 0,-3-3-4 15,-4-2-7-15,-3-1-11 0,-4-4-28 16,-3-2-9-16,-3-1-138 0,-4 1-147 0,-3-1-344 16</inkml:trace>
  <inkml:trace contextRef="#ctx0" brushRef="#br0" timeOffset="-185635.89">7586 7354 568 0,'19'-4'141'0,"2"0"9"15,-1 4-72-15,-1 1-20 0,-3 2-8 16,0 4-7-16,-5 2-2 0,-2 2-2 16,-7 1-3-16,-7 1-6 0,-6 2-3 15,-4 2-1-15,-6 0-3 0,-4 4-3 0,-3 1-5 16,-2 0-4-16,1 2-4 0,2-1-3 16,3 3-2-16,3-1-1 0,4-1-1 15,3 1 0-15,6 0 1 0,3 0 0 16,6 1 1-16,6 0 1 0,5 1 1 15,4 0 0-15,8-1 1 0,4-1-1 0,7-5 0 16,7-1 0-16,4-4-1 0,4-3-8 16,5-2-12-16,2-3-7 0,0-4-176 15,-6-1-167-15,-4-2-425 0</inkml:trace>
  <inkml:trace contextRef="#ctx0" brushRef="#br0" timeOffset="-183766.78">21751 14564 651 0,'38'-4'151'0,"7"1"2"16,0-2-100-16,2-2-22 0,4 3-12 15,-1-4-6-15,-1 0-4 0,0-2-3 0,-6-2-1 16,-2-1-2-16,-7-1 0 0,-7-1 0 16,-6-1-3-16,-7 1-3 0,-9 1-2 15,-9 3-2-15,-10 1-1 0,-11 7 0 16,-9 0-1-16,-12 3 1 0,-8 4 5 15,-3 3 6-15,-5 4 5 0,-4 4 2 16,2-1 2-16,2 2 0 0,4 2 0 0,7 0-2 16,1-2-3-16,10-1-4 0,6-2-2 15,8-4 0-15,7 0-1 0,7-3 1 16,5-1 0-16,8 0 1 0,6-2 2 16,8 3 1-16,10 2 1 0,7-4 0 15,10 0 1-15,7 2-2 0,5-3 0 16,6 0-2-16,3-3-1 0,0 2-1 15,1-1 0-15,-4 0 0 0,-8-1-1 0,-3 2 0 16,-10 1 0-16,-8-3 0 16,-10 1 0-16,-10 0-3 0,-11-1 0 0,-10 4 1 15,-12-3-1-15,-12 0-1 0,-13 2-1 16,-11 3 2-16,-12-4 1 0,-9 4 1 16,-2 1-1-16,-3 3 1 0,2-3 1 15,7 3 0-15,6 0 0 0,10 2 0 16,11-3-1-16,10-4 1 0,11 0-1 15,11-1-1-15,13 0 1 0,7-2 0 0,12-2 1 16,9 1 1-16,9-2 3 0,10 0 2 16,8 0 2-16,2-1 2 0,6-1 2 15,-1 3 0-15,-4 0-1 0,-3 3-2 16,-9 2-1-16,-6-1-2 0,-8 1-3 16,-8-1-2-16,-8-1-2 0,-6-1-2 15,-8 3 0-15,-8-1 1 0,-11 2-1 16,-11-1 0-16,-7 5 0 0,-9 1 2 15,-6-1 1-15,-2 1 1 0,-4-1-1 0,5 0 0 16,5-1 1-16,8 0-1 0,7-1 0 16,9-1 0-16,7-4 1 0,10 0 0 15,11-1 0-15,11-2 0 0,10-2 1 16,9-2-1-16,8-2 1 0,9 2-1 16,6-1 0-16,2 1 0 0,-3-2-1 15,-1 2 1-15,-3 2 0 0,-5 0 0 16,-7 1 0-16,-8-2 0 0,-8 3-1 0,-7 2-1 15,-10-2 0-15,-14 0-1 0,-9 1 1 16,-11 3 0-16,-10-1-1 0,-8 3 2 16,-6 1 1-16,-2 5 1 0,1 1 0 15,5-1 0-15,6 0-1 0,10-1 1 16,9-4-1-16,9-1-1 0,10-2 1 16,9-3-1-16,12 3 2 0,6-2-1 0,7 1 2 15,10-1-1-15,5 3 1 0,0 0-1 16,-1 3-1-16,-2-2 0 0,-8 2 0 15,-5 0-1-15,-12 1-1 0,-9 1 0 16,-10 1 0-16,-12 1 0 0,-13 0 2 16,-11 3-2-16,-12 4-15 0,-10 1-162 15,-11-1-151-15,-7-6-398 0</inkml:trace>
  <inkml:trace contextRef="#ctx0" brushRef="#br0" timeOffset="-107328.47">14964 8445 573 0,'3'-1'119'0,"-1"-2"-3"0,0-4-97 15,1-2-19-15,-1-2-1 0,-1-2-1 16,0-2 3-16,-2-2 3 0,0 2 4 16,0-1 6-16,-1 2 3 0,-2 1 2 15,-1 3 1-15,-4 3 1 0,-3 0-1 16,-7 3 1-16,-1 0 0 0,-3 1 0 16,-7 2 3-16,-9-3 1 0,-2-2 0 15,-5 1-1-15,-3-2-3 0,-1-2-5 16,-2 0-4-16,-5-3-5 0,-2 4-3 15,-8-5-2-15,2 0-1 0,-4 0-1 16,-6 3 0-16,-9 0 0 0,2-1 0 0,-3-4-1 16,-2 4 0-16,-4-1-1 0,-4 1 1 15,-3-3-1-15,-2 0 0 0,-8 2 0 16,4 4 1-16,-5-2 0 0,-4 3 0 16,1 1 1-16,-3 4 0 0,-4 0-1 15,-1 0 2-15,-3 2-1 0,2 3 0 0,-4-3 1 16,1 0 0-16,-2-1 1 0,6 2 0 15,-4-1 1-15,2-5-1 0,1 2 1 16,0 2-1-16,-1-2 0 0,2-2 0 16,-4 2-2-16,5 4 1 0,-2 1 0 15,2 1-1-15,-1-1 1 0,2 4-1 16,0 3 0-16,0 2 1 0,2-2-1 0,-1 0 0 16,5 0 0-16,1 5-1 0,1-2 1 15,3 0 0-15,4-3 0 0,3 0-1 16,6 2 1-16,0-1 0 0,4-3 0 15,6-3 0-15,3-1 0 0,5 2 0 16,3-2 0-16,5-1 1 0,5 0 0 16,3 2 2-16,1-2 3 0,6-1 1 15,1 0 2-15,3-1 1 0,1 0 0 16,5-1 0-16,3 0-1 0,4 2-4 0,2 1 0 16,2-1-2-16,3 3-1 15,3 1-2-15,1 2 1 0,3 4-2 0,1 0 0 16,0 5 0-16,2 4 0 0,0 3-1 15,0 3 1-15,2 3-1 0,1 1 0 16,2 5 1-16,0 0 0 0,1 7 0 16,1 2 0-16,2 4 1 0,0 2 0 15,1 6-1-15,0 0 1 0,2 3 0 0,0-2 0 16,0 4 0-16,0 0 1 0,2 1-1 16,0 1 0-16,3 5 0 0,1 1 0 15,2 3 1-15,1 4-1 0,1 3 0 16,1 4 0-16,-1 1 0 0,0 4 1 15,-3 5-1-15,0 5 0 0,-3 5 0 16,-2 3 0-16,-3 3 0 0,-2 6 0 16,-3 6 0-16,-3 0 0 0,0 2-1 15,0 2 0-15,-4 3 0 0,-1 5 1 16,0-2-1-16,0 1 0 0,1 1 0 0,-2 0 1 16,-1 3 0-16,2 0 0 0,0 1 0 15,-3 2 0-15,-1 1 0 0,3 1 0 16,-2 2 0-16,-1 0 0 0,0 3 0 15,2-1 0-15,2-2 0 0,1 1 0 16,-1-2 0-16,1-1 0 0,4-3 0 16,-3 0 0-16,1-2 0 0,3-1 0 0,1-1 0 15,0 2 0-15,0-6 0 0,2-1 0 16,2-5 0-16,0-5 0 0,0-2 1 16,0-8-1-16,5-3 0 0,0-4 0 15,1-4 0-15,-2-5 0 0,2-4 0 16,2-7 0-16,-1-1 0 0,-1-4 0 15,1-3 0-15,-1 1 0 0,0-3 0 16,1-2 0-16,0-1 0 0,-1-2 1 16,1-4-1-16,1-1-1 0,1-5 1 0,1-4 1 15,1 0-2-15,0-2 2 0,2-3-2 16,2-6 1-16,1-1 0 0,1-6 0 16,2-4-2-16,3-6-2 0,2-2-1 15,2-2-1-15,3-4 1 0,2-3-1 16,4 0 0-16,2-4 2 0,4 1 2 15,4-1 1-15,6-2 1 0,1 0 1 16,6 1-1-16,2 1 1 0,4-1 1 0,1-2-2 16,5 1 1-16,2-2 0 0,6-1-1 15,3-2 1-15,7-3-1 0,4-3 0 16,6 1 1-16,5-3-1 0,7-2 1 16,0 0 0-16,7-1-1 0,4-1 2 15,7 2-1-15,3 2 1 0,1 1 1 16,5 0 0-16,6 2 2 0,0 2-1 15,2 1 2-15,4 0-1 0,2 3 1 16,3 1-1-16,2-1 0 0,3 3-1 16,2 0 0-16,3-1-1 0,4 2-1 0,1-2-1 15,3 0 1-15,2 2-1 0,1-1 0 16,-2 2 0-16,2 2 0 0,-1-1 1 16,-1 4 1-16,1 1 0 0,-2-1 1 15,0 0 1-15,1-2-1 0,-1 1 1 16,-1 1-1-16,-2-2-1 0,-1 0 0 0,-2 4-1 15,0 0 0-15,-4-1-1 0,4 1 0 16,8 1 0-16,-7 1-1 0,-5-2 1 16,-7 2-2-16,-5-1 0 0,-11 1 1 15,4-1-1-15,-13-2 0 0,4-2 1 16,-2 1 0-16,-3-1 0 0,-5-3 0 16,1 0 0-16,-18-1 0 0,-8-1 0 15,-10-3-1-15,-9-2 1 0,-8-2-1 0,-5-2 1 16,-7-3-1-16,-6-4 1 0,-7-3 2 15,-4-3 0-15,-4-5 1 0,-1-3 0 16,-4-3 0-16,-1-2 0 0,-1-5 1 16,-3-4-1-16,-2-4-1 0,-1-3 1 15,0-3 1-15,-3-9 0 0,-2-2 1 16,0-5 0-16,-5-3 0 0,1-9 1 16,-3-3 0-16,0-9-1 0,-3-4 1 15,-3-6 0-15,0-7-1 0,1-6 0 16,-2-1 0-16,-5-3-1 0,1-4 1 0,-1-5-2 15,-1-4 0-15,-3-1 1 0,-1-3-1 16,2-3 2-16,1-4 0 0,-2-4 1 16,0-2 1-16,2-6 1 0,3-5-1 15,-3-3-1-15,3-6 0 0,0-5-2 16,-1 1-2-16,2-6 0 0,-1-1-1 16,1 1 0-16,3-2 0 0,-5-7-2 0,5 1-1 15,-1-5 0-15,-5 0-2 0,6 1 0 16,-5-1-1-16,1-2-1 0,3 3 2 15,-6 1-1-15,8 6 0 0,-2 0 0 16,-2 0-1-16,5 1 0 0,-2 3 1 16,-1 5-1-16,7 5 2 0,-6 2 1 15,1 4 1-15,4 4 1 0,1 6 1 16,-1 4-1-16,1 3 1 0,-1 3 0 16,2 7-1-16,0 6 1 0,-2 5-1 0,1 4 1 15,1 10-1-15,-3 8 0 0,-1 6-1 16,-1 7-1-16,0 10-1 0,0 9-1 15,-4 10-1-15,-1 7 0 0,-4 6-1 16,-3 7 0-16,-4 6 1 0,-5 5 0 16,-5 1 2-16,-6 6 0 0,-4 3 0 15,-6 3 2-15,-5 5 1 0,-6-1 0 0,-5 6 1 16,-9 0 0-16,-11 3-1 0,-10 0-3 16,-17 1-8-16,-3 0-11 0,-20 0-19 15,-19 6 36-15,-10 3-187 0,-18 3-150 16,-18 0-379-16</inkml:trace>
  <inkml:trace contextRef="#ctx0" brushRef="#br0" timeOffset="-104560.58">5719 10446 464 0,'-12'9'130'0,"7"-1"6"16,5-3-3-16,3-1-78 0,5-1-2 15,2-1-2-15,4-1-3 0,6 1 0 16,3-3 0-16,4-1-7 0,5-1-8 0,5 2-7 16,6 0-5-16,5-1-6 0,9 4-4 15,9 1-5-15,7 0-3 0,8 0-2 16,8-1-1-16,8-1 0 0,10-1 1 16,3-7-1-16,2-2 0 0,0 2-1 15,-2-2-3-15,-3 0-7 0,-12-2-7 16,-12-1-15-16,-16 4-13 0,-15 1-15 15,-14-1-127-15,-15 0-134 0,-17-4-318 16</inkml:trace>
  <inkml:trace contextRef="#ctx0" brushRef="#br0" timeOffset="-104329.28">6931 10225 716 0,'24'11'179'0,"7"-3"5"0,7 4-115 15,7-1-9-15,7 0-5 0,2 0-9 0,2 0-17 16,3-2-10-16,-1 2-4 0,-3-1-6 16,-8 1-5-16,-7 3-3 0,-11 0-1 15,-7 1 1-15,-13 6 0 0,-14 3-1 16,-13 4 1-16,-15 7-1 0,-13 4-4 16,-14 3-5-16,-14 4-7 0,-7-2-13 15,-6 1-24-15,-4-5-18 0,2-6-126 16,5-7-142-16,3-6-332 0</inkml:trace>
  <inkml:trace contextRef="#ctx0" brushRef="#br0" timeOffset="-103493.24">1740 10305 509 0,'-3'9'130'15,"-2"-4"4"-15,-1 1-51 0,-1-2-45 16,1-2-7-16,-1-1-4 0,-1-1-4 16,1 2 0-16,0-2 1 0,2 0 1 15,-2 0-1-15,3 1 0 0,-2-1 0 16,2 1-1-16,-2-1-4 0,0 2-3 0,-2 1-4 16,-3 0-2-16,-4 5-3 0,-3 0-1 15,-4 5-3-15,-2 2 1 0,-2 5-1 16,-3 4-1-16,1 5 1 0,2 2-2 15,3 6-3-15,3 0-2 0,5 4-5 16,4 0-12-16,5-3-6 0,6-2-4 16,6-6-2-16,5-4 2 0,4-6 1 15,6-8 5-15,5-5 12 0,3-6 11 16,5-7 11-16,2-2 8 0,2-5 6 16,1-1 6-16,-1-5 6 0,-3-2 2 0,-2-1-1 15,-7 1-5-15,-5 1-1 0,-4 3 0 16,-6 4-4-16,-5 4-1 0,-4 2-4 15,-3 6-2-15,-2 2-3 0,-4 5-6 16,-3 2-5-16,-1 7-5 0,0 2-4 16,3 4-1-16,1 0-3 0,4 1-4 15,6 0-1-15,7-5-2 0,5-5 2 0,6-4 0 16,4-8 2-16,5-4 3 0,-1-5 4 16,4-8 3-16,0-3 3 0,-1-1 3 15,-4-2 2-15,-1 3 3 0,-7 0 3 16,-2 3 5-16,-8 4 6 0,-7 1-1 15,-7 1-1-15,-9 3-5 0,-7 1-6 16,-8 2-8-16,-4 2-13 0,-7 4-13 16,-2 3-11-16,-4 4-15 0,3 2-13 15,2 1-12-15,5-2-110 0,3-1-10 0,9-8-108 16,11-6-213-16</inkml:trace>
  <inkml:trace contextRef="#ctx0" brushRef="#br0" timeOffset="-103009.68">2288 10395 552 0,'39'6'139'0,"-7"8"2"0,-9 2-56 16,-8 5-57-16,-7 7-7 0,-6 6-2 15,-4 4-12-15,-3 1-2 0,-4-3-2 16,-1-2-1-16,1-4-1 0,2-8-1 16,2-6-1-16,2-8 1 0,2-6 2 15,3-5 8-15,2-6 9 0,1-5 7 16,-1-4 6-16,3-5 6 0,2-2 5 15,-2-3 3-15,3 0-5 0,0 3-6 16,2 2-5-16,-1 2-5 0,-1 6-5 16,1 4-6-16,-1 7-6 0,-1 7-3 0,1 5-4 15,1 8-4-15,1 3-2 0,3 7-10 16,-1 2-7-16,3 5-7 0,3 1-25 16,2-3-2-16,4-5-3 0,5-2 2 15,3-10 10-15,5-4 6 0,1-10 9 16,0-9 24-16,2-6 7 0,-4-7 11 15,-3-4 8-15,-2-4 8 0,-4-5 8 16,-3-4 7-16,-4-3 3 0,-3-4 2 0,-3-2-3 16,-5-5-2-16,-5-2-4 15,-3 1-4-15,-6 0-3 0,-3 3-2 0,-4 3-5 16,-2 8 0-16,1 8-3 0,0 8 1 16,0 8-4-16,2 8-3 0,2 10-1 15,2 9-2-15,3 9-2 0,3 7-3 16,3 9-4-16,3 7-2 0,3 6 1 0,3 4 0 15,4-2-1-15,2 4-2 16,0 1-11-16,0 0-18 0,1 0-36 0,1 0-22 16,1 0-134-16,-3-5-162 0,-1-5-365 15</inkml:trace>
  <inkml:trace contextRef="#ctx0" brushRef="#br0" timeOffset="-102760.45">2981 10387 696 0,'9'-16'174'0,"2"-2"8"16,4 4-100-16,3 3-15 0,3 1-8 15,2 1-9-15,2 2-11 0,1-1-7 16,3-1-8-16,0 4-7 0,2-1-6 16,-2 4-4-16,0 3-2 0,-1 4-2 15,-3 3-1-15,-2 7-2 0,-4 1-1 0,-2 6-1 16,-5 5-2-16,-4 5 0 0,-3 3-2 15,-2 6-3-15,0 2-2 16,-1-2-4-16,-1 0-4 0,3-6-11 0,2-6-16 16,0-3-12-16,4-13-9 0,1-9-88 15,1-8-37-15,0-8-112 0,6-11-223 16</inkml:trace>
  <inkml:trace contextRef="#ctx0" brushRef="#br0" timeOffset="-102624.81">3474 10074 723 0,'-18'-15'177'16,"4"5"1"-16,0 3-106 0,1 4-30 16,1 0-9-16,1 1-21 0,2 1-27 15,2 0-26-15,4-2-15 0,3-1-123 16,5-1-134-16,11 1-320 0</inkml:trace>
  <inkml:trace contextRef="#ctx0" brushRef="#br0" timeOffset="-102246.22">3902 10286 732 0,'0'9'193'16,"-4"-9"2"-16,-7-7-97 0,-5-6-43 15,-5 0-11-15,-5-3-12 0,-6-4-20 16,-1 2-17-16,-1 1-7 0,3 3-4 0,2 7-4 16,5 5-2-16,3 10 0 0,4 4 1 15,5 4-3-15,4 6 2 0,7 0 1 16,7 0 2-16,6-6 3 0,6-1 0 15,5-4 5-15,3-4 11 0,4-6 8 16,1 2 9-16,-4-7 8 0,-3 0 4 16,-2-5 6-16,-3 0 2 0,-5 3 0 15,-3 3-3-15,-6-2-3 0,0 3-5 0,-4 4-4 16,-4 7-6-16,0 5-3 0,-1 4-4 16,-3 1-4-16,2 10-2 0,-1 6-3 15,1 5 1-15,3 3-1 0,1 2 0 16,2 1-2-16,1 1-1 0,2 3-10 15,-1-2-1-15,1-3-1 0,-3-4 0 16,-1 0 1-16,-2-5 1 0,-4-3-1 0,0-6 6 16,-4-7-3-16,-4-6-8 15,-4-6-20-15,-2-7-23 0,-1-6 1 0,0-10-131 16,-4-8-135-16,4-15-313 0</inkml:trace>
  <inkml:trace contextRef="#ctx0" brushRef="#br0" timeOffset="-101690.18">3987 10157 666 0,'22'12'154'0,"-5"5"2"0,-5 5-111 16,-5 3-10-16,-3 2-11 0,-6 2-9 16,-2 0-6-16,-1-3-4 0,-1-4 0 15,1-5-3-15,1-3-3 0,3-5 1 16,5-5 0-16,2-4 5 0,3-4 3 15,2-3 5-15,2-3 7 0,2-6 5 16,2-3 5-16,-2 0 6 0,0-2 0 0,0 0 1 16,-2-2-4-16,-3 7-4 0,-3 2-5 15,-2 5-5-15,-1 2-8 0,-3 5-6 16,1 6-4-16,-2 6-2 0,1 2-1 16,-1 5-3-16,3 2-5 0,-1 1-1 15,3 0-7-15,2-3-7 0,5-3-7 16,4-3-6-16,5-4 0 0,5-6 2 15,4-4 4-15,3-4 7 0,1-3 7 0,-1-4 8 16,-4-2 6-16,0-3 9 0,-3-2 7 16,-4-1 7-16,-3 0 5 0,-5-1 6 15,-3 1 4-15,-2 4 2 0,-5 1-3 16,-2 4-4-16,-2 5-3 0,-2 1-8 16,0 6-8-16,-4 3-4 0,0 7-4 15,-1 3-4-15,2 4-2 0,-1 5-5 16,3 1 0-16,4 0-3 0,3 1-2 15,6-1 0-15,3-5 0 0,6-3 2 0,3-6 1 16,2-2 2-16,1-3 8 0,4-2 7 16,-2-5 5-16,-1-4 4 0,-1-1 5 15,-5-2 5-15,-3-1 6 0,-4 2-2 16,-6-3-3-16,-6 0-3 0,-8-4-5 16,-6 0-10-16,-6 0-10 0,-4-3-13 15,-5-2-10-15,-4 1-12 0,-2 0-16 0,0 5-25 16,1 2-6-16,6 2-126 0,4 3-140 15,5-3-323-15</inkml:trace>
  <inkml:trace contextRef="#ctx0" brushRef="#br0" timeOffset="-101244.77">4903 9990 696 0,'25'7'180'0,"-2"2"0"15,-5-1-80-15,-7 0-49 0,-4 6-17 0,-3-1-15 16,-5 2-15-16,-4 0-5 0,-1 0-4 15,-2-1-3-15,3-1-9 0,1-4-8 16,3-2-7-16,6-1 1 0,2-4 2 16,7-2 2-16,6-3 4 0,2 1 13 15,4-5 17-15,2 0 15 0,-1 0 9 16,1-4 8-16,-3 4 4 0,-3 2 1 16,-3 0-6-16,-4 3-8 0,-4-1-10 0,-4 4-8 15,-1 3-12-15,-4 1-10 0,-3 0-8 16,0 2-5-16,0-1-5 0,0 1-5 15,2 0-6-15,1-4 3 0,3-1 4 16,3-2 10-16,4-3 9 0,2-3 11 16,4-1 12-16,0-5 14 0,1-3 8 15,-1 1 8-15,0-1 3 0,-2-2 2 16,-3 2-3-16,-3 3-2 0,-2 4-6 16,-2 1-6-16,-3 4-8 0,-1 4-6 0,-1 6-6 15,0 4-3-15,-1 5-3 0,3 4-1 16,-1 3-1-16,1 2 1 0,1 2 0 15,3 1 0-15,1 1 0 0,-1-3-1 16,2 2 1-16,-1 0-1 0,-3-3-3 16,-1 2-3-16,-4-4-5 0,-4-2-9 15,-4-2-7-15,-7-4-21 0,-6-2 129 16,-5 0-290-16,-10-3-172 0,-11-4-474 16</inkml:trace>
  <inkml:trace contextRef="#ctx0" brushRef="#br0" timeOffset="-100661.48">2354 11162 711 0,'-1'11'164'0,"-1"1"0"0,1 0-108 15,-1 3-31-15,-3 5-8 0,-4 3-2 16,-4 2-9-16,-3 4-6 0,-2 0-3 15,-5 4-3-15,-1 0-3 0,0 0-2 16,-1 0 1-16,5-2 1 0,1 0 2 0,5-4 1 16,4-2 3-16,6-6 1 0,4 2 2 15,5-6 3-15,6 1 4 0,4-6 4 16,7 0 3-16,5-3 2 0,1-1 1 16,5-7 0-16,1-1-4 0,0-3-3 15,0-2-8-15,-5-1-10 0,-2-5-14 16,-4-1-12-16,-6 2-8 0,-3-3-4 15,-3 1-2-15,-4 0 2 0,-4-1 9 0,-2 3 13 16,-2 3 10-16,0 0 13 16,-2 2 11-16,0-1 15 0,-2 4 11 15,2 2 9-15,-1 1 6 0,-1 3 4 0,1 6-1 16,-1 1-1-16,2 7-10 0,0 1-8 16,0 5-7-16,0 3-6 0,2 4-3 15,-1 0-5-15,0 1-4 0,0 3-5 16,-2 1-1-16,0-2-9 0,1-3-10 15,-1 2-11-15,2-4-17 0,2 0-23 16,2-9-132-16,3-6-149 0,4-7-342 0</inkml:trace>
  <inkml:trace contextRef="#ctx0" brushRef="#br0" timeOffset="-100311.88">3078 11137 795 0,'-6'3'192'0,"-5"3"0"0,-6 2-115 16,-6 5-34-16,-7 5-13 0,-5 8-17 15,-3 7-10-15,-4 3-3 0,2 6 0 16,1 6 0-16,6 3-2 0,6 1-5 16,5-6-9-16,9 2-15 0,9-4-12 15,8-5-11-15,9-7-3 0,7-7 1 0,5-6 4 16,4-6 10-16,2-10 14 0,4-3 18 15,-2-7 15-15,-2-5 11 0,0-4 7 16,-3-1 7-16,-2-3 6 0,-4 0 7 16,-2 0-1-16,-2 1 0 0,-5 3-3 15,-2 2 0-15,-5 5-5 0,-1 3-6 16,-1 6-5-16,-2 4-4 0,0 6-4 16,1 7-5-16,-2 2-5 0,1 4-3 15,0 5-1-15,-1-1-7 0,1 0-11 0,1-4-19 16,0-4-26-16,1-6-37 0,0-2-102 15,-1-5-138-15,1-9-300 0</inkml:trace>
  <inkml:trace contextRef="#ctx0" brushRef="#br0" timeOffset="-99685.46">2956 11393 714 0,'16'-10'180'0,"1"-2"5"0,5-2-109 15,4-4-13-15,3-3-10 0,4 0-19 16,1-5-14-16,2 2-6 0,1 2-6 16,-1 2-4-16,-3 5-3 0,1 7-3 15,-6 3 0-15,-1 11-1 0,-5 8 1 16,-5 4-1-16,-3 11 0 0,-1 3 1 16,-6 7-3-16,0 4-4 0,-4 3-4 0,-1 0-6 15,-1 2-7-15,-1-2-7 0,1-1-7 16,-2-4 2-16,-1-6 4 0,1-6 5 15,-1-7 6-15,1-3 8 0,0-10 15 16,-2-6 11-16,1-10 6 0,0-5 9 16,-2-8 7-16,0-6 7 0,0-10 4 15,1-10-3-15,1-8 1 0,3-2-2 16,3-5-5-16,4-1-3 0,3 0-6 0,3 3-2 16,3 12-4-16,6 5-2 0,2 11-4 15,3 5-2-15,3 10-4 0,-1 5-1 16,0 6-2-16,-2 2-4 0,-5 7 0 15,-2 0-1-15,-6 7-3 0,-6 2 1 16,-4 5-1-16,-6 5 0 0,-6 3-1 16,-5 4-2-16,-8 5-4 0,-5 0-1 15,-4 0-1-15,-2-2-1 0,0-8-3 0,5-3-1 16,3-7-2-16,6-8 3 0,6-6 1 16,6-6 2-16,8-2 2 0,6-3 3 15,5-1 5-15,7 1 4 0,4 1 2 16,5 2 0-16,2 3 1 0,2 3 0 15,0 3 0-15,-3 3-1 0,-1 0-1 16,-4 2 0-16,-3 2-1 0,-5 3 1 16,-4 2 0-16,-7 3 1 0,-6 3 1 15,-6 1 1-15,-8 5 1 0,-7 3 0 0,-6 0-1 16,-5 1 1-16,-8 1-4 0,-4-2-3 16,-2 1-2-16,-2-5-5 0,0-1-12 15,0-6-16-15,0-5-30 0,5-7 151 16,4-9-288-16,5-9-166 0,6-12-441 15</inkml:trace>
  <inkml:trace contextRef="#ctx0" brushRef="#br0" timeOffset="-98337.65">2357 12561 574 0,'4'33'121'16,"3"2"0"-16,2 2-107 0,-2-1-6 0,2 0-2 15,0-3-3-15,-3-1-3 0,1-8 1 16,-2-3-2-16,0-1 0 0,-2-6 2 16,-2 0 2-16,-2-4 5 0,-1-2 7 15,-5-4 3-15,0-4 4 0,-3-5 2 16,-1-4 0-16,-1-8 0 0,0-2-2 16,1-9-4-16,1-6-2 0,3-3-3 0,5-5-2 15,3 2 1-15,3-2 1 0,4 4 0 16,3 6-1-16,4 6-2 0,2 5 0 15,3 5-1-15,0 5-3 0,1 2-9 16,4 4-12-16,0 1-12 0,2 5-10 16,1 0-6-16,-2 3-2 0,1 1-116 15,-2 3 2-15,0 2 14 0,-5 1 54 16,-2-1 43-16,-5 4 30 0,-2-1 14 16,-2 0 129-16,-4-2 9 0,-2-5 2 15,-1 0-40-15,-1-3-27 0,0-2-15 0,0-2-4 16,2-4-1-16,3-2-3 0,2 1-1 15,1-4-2-15,3-5-4 0,1-1-4 16,3 0-7-16,-3-3-7 0,-1 3-2 16,-1-1-2-16,-1 3 1 0,-4 3 2 15,-1 3 3-15,-4 2 1 0,-3 2 1 16,-3 2-2-16,-5-2-3 0,-2 4-3 0,-6 3-5 16,-3 0-6-16,-3 7-6 0,1 1-3 15,-1 8-2-15,3 7 0 0,3 3-2 16,7 2-1-16,6 2-4 0,5 2-3 15,6-1-2-15,12-6 0 0,4-4 0 16,6-10 1-16,6-4 3 0,2-4 4 16,3-8 4-16,1-5 5 0,-2-5 6 15,-3-5 4-15,-1 2 5 0,-4-1 1 16,-2-3 2-16,-5-2 1 0,-7 1 0 0,-4 0-4 16,-4 2-3-16,-6-2-2 0,-5 1-2 15,-4 3-1-15,-2 4 0 0,0 3-2 16,-2 5-1-16,-1 5-3 0,-1 9 1 15,4 7-2-15,0 11-1 0,1 7 0 16,2 8 0-16,1 5-1 0,3 3 2 16,3 3-3-16,2 0 0 0,2-1-2 15,1-1-2-15,1 1-2 0,1-1-5 0,-3-2-5 16,-2-1-2-16,-2-5-2 0,-4-2 1 16,-4-4-1-16,-4-8-1 0,-3-5 1 15,-2-5 3-15,-3-8 1 0,0-3 2 16,-1-7 1-16,0-5 2 0,3-6 0 15,0-6 1-15,3-7 3 0,3-8 0 16,2-6 0-16,6-5-1 0,4-2 1 16,5-5 0-16,5 2 1 0,5 0-2 15,6 4 1-15,4 2 1 0,4 3 1 0,4 2 1 16,3 1 2-16,2 2 1 0,4 2 3 16,1-1 1-16,1 0 4 0,-1 3 5 15,-4 4 4-15,-3 1 4 0,-4 5 6 16,-6 9 1-16,-9 4 2 0,-2 5-1 15,-7 6-4-15,-1 4-1 0,-5 9-2 16,0 2-3-16,-3 1-4 0,-1 6 0 16,-1 1-3-16,0-4-1 0,1-3-4 0,1-6-2 15,2-2-4-15,4-5-8 0,1-6-3 16,3-5-11-16,2-7-21 0,3-4 75 16,-1-9-227-16,2-7-157 0,0-10-412 15</inkml:trace>
  <inkml:trace contextRef="#ctx0" brushRef="#br0" timeOffset="-98210.91">3343 12323 728 0,'-15'13'165'0,"5"-6"-3"0,5-6-116 16,8-4-35-16,4-6-34 0,4-5-51 15,6-5-91-15,1-1-122 0,7-5-276 16</inkml:trace>
  <inkml:trace contextRef="#ctx0" brushRef="#br0" timeOffset="-97694.4">3722 12526 614 0,'2'35'134'0,"0"-6"0"0,1-2-106 16,1-8-16-16,-1-5-2 0,4-6-5 15,2-3-4-15,2-4 1 0,2-7 0 0,1-1 8 16,2-3 9-16,1 0 8 0,-1-3 10 15,-2 1 5-15,-1-2 7 0,-2 3 5 16,-4-4-3-16,-2 2-3 0,-3-2-6 16,-4 0-7-16,-5-4-6 0,-4-1-7 15,-4-4-6-15,-5 1-5 0,0 1-6 16,-2 1-4-16,0 3-2 0,4 2-3 16,2 7-1-16,6 4-1 0,2 2-3 15,5 3-3-15,4 1 0 0,4 0 0 16,6 2 2-16,3 1 1 0,6-1 1 15,2 2 3-15,4-1 3 0,3 0 1 0,0 0 0 16,1 0 1-16,-1-1 0 0,0 1 0 16,2-3 0-16,-5 4 0 0,-1-1 1 15,-1 1-4-15,-3 0-3 0,-2 4-21 16,-5-1-3-16,-1 1-4 0,-4 0-8 16,-3 0-1-16,0 1 3 0,-3 1 4 0,-1-6 20 15,-1 1 3-15,2-5 6 0,1-2 9 16,0-5 5-16,2-3 7 0,2-6 8 15,-1-2 7-15,3-4 6 0,1 0 3 16,2-3 0-16,0 2-1 0,4 0-2 16,0 4-5-16,3 3-6 0,0 6-5 15,2 2-5-15,-2 6-3 0,2 6-2 16,-2 5-5-16,1 3-3 0,0 7-1 16,-2 1-2-16,0 3 8 0,2-1-32 0,1 0-2 15,0-4-14-15,2 0-18 0,-2-8-1 16,0 0-140-16,-2-2-151 0,-1-7-298 15</inkml:trace>
  <inkml:trace contextRef="#ctx0" brushRef="#br0" timeOffset="-96461.49">1736 13500 557 0,'23'-2'138'0,"5"-3"5"16,4-4-74-16,7-2-21 0,10-2-5 16,5-4 3-16,11-2-11 0,10-1-6 15,7-4-6-15,6 0-5 0,11 1-7 16,7-2-2-16,6 2-8 0,3-1 0 15,3 1 0-15,8 2 1 0,5 4-2 16,2 0 0-16,3 1 0 0,5 1 0 16,1 1 0-16,5 0 0 0,1 0 0 15,1-2 1-15,1 2-2 0,2-2 2 0,1-2 0 16,1 1 3-16,-2-1 4 0,-1-3 3 16,-2-4 4-16,-4-1 3 0,-7 0 1 15,-8-3 2-15,-9-2-2 0,-10-3-2 16,-15 2-3-16,-10 1-2 0,-10-2-3 15,-16 1-3-15,-11 3-1 0,-11 2-2 16,-12 2 0-16,-6 4-1 0,-8-2-2 16,-5 4 1-16,-5-3-1 0,-3-1 0 0,-3-4-1 15,1-2 0-15,-2-6 0 0,-2-2 0 16,0-7 1-16,2-5-1 0,1-4 1 16,-2-6 0-16,1-7 1 0,1-9-1 15,3-9 1-15,3-9 0 0,0-9-1 16,1-10 1-16,6-5-2 0,2-6 1 0,-2-3-1 15,2 3 1-15,0-2-1 0,2 1 1 16,-2 1-1-16,-2 2 1 0,0 1-1 16,0 4 0-16,-4 1 0 0,-2 4-1 15,1 6 0-15,0 2 0 0,-2 2 0 16,1 9 0-16,-2 4 0 0,0 3 1 16,2 10 0-16,-2 3 1 0,-1 13 0 15,-1 7 4-15,-3 7 4 0,-3 7 5 16,-2 8 4-16,-4 5 2 0,-5 4 1 15,-3 5 0-15,-6 7-4 0,-2 0-4 16,-4 3-5-16,-3 1-5 0,-3 1 0 0,-1 1-2 16,-3 2 1-16,0 0-1 0,-5 0 0 15,-2 1 1-15,-4 0-1 0,-4 0 0 16,-4 1 0-16,-5-1 0 0,-7 5-1 16,-4 0 1-16,-9 2-2 0,-6 2 0 15,-8 8 0-15,-7 3-1 0,-10 3-1 0,-7 1-1 16,-3 6 1-16,-6-1 1 0,-8 6-1 15,-4-1 1-15,0 1 4 0,-7 1-6 16,2 2-1-16,-1 0-1 0,-1 2 0 16,1-4 0-16,3 5 0 0,3-4-4 15,2-2 6-15,3-4 1 0,6 0 0 16,5-6-3-16,6-2 1 0,3-8 0 16,11-2-1-16,8-3 2 0,5-4 1 15,9-8 1-15,9 0 1 0,6-2 1 16,12 0 1-16,4-4 0 0,7 0 1 0,8 5 0 15,7 1 1-15,4 2 1 0,6 2 0 16,4 0 1-16,4 4-1 0,0 2 1 16,2 1-1-16,-1 3-1 0,-1 1-1 15,1 6 0-15,-3 5-1 0,-1 5 0 16,1 3 0-16,-1 6 0 0,1 4 0 16,3 5 0-16,2 4-1 0,3 3 1 0,5 1-1 15,3 5 0-15,4 5 1 0,3 7-1 16,6 4 0-16,6 5 1 0,0 9-1 15,3 7 1-15,2 8 0 0,1 5-1 16,0 5 0-16,-1 8-1 0,-6 6-1 16,-1 3 0-16,0 3 0 0,-4 0 0 15,-3 2 0-15,-1-3 1 0,-3-5 0 16,3-3 2-16,-1-5 0 0,-3-9 1 16,3-6 1-16,2-7-2 0,2-10-5 15,1-6-40-15,0-10-148 0,2-6-158 0,3-6-404 16</inkml:trace>
  <inkml:trace contextRef="#ctx0" brushRef="#br0" timeOffset="-1822.54">14984 1259 452 0,'2'-3'104'15,"-1"4"1"-15,1 2-47 0,-1 1-50 16,-1 2-1-16,0 3 5 0,0 5 3 16,0 4 1-16,-1 7 0 0,1 4 0 15,0 6 0-15,1 5-1 0,0 3-5 16,1 2-3-16,1 4-1 0,-2-1-2 0,-1 0-1 16,0-2-2-16,-1-3 0 0,-1-2-2 15,0-6 1-15,0-3-37 0,0-7-87 16,-1-6-103-16,0-6-256 0</inkml:trace>
  <inkml:trace contextRef="#ctx0" brushRef="#br0" timeOffset="-1421.46">14932 1325 657 0,'0'-11'152'16,"2"4"6"-16,2-3-113 0,1 1-4 15,2 3-3-15,1-1 1 0,2 3-3 16,0-1-8-16,2-1-5 0,2 4-4 16,5 2-3-16,4-1-1 0,7 0-5 0,-1 2-4 15,1 1-1-15,0 3-2 0,-2 2-2 16,-4 1-1-16,-2 4-2 0,-7 3 1 16,-2 1-2-16,-4 3 0 0,-6-1-1 15,-4 0 0-15,-3 1 0 0,-7-2-1 16,-8-2 1-16,-4-3 0 0,-4-3 1 15,-1-1 2-15,-1-2 0 0,-2-4 0 16,2-2 2-16,5-1 1 0,4-1-1 16,7-1 1-16,4 1 0 0,3-2-1 0,4 5 1 15,2 1 0-15,2 5 0 0,3 4 0 16,0 1 0-16,5 4 1 0,2 4-1 16,4-2 0-16,2 2-1 0,5 2 0 15,3 1 0-15,2 1 1 0,3 1-4 0,4 3-1 16,-1-2-8-16,1 1-13 0,1-5-18 15,0-2-12-15,2-5-58 16,-5-3-68-16,0-6-123 0,0-4-249 0</inkml:trace>
  <inkml:trace contextRef="#ctx0" brushRef="#br0" timeOffset="-1002.5">15792 1466 601 0,'0'8'131'0,"-1"8"3"15,-3 4-112-15,-7 3-5 0,-3 7 0 16,-1 5 0-16,-2 3-5 0,0 1-5 16,2-2-2-16,1 0-2 0,8 0 0 0,3-3-1 15,2-2 1-15,2-6-1 0,1-3-1 16,0-1 1-16,2-5 0 0,-3-4-1 16,0-5 2-16,-1-4 8 0,2-2 9 15,0-7 1-15,-1-8-1 0,2-4 1 0,1-9-1 16,0-8 0-16,6-6-9 0,2-8-8 15,1-5 2-15,-1-2 4 0,5-1 5 16,1-2 4-16,2 4 3 0,-5-1 4 16,1 9 4-16,-3 7 0 0,1 10 0 15,-4 8-5-15,-3 8-3 0,-2 6-4 16,2 11-5-16,-1 4-3 0,2 5-2 16,2 5-3-16,1 4 0 0,3 3-1 15,1 7 1-15,2 2 0 0,1 1 0 0,0-1-2 16,2 3-1-16,-1 1-7 0,-2 2 1 15,-2 0-9-15,-1-2-5 0,-1-4-8 16,-1-3-9-16,-4-1-9 0,-1-5-13 16,-4-3-11-16,-3-7 137 0,-3 1-252 15,-4-5-141-15,-3-4-382 0</inkml:trace>
  <inkml:trace contextRef="#ctx0" brushRef="#br0" timeOffset="-836.95">15755 1637 593 0,'-2'-1'139'16,"1"1"2"-16,3 4-79 0,3-2-13 16,7 4 4-16,6-3 4 0,3 1-7 15,2-1-6-15,2-3-1 0,2-6-14 0,-1 0-13 16,-1-5-7-16,-2-3-4 16,-1-2-11-16,-1-1-22 0,-1-2-23 0,-1-1-133 15,-2-2-147-15,2 1-359 0</inkml:trace>
  <inkml:trace contextRef="#ctx0" brushRef="#br0" timeOffset="-640.48">16481 1293 553 0,'-1'10'145'0,"-3"4"11"16,-1 5-90-16,0 8-5 0,-2 1 2 15,1 6-8-15,-1 1-13 0,1 3-13 16,-1-1-10-16,0-1-5 0,1 0-5 15,0 0-3-15,1-2-3 0,2-1-1 16,-1-2-3-16,2-4 2 0,0-5-18 16,2-3-20-16,1-4 27 0,-2-3-165 15,2-7-142-15,0-4-350 0</inkml:trace>
  <inkml:trace contextRef="#ctx0" brushRef="#br0" timeOffset="-432.52">16449 1428 522 0,'0'-18'152'0,"2"6"4"16,-2 8-5-16,0 2-106 0,1 6-3 16,0 5-1-16,1 3-7 0,1 2-7 0,3 2-2 15,1 2 2-15,2 3-1 0,1 1-5 16,0-3-5-16,1 1-5 0,0 2-2 16,1-2-1-16,-2 4-3 0,2-7-5 15,0 4-3-15,1-5-8 0,-2 3-13 16,1-5-13-16,-1-2-16 0,3-6 16 15,3-2-151-15,-1-7-135 0,3-3-319 16</inkml:trace>
  <inkml:trace contextRef="#ctx0" brushRef="#br0" timeOffset="-236.61">17003 1405 461 0,'-12'25'125'0,"-4"2"4"15,-2 2-73-15,-3 0 0 0,-7 1-6 16,-1 2-14-16,-4-1-16 0,-1 0-6 16,-1-6-6-16,1 0-2 0,3-4-4 0,6-4 0 15,5-6-3-15,9-6-7 0,8-5-9 16,12-3-121-16,5-9-114 0,7-7-297 16</inkml:trace>
  <inkml:trace contextRef="#ctx0" brushRef="#br0" timeOffset="-55.1">17061 1296 536 0,'9'9'126'0,"-3"8"6"0,-3 7-74 0,-2 6-13 15,-2 7 3-15,-2 5 5 0,-1 4 2 16,-1 2-7-16,1-1-6 0,1-2-9 16,-1 0-11-16,5-4-7 0,2-6-6 15,1-6-6-15,0-6-2 0,1-2-17 16,0-4 0-16,0-4-20 0,-3-2 132 15,-1 2-272-15,-2-2-154 0,-6 3-418 16</inkml:trace>
  <inkml:trace contextRef="#ctx0" brushRef="#br0" timeOffset="277.76">15181 2204 574 0,'16'5'151'0,"9"-6"11"0,9-3-81 16,8-2-16-16,6 4-12 0,7-8 2 16,5-1-9-16,9 0-14 0,11 3-11 15,8 2-6-15,5 1-3 0,9-3-3 16,13 8-3-16,8 3-3 0,-3-3-1 0,2 0-1 15,0 1-1-15,-1 1 0 0,-10 3 1 16,-16 1-4-16,-10-1-2 0,-8 4-3 16,-19 0-7-16,-16-1-13 0,-10-1-10 15,-12 0-9-15,-14-1 1 0,-14 1-5 16,-14 0 0-16,-10 1-1 0,-12 1-4 0,-13 0-45 16,-16-4-37-16,-8 1-90 0,-9-3-194 15</inkml:trace>
  <inkml:trace contextRef="#ctx0" brushRef="#br0" timeOffset="958.75">15351 2245 354 0,'-98'5'96'0,"6"5"11"0,3 1-6 15,15-1-55-15,11 0 3 0,14 2 1 16,12-1 1-16,6-1-4 0,9-4-4 16,21 2-6-16,5-1 0 0,17-2 3 0,11-4 0 15,13-1-1-15,19-3-4 0,18-2-8 16,8-2-3-16,13-2-10 0,7-2-8 15,22 1-3-15,5 1-2 0,1 1 0 16,7 1 0-16,4 1 0 0,-3-2-1 16,-2 2 1-16,-12 4-1 0,-10-2 0 15,-12 2 0-15,-20 3 1 0,-16 2-1 0,-14 1-1 16,-16 1 0-16,-19 0-8 0,-12 2 0 16,-15 0 1-16,-18-2 0 0,-11-1 0 15,-17-2 0-15,-12 2 1 0,-14 1 9 16,-14-2-1-16,-10 2 0 0,-12-1 0 15,-5 2-1-15,0 5 0 0,-8-1 0 16,-4-2 0-16,4 4-1 0,3 0 1 16,13 7 0-16,4-5 0 0,8-2 0 15,7 1 0-15,15 1 0 0,6-3 0 0,17-4 0 16,8-1-1-16,9 0 7 0,16-1 1 16,20-6 1-16,17-2 0 0,19-1 0 15,12-1 0-15,11-5 2 0,15-1-7 16,11-1-1-16,18 2-1 0,3 0 0 15,1 0-2-15,8 2 3 0,10 3-1 16,0 3 0-16,-4 2 0 0,-17 1-1 16,-4 3 1-16,-4 2 1 0,-17 1-1 0,-20 1-2 15,-13-1 2-15,-14 0-6 0,-12 4 0 16,-23 0 0-16,-22-1 1 0,-11 2-1 16,-13 3 1-16,-15-1 1 0,-15 0 3 15,-17-2 1-15,-2 0 0 0,-3 5 0 16,-10-2 0-16,-10-3 0 0,0 2 0 15,2 2-1-15,8 3 2 0,-1-1-2 0,5-7 1 16,8 0 0-16,15-4 0 0,8-1 0 16,15-3 0-16,16-3 4 0,11-1 6 15,20 0 1-15,23 0 0 0,23 0 1 16,18-2-1-16,17 3 1 0,16 1-4 16,27-2-6-16,10 0-2 0,6 1 0 15,16-3 0-15,6 1-2 0,5-5 0 16,9 0-1-16,-12 1 1 0,-4 1-2 15,-4-3-10-15,-24 4-19 0,-15-3-114 16,-14 1-45-16,-33 2-135 0,-26-4-299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1-20T17:07:01.04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2242 10426 400 0,'-8'-11'108'16,"1"2"4"-16,-1-1-25 0,1 1-46 16,2 3-11-16,0 0-3 0,1 1-4 0,1-1 2 15,-1 3 1-15,2 1 0 0,0 1 2 16,0-2 0-16,1 2 1 0,0 1-2 16,0-1-2-16,0 0-3 0,1 0-4 15,0 0-5-15,-2 0-4 0,2 1-5 16,2 0-3-16,-1 2-1 0,2 0 0 15,1 2 0-15,4-1 0 0,4 0 0 16,4 3 1-16,5-3 1 0,4-1-1 16,5 0 1-16,3-2-1 0,1-1 0 15,4-1 0-15,2-2 1 0,3 1 0 0,2-1 0 16,4 1 0-16,3-1 0 0,5 3 0 16,1-2-1-16,0 1 0 0,3-1 0 15,0 4 0-15,1-1 0 0,1 0-1 16,0 0 0-16,2 2 1 0,2-1-1 15,-4 1 1-15,4-1-1 0,1-1 0 16,1 1 1-16,0 0-1 0,2 2 0 16,3-1 0-16,1 0 0 0,3 2 0 15,0 2 0-15,2-2 0 0,1 2 0 0,-1-2 0 16,0 2 0-16,2 0 0 0,0-1-1 16,0-1 1-16,3-1 0 0,-1-1 0 15,2 2-1-15,-1 0 1 0,3 0-1 16,-1 2 1-16,1 2 0 0,-2 0 0 15,-3 2 0-15,0 3 0 0,-1 2 0 16,-1-1 0-16,-2 3 1 0,-1 1-1 16,1-1 1-16,0 0-1 0,0-2 0 0,2-5 0 15,1 1 0-15,0-3-1 0,0-3 1 16,0-2 0-16,2 2 0 0,-1-2 0 16,1-1 0-16,1 4 0 0,0-2 0 15,3-1 1-15,-1 3-1 0,4-2 1 16,1 2 2-16,1 3 3 0,-1-6 4 15,3 1 1-15,-1 2 0 0,0-2 1 16,-2-2 0-16,0-1-2 0,-3-3-4 0,1 0-3 16,-3-3-1-16,0-2-1 0,-2-1-1 15,-2 1-1-15,-3-4-3 0,-4 3-4 16,-2-2-8-16,-5 4-11 0,-4-1-13 16,-3 2 158-16,-5 2-291 0,-4-1-152 15,-3-6-424-15</inkml:trace>
  <inkml:trace contextRef="#ctx0" brushRef="#br0" timeOffset="48331.92">22503 6628 833 0,'18'51'173'0,"-5"-10"3"0,-20-9-164 15,-12-44-1-15,-5-2 2 0,-10-5-4 16,-12-1-4-16,-11-1-3 0,-14 2-3 15,-9-2-3-15,-16 4 0 0,-9 1-2 16,-9 4-1-16,-2-1 0 0,-2 4 1 0,1 4 2 16,2 4 1-16,7 1 2 15,5-1 0-15,8 1 1 0,4 2 1 0,7 1-1 16,5-2 1-16,6-1-1 0,7 2 1 16,6 3 1-16,8 1 0 0,7 1 0 15,8 3 0-15,3 3-1 0,9 3 1 16,5 5-1-16,6 5 0 0,5 7 0 15,3 7-1-15,6 8 0 0,3 7 1 16,-2 14-1-16,-1 9 0 0,1 10 0 0,-2 13 1 16,-5 12-1-16,-6 14 0 0,-4 8 0 15,-6 8 0-15,-5 12 1 0,-7 3-1 16,-3 4 0-16,1 0 2 0,-1-7 4 16,0 1 3-16,3-6 2 0,5-5 2 15,6-9 2-15,2-7 3 0,3-8 1 16,6-3-5-16,6-10-1 0,7-11-1 15,5-9 0-15,4-6-3 0,6-5-3 0,8-10-1 16,7-8 0-16,5-3-2 0,7-3-1 16,8-3-1-16,9 0 0 0,7-7 0 15,9-3-2-15,10-1 1 0,11-3 0 16,8-3-3-16,11-5 1 0,9-6-1 16,10-5 1-16,5-2-1 0,8-3 0 15,3-7 0-15,6-8 3 0,3-3 0 16,1-2-1-16,0-4 1 0,1-4 2 0,-4-4 0 15,-6 0 0-15,-6-3 0 0,-8-1 1 16,-13-3 2-16,-10-2 0 0,-12-1-1 16,-15-4 1-16,-10-3-1 0,-13 0-2 15,-11-4-1-15,-11-9-3 0,-6 0-1 16,-10-2-2-16,-6-7-1 0,-5-8-2 16,-5-4 1-16,-2-6-3 0,-1 0 1 15,-5-10 2-15,-1-9-2 0,1-6 1 16,3-4 1-16,-1-8 3 0,0-8 1 0,-2-11 1 15,4-5-1-15,-2-3 3 0,0-4 0 16,0 1 1-16,-1-2-1 0,2 3 2 16,1 2 0-16,0 8-1 0,3 8 1 15,-1 5-1-15,-3 9 0 0,0 8 0 16,-4 12-1-16,-4 10 0 0,-10 6 1 16,-5 7-2-16,-6 5 1 0,-10 5-1 0,-8 7 1 15,-11 4-1-15,-9 2 0 0,-10 0 0 16,-12 4-1-16,-13 3 1 0,-9 0-2 15,-15 1-2-15,-12 1-2 0,-13-2-5 16,-8 10-6-16,-10 2-5 0,-2 5-6 16,-3 10-6-16,5 9-13 0,7 4-132 15,3 11-133-15,10 3-328 0</inkml:trace>
  <inkml:trace contextRef="#ctx0" brushRef="#br0" timeOffset="49480.71">21303 10701 542 0,'2'8'134'0,"0"2"5"16,-1 0-65-16,-1 0-31 0,-1-1-1 15,0-2-2-15,-1-1-1 0,1-2-4 16,-1-3-1-16,2 0-2 0,-1-1-4 15,-1 0-3-15,2 1-4 0,-1 3-4 0,-2 1-4 16,-1 5-4-16,-4 4-5 0,-1 4-2 16,-1 4-2-16,1 4 0 0,-2 6 0 15,2 6 0-15,1 2 0 0,2-1 0 16,1 1-1-16,2-2 0 0,1-3 0 16,0-4 0-16,0-7 0 0,2-5-1 15,2-2 2-15,-1-5 0 0,-1-6 0 16,0-1 1-16,-1-8 1 0,1-6-1 0,-3-8 0 15,1-3 1-15,0-9-2 16,2-7 0-16,1-9 0 0,2-1 0 0,2-2 0 16,0-3 0-16,4 2 2 0,2 1 2 15,1 6 0-15,-1 5 1 0,1 3 1 16,0 6 0-16,0 8 2 0,1 7-1 16,-1 6 0-16,0 7 1 0,1 9 0 15,1 5 0-15,-2 4 0 0,1 2-1 16,-2 2-2-16,-1 2 0 0,-2 1-1 0,-1-5-3 15,-2 0 0-15,0 0 0 0,-1-4-1 16,1-4 0-16,0-1-1 0,2-4 0 16,0-4-1-16,2-1 1 0,3-3-1 15,1-3 1-15,3-2 0 0,0-1 1 16,2-3 1-16,-2-3 1 0,2-2 2 16,-3-1 2-16,-1 3 3 0,-2 0 0 15,-1 1 1-15,-2 4 0 0,-3 1-1 0,0 5-2 16,-1 4-1-16,0 5-3 0,-2 5 0 15,-1 7 0-15,-2 5-1 0,1 6 1 16,-2 9-1-16,-1 6 0 0,-2 2 0 16,-2 0-2-16,1 2-7 0,-1 1-13 15,2-6-13-15,1-4-19 0,3-6-21 16,1-7 104-16,4-4-240 0,3-6-150 16,4-9-381-16</inkml:trace>
  <inkml:trace contextRef="#ctx0" brushRef="#br0" timeOffset="50208.83">22074 11026 675 0,'1'3'152'0,"0"5"7"16,0 2-107-16,-1 0-11 0,2-4-3 16,-2 2 2-16,-2-3 3 0,4-4 0 15,2-4-7-15,4-3-7 0,3-4-6 16,4-5-5-16,5-2-5 0,3-2-6 15,-1 1-5-15,1-2-1 0,-2 1-1 16,1 2 1-16,-4 4 1 0,-3 0 0 16,-4 3 1-16,-2 1 2 0,-5 0 3 15,-7 1 1-15,-7 1-1 0,-5 2 0 16,-5 4 0-16,-7 0-1 0,-5 6-3 16,-3 1-2-16,-2 6 0 0,-2 6-1 0,2 5-1 15,1 2 1-15,5 3-2 0,6 3-1 16,4 2-2-16,8 0-2 0,6-4-1 15,5-1-2-15,7-4-1 0,1-4 0 16,6-3 0-16,6 0 2 0,4-6 1 16,6-4 2-16,5-1 2 0,7-3 1 0,0-2 3 15,5-3 3-15,1-4 2 0,1 3 2 16,0-2 3-16,-1-3 2 0,-2 0 0 16,-3 2-1-16,-6 0-2 0,-5 3-2 15,-7 1-2-15,-5 3-5 0,-6 3-1 16,-7 4-1-16,-4 3-1 0,-5 3-1 15,-2 3-1-15,-4 0 0 0,-2 2 1 16,-2 0-1-16,1 0 1 0,3-4 0 16,1-1 0-16,2-6 1 0,4-1 0 0,3-4 0 15,1-3 1-15,5-3 2 0,3-3 0 16,5-5 1-16,4-2 3 0,5-2-1 16,3-4 0-16,4 2 0 0,1-1 0 15,-3 2-1-15,-2 5-2 0,-2 3 0 16,-3 6-2-16,-4 2 0 0,-6 3-1 15,-4 6-3-15,-3 1-3 0,-4 3-1 16,-4-1-1-16,-2 2 0 0,-1 0 1 0,1-2 1 16,-2-4 3-16,3-2 2 0,3-4 2 15,4-3 2-15,5-7 1 0,6-4 0 16,5-4 1-16,7-4 1 0,6-5 2 16,5-1 1-16,4-2 2 0,3 5 1 15,2 5 1-15,1 3 1 0,-1 8-1 16,-3 9-1-16,-4 6-2 0,-5 6-2 15,-7 5-1-15,-8 4-3 0,-9 3 0 16,-4 0-6-16,-7-1-1 0,-4 0-24 16,-3-2-6-16,0-6-30 0,-4-4 25 0,2-4-172 15,-1-2-153-15,6-2-364 0</inkml:trace>
  <inkml:trace contextRef="#ctx0" brushRef="#br0" timeOffset="51311.83">14822 7722 564 0,'3'4'156'0,"0"2"2"0,2-2-8 16,1 0-111-16,-1 3-7 0,0-2-1 16,-2 5-3-16,-2 3-2 0,-2 1 1 15,-1 1-2-15,1 6-4 0,-4-1-4 16,1 10-5-16,0 3-4 0,-2 5-4 16,1 8-3-16,0 7 0 0,1 3 0 15,3 5-2-15,1 3 1 0,3-4-1 0,4 0 0 16,5-4 0-16,3-4-1 0,1-2 1 15,3-6 1-15,0-5 0 0,-2-4-1 16,0-4 2-16,-5-5-1 0,-2-2 0 16,-1-3 1-16,2-3 1 0,1-4-1 15,5 0 1-15,6-1 0 0,8-2 0 16,0-1 0-16,3-2-1 0,6 1 0 0,3 1 0 16,-1-1-1-16,3 1-1 0,1 0 0 15,6-2 0-15,4 0-1 0,1-1 1 16,5-3-1-16,9 1 1 0,1-1 1 15,4-2 0-15,2-1 0 0,5-2 1 16,6 0-1-16,2-2 0 0,-1-1 0 16,-2-3 1-16,-1 0-1 0,-3 1 0 15,-4 0 0-15,-6 2 0 0,-10 4 0 16,-9-1 0-16,-9 2-1 0,-5 2 0 0,-11 3 1 16,-6 0-2-16,-7 0 1 0,-5-2-1 15,-4 2-1-15,-3-2 1 0,-3 0-1 16,-2-1 1-16,-1-3 0 0,0 0 1 15,-2-5 0-15,-2-2 0 0,3-2 1 16,1-7 0-16,1-7 1 0,4-7 0 16,3-7 1-16,3-9 0 0,4-10 2 0,0-8-1 15,5-3 3-15,1-6 1 0,-2-3 2 16,3-2 1-16,2-2 3 0,0 5 6 16,-3 3-16-16,-3 4-2 0,0 11-1 15,-4 4-2-15,-2 5 2 0,-6 13-2 16,-1 4-5-16,-3 5 15 0,-1 4-1 15,-2 3 1-15,-2 6-2 0,-4 3-4 16,-7 2-1-16,-5 3-1 0,-6 3 1 16,-7 3-1-16,-7-2 1 0,-6 0-1 0,-7 1 1 15,-9-1 0-15,-2-2-2 0,-6-1 1 16,-6 0-1-16,-10-3-4 0,-11 1 1 16,-5-3-2-16,-5 3-3 0,-12 3 0 15,-7-2-1-15,-5 3 1 0,-5 8 1 16,-1 5-1-16,-12 13-1 0,8 4 2 15,5 7-3-15,-5 8-6 0,8 5-15 0,9-2-16 16,18-2 156-16,21-2-290 0,12-5-159 16,16-2-433-16</inkml:trace>
  <inkml:trace contextRef="#ctx0" brushRef="#br0" timeOffset="51663.8">15397 9353 764 0,'-5'13'178'0,"5"1"3"0,1 6-115 15,0 3-30-15,0 3-6 0,1 7-2 16,-1 3-6-16,-1 6-6 0,0 2-4 16,-1 0-1-16,1 0-5 0,0-1-6 15,0-3-10-15,-2-2-17 0,1-5-23 16,-2-7-17-16,1-1-5 0,-1-3-82 15,-1-3-36-15,1-6-104 0,2-3-192 0</inkml:trace>
  <inkml:trace contextRef="#ctx0" brushRef="#br0" timeOffset="52501.75">15367 9719 608 0,'4'-61'150'0,"4"0"5"0,3 5-82 16,4 5-19-16,3 10-4 0,3 10-3 15,3 5-4-15,3 10-3 0,2 4-1 16,-1 4-6-16,-2 5-6 0,1 2-6 0,0 2-6 15,-2 4-5-15,-2 3-3 0,-4 3-4 16,-3 1-2-16,-2 1 0 0,-7 3 0 16,-7 1-1-16,-7 0 1 0,-6 2-1 15,-3 0 0-15,-5 0-1 0,-4 1 0 16,-2-2 0-16,-1-2 0 0,4-1-1 16,-1-2 1-16,3-3 0 0,2-3 0 15,5-1 1-15,3-1 0 0,4-1-1 0,3 1 0 16,5 0-1-16,0 3 1 0,4 2-1 15,3 2 1-15,3 1-1 0,1 0 1 16,2-1 1-16,2 0 0 0,4-1 1 16,0-1 1-16,1-1-1 0,2-1 1 15,1-3 1-15,3 2-1 0,1-3 0 16,4-1 1-16,3 0-1 0,2 0 1 16,2-1-1-16,-2-1 0 0,-1-4 1 0,-1 0 0 15,-6 0 0-15,-2-3 0 0,-4-1-1 16,-4-2 1-16,-1 4 0 0,-5-2 0 15,-4 1 0-15,-1-3 1 0,-3 3 0 16,-1-4 0-16,-3 4 3 0,-3-6 0 16,0 3 1-16,-2 1 1 0,-1 0 0 15,-2 0-1-15,2 3-1 0,-1 0-1 0,1 5-3 16,-1 5 0-16,2 5-1 16,-1 4-2-16,1 6 1 0,0 5-2 0,2 4-1 15,2 4 0-15,1-2-2 16,2-3-1-16,3-2-1 0,3-6 0 0,3-3 0 15,3-6 0-15,5-6 0 0,1-1 2 16,1-2 1-16,-2-2 0 0,4-1 2 16,0-3 3-16,0 0 2 0,-2-1 3 15,-1-5 2-15,-1-2 4 0,-2-3 1 16,-4 0 3-16,-3-1 2 0,-6-3-1 0,-1 0 0 16,-3 5-1-16,-4 1-1 0,0 4 0 15,-7 3-3-15,-1 6-4 0,-2 7-3 16,-2 9 0-16,-1 2-4 0,0 7-2 15,3 4-4-15,5 8-2 0,4 7-1 16,6 1-2-16,6 4-3 0,1 4 2 0,1 5-23 16,1 5-6-16,-1-2-10 0,-2 0-9 15,-2 2-7-15,-4-4-3 0,-2-2-5 16,-2-6 21-16,-6-3 7 0,-4-3 12 16,-2-6 11-16,-1-5 11 0,-4-5 3 15,-4-7 10-15,-5-4 2 0,-1-6 16 16,-3-10 6-16,-4-7 7 0,-1-10 6 15,-1-8 7-15,3-5-1 0,5-10 3 16,8-7-13-16,6-1-2 0,10-1-6 16,8 0-6-16,9 3-3 0,12 4-2 0,8 3-2 15,8 2-2-15,7 3-3 0,2 1-2 16,6 3-9-16,3-1-14 0,4 0-32 16,16 10-16-16,-13-11-151 0,6-4-165 15,1-2-389-15</inkml:trace>
  <inkml:trace contextRef="#ctx0" brushRef="#br0" timeOffset="53577">21165 7848 507 0,'3'-1'137'0,"-1"-3"3"16,2 1 0-16,-2 1-97 0,1 1-2 15,-2 2 3-15,0 1 3 0,0-1-1 0,0 1 2 16,2 4-4-16,-2 0-8 0,-1 4-7 15,0 3-6-15,-1 3-5 0,-3 4-4 16,-1 7-4-16,-3 7-3 0,-2 5-3 16,-2 3-1-16,0 2-2 0,-1 4 0 15,1 2-1-15,3-3 0 0,1-2 0 16,2-4 0-16,4-5 0 0,0-3 0 0,3-4 0 16,0-4 1-16,2-5-1 15,0-4 1-15,2-6-1 0,1-1 1 16,2-4 0-16,0-6 0 0,3-5-1 0,1 0 1 15,2-2 0-15,1 0 0 0,2 0 0 16,2 1-1-16,4 3 0 0,4 0 0 16,6 3-1-16,2 0 1 0,7 2 0 15,7 1-1-15,4 2 1 0,6 0-1 16,4 4 1-16,4 2 0 0,2 2 0 16,0 3 1-16,2 0-1 0,0 3 0 0,-1-1 1 15,-5 0-1-15,-5-4 1 0,-5-1 0 16,-7-4-1-16,-8 0 1 0,-12-2 0 15,-8-3 0-15,-7-1 1 0,-5 1-1 16,-5-1 2-16,-3 0 0 0,-1-2 1 16,0-1 0-16,0 0 1 0,0-3 3 15,-1-1 0-15,1-4 0 0,2-2-1 16,3-3-1-16,-1-5 0 0,4-2-2 16,-1-5-2-16,4-2-2 0,1-7 1 15,2-6-1-15,2-4 0 0,2-5 0 0,0-6 0 16,1-8-1-16,-2 0 1 0,0 1-1 15,-3 3 1-15,-2 5-1 0,-3 5 0 16,-3 5 1-16,-3 12-1 0,-2 7 0 16,-2 5-1-16,-5 4 1 0,-2 6-1 15,-6 5 1-15,0 4-1 0,-3 2 1 16,-6 1 1-16,-2 1 1 0,-7 4-1 0,-4-5 1 16,-5 2-1-16,-7-2 1 0,-8 1 0 15,-4-4-1-15,-6-2 0 0,-7-5-3 16,-4-1 1-16,-6-4-6 0,-4 1-3 15,-1-4-4-15,-2 4-8 0,-1 1-11 16,6 7-8-16,5 4-11 0,9 4-8 16,8 2 70-16,11 5-203 0,13 1-137 0,13 6-358 15</inkml:trace>
  <inkml:trace contextRef="#ctx0" brushRef="#br0" timeOffset="54913.52">21719 8150 404 0,'7'1'112'0,"-3"-3"4"0,3 1-20 16,-2-2-50-16,2 0-13 0,-3 2-4 0,2-1-3 15,-2 0-3-15,-1 2 0 0,1-2 0 16,-2 2 0-16,-1 0 0 0,0-1 1 16,-1 1 0-16,1 2 0 0,0-1-3 15,-1 1-1-15,1-2-1 0,-1 1 0 16,0 1 1-16,1-1 3 0,-1-1 2 16,0 2 1-16,0-4 2 0,1 4 1 15,-2-4-4-15,2 0-3 0,-1 0-3 16,-1-1-4-16,-1-3-2 0,0 0-4 15,-1-3-3-15,-3 0-3 0,1-4 0 0,-3 1-2 16,0-2 0-16,-3 1-1 0,-1-3 0 16,-1 1 0-16,-2 1 0 0,-4 3 0 15,0-3 0-15,-3 0 1 0,-1 3-1 16,-1 0 0-16,-4 1 0 0,1-3 0 16,-1 1 0-16,1 1 0 0,-2 0-1 15,1-1 1-15,1 0 1 0,0 0-1 0,-1 2 0 16,-2-3-1-16,2 5 1 0,0-6 0 15,1 1 0-15,0 0 0 0,-1 1 0 16,1-2 0-16,1 1 0 0,-6-5 0 16,-3 5-1-16,0 1 0 0,-3-2 1 15,-2-3 0-15,-5 0 0 0,-2-1-1 16,0 0 1-16,-3-2-1 0,-2-2 0 16,-5 0-1-16,-2 0-2 0,2 2 0 0,-5 0-2 15,-3 0 0-15,-2 0-1 0,-2 0-1 16,-1 4 1-16,0-3 2 0,-2 2 0 15,-2-3 1-15,-2 3 1 0,2-5 1 16,-3 5 1-16,0 1 1 0,0 0-1 16,-5 2 1-16,3 2 0 0,-1 2 0 15,-2 3 0-15,2 1 0 0,2 0 0 16,-2 0 0-16,-1 1 0 0,3 0 0 16,0 4 0-16,1-1 0 0,-2-1 1 0,3-1-1 15,-3 2 0-15,2 0 0 0,0 1 0 16,-1 1 0-16,1 1 0 0,0 0 0 15,4 4 0-15,-1-1 0 0,1 4-1 16,4-2 1-16,2 2 0 0,2 2 0 16,2 3 0-16,0 0 0 0,5 2 0 15,6 2 1-15,-2-3-1 0,0 2 0 0,4 0 0 16,3 0 1-16,3-2-1 16,0 2 0-16,4-3 0 0,-1 0 1 0,6-2-1 15,-1-2 1-15,2-3-1 0,0 2 0 16,2-3 0-16,-1 2 0 0,1 2 1 15,-5-2-2-15,2 3 1 0,0 4 0 16,-1-2 1-16,-1 4-2 0,2-1 2 16,1 3-2-16,4 3 1 0,0-2 0 15,-1 1 0-15,2 0 0 0,2-3 0 16,3 2-1-16,2 1 1 0,2-3 0 0,1 1 0 16,1-1 0-16,3 1 0 0,-1 2 0 15,-1-3 0-15,-2 1 0 0,1-2 0 16,-1-1 0-16,-1 1 0 0,-1-1 0 15,4-2-1-15,3 0 1 0,1 0 0 16,2 1 0-16,2-2 1 0,1-1-1 16,-1-3 0-16,-2 3 0 0,0 0 0 0,-1-1 0 15,-1 1 0-15,1-1 0 0,1 0 0 16,3-1 0-16,2-3-1 0,2 0-1 16,1-2 0-16,1-2 0 0,2 2-1 15,2-2 0-15,1 1-2 0,-1-1-12 16,0-2-7-16,0 0-12 0,0-2-16 15,2 0-135-15,-2-1-142 0,-1-2-337 16</inkml:trace>
  <inkml:trace contextRef="#ctx0" brushRef="#br0" timeOffset="55581.95">15987 7928 257 0,'-2'-4'90'0,"1"3"7"16,0-1 5-16,-18-3-38 0,19 3-13 16,0 1-7-16,1 1-4 0,0 0-6 15,0 1-3-15,-1-1-1 0,1 3-2 16,1 0-2-16,0 1 2 0,-1 1-3 16,0-1-3-16,-1 2-2 0,-2 0-2 15,1 1-4-15,-3 0-3 0,1 4-4 16,-1 3-1-16,-1 3-3 0,0 1 0 15,2 0-1-15,-3 3-2 0,3-1 1 16,-1-1 0-16,1 0-1 0,1-5 1 0,0-1-1 16,1 0 0-16,1-5 1 0,0-1 0 15,0-3-1-15,1-3 0 0,2 2 1 16,1-5 0-16,2 1 1 0,3-1-1 16,1-1 1-16,3 0 0 0,2-2 1 15,3 0 0-15,1 1-1 0,2 1 0 0,0-1-1 16,0 0 1-16,-1 2 0 0,4 0-1 15,-1-1-1-15,3 2 0 0,-1 0-11 16,2 0-12-16,2-3-50 0,-2 3-82 16,-3-1-118-16,-2 2-275 0</inkml:trace>
  <inkml:trace contextRef="#ctx0" brushRef="#br0" timeOffset="59099.45">4691 10604 556 0,'-5'2'129'16,"5"-1"1"-16,3 2-88 0,4-4-16 0,3-4-1 15,4 0-4-15,5-2-3 0,5 1-2 16,3-2 0-16,5 0-2 0,4 5-2 16,2 1-2-16,7 3-2 0,4 2-2 15,2 1 0-15,7 3-3 0,4 1 0 16,-1-2-1-16,1 1-1 0,-1 1 0 15,-4-2 0-15,-5-2-1 0,-4 4 1 16,-6-5 0-16,-6 3 2 0,-7-3 0 0,-6 0 0 16,-6 0 1-16,-6 0 7 0,-5-2 3 15,-10-1 0-15,-8 0-2 0,-7 1 0 16,-9 0-1-16,-7 1 0 0,-8 3-8 16,-10 1-3-16,-6 1-1 0,-7 1 1 15,-1-1-1-15,-4 1 0 0,-3 1 1 16,0-4-1-16,0-3 0 0,4 0 1 15,6-4 0-15,3-2 0 0,9-3 1 0,7-1 2 16,9 0 5-16,9 1 2 0,9 0 2 16,7 2 1-16,4 2 1 0,8-1-2 15,8 0-1-15,4-2-4 0,8 3-2 16,5-3-2-16,9 1-1 0,8-1 0 16,4 2-1-16,3-2 1 0,3 3-1 15,3-2-1-15,3 0 1 0,3 0-1 16,-1 0 0-16,-1 4 1 0,-1 2-1 0,-4 1 0 15,-4 2 0-15,-9 0 0 0,-7 2 0 16,-7-1 0-16,-8-1-1 0,-7 1-1 16,-6-1 0-16,-7 2 0 0,-5 1 0 15,-7 1-1-15,-7 3 1 0,-8 0 0 16,-10 4 0-16,-9 0-2 0,-7-2-5 16,-8 1-5-16,-6-2-4 0,-6 1-3 15,-3-2-1-15,-3-3 1 0,1-2 1 16,3-1 6-16,4-2 4 0,7-2 6 0,8-4 3 15,13 3 1-15,12-2 2 0,10 1 1 16,10 1-1-16,12 5 2 0,10-6 0 16,9 7 2-16,11-4 0 0,12-1 0 15,11-1 1-15,9-5-3 0,8 3 28 16,3-3-190-16,7-14-145 0,1-2-389 16</inkml:trace>
  <inkml:trace contextRef="#ctx0" brushRef="#br0" timeOffset="60727.21">16021 8171 429 0,'6'1'117'16,"-2"-2"5"-16,-2 0-5 0,-2-3-80 15,-1 2-13-15,-2-1 0 0,-1 0 2 16,0-2 0-16,0 1-1 0,-2-2 1 15,1 2-2-15,0 0-2 0,0 2-4 16,-1-1-3-16,-2 2-5 0,-1-1-4 0,-1 2-4 16,-3-2 0-16,-3 1-1 0,-2-1 0 15,-2-4 0-15,-2 1 0 0,-4 0 0 16,-3-2 0-16,-1 1-1 0,-1-1 1 16,0 1-1-16,-1-1 0 0,1 3 1 15,-1-3-1-15,1 2 0 0,3-1 0 16,1 2 1-16,-1 0 0 0,3 0 1 15,3 0 0-15,7 1 1 0,0 2 2 0,6 2 3 16,0-2 1-16,4 0 2 0,3 1-1 16,1 0 0-16,-1 1 1 0,2-2-3 15,0-1-2-15,0 2-3 0,-1 3 0 16,-2-1-2-16,-1 3 0 0,-1 3 0 16,-2 2 0-16,-3 6-1 0,-1 2 1 15,2 3-1-15,-1 2 0 0,0 3 0 16,-1 2 0-16,2 1 0 0,0-1-1 0,-2 2 0 15,-1-3 0-15,3 1 0 0,-2-5-1 16,3-4 1-16,1-1 0 0,3-3 1 16,4-4-1-16,1-1 1 0,5-4 0 15,0-2 1-15,1-1 0 0,0-1 1 16,2 0 0-16,0-4 0 0,1 1 1 16,-4-1-1-16,2 0 0 0,0 0-1 15,0-1-1-15,3-1 1 0,5 2-1 0,1 2 0 16,6 0 0-16,4 2 0 0,2 2 0 15,4 1 0-15,2 3 0 0,-1-2 0 16,5 3 0-16,3 5 0 0,5 0 0 16,2 0 0-16,1 1 0 0,1-1 0 15,1 0 1-15,-4 0-1 0,-5-6 0 16,-10 1 0-16,-6-2 0 0,-6-4 1 16,-7-2 0-16,-5 1 0 0,-6-2 1 15,-3-2 0-15,-3 0-1 0,-4 0 1 0,1-3 0 16,-1 2-2-16,2-1 1 0,-1-1-1 15,2 0 1-15,2-1 0 0,2 1 0 16,0-2 0-16,1 1 1 0,0-5 0 16,2-1 1-16,1 0 1 0,2-3 3 15,-1-1 0-15,2-2 2 0,-1-3 0 16,1-2-1-16,0-4-1 0,-3-7-1 16,2-1-3-16,-2-2-1 0,-1 2-1 0,0-1-1 15,0 4 1-15,-1 6 0 0,0 6 0 16,0 5 1-16,-1 3 0 0,-1 3-1 15,-3 4 0-15,-2 5-1 0,-4 1 0 16,-5 3-1-16,-2 2-1 0,-4 2 0 16,0 2 1-16,-4 0-3 0,-3-3-8 15,0 0-8-15,1-3-11 0,-3-3-13 16,1-3-139-16,-2-4-140 0,2-5-337 0</inkml:trace>
  <inkml:trace contextRef="#ctx0" brushRef="#br0" timeOffset="61498.8">15443 6864 457 0,'1'2'122'0,"-2"-1"1"16,4 0-23-16,0-3-62 0,0 3-11 15,2-1-3-15,-1 1-3 0,1-1-2 0,-2 0 0 16,0 0 0-16,-2 2-2 0,1-1-4 16,1 2-1-16,-2 0-1 0,-1 1-1 15,2 2-1-15,0 2-2 0,1 1-1 16,0 1 0-16,1 1-1 0,-2 2 1 16,5 6 1-16,-3 3 1 0,1 3 1 15,0 8 0-15,2 4-1 0,-2 6 0 16,4 6-2-16,-2 1-1 0,0 1-2 0,0 3 0 15,-1-3-1-15,-1 1-1 0,0 1 1 16,-2-1-2-16,1-4 1 0,0 0-2 16,-1 0-1-16,2-2-3 0,-2-1-2 15,-1-3-3-15,0-6-4 0,1-1-7 16,0-6-6-16,0-5-6 0,0-6-3 16,2 0 1-16,-2-5-14 0,1-3-100 15,-1-3-101-15,-1-2-254 0</inkml:trace>
  <inkml:trace contextRef="#ctx0" brushRef="#br0" timeOffset="61823.53">15530 7900 510 0,'0'7'118'15,"2"-1"2"-15,2 2-57 0,-1 0-47 16,2-2-1-16,2 0 2 0,1-3 0 16,0 0 0-16,2 1-1 0,1-3-1 15,0-1 0-15,-1 1 0 0,-1-1-1 0,0-1 1 16,-3 0-1-16,-1-4 1 0,0-1-2 15,-2-2-1-15,0-2-1 0,-2-4-7 16,-1-1-10-16,1-5-11 0,1-1-3 16,11 12-131-16,-12-14-123 0,8-5-310 15</inkml:trace>
  <inkml:trace contextRef="#ctx0" brushRef="#br0" timeOffset="62494.21">15022 6303 515 0,'0'-9'135'16,"1"0"6"-16,-1 0-17 0,1-2-90 15,-2 1-3-15,-1-1 3 0,-3 1 0 16,0-1-4-16,-2 1-4 0,0 3-5 15,-3 1-5-15,-6 2-5 0,-7 1-4 16,-4 3-5-16,0 1-2 0,-4 3-2 0,-2 0 1 16,0 3-1-16,4 0 1 15,9 1-2-15,8 1 1 0,3 3 0 0,9 2 1 16,10 0 0-16,8 3 1 0,-1 0 2 16,7 2 0-16,5 2 2 0,2 1 2 15,-1 1 0-15,-4-3 0 0,-2 0-1 16,5 0 0-16,-6-1 0 0,-6-2-1 15,-2-1-2-15,-3-1-1 0,-5-1 0 16,-2-1 1-16,-4-1-1 0,-4 0 0 0,-5-1 1 16,-2-3-2-16,-3-2-1 0,-1 1-3 15,-6-3-3-15,-7 2-6 0,-3-5-10 16,0-3-9-16,-4-5-10 0,-4-5 23 16,-1-3-148-16,3-2-125 0,8-5-309 15</inkml:trace>
  <inkml:trace contextRef="#ctx0" brushRef="#br0" timeOffset="62729.81">14898 5852 676 0,'-2'3'151'15,"0"0"9"-15,-3 3-116 0,1 1-7 16,-2 4-1-16,1 1 0 0,-1 7-3 0,1-1-5 15,1 10-8-15,0 3-6 16,0 9-4-16,1 5-3 0,-3 7-2 0,2 3-3 16,1 9-1-16,-2 1-7 0,1 6-17 15,-1-2-22-15,2 0 23 0,3-3-159 16,0-3-140-16,1-6-341 0</inkml:trace>
  <inkml:trace contextRef="#ctx0" brushRef="#br0" timeOffset="63118.21">15344 5876 595 0,'0'-4'144'0,"0"3"5"0,0-1-63 0,0 1-53 16,-2 4-2-16,1-1 0 0,0 1 0 15,-2 3-5-15,1 3-3 0,-1 3-2 16,0 1-5-16,-3 2-4 0,1 5-3 16,-2 7-3-16,-5 2-1 0,2 6-2 15,-1 5-1-15,1 2 0 0,4 9 0 0,-1-1-1 16,3 1 0-16,4-1 0 15,0-4-1-15,2-3 0 0,-1-1 0 0,4-7-2 16,1-1-1-16,4-4-2 0,2-2-3 16,1-3 0-16,0-6-1 0,5-2-1 15,-1-6-1-15,3-4-2 0,0-6-4 16,2-7-5-16,1-5-7 0,0-2-7 0,1-9 39 16,-1-2-166-16,-5-5-126 0,-1 0-319 15</inkml:trace>
  <inkml:trace contextRef="#ctx0" brushRef="#br0" timeOffset="63319.86">15020 6205 586 0,'10'0'142'0,"8"-1"9"15,11-2-76-15,2 1-28 0,11-4-1 16,4 0 0-16,0-4-5 0,0 0-9 15,-3-1-8-15,-4-1-7 0,0-2-8 16,-10 0-13-16,-1-1-25 0,-4 2 53 16,-1-5-198-16,-1 5-148 0,-4-3-389 15</inkml:trace>
  <inkml:trace contextRef="#ctx0" brushRef="#br0" timeOffset="63695.77">15824 6122 613 0,'-1'0'148'0,"1"0"8"16,-1-1-82-16,-2 1-31 0,1 0-7 16,-1 1-3-16,-4 2-7 0,0 4-6 15,-2 2-7-15,0 2-6 0,-1 4-2 16,-2 1-2-16,4 6-1 0,-1 1 1 15,7 3-1-15,2 0-1 0,3-1 0 16,6 1 0-16,7-2-1 0,5-3 1 16,5-3-2-16,-1-5 1 0,5-2 0 0,2-5-1 15,1-2 1-15,-1-4 1 0,0-5 0 16,-3-2 0-16,-3-3 2 0,-3-4 1 16,-2-5 3-16,-4-2 2 0,-6-3 2 15,-3-2 1-15,-5-5 0 0,-1-2-2 16,-4-3-1-16,-5 3-4 0,-7 1-4 15,-5 4-4-15,-4 2-6 0,-6 3-6 16,-4 7-18-16,-4 5-7 0,1 2-141 16,0 1-141-16,7 6-347 0</inkml:trace>
  <inkml:trace contextRef="#ctx0" brushRef="#br0" timeOffset="67574.61">21049 8440 425 0,'8'1'112'0,"-2"2"4"0,-2-3-21 16,-3 1-64-16,0 0-4 0,-1 1 3 15,0 0-1-15,-1-1 0 0,2 0 5 0,-2-1 2 16,1 2 2-16,0-2-1 0,1-2-2 16,-1 2-2-16,0 0-3 0,-1-1-5 15,2 2-5-15,-1 1-4 0,0-2-4 16,0 1-1-16,0-1-3 0,0 2-1 15,0 0-3-15,-1 2 0 0,0 4 0 16,-2 1 1-16,-1 3 2 0,-4 2 2 16,-1 3 1-16,-3 1 2 0,-2 4-1 15,-5 1 0-15,3 2-2 0,-4 2-1 0,2 1-3 16,-4 5-2-16,0-1-2 0,-2-2 0 16,-3 2 0-16,-2 1 0 0,-1 1 0 15,-1 1-1-15,2-2 1 0,-4 5 0 16,1 4 0-16,2 1-1 0,-3 0 1 15,-3 3 0-15,-1 5 0 0,0-2 1 0,-2-1 0 16,-3 1 0-16,-2-1 0 0,4 0-1 16,0 0 1-16,0-2 0 0,1 0-1 15,2 0-1-15,3 2 1 0,1-3 0 16,-1 0 0-16,-1-2 0 0,0 0 0 16,0 1 0-16,1-3 1 0,-1-1 0 15,2-2-1-15,-2 1 1 0,1 2 0 16,1-1 0-16,-1 0-1 0,-1-1 0 15,2 0 0-15,0-1-1 0,1 0 1 0,1 1-1 16,0-4 1-16,2 0 0 0,-1 0-1 16,3-1 1-16,1-1 1 0,1 1 0 15,1-3 1-15,2 1-1 0,1-1 0 16,2-3 1-16,-2-1-1 0,1-1-1 16,2-2 0-16,0-1 0 0,3 0-1 15,1-2 1-15,0-4 0 0,5 0 0 16,-1-3-1-16,2-3 1 0,-1-2-1 0,2 0-1 15,0-3-4-15,2 0-3 0,0-3-5 16,2-1-6-16,2 0-18 0,-4-8-27 16,8-1 101-16,2-3-234 0,3-7-154 15,4-15-401-15</inkml:trace>
  <inkml:trace contextRef="#ctx0" brushRef="#br0" timeOffset="68295.57">20908 8618 379 0,'-4'-8'99'0,"-1"2"8"0,1-2-57 16,1 1-6-16,1 1 2 0,2 0 5 16,0 4-4-16,1 0-10 0,1 0-4 15,-1 2-5-15,0 2-3 0,0 1-2 16,-1 2-3-16,-3 1-2 0,-3 1-2 16,-5-2 0-16,-3 3-1 0,-4-2-3 0,-6 1-1 15,-3-1-1-15,1-1-2 0,-1-2-1 16,3 2-4-16,1-1 0 0,5 0-1 15,6-1-1-15,2-2 1 0,4 0 6 16,1-1 1-16,5-1 1 0,4-1 0 16,0-2 1-16,2-1 2 0,4 1-1 15,1-1-5-15,2 0 1 0,4 0-1 16,1-1 1-16,3-1 1 0,2-1 0 0,5 1 1 16,-1-2-1-16,3-1-1 0,0 0 0 15,0 3-2-15,0-2-1 0,0 2-1 16,-4 1-1-16,1 0 1 0,-4 2 0 15,-4-1 0-15,-3 2 0 0,-5 0 2 16,-6 1 0-16,0 0 0 0,-4 1-1 16,-2 1 1-16,-4 4-1 0,0 1-1 15,0 3 0-15,-3 1 0 0,-3 7 0 16,0 5 0-16,-4 1-1 0,1 4 1 0,-2 0-1 16,0 5-1-16,4 2-2 0,1-2 1 15,2-4-2-15,3 0-1 0,3-1-3 16,5-2-2-16,1-6-12 0,3 0-18 15,0-4-22-15,4-1-57 0,0-3-77 16,1-1-131-16,-1-3-283 0</inkml:trace>
  <inkml:trace contextRef="#ctx0" brushRef="#br0" timeOffset="69276.23">17590 11293 410 0,'4'-4'128'0,"0"-2"7"0,-1 2 5 16,0 1-65-16,-1-1-15 0,1 1-4 15,-1 1-5-15,-2 2-3 0,1 2-3 0,-1-1-5 16,0 3-6-16,-1-1-8 0,0 2-5 16,-3 3-2-16,0 3-5 0,-2 2-3 15,-1 5-3-15,-2 2-1 0,-1 6-2 16,0 0-1-16,-1 2-2 0,-1 2 0 16,1 1-2-16,-1-1 0 15,1 0-1-15,2-4-1 0,-1 1 0 0,1-4 0 16,2-5 0-16,1-5-1 0,2-1 0 0,1-4 0 15,2-4-1-15,1-3 2 0,2-3 0 16,3-6 1-16,0-6 0 0,2-3 0 16,1-9 2-16,2-4 1 0,0-6-1 15,1-6 1-15,0 2-1 0,1-3 2 16,-1-2 0-16,1 4 2 0,1 1 2 16,-1 4 0-16,-1 6 0 0,0 4 2 15,-2 5 0-15,0 9 1 0,-4 1-1 0,0 5-2 16,-2 4-1-16,0 4-1 0,-1 3-1 15,2 5-2-15,-2 2-2 0,0 4 0 16,0 4 0-16,0 3 1 0,1 0 0 16,0-3-1-16,0-2 0 0,2-1 0 15,2-3-1-15,4-4 1 0,2-2 0 16,3-4 0-16,1-2 1 0,4-2 1 16,2-4 0-16,0-4 1 0,-1-2 2 0,-1-3 1 15,0 0 2-15,-4 1-1 16,0-2 2-16,-4 3 1 0,-3 3 1 0,-3 4-1 15,-1 1-2-15,-4 3 1 0,-3 6-2 16,-2 7 0-16,-4 6-1 0,-2 6-1 16,-3 8-1-16,-3 3-1 0,-1 8 0 15,-1 1-1-15,1-4-1 0,0 0-3 16,5-4-8-16,5-3-6 0,2-4-14 16,7-3-9-16,2-7-9 0,3-4-15 0,3-3-12 15,1-5-4-15,2-5 1 0,1-2 76 16,2-8-179-16,-1 2-123 0,5-7-311 15</inkml:trace>
  <inkml:trace contextRef="#ctx0" brushRef="#br0" timeOffset="69975.88">18060 11622 471 0,'8'-6'136'15,"-4"4"6"-15,3-1-20 0,-7 1-62 16,2 2-15-16,-2 1-7 0,1 0-8 0,-2-2-7 16,2 0-2-16,0 2-3 0,2-2-2 15,2-1 1-15,3-3-2 0,3 1 0 16,4-3-2-16,2 0-2 0,2-2-2 15,3-2 0-15,-2-2 1 0,0 2 0 16,-1 1 3-16,-3-1 2 0,-3 0 3 16,-2 2 2-16,-5 2 1 0,-4-3-1 15,-4-1-3-15,-4-2-1 0,-2 1-3 16,-4 1-1-16,-3-1-4 0,0 3-2 0,-2 5-3 16,-2 9-2-16,-2 4-1 0,-1 4-1 15,-1 3-1-15,-1 7-1 0,1 5 0 16,1-1 0-16,2 0-1 0,5 0 0 15,4-2-1-15,4-1-2 0,5-3 1 16,7-5 0-16,1-2 1 0,7-4 1 0,6-2 2 16,3-5 2-16,4-1 1 0,3-6 2 15,2-4 2-15,7 1 2 0,-1-2 3 16,-1 0-1-16,-2-2 2 0,0 3 0 16,-3 1 0-16,-5 4-3 0,-6 2-4 15,-5-1-1-15,-4 5-3 0,-4 3 1 16,-6 5-3-16,-5 1 0 0,-2-1 1 15,-3 2-1-15,0 2 1 0,-2 0 0 16,3-3-1-16,2-3 1 0,2-3-1 16,3 0 0-16,1-2 0 0,1-4 1 15,3-3 1-15,5 2 0 0,2-6 1 0,3-3 2 16,4 1 2-16,2-5 0 0,4 1-1 16,-1 2-1-16,-1-1 0 0,-2 3-2 15,-2 5-1-15,-3 5-1 0,-2 2-2 16,-2 5-1-16,-1 2-2 0,-3 1-4 15,-2 3-3-15,0 0-1 0,-2-3 0 0,0 3 0 16,-2-4 2-16,1-1 1 0,2-1 4 16,-1-3 4-16,2-1 3 0,1-2 2 15,1-3 3-15,3-5 3 0,3 0 1 16,2-4 4-16,1-1 1 0,4-1 1 16,1 1 0-16,1-1 0 0,1 3 0 15,-4 2-1-15,-1 7-2 0,-2 2-2 16,-4 2-2-16,-3 5 0 0,-3 4-2 15,-2 6-1-15,-2-1-5 0,-1 2 0 16,0 1-3-16,-1-3-6 0,1-1-5 16,1-1-9-16,1-5-10 0,0-1-8 0,3-5-16 15,2 1-12-15,3-4-8 0,5-1 38 16,1-2-156-16,4-1-124 0,3-7-313 16</inkml:trace>
  <inkml:trace contextRef="#ctx0" brushRef="#br0" timeOffset="71599.42">19673 11692 230 0,'-7'-8'64'15,"-1"0"6"-15,-5 0 9 0,7-1-29 16,1 0 1-16,2 0 6 0,2 0 8 0,0 1 4 15,2 3 1-15,8-3-7 0,-6 5-8 16,-1 1-3-16,0-1-1 0,1 1 0 16,-1 0-1-16,-1 1 2 0,-1-1 1 15,0-1-3-15,-2 0-4 0,-1-1-7 16,-1-1-7-16,-1 0-7 0,-2-3-8 16,-2 1-6-16,-1 0-6 0,-2 3-4 0,-2 3-3 15,-3 4-1-15,-4 4-1 0,-2 4-1 16,-2 6-2-16,2 2-5 0,0 1-3 15,4 1-5-15,6-1-1 0,4-2-1 16,7 0 2-16,5-4 2 0,4-2 6 16,6-4 7-16,1-1 6 0,5-3 6 15,1-4 2-15,2-2 5 0,1-3 4 16,0-1 2-16,-2-4 1 0,-1-1 0 16,-3-3-1-16,-1-1-1 0,-3 1-3 0,-2 2-3 15,-2 1-3-15,-4 5 0 0,-2 0-2 16,0 6-1-16,-6 7-1 15,0 6-2-15,-3 4-1 0,-3 6-1 0,-2 3-3 16,0 3-2-16,-1 1-4 0,2-3-7 16,3-3-9-16,4-3-8 0,5-3-9 15,4-6-8-15,7-4-8 0,3-2-7 16,3-3-2-16,7-4 2 0,4-1 3 0,1-5-2 16,4 1-45-16,-1-3-27 0,1-2 12 15,2 0 31-15,-4-2 34 0,0 0 33 16,-5-1 29-16,-3-1 66 0,-2 3 48 15,-5 1 12-15,-6 0-13 0,-7 0-16 16,-2 3-24-16,-6 0-10 0,-4 3-9 16,-6 1-11-16,-6 2-12 0,-2 2-11 15,-1 6-10-15,-3 0-3 0,-2 6-10 0,-1 2-1 16,3 1 0-16,3 1-5 0,3 2-3 16,4-3-5-16,4 1-3 0,5-4-2 15,7 0 0-15,4-1-2 0,6-4 5 16,2-2 2-16,3-1 5 0,1-5 4 15,4 0 1-15,-1-6 0 0,1 0 2 16,-1 0 0-16,1-4 0 0,-1-3 3 16,1-3 0-16,-1-2 3 0,-1-4 1 15,0-4 5-15,-4-6 2 0,-1-3 3 0,-2-1-1 16,0-6 3-16,-3-1 2 0,-2 2 0 16,-1 1-1-16,-1 4 0 0,-2 4 1 15,0 7 0-15,-2 7-1 0,2 7-3 16,-5 5-3-16,-1 10-3 0,-2 7-3 15,-2 10-2-15,-3 5-2 0,-3 9-2 16,-1 8-1-16,-4 5 1 0,4 5 0 16,1 0-3-16,2-3-2 0,1 1-7 0,6-7-4 15,2-6-6-15,6-5-6 0,3-6-4 16,4-4-3-16,3-4 7 0,3-3-20 16,4-6 3-16,2-1 7 0,1-5 4 15,2-4 5-15,2-5 4 0,-1-1-3 16,1-4 29-16,0-1 4 0,-2-3 6 15,-3 0 8-15,-1-2 8 0,-4 0 6 16,-4-4 4-16,-3 1 1 0,-4 2 0 16,-3 0-3-16,-2 3-8 0,-3 1-6 15,-2 3-9-15,-5 7-4 0,-3 4-4 0,-4 2-4 16,-4 7-3-16,-4 3-1 0,-3 8-3 16,0 3-2-16,0 1-5 0,3 2-5 15,4 0-7-15,3 2-4 0,8-2-3 16,5-7 1-16,6-3 2 0,3-3 6 15,5-3 4-15,5-3 9 0,2-5 3 16,3-3 6-16,2-2 1 0,-1-6 3 0,4-4 1 16,0-3 1-16,0-4 4 0,0-6 5 15,-1-1 3-15,-1-5 4 0,0-4 0 16,-2-3 2-16,-2-5 1 0,-2-1-1 16,-4-1-3-16,-2 4-2 0,-3 6-2 15,-4 9-1-15,-3 5 1 0,-2 10-3 16,-3 7-3-16,-4 11-1 0,-4 7-1 15,-4 7-2-15,-2 5-4 0,-4 9-2 16,-1 3 0-16,-1 5 0 0,2-1-1 0,3 1-3 16,5-4-2-16,3-4-1 0,5-5-3 15,5-4-5-15,4-4-2 0,6-3-1 16,4-4 1-16,3-6 1 0,6 0 1 16,4-3 3-16,6-2 4 0,2-4 3 15,4-2 1-15,-2 1 1 0,3 0 0 16,-2 2 1-16,-2 1 0 0,-3 1 1 15,-6 3-1-15,-3 1 2 0,-4 2-2 0,-5-2 1 16,-3 1-1-16,-5 2 0 0,-5-3 0 16,-2 1-1-16,-1 1-1 0,-5-1 2 15,-1 0 0-15,-3 1 1 0,-3-3-1 16,0 0 2-16,-2-1-1 0,0-2 2 16,0-2-1-16,2 0 0 0,2-1 1 15,2-1 1-15,2-2 0 0,2 1 2 16,1 0-1-16,3 0 1 0,1-2 0 0,3 1 0 15,2-2-1-15,3 1 1 16,3-1-1-16,2 0-1 0,2-3 0 0,2 2 0 16,-2 0-1-16,-1-2 0 0,-1 0 0 15,0 2 1-15,-3-3-1 0,-2 4 2 16,-1 0 0-16,-2-1 2 0,-1 3-1 16,0 0 0-16,-2 2-1 0,-1 2 2 0,-1-2-1 15,1 1 1-15,1-2-2 0,0 2 0 16,2-3 0-16,2 0 0 0,3-2-2 15,3-2-1-15,4-3 0 0,4-1-2 16,7-4 1-16,5-1-2 0,6-3-1 16,7 0-3-16,2 3-7 0,3 0-9 15,2 1-12-15,0 2-19 0,0 3-24 16,-2 2-138-16,-3 0-155 0,1-7-364 16</inkml:trace>
  <inkml:trace contextRef="#ctx0" brushRef="#br0" timeOffset="74046.64">18426 13640 621 0,'4'3'153'0,"-2"-4"4"0,-5-2-81 16,-5-1-33-16,-1-4-8 0,-5-3 3 0,-3 2-4 15,-4 1-5-15,-2-1-3 0,-2-1-3 16,-1 3-3-16,-2 3-3 0,-2 4-10 16,0-3-4-16,1 1-1 0,1 8-2 15,2-2-1-15,2 4 0 0,0 0 0 16,5-1 0-16,4 2-1 0,5 1 0 16,2 0 0-16,9 2 0 0,3-2 0 15,11 3 1-15,2 0 0 0,6 1 1 0,4 0 1 16,2 0 0-16,4-1 0 0,-1 3 0 15,0-2 1-15,-1 3 0 0,-2 1 0 16,-4-2 0-16,-1 1 0 0,-7 2 0 16,-5-1 2-16,-7-2 0 0,-4 3 1 15,-4 2-2-15,-7-2 0 0,-6-1 0 16,-6-2 0-16,-4-3-1 0,-2 0-2 16,-5-5 0-16,-5-6 0 0,1-1-1 0,-3 0-3 15,3-1-4-15,0-4-3 16,-1-5-6-16,5-1-11 0,5-4-15 0,4-4-10 15,6-3 91-15,2-9-218 0,25 1-140 16,-9 0-364-16</inkml:trace>
  <inkml:trace contextRef="#ctx0" brushRef="#br0" timeOffset="74376.73">18332 13124 694 0,'3'1'171'16,"-1"0"6"-16,-1 1-108 0,1 5-10 16,4 2-5-16,-7 4-11 0,-1 1-7 15,-4 4-5-15,0 4-6 0,-3 3-5 16,-1 2-4-16,-1 7-5 0,0 3-3 0,-1 6-4 16,0 4-3-16,-1 2-1 0,1 7 0 15,-1 4 0-15,-2 2-4 0,2 3-5 16,0 1-3-16,2 3-6 0,-2 2-7 15,1-5-10-15,2 0-4 0,1 0 0 16,3-6 3-16,2-5 2 0,3-7 3 16,3-5 9-16,6-7 8 0,4-8 2 15,2-7 0-15,7-6-1 0,2-9 2 16,2-5 0-16,3-10-10 0,-2-5-5 0,3-7 66 16,1-8-189-16,-1-5-123 0,6-2-342 15</inkml:trace>
  <inkml:trace contextRef="#ctx0" brushRef="#br0" timeOffset="75263.85">18886 13216 503 0,'1'1'142'0,"0"-1"8"0,-5 4-16 0,4-1-79 0,0-2-8 16,-1 2-5-16,-3-1-4 15,2 4-4-15,0-3-4 0,0 0-4 0,-1 1-2 16,0 0-2-16,1 3-4 0,1 1-4 16,-1 1-6-16,1 5-3 0,-1 2-2 15,-2 2-2-15,3 7-1 0,-2 3 1 16,0 5 0-16,-2 4 0 0,-1 5-1 16,-1 4 1-16,1 6 0 0,-3 0-1 15,-1 1 1-15,2-1-1 0,-1 0 0 16,4-1 0-16,1-5 0 0,0-3 1 0,4-5-1 15,4-3 0-15,-1-3 0 0,1-6 0 16,3-5 0-16,1-4-1 0,1-1-1 16,1-4 0-16,1-3-1 0,5-2-5 15,-2-5 0-15,3-3 0 0,2-5 1 16,3-4 1-16,3-3-3 0,1-6-6 16,-3-5-4-16,4 1-7 0,-2 1-11 15,-3-2-11-15,-5 2 19 0,-4 1-145 16,-3 4-123-16,-5-4-307 0</inkml:trace>
  <inkml:trace contextRef="#ctx0" brushRef="#br0" timeOffset="75463.28">18659 13590 677 0,'10'4'169'0,"4"3"4"0,3-2-101 15,2 1-20-15,3-3-9 0,5-2-10 16,-1-4-12-16,2-3-8 0,1-3-5 16,1-2-3-16,0-3-8 0,0-2-21 15,-2-1-21-15,-1 1-137 0,-2 4-144 16,-4 1-360-16</inkml:trace>
  <inkml:trace contextRef="#ctx0" brushRef="#br0" timeOffset="75976.72">19276 13568 688 0,'2'-2'164'0,"0"-3"6"0,4 0-109 0,0-2-11 16,2 1-5-16,3-3-5 0,1-1-4 15,2-1-4-15,3 2-3 0,0 0-4 16,4 3-3-16,1-2-4 0,2 7-3 15,2 4-5-15,-1 3-3 0,-2 3-4 16,-3 0-1-16,-2 5-1 0,-4 1-2 16,-4 1-1-16,-7-6-1 0,-2 9 0 0,-3-1-2 15,-5 3-3-15,-4 0-2 16,-6-1-1-16,-4 0 0 0,2 3 0 0,-5-9 0 16,1-1 2-16,2-3 4 0,20 1 2 15,-13-8-2-15,6 1 3 0,0-1 1 16,5-3 0-16,3-1 1 0,3-3 0 15,-14-3 3-15,19 2 4 0,5 3 0 16,2 1 1-16,6 1 1 0,1 0 0 16,3 4 0-16,3 2 0 0,0 4-2 0,1-2-1 15,-1 3 0-15,-1 0-1 0,0 5-1 16,-3 0 1-16,-2 2-1 0,-3 0 0 16,-2 2 0-16,-4 0-1 0,-5-1 0 15,-5 1 1-15,-5 0 1 0,-7-2 0 16,-5 1-1-16,-7-2 0 0,-4-1-2 15,-7 0-1-15,-5 0-1 0,-5-2-2 0,-3-2-2 16,1-2-4-16,3-2-4 0,0-5-8 16,3-5-7-16,5-7-8 0,6-4-9 15,4-6-14-15,3-3-9 0,6-3-23 16,5-2-98-16,7-1-120 0,5 2-282 16</inkml:trace>
  <inkml:trace contextRef="#ctx0" brushRef="#br0" timeOffset="76433.23">20338 13380 592 0,'-6'1'144'16,"2"4"7"-16,0 3-79 0,2 0-13 15,0 4-5-15,1 5-3 0,0 1 0 16,1 4 2-16,2 3-4 0,0 4-4 16,3 5-6-16,-1 2-5 0,2 1-6 15,-1 4-7-15,2 2-5 0,-1-3-5 0,-1 0-5 16,-2-4-5-16,-1-2-6 0,-1-1-8 15,0-6-9-15,-3-2-13 0,0-4-20 16,0-7-18-16,5 2-137 0,-5-7-148 16,-4-3-348-16</inkml:trace>
  <inkml:trace contextRef="#ctx0" brushRef="#br0" timeOffset="76669.14">20147 13762 659 0,'14'-5'176'0,"2"3"4"0,0 0-70 15,6 2-43-15,-1-2-13 0,-2 3-10 16,2-1-12-16,1 3-7 0,1-2-5 0,0 0-4 16,0 0-5-16,2-2-5 0,2-2-3 15,0-3-5-15,2 0-10 0,1-3-8 16,2-1-14-16,1-3-26 0,1 0 13 15,-2-2-154-15,-1 0-142 0,0 3-341 16</inkml:trace>
  <inkml:trace contextRef="#ctx0" brushRef="#br0" timeOffset="77210.86">21338 13639 688 0,'10'4'167'0,"1"-12"3"0,-3-6-98 16,-1-1-18-16,-1-1-7 0,-4-2-4 0,-4-3-5 16,-4 2-1-16,-3-4 0 0,-4-3-4 15,-5 1-5-15,-4 0-5 0,-4 0-2 16,0 5-6-16,-3 4-4 0,-3 4-4 15,0 5-3-15,1 6-1 0,1 5-1 16,0 6-6-16,2 3 1 0,2 2 0 16,7 1 0-16,2 3 1 0,6 4 0 15,6-2-1-15,5 0 0 0,6 0 0 0,5 2 0 16,2-1 1-16,5 2 0 0,3-2 0 16,3 3 1-16,1-1 1 0,1 3-1 15,1 0 1-15,0 0-1 0,4 1-3 16,-4-1 0-16,-1-2-3 0,-3 3-1 15,-1-4-3-15,-3-2-4 0,-6 1-2 16,-6-1-1-16,-5-4 0 0,-4 1 1 16,-6-5 2-16,-7 0 0 0,-4-3 0 15,-13 4-3-15,5-9 1 0,-3 0 2 0,-1-5 0 16,-4-2 2-16,1-3 4 0,-2-7 10 16,12-7 10-16,-4-3 5 0,3-5 3 15,7-4 0-15,11-4 2 0,11-1-1 16,10 0-3-16,10 0-2 0,9 0-3 15,7 3-2-15,7 4 0 0,2 2-3 16,1 0-1-16,2 4-2 0,-3 0-7 0,-1 4-10 16,-2 1-14-16,-6-1-34 0,-6 1-28 15,-8 4-112-15,-5 3-143 0,-11 0-317 16</inkml:trace>
  <inkml:trace contextRef="#ctx0" brushRef="#br0" timeOffset="77676.32">17855 14613 646 0,'-2'9'153'15,"1"1"3"-15,2-1-93 0,2-1-19 16,3-2-3-16,3-1-2 0,6 0-3 16,6 3-1-16,7 0 0 0,10-5-3 15,14 0-6-15,14 1-5 0,15-1-7 16,17 0-3-16,17-1-4 0,18 0-3 16,16 3-3-16,13 0-2 0,17 2-5 0,9 0-3 15,8 0-2-15,7 2-2 0,5-1-6 16,3-3-11-16,1 2-16 0,-3-3-9 15,-5-1 0-15,-11-3-129 0,-5 4-132 16,-9 0-303-16</inkml:trace>
  <inkml:trace contextRef="#ctx0" brushRef="#br0" timeOffset="85108.61">21791 7912 261 0,'5'-1'73'16,"-1"-2"11"-16,1 1-3 0,-2 1-32 15,-1-2-3-15,0 3 0 0,-2-1 3 16,0 1 0-16,1 1-7 0,-2 1-8 0,1-1-2 15,-1 0-1-15,1 0-2 0,0-1-3 16,0 1-3-16,0-1-3 0,1 0-1 16,0-1-1-16,0 2 0 0,1-1-2 15,-1 0 0-15,0 0-1 0,1 1-2 16,0-1-3-16,1 0-3 0,2 1-2 16,0 0-2-16,3 1 0 0,2 1 3 15,1 0 4-15,2 0 1 0,1-1 0 0,-1 3 0 16,3-3 0-16,-2 0-1 15,1 0-3-15,-1 1-5 0,0-1-1 0,-1 0 0 16,0-1-1-16,-2-1 1 0,-3 1-1 16,-3-1-1-16,-1 1-1 0,-2 0 1 15,-2 3 1-15,-3 0-1 0,0 3 2 16,-1 1-1-16,-1 3 2 0,-1 2 0 16,0 4 0-16,1 0-1 0,-1 3 1 15,1 4-1-15,-2-1 0 0,0 1 0 0,-2 3-1 16,1 0 1-16,-2 1-1 0,-2 1-1 15,-1-1 1-15,-1 1-2 0,0 0-1 16,-4-1-1-16,-1-5-7 0,2-6-6 16,3 0-5-16,2-6-4 0,2-4-6 15,3-2-9-15,6-7 2 0,3-3-34 16,6-1-83-16,2-7-106 0,3-6-258 16</inkml:trace>
  <inkml:trace contextRef="#ctx0" brushRef="#br0" timeOffset="86012.02">22326 7974 472 0,'6'2'113'15,"-2"-1"6"-15,-2-1-41 0,0 1-52 16,-1 0-2-16,-2-1 4 0,0 0 2 15,-1 0-1-15,-1 0-5 0,0 0-3 16,-3-1-1-16,-1 2-2 0,0-3-3 16,-4 1-1-16,0 0-3 0,-1 0-1 0,0-2-1 15,0 3-2-15,1-2-3 0,-1 0-3 16,2 1 0-16,0 0-1 0,1 0 0 16,-1 1 0-16,1-1-1 0,-1 1 1 15,1 3-1-15,1-2 1 0,2 5 0 16,-2-4 0-16,1 1 0 0,1-1 2 15,0 3 0-15,1-2 2 0,-2 1 0 16,2-2 0-16,-2 4 2 0,2-1-1 16,0 2 1-16,1-3 1 0,1 2 1 0,-1 2 1 15,2 1 1-15,1 0 1 0,0 3-1 16,0-1-1-16,1 3 0 0,-2 1-4 16,1-2-2-16,-2 0-1 0,1-1-1 15,0-3 0-15,1 1-1 0,-1-3 1 16,2-3-1-16,0-1 1 0,1-2 1 15,1 0 0-15,2-1 0 0,2-3 0 0,1-1-1 16,1 0 1-16,2 0-1 0,0-2 0 16,1 2-1-16,-1-1 0 0,0 3 0 15,-2 0-1-15,1 3 1 0,-1 0-1 16,2 3 1-16,-1 0 0 0,-1 1-1 16,1 0 1-16,1 0 0 0,-4 2 0 15,2-1 1-15,-1 1-1 0,-1 1 0 16,1-1 1-16,-3 1 1 0,1 1 0 15,-2-2 2-15,-2 2 0 0,-2 1 0 0,-5 1 1 16,0-1 0-16,-4 1 1 0,-3 0-1 16,-4-1-2-16,-1-2 1 0,-3 1-1 15,0-1 0-15,0-3-1 0,1-1 0 16,1-3-1-16,2 0-1 0,3-1-1 16,2-2-7-16,2-3-20 0,2 1-9 15,0 1-144-15,2-2-142 0,-3 4-358 16</inkml:trace>
  <inkml:trace contextRef="#ctx0" brushRef="#br0" timeOffset="93045.74">15557 8129 329 0,'0'1'106'0,"0"0"4"0,0-1-1 15,-2 3-49-15,2-3-21 0,-1 1-9 16,0-2-6-16,0 1-2 0,1-1 0 15,-1 1 2-15,1 0 1 0,-1-2-1 16,2 4 0-16,-1-1-2 0,-1-1-4 16,1 0-4-16,0-1-4 0,0-1-3 15,-1 4-2-15,1-4-1 0,0 2-1 16,0-1 1-16,2 2 3 0,-1 1 1 16,1-2 1-16,1-2-1 0,1 1 0 0,1 1 0 15,3 0-3-15,-1-1-3 0,1 0 0 16,3 1-2-16,-1 1 0 0,0 1 0 15,-2 0 0-15,0 0 0 0,-1 1 0 16,-1 1-1-16,-2 1 1 0,-1-5 0 16,-1 3-1-16,2-1 0 0,-2-1 1 15,-1-1 0-15,0-1 0 0,0 1 0 0,-1 2 1 16,0-4 1-16,0 1 2 0,0 1-1 16,1 1 0-16,0-1 1 0,0-1-1 15,1 1-1-15,-1 0-1 0,0 0-1 16,-1 0-2-16,0-1-1 0,0 2-1 15,-1 1 1-15,0 1 0 0,-2 1-1 16,1 1 2-16,-2 2 0 0,1 2 2 16,-2-1 1-16,1 2-1 0,-2 0 1 15,2 2-1-15,-1 1 1 0,2-2-1 0,-1 3 0 16,1-4 0-16,-1 1 0 0,2-2 0 16,0-1 0-16,0-4-1 0,2 1 0 15,-1-2-2-15,1-3-4 0,0 1-6 16,0 0-5-16,1 0-7 0,-1-1-3 15,0 5 1-15,0-2-53 0,0 1-69 16,-1 2-99-16,-2-1-244 0</inkml:trace>
  <inkml:trace contextRef="#ctx0" brushRef="#br0" timeOffset="94290.1">15934 8222 466 0,'4'1'116'0,"-2"1"4"0,0-1-61 15,1-1-18-15,0 0-11 0,-2 1-7 16,1-1-6-16,0 0 0 0,-1 1-3 16,-1 0-3-16,1 1-3 0,-2-2 0 15,0 4 4-15,-1-1-6 16,-1-1 1-16,0 0 0 0,-1 1 2 15,1 1 0-15,-2-2 1 0,0-2-1 0,1 1 2 16,-2-1 2-16,1 0 1 0,-1-3 0 16,0 0-1-16,1 2-2 0,0-1 0 15,0 0-3-15,2 0-4 0,-1 1-2 16,0 0-2-16,1-1 1 0,1 1 0 16,0 0 0-16,-2 0 0 0,1 1 0 0,0-1-1 15,-3 0 1-15,1 1-1 0,-1 0-1 16,-1 2 0-16,-2 0 0 0,0 1 0 15,-1 1-1-15,3 0 1 0,-2 1 0 16,1-2 0-16,3-1 1 0,1 2 0 16,2-2 0-16,1-2 1 0,0 1 0 15,0-1 1-15,1 1 0 0,0-1 0 16,0-3 0-16,0 3 0 0,0 1-1 16,-1-2 1-16,1 1 0 0,-1 0-1 15,1 0 1-15,-1 0 0 0,-2 0-1 0,2-1 1 16,0 1-1-16,0 1 0 0,0-2 1 15,1 2-1-15,0 0 1 0,0-1-1 16,0 0 0-16,1 0 0 0,-1 0-1 16,1 2 0-16,-1-1 0 0,2 0-1 15,-2 0 1-15,2 2 0 0,0 2 1 16,-1-3-1-16,-1 1 0 0,2 2 0 0,-2 0 0 16,1 1 0-16,-1 0 0 0,1 0 0 15,-1 0 0-15,1 2 0 0,-1-4 0 16,1 3 0-16,1-1 0 0,-1-3 0 15,-1 2 0-15,1-3 0 0,0-1 1 16,-1 3-1-16,1-5 1 0,-2-2 0 16,1 3-1-16,1-1 2 0,-2 0-1 15,2 1 0-15,0-1 0 0,-1 3 0 16,1-2-1-16,0 3 0 0,0-1 0 0,1-1 0 16,1 2-1-16,0-1 1 0,0 2-1 15,2 0 1-15,0-3 0 0,0 1-1 16,1 2 1-16,0-3-1 0,0-1 1 15,0-1 1-15,0 1 0 0,0-3 1 16,1 1 0-16,-1-1 0 0,0-2 1 16,0 0-1-16,-1 1 0 0,1-2 0 0,-2 1-1 15,1-1 0-15,-1 2 0 0,0 1-1 16,1-2 1-16,-1 3-1 0,0 1-1 16,1 2 1-16,-1-1-1 0,3 1 1 15,-2-1 0-15,3 2 0 0,-1 3 1 16,-1-3 0-16,2 0 0 0,-2 3 0 15,0-1 0-15,-3 0-1 0,-1-1 0 16,1 2 0-16,-5-1-1 0,-1 2 1 16,-1 1 0-16,-3 2 0 0,0 2 1 15,-3 0 0-15,-1 0 0 0,0 1 1 0,1 0-2 16,-1-4 1-16,1 1-1 0,0-2 0 16,0 0 1-16,0 0-3 0,0-1 0 15,-5-1-1-15,-1 2 0 0,-5-3-7 16,-1 0-12-16,-3-3-14 0,0-1 97 15,1 0-225-15,3-5-141 0,0 1-376 16</inkml:trace>
  <inkml:trace contextRef="#ctx0" brushRef="#br0" timeOffset="112573.87">16613 7769 367 0,'0'-1'109'0,"0"2"6"0,0-2-38 15,1 2-14-15,-1-1-8 0,0-2-9 16,1 3-7-16,-1-1-7 0,0-3-3 16,0 3-4-16,1-1-4 0,-1-1-1 15,0 0-4-15,1 0-4 0,0 0-3 16,-1 1-3-16,0-1-2 0,1 4 0 0,-1 2-2 16,0 2 0-16,0 4 0 0,-1 4-1 15,-1 4 2-15,-1 4-1 0,-4 2 1 16,-1 1 0-16,-1 6-1 0,-3 0 0 15,-2 3-1-15,1-3-1 0,0 3-1 16,0 0 0-16,-1-1-2 0,-1-4 0 16,2-2-1-16,0-3-1 0,1-2 1 15,-1-3-1-15,2-4 2 0,2-2 0 16,4-2 1-16,-1-4-1 0,3-3 0 0,3-1 0 16,2 0 0-16,1-6 1 0,2 2-1 15,1 0 2-15,3 0 0 0,0 1 1 16,2-2 1-16,0 3 0 0,0 0-1 15,1 1 0-15,1 1 0 0,-1 0 0 16,2 2 0-16,2 3-1 0,0-4 1 16,2 4 0-16,0 1 0 0,1 2 0 15,5 0 1-15,1 2 0 0,4-1 1 0,1 2 1 16,3 1 1-16,0-2 1 0,1-3 2 16,-1 3 1-16,0-7 0 0,-4 1 0 15,-2-4-2-15,-2-2 0 0,-2 0-1 16,-1-2-2-16,-4-1-2 0,-3 0-4 15,-2-2-7-15,-3 0-6 0,-3 1-7 16,-1-2-42-16,-4 2-91 0,-1 0-116 16,0 2-271-16</inkml:trace>
  <inkml:trace contextRef="#ctx0" brushRef="#br0" timeOffset="113456.5">17607 7956 467 0,'7'-1'114'16,"-1"0"5"-16,-1 0-68 0,-1 0-15 16,0-1 2-16,-3-2-2 0,-1 1-9 15,0 0-4-15,-1-1-3 0,-3 0-3 16,-2-3-3-16,-2 3-2 0,-3 2-2 16,-2 0-1-16,-5-1-2 0,-2 2-2 15,-4 1-1-15,-1 4-3 0,1-2-1 0,2 2 1 16,2 2-1-16,2-1 0 0,5 2-1 15,2-1 0-15,6 0 0 0,1 0-1 16,2 0 0-16,2 2 1 0,2-1 1 16,3 2 3-16,2 0 1 0,3 1 2 15,1 1 0-15,3-2 2 0,-1 1-1 16,3-1 0-16,-4 1-2 0,0 1 0 16,-3-1-1-16,-3 0 0 0,-2 1-1 0,-1 0 2 15,-5-1 3-15,-3 1 1 0,-3-2 1 16,-2 1-1-16,-2-3 0 0,-4-3 0 15,0-1-4-15,-1-1-7 0,3-2-6 16,0-2-6-16,1-3-7 0,-1 0-8 16,0-3 1-16,2-2-68 0,0-2-61 15,0 0-107-15,2-5-246 0</inkml:trace>
  <inkml:trace contextRef="#ctx0" brushRef="#br0" timeOffset="113695.53">17456 7725 583 0,'9'3'143'0,"-2"-1"7"0,-2 3-82 16,-1 1-31-16,2 5-2 0,-3 2-1 16,2 1-8-16,0 4-7 0,1 6-5 15,-2 0-3-15,1 5-2 0,0 2-2 16,-1 3-2-16,-1 1-3 0,-1 4-2 15,-2-1-2-15,0 1-9 0,-3-2-12 16,1-1 0-16,0-3-70 0,-1-2-71 16,-2-6-117-16,0 0-265 0</inkml:trace>
  <inkml:trace contextRef="#ctx0" brushRef="#br0" timeOffset="114013.73">17870 7810 520 0,'-1'4'124'0,"1"1"2"0,0 3-80 15,0 5-16-15,-2 1 2 0,-1 5-6 16,-4 2-8-16,-2-1-3 0,-1 6-3 15,-5-1-3-15,1 1-4 0,0 4-2 16,1-2-2-16,2-1-2 0,2 1 0 0,3-2-1 16,5 0-1-16,1-6 0 0,5-3 0 15,0 1-1-15,3 0 2 0,3-4 0 16,0-2 1-16,3-3 1 0,1-4 0 16,1-2-2-16,-2-9-5 0,-1-3 2 15,0-2-47-15,-2-3-83 0,-2 0-106 16,-4 0-262-16</inkml:trace>
  <inkml:trace contextRef="#ctx0" brushRef="#br0" timeOffset="114178.29">17674 7989 461 0,'2'0'118'0,"8"0"3"15,2-2-64-15,5 1-24 0,3-4 0 16,4 2 1-16,1-2-16 0,0-1-7 0,-4-2-6 15,-1 1-16-15,-2-1-15 0,-2 0-102 16,-3 1-103-16,-2-1-264 0</inkml:trace>
  <inkml:trace contextRef="#ctx0" brushRef="#br0" timeOffset="114590.58">18063 7901 537 0,'12'-6'131'16,"1"0"4"-16,3 1-74 0,-3 2-29 15,0 0 0-15,-1 3-4 0,-2 3-6 16,-1 0-7-16,-1-1-3 0,0 2-3 16,-2 3-4-16,-1 1-1 0,-3-1 0 15,0 1-1-15,-3 1 0 0,-1 1-1 0,-2-1 0 16,-4 0 0-16,-3-1 0 15,-1 2-1-15,-1 0-2 0,-2-1 0 0,0 0 0 16,0-2-1-16,3-2 1 0,2 0 0 16,4-3-2-16,1-2-1 0,5 1 1 15,4 1 2-15,1 0 1 0,3 3 3 16,3 1 2-16,1 1 3 0,3 3 6 16,0 3 3-16,1 1 1 0,-1 3 1 15,-2-3-3-15,-1 0 0 0,-1 0-2 0,-2 1-3 16,-4-5-4-16,-1 0-1 0,-4-1 0 15,-4 2 1-15,-4-2 1 0,-6 0-1 16,-4-1-1-16,-6-1-3 0,-5 2-3 16,-6-2-5-16,-4 0-12 0,-4 0-12 15,-2-3 146-15,-3-1-292 0,-7-2-155 16,-1 1-446-16</inkml:trace>
  <inkml:trace contextRef="#ctx0" brushRef="#br0" timeOffset="120540.92">16784 7932 182 0,'-3'-2'63'15,"2"2"7"-15,0-1-13 0,1 1 1 16,1 0 1-16,0 1-2 0,2-2-5 16,-1 1-6-16,-1-1-5 0,0-3-6 15,1 3-10-15,-2-2-7 0,-1 0-7 0,-1-1-4 16,-1 1-2-16,-4 1-1 0,-1 0 1 15,0 1 1-15,-1 1 1 0,0 0 2 16,1 0 1-16,1 0 3 0,3 2 0 16,2 0 2-16,1-2 0 0,1 2 1 15,1 0-1-15,0 3 0 0,2-1 0 16,-2 3-1-16,1 0-3 0,-1 2-2 16,-2 2-2-16,-1 3-1 0,-5 4-3 15,-2 1-1-15,-1 2-4 0,-2 4-12 16,0 2-7-16,-1-1-6 0,0-2-116 0,2-1-113 15,0-2-277-15</inkml:trace>
  <inkml:trace contextRef="#ctx0" brushRef="#br0" timeOffset="121006.31">16855 8026 451 0,'-4'8'114'15,"-1"-3"5"-15,1 2-54 0,-3 0-30 16,0 0-6-16,1 1 0 0,-1 2-9 16,1 1-7-16,0 0-5 0,2-1-3 15,2-2-3-15,2 0-1 0,2 0 0 0,2-3 0 16,2-1 0-16,-1-2-1 0,3-1 1 16,0 0-2-16,0-1 2 0,-1 1 1 15,-1-2 2-15,1-4 3 0,-1 2 6 16,-2 0 6-16,0-3 4 0,0 0 4 15,-2-4 2-15,-1 0 1 0,-1 1-4 16,-1-2-3-16,-1-1-6 0,-3 0-5 16,2 0-4-16,-1 1-6 0,-1 1-5 15,2 2-2-15,1 2-7 0,-1 2-8 16,2 0-10-16,0 1 13 0,1 3-145 16,1 0-123-16,-1 1-318 0</inkml:trace>
  <inkml:trace contextRef="#ctx0" brushRef="#br0" timeOffset="121322.64">16987 8069 438 0,'1'-1'100'0,"-1"2"3"16,0 0-54-16,0 0-29 0,0 2-7 15,-2 1-1-15,2 1 0 0,-2 6-1 16,0-1-3-16,-1 1-3 0,-1 2-2 16,2-1-1-16,2 0 0 0,-1-1-2 0,3-2 1 15,1-2 0-15,4 0 0 0,1-2 0 16,0-1 1-16,2-2 1 0,0-2 2 16,0-1-1-16,0 1 5 0,-1-3 4 15,-3-2 2-15,-1 0 2 0,-2-3 2 16,-1 1 0-16,-4-5-1 0,1-2-3 15,-4 0-4-15,1-1-4 0,-1-1-7 16,-2 1-5-16,-1 1-3 0,2 3-1 0,-2 2-19 16,2 1-108-16,-1 3-107 0,1 0-267 15</inkml:trace>
  <inkml:trace contextRef="#ctx0" brushRef="#br0" timeOffset="121703.84">17156 8152 371 0,'4'7'101'0,"1"-1"6"0,-3 2-36 16,0 1-30-16,-1 1-8 0,-1 2-5 0,0-1-8 15,-1 1-7-15,0 1-5 0,0 0-5 16,0-3-1-16,0 1-1 0,1-3 0 16,1-3 0-16,1-2 2 0,1-2 1 15,2-1 2-15,5-2 2 0,0-5 4 16,0-1 5-16,4-2 5 0,2-1 3 16,0 0 3-16,0-2 3 0,-4 0 3 15,-2 2 1-15,-2-2-1 0,-3 2-1 16,-5-1-3-16,-3 0-4 0,-6 1-4 15,-4-1-6-15,-4 3-5 0,-1 2-4 0,0 4-5 16,1 0-4-16,-1 3-7 0,6 1-14 16,2 1-15-16,5 1-95 0,2-3-39 15,5 2-119-15,7 0-248 0</inkml:trace>
  <inkml:trace contextRef="#ctx0" brushRef="#br0" timeOffset="130189.66">7073 8188 405 0,'0'-12'114'0,"0"1"7"0,0 3-28 16,0 0-34-16,-2 4-7 0,0-1-7 16,-1 2-1-16,-2 1-2 0,2 0-2 15,-1-1-3-15,0 2-3 0,1-1-4 16,0 1-5-16,0-1-5 0,1 1-2 15,0 1-3-15,1-3-3 0,1 2-4 0,0 0-1 16,0 2-3-16,0 0-1 0,1-2-3 16,0 2-1-16,2 1 0 0,0-1-1 15,2 2 1-15,3-2 0 0,3 2 1 16,1 2 0-16,3-2 0 0,3 2 0 16,2 0 0-16,1 0-1 0,4 2 1 15,0-3 0-15,2 2-1 0,4-2 1 16,0 3 0-16,0-2 0 0,3 2 0 0,1-1 0 15,1 1 0-15,2-1 0 0,0 1 0 16,4 1 0-16,2-1-1 0,2 0 1 16,1 0 0-16,2-1 0 0,4 5 1 15,0-3-1-15,1 1 0 0,0-2 1 16,-1 5-1-16,2-1 0 0,0 0 1 16,-1 1-1-16,1 0 0 0,0-1 0 15,1 1 0-15,-1-4 1 0,-1 2-1 16,1 0 0-16,0-2 0 0,0 2 1 0,-1 0-1 15,0 0 0-15,3 2 0 0,1 0 0 16,-1-2 0-16,0-1 0 0,1 3 0 16,2-1 0-16,0 1 0 0,1-1 0 15,1 0 0-15,1 1 0 0,2 1 0 16,-1-2 0-16,0 0 0 0,2-2 0 16,1-2 0-16,2 2 1 0,1 0-1 0,1-4 0 15,1-3 0-15,2 2 1 0,0-1-1 16,1 2 0-16,-1-1 0 0,-1-1 1 15,1 1-1-15,-1 3 0 0,1-2 0 16,-3 1 0-16,-1-2 0 0,0-1 1 16,0 1-1-16,0 0 0 0,2-2 0 15,-3 0 0-15,1-2 0 0,1-2 0 16,0 1 0-16,-1-1 0 0,-1-2 1 0,-2-2-1 16,2-1 1-16,-1-1 1 0,-1-1-1 15,0-4 1-15,0-1 0 0,0-3 0 16,5 1 0-16,-4-3 0 0,-2-1-1 15,1-1 0-15,0 3 0 0,-2 1 0 16,-3-1 0-16,-3 0 1 0,-1-1 0 16,-4-1 0-16,-5-1 1 0,-4-3 0 15,-3-1 0-15,-4-1 0 0,-3 1-1 16,-3-4 0-16,-2 1 0 0,-3-1-2 16,-4-2 1-16,0-1-1 0,-3-5-1 15,-5 1 0-15,1 2 1 0,-2 0-1 0,-1 3 1 16,-3-2 1-16,-1 2 0 0,-3-1 0 15,-3 0 0-15,-2-1 1 0,-3-3-1 16,-3-4 0-16,-4-1 0 0,-2 0-2 16,-4-2 1-16,-2 2 0 0,3 3 0 15,-2-2 1-15,-1 3 0 0,1 3 0 0,-2 3 1 16,0 0 1-16,-2 1-1 0,-6 2 1 16,-2 3 0-16,1 4-1 0,-3 1 0 15,-2 3 0-15,0 5-1 0,-3 3 1 16,-3 2-1-16,-3 2 0 0,-2-1-1 15,-3 1 0-15,-2-2 0 0,0 0 0 16,-1-2 0-16,2 0 0 0,1 3 0 16,-1-1-1-16,2 1 1 0,0 5 0 15,-1 2 0-15,1 3 0 0,-3-1 0 16,-1 0 1-16,-2 3-1 0,-1 3 1 0,-2-3 0 16,-2 1 0-16,-4 0 0 0,0-1-1 15,-1 0 0-15,-2 0 1 0,-2-3-1 16,0 3-1-16,-1-3 0 0,0 1-1 15,-2 2 0-15,1-2-2 0,-1 3 1 16,-3 0-1-16,1 0 0 0,0 1 1 0,-1 2 0 16,-3 2 1-16,1 0 1 0,1 0 0 15,0-1 1-15,2 0 0 0,-1 0 0 16,2-2 1-16,0-2-1 0,2-1 0 16,0 0 1-16,3-3-1 0,-2 3 0 15,1-2 0-15,3 1 1 0,1-2-2 16,-2-1 2-16,2 0-1 0,1 0 0 15,-1 0 0-15,1-4 0 0,0 0 1 16,1-1-1-16,1 4 1 0,-2-3-1 16,-1 0 1-16,2-2 0 0,0 2-1 15,-3 0 1-15,1-1 0 0,1-5 0 0,1 4-1 16,1 0 1-16,-4 0-1 0,2-1 0 16,1-1 0-16,1-1 0 0,1 2 0 15,1-5 0-15,1-1 0 0,5 0 0 16,0 0 0-16,4-1 1 0,1-1-1 15,4 4 1-15,-1-2-1 0,3 2 1 16,0-1 1-16,1 0-2 0,0 0 1 0,0 2 0 16,1-2-1-16,1 2 1 0,-1 1-1 15,2 0-1-15,1 1 1 0,-1 3 0 16,1 2-1-16,-1-1 1 0,-1 5-1 16,-1 1 0-16,3 0 0 0,-1 3 0 15,0-3 0-15,2 3 1 0,2 1-1 16,0 1 0-16,2 2 1 0,2 6 0 15,1 1-1-15,1 4 1 0,3 4 0 16,0 1-1-16,1 4 1 0,1-1 0 16,1 1-1-16,0 3 0 0,2 1 1 0,-1 2-1 15,0 5 1-15,3 1-1 0,0 4 0 16,1 4 1-16,4 1-1 0,0 1 0 16,3 0 0-16,3-2-1 0,2 1 0 15,4-2 0-15,4-1 0 0,2-5 0 16,6 3 0-16,5-4 0 0,6-1 0 0,5-3 1 15,6-1-1-15,3-1 1 0,6-3-6 16,4-7-13-16,7 0-20 0,6-3-140 16,1-7-144-16,7-7-364 0</inkml:trace>
  <inkml:trace contextRef="#ctx0" brushRef="#br0" timeOffset="134132.26">16524 1308 323 0,'8'12'91'0,"0"5"5"0,0-1-12 16,-1 4-48-16,-1-2-7 0,0 0-5 15,-1-1-4-15,2 0-5 0,-2-5-5 0,0 1-6 16,-1-3 0-16,-1-2-1 0,1-1-1 15,-2-2-1-15,-1-1 2 0,-1-1 2 16,0-3 3-16,0 0 2 0,0-3 3 16,-1 0 4-16,0-2 3 0,-2 0 1 15,1-4 1-15,0 1-2 0,-1-4 2 16,-1-1 0-16,1-3-1 0,-1-3-2 16,-1-2 1-16,2-3-1 0,-1 1 3 15,-1 0 0-15,1 0 1 0,1-4 1 16,1 4 2-16,-1 0 1 0,2 1-1 0,1 1-3 15,2 0-3-15,3 4-3 0,1 6-3 16,3-1-3-16,1 3-2 0,2 1-3 16,6 1-1-16,3-1 0 0,4 0-2 15,5 0-1-15,5-1-1 0,4 0-2 16,0-1-5-16,-4 1-12 0,-1 1-22 16,0 0 148-16,-5 1-292 0,-5 0-165 0,-2 6-451 15</inkml:trace>
  <inkml:trace contextRef="#ctx0" brushRef="#br0" timeOffset="134586.79">17016 1287 483 0,'3'-2'127'0,"2"0"3"16,-1 1-38-16,1 0-56 0,2 1-4 16,1-1-1-16,0 1-7 0,2-1-5 15,2 1-5-15,1-3-3 0,2 2-2 16,-3-1-2-16,0 2-2 0,-1-3-1 0,-3 2 0 16,0-2-1-16,-3 1 2 0,-3 0 1 15,0-1 2-15,-1-3 2 0,-2 1 1 16,-2-2-1-16,-3-4 0 0,-2-2-1 15,-2-2-2-15,-4-3-3 0,0 2-2 16,-1 2-1-16,1-1 0 0,-1 6 0 16,2 4-1-16,2 4 1 0,1 4 0 15,2 4-1-15,0 7 1 0,0-5 0 0,1 10-1 16,-1 0 0-16,1 2 0 0,0 1 0 16,1-1 0-16,2-4 0 0,2 9-1 15,3-7 1-15,3-1-1 0,5-1 0 16,4 3 0-16,3-1 0 0,6-2-1 15,1-3 2-15,1 1-1 0,4-2 0 16,1-3-3-16,2-5-6 0,3-2-9 16,0-3-8-16,4-2-2 0,0-5-90 0,-5-7-39 15,-6-1-103-15,2 2-223 0</inkml:trace>
  <inkml:trace contextRef="#ctx0" brushRef="#br0" timeOffset="134990.41">17623 1302 622 0,'1'-6'154'16,"-1"-3"2"-16,0-2-102 0,-2-1-13 0,-2-3-2 15,-1 1-8-15,-2-2-11 0,-4 2-8 16,-2 2-2-16,-2 4-2 0,-4 10 0 16,-3 6-4-16,-2 5-1 0,0 5-3 15,2 2-1-15,4 6 1 0,2 2-3 16,6-3-2-16,6-2-1 0,6-2 0 15,5 1-1-15,4-2 0 0,2-2 0 16,3-4 1-16,2-2 4 0,1-3 1 0,0-2 0 16,0-3 2-16,-2-2 0 0,0-4 3 15,-3-5 1-15,-1-2 2 0,-1-3 2 16,-2-4 2-16,-2-4 0 0,-1-4 0 16,-2 0-2-16,-1 2-1 0,0 2 0 15,-2 3-1-15,0 5-1 0,-1 3-1 16,-1 7-2-16,1 3-1 0,0 2 1 15,1 5-2-15,1 2-1 0,2 0-1 0,3 6 0 16,2 0-1-16,3 4-2 0,2-2-11 16,0-1-8-16,7 1-14 0,1-3-10 15,3-2 51-15,0-2-177 0,-2-4-129 16,1-1-319-16</inkml:trace>
  <inkml:trace contextRef="#ctx0" brushRef="#br0" timeOffset="135404.29">18072 1376 556 0,'-3'-13'139'16,"-4"1"5"-16,-1 3-70 0,13-6-31 15,-19 11-8-15,-1-4 4 0,-2 10-4 16,-3 4-9-16,0 3-6 0,2 5-6 16,1 2-3-16,3 2-1 0,3 2-7 15,3 0-3-15,4 0 0 0,3-1-1 0,1-1 0 16,1-1-2-16,1-2-1 0,3-1-2 15,0-2 0-15,2-1 0 0,0-6 1 16,1 1 0-16,1-5 1 0,2-3 3 16,0-5 2-16,-1-4 0 0,1-3 1 15,-2-4 1-15,1-6 3 0,0-5 0 16,-2-5 1-16,-2 1 1 0,-1-7 4 16,0-12-3-16,0 3-1 0,-3-1 0 15,0 1 1-15,-2 0 0 0,-1-3-3 16,0 7-1-16,-3 17 9 0,0-1 5 0,0 7-1 15,-1 9-2-15,0 7-2 0,-1 7 1 16,0 9 0-16,-1 6-7 0,1 7-4 16,0 9 1-16,2 4-1 0,1 11 2 15,1 5-2-15,5-1 1 0,2 2-2 16,2 0-1-16,4 0-1 0,2 0-1 16,4-9-6-16,3-2-7 0,2-1-9 15,-1-6-15-15,2-6-20 0,2 0 155 0,0-6-292 16,3-6-155-16,-1-4-431 0</inkml:trace>
  <inkml:trace contextRef="#ctx0" brushRef="#br0" timeOffset="136005.72">19505 1119 570 0,'-5'-4'129'0,"-5"1"1"0,-2-4-98 15,-3 1-9-15,-4 1-5 0,-8 0-6 16,-4 0-5-16,-8 1-1 0,-1 1-2 16,-1 3 0-16,2 1-1 0,1 1 0 15,7 2 4-15,6 2 1 0,8 2 1 0,6-1 0 16,2 1 1-16,5 3 1 0,6 0 1 16,4 5 1-16,2 2-2 0,6 1 0 15,4 1 1-15,6 0-1 0,5-2-2 16,4-1-2-16,5 0-2 0,0-3-3 15,0 1 0-15,-3 2-1 0,-6 0 0 16,-4 2 0-16,-8-2-1 0,-12-1 1 16,-2-1 0-16,-7-2 0 0,-7-1 2 0,-6-3-1 15,-11 0 0-15,-5-4 0 0,-5 1-1 16,-3-5-2-16,-1-3-5 0,1-5-7 16,4-1-9-16,6-4-8 0,5-2 74 15,6-7-202-15,5-2-129 0,2 0-346 16</inkml:trace>
  <inkml:trace contextRef="#ctx0" brushRef="#br0" timeOffset="136253.01">19249 715 647 0,'13'-3'159'0,"-8"3"9"0,-1 0-111 16,-1-6-5-16,0 18 3 0,7 11-9 15,-2 0-10-15,-1 7-5 0,0 6-8 0,1 4 0 16,-1 9-3-16,2-4-5 0,-7-3-2 16,3 10-4-16,0 0-3 0,-1 2-2 15,-1 4-4-15,-1-1-4 16,0-5-3-16,1 0-7 0,2-5-11 0,2-2-20 16,-1-6-17-16,-1-5 17 0,1-5-146 15,-1-4-135-15,-3-6-319 0</inkml:trace>
  <inkml:trace contextRef="#ctx0" brushRef="#br0" timeOffset="136607.72">19977 707 581 0,'1'0'144'0,"-1"0"6"16,0 5-92-16,-2 6-11 0,1 2 3 16,-1 6 4-16,-1 2-10 0,-1 8-9 15,0 5-3-15,-1-1-4 0,1 2-6 16,-1 6-6-16,-1 0-5 0,2 2-3 16,-2 1-3-16,2 2-1 0,-2 1-2 15,2 0-1-15,2-1-1 0,0 1 2 0,2-2-2 16,1-2 1-16,3-5 0 0,3 1 0 15,3-8 0-15,1-3 0 0,3-7-1 16,2-4 0-16,5-4-2 0,3-5-1 16,5-6-2-16,0-3-5 0,1-7-12 15,3-4-20-15,-1-4 2 0,-3-7-143 16,-3-3-142-16,-7-12-342 0</inkml:trace>
  <inkml:trace contextRef="#ctx0" brushRef="#br0" timeOffset="136802.2">19785 1071 494 0,'-5'6'150'0,"5"-3"13"16,10-3-35-16,5 0-54 0,4-2 1 16,2 0-1-16,3-7-18 0,2 1-17 15,0-4-14-15,3-3-6 0,-1-4-6 16,3 1-7-16,1-3-9 0,2 2-13 15,-1-3-26-15,2 4 12 0,-1 0-159 16,1 2-147-16,-1-4-364 0</inkml:trace>
  <inkml:trace contextRef="#ctx0" brushRef="#br0" timeOffset="137370.37">20505 945 655 0,'4'-15'164'0,"-2"4"7"16,3-5-107-16,2 0-8 0,2 0 2 15,0 2-7-15,3 2-12 0,4 2-9 16,0 2-3-16,3 4-5 0,1 0-3 15,-1 7-2-15,1-1-4 0,2 3-3 16,0 3-4-16,0 2-2 0,-3 2-3 16,1 2-1-16,-1-1-2 0,-3 3-1 0,-3-2-2 15,-5 2-1-15,-4 2-1 0,-2-1 0 16,-8 2-1-16,-4 1 0 16,-6-1 1-16,-6 2 0 0,0-2 2 0,-2-3 0 15,-2-3 1-15,0 0 1 0,2-4 1 16,6-3 2-16,3-3 0 0,3-1 0 15,4-2 2-15,1 0 0 0,4 0 0 16,3-1 0-16,3 1 1 0,2 2-1 0,4 0 0 16,3 1-1-16,3 3 0 0,2 2 0 15,3 2 1-15,4 2 0 0,3 3-1 16,4 3 0-16,2-1 1 0,1 1 0 16,0 2 0-16,1 2-1 0,-5 4 1 15,-2 1-1-15,-5 1 1 0,-6 2-1 16,-3 1 0-16,-7-1 0 0,-7-3 2 15,-7-1 4-15,-8-4 2 0,-7-3 3 16,-8-3 3-16,-13 0 3 0,-4-5 2 0,-8-5-1 16,-4-3-5-16,-3-2-2 0,-4-4-2 15,6-3-4-15,4-6-7 0,0-5-10 16,4-3-12-16,3-6-20 0,5-8 106 16,7-5-280-16,0-1-183 0,5 1-480 15</inkml:trace>
  <inkml:trace contextRef="#ctx0" brushRef="#br0" timeOffset="140955.64">18563 1933 383 0,'1'0'117'16,"0"1"8"-16,-2-2-32 0,1 0-28 15,-2 1-14-15,0-3-13 0,-1 2-11 16,1 1-6-16,0-1-5 0,-1 1-3 15,-2 0 0-15,2 1 0 0,-1 3 0 16,-3 0-2-16,-3 5-3 0,-2 2 0 0,-2 5-1 16,-3 2-1-16,-1 1 1 15,-1 5-2-15,-1 7 0 0,2 3-1 0,-1 4-2 16,4 0-1-16,4 3 0 0,1 1 0 16,6 0 0-16,6-5 0 0,6-1 1 15,5-1-1-15,2-1 2 0,4-3-1 16,3-4-1-16,2-2 2 0,1 0-3 15,0-5-3-15,1-5-13 0,4-1 0 0,-3-7-137 16,1-3-125-16,5-6-324 0</inkml:trace>
  <inkml:trace contextRef="#ctx0" brushRef="#br0" timeOffset="141687.96">19114 2259 452 0,'3'-3'120'0,"0"-2"5"16,-1-1-38-16,0-3-50 0,-2 1-5 16,-1-1-1-16,-2-1-4 0,1 0-8 15,-2-1-3-15,-4-2-2 0,-1 0-2 16,0-1-4-16,-3 0-3 0,-1 1-2 15,-1 0-1-15,-1 2 0 0,-3 3-1 0,1 5 0 16,-3 2 0-16,0 4 0 0,1 4 0 16,0 6-1-16,4 7 0 0,2 0 1 15,3 5-1-15,2 0-1 0,4-1 0 16,1-2 0-16,3-5 0 0,3-2 0 16,1-5 1-16,2-1-1 0,1-3 1 15,3-2 1-15,2 0 0 0,0-4 0 16,2 0 1-16,1-1-1 0,0-2 1 0,1-2 0 15,-1-3-1-15,-3-1 1 0,-1-2 0 16,-3-2 0-16,-1 1-1 0,-2-1 1 16,-2-1 0-16,-1 2 0 0,-1 0 0 15,-1-1 4-15,-1 5 1 0,1-1 2 16,-1 5 1-16,1 0-1 0,0 0-1 16,0 7-1-16,0 3-4 0,2 0-1 0,0 2-1 15,1-2 0-15,0 3-1 0,0 6 1 16,1-3 1-16,2 3-1 0,-2 2 1 15,-1 1-1-15,2 4 1 0,-1 2 0 16,-2 1-1-16,1 3 1 0,-1 0 0 16,-3 2 0-16,1 0 0 0,-3-1-1 15,1-2 0-15,1 1 1 0,-1-5-1 16,-1 0-1-16,1 0 0 0,-2-3 0 16,0 0-1-16,-3-1 1 0,0-3-1 0,-2 0 1 15,-2-6 0-15,-3-2 0 0,-2-2 1 16,-1-4 0-16,-1-3 0 0,1-5 0 15,0-4-5-15,2-7-8 0,2-5-10 16,2-4-7-16,4-3 64 0,3-2-194 16,2-2-130-16,4-1-339 0</inkml:trace>
  <inkml:trace contextRef="#ctx0" brushRef="#br0" timeOffset="142220.94">19228 2285 472 0,'4'4'118'0,"3"-3"4"16,2 0-75-16,3 2-9 0,1-3 1 16,1 1-10-16,2-1-9 0,3-1-6 15,1 0-3-15,-2 0-3 0,-3-5-3 16,-1 1 0-16,0 1-2 0,-2-4 0 15,-3 0 0-15,-2 0 0 0,-2-1 2 16,-1 1 3-16,-1-1 2 0,-6-2 0 16,0-1 2-16,-3-2-1 0,-3 0 0 0,-3-2-1 15,-3 1-4-15,0 1-1 0,-1 1-1 16,-4 6-1-16,-1 5 0 16,-2 4-1-16,-1 9 0 0,2 3 0 0,1 5-1 15,3 7 0-15,3 1 2 0,6-1 1 16,4 1 1-16,7-3 1 0,4 2 0 0,5-2 0 15,3-3 1-15,6-2-3 16,5 1 0-16,5-4-1 0,1-2 0 0,2-1 0 16,-1-2-1-16,3-4-2 0,-2 0-4 15,-1-5-13-15,-4-3-10 0,0-3-130 16,-3-6-130-16,-1-6-323 0</inkml:trace>
  <inkml:trace contextRef="#ctx0" brushRef="#br0" timeOffset="142521.99">19760 1910 575 0,'2'-6'134'0,"1"6"4"0,-1 0-99 16,-2 1-7-16,0 6 9 0,0 3 0 15,-2 4-7-15,-3 6-1 0,0-1-1 16,-3 8-1-16,2 4-3 0,-1 0-10 16,-1 3-5-16,3 5-2 0,3-2-5 15,1-1-3-15,3 1-1 0,2-6 0 16,1 0-1-16,-2-4-1 0,1-6-5 16,-2-4-13-16,-2 3-13 0,-2-7-13 15,-1 0 36-15,-1-3-165 0,0-5-133 16,0-1-323-16</inkml:trace>
  <inkml:trace contextRef="#ctx0" brushRef="#br0" timeOffset="142991.24">19529 2202 474 0,'8'-4'129'0,"3"-1"6"0,4-3-15 0,4 0-82 16,3-2-7-16,0 1 2 0,2 1-2 15,4-1-7-15,3 1-5 0,4 6-3 16,1 2-3-16,-2 3-5 0,5 0-3 16,0 1-2-16,-3-2 0 0,1 1-2 15,-3 4 0-15,1-6 0 0,0-2-1 16,-3 3 1-16,-4-2-1 0,-3 1 1 16,-8 0-1-16,-5-4 1 0,-3 2-1 15,-5 0-1-15,-3-3-1 0,-5 8 0 0,-4 0 1 16,-4-2-1-16,-3 4 1 0,-6-1 1 15,-2 4 1-15,-1-2 0 0,2-3 0 16,2 0 0-16,4 3 0 0,3-4-1 16,3 1 1-16,3 0-1 0,2 2 0 15,2 1 0-15,-1 0-1 0,3 1 1 16,1 2-1-16,4 2 1 0,0 0 0 16,2 0 0-16,3 2 1 0,3-1 0 0,5 2 0 15,-2 0 1-15,3 2-2 0,-2 1 1 16,-1 1 0-16,0-1-1 0,-7-2-1 15,-5 2 0-15,-5-2 1 0,-4-2-1 16,-8-3 1-16,-7 1-1 0,-5-4 1 16,-5 0-1-16,0-3 0 0,-2-4-3 15,-1-3-6-15,-2-1-9 0,2-1-5 0,2-2-4 16,3-3-4-16,-2-3 94 0,5-2-213 16,6-2-119-16,7-1-338 0</inkml:trace>
  <inkml:trace contextRef="#ctx0" brushRef="#br0" timeOffset="143720.53">21097 2019 490 0,'-2'0'129'16,"1"0"6"-16,0 0-33 0,1-1-73 16,1 2-2-16,0 0-1 0,-2 3-3 15,1 3-3-15,0 3-5 0,-3 4-1 16,2 7 0-16,-1 4 0 0,-2 4-2 0,0 6-3 15,0-1-5-15,2 0-2 0,0-2 0 16,-1-3-1-16,2-1 0 0,1-1-3 16,-1-6-6-16,1 0-6 0,-1-2-9 15,1-1-7-15,0-1 28 0,1-5-151 16,3-3-117-16,3-2-297 0</inkml:trace>
  <inkml:trace contextRef="#ctx0" brushRef="#br0" timeOffset="144086.69">21437 2148 549 0,'-4'0'128'0,"2"-1"3"0,0-3-87 16,0 4-24-16,-1 0-2 0,1 2-1 0,-1 7-5 15,1 4-6-15,-1 1-3 0,-1 7 1 16,1-1-1-16,-1 2 0 0,0 2-1 15,2-4 0-15,0-2-1 0,2 2 0 16,1-4 0-16,3 1 0 0,3 1 2 16,0-3 0-16,1-3 2 0,3-4 1 15,1 1 5-15,1-3 4 0,2-2 3 16,0-6 2-16,-1 1 1 0,3-4 2 16,-1-1 2-16,-2-6-1 0,-2-1-3 0,-2-7-3 15,-1 0-2-15,-3-2-4 16,-4-3-3-16,-3-1-4 0,-4-5-4 0,-2-1-4 15,-5-2-2-15,-4 2-3 0,-1 2 0 16,-3 6-3-16,1 3-10 0,3 8-8 16,1 4-6-16,5 8-5 0,1 1 5 15,5-1-41-15,2 3-86 0,2-1-98 16,4-1-249-16</inkml:trace>
  <inkml:trace contextRef="#ctx0" brushRef="#br0" timeOffset="144453.29">21882 2150 562 0,'0'-2'138'0,"0"1"2"0,-1-2-83 16,-1 2-27-16,0 3-1 0,-2-1-6 15,-1 7-11-15,-2 2-6 0,-2 3-3 16,-1 6-2-16,-1 0 0 0,0 0-1 15,0 5 1-15,2-3 0 0,4 0 0 16,1 1 0-16,6-5 0 0,2 2 1 16,6-3-1-16,3-1 1 0,4-1 1 15,3-7-1-15,1 1 1 0,0-4 1 16,0-3 0-16,-2-1 1 0,1-3 0 0,-2-2 2 16,-3-1 1-16,0-4 3 0,0-2 0 15,-6-4 1-15,-2-3-2 0,-5-2-1 16,-5-3-2-16,-4-1-3 0,-5-4-7 15,-3-1-4-15,-2 3-4 0,-1-1-4 16,0 3-7-16,-1 4-6 0,1 4-2 0,4 6-27 16,1 1-96-16,3 2-109 0,2 5-267 15</inkml:trace>
  <inkml:trace contextRef="#ctx0" brushRef="#br0" timeOffset="144779.97">22224 2280 542 0,'0'-2'127'0,"0"0"4"16,0-2-91-16,0 2-12 0,0 2-2 16,0 1-7-16,-2 2-9 0,0 3-5 15,0 0-3-15,-1 2-1 0,2 3-1 16,1 1 1-16,1 0 0 0,4 1 1 15,1 1-1-15,4-1 1 0,2-2 0 16,3-2 0-16,0-1 1 0,0-2 2 0,3-4 1 16,0-2 2-16,0-2 3 0,1-2 4 15,-3-1 2-15,0-3 4 0,-1-3 0 16,-4 0 0-16,-4-2-2 0,-3 1-4 16,-4-2-5-16,-6 1-6 0,-4 2-5 15,-6 0-3-15,-4 2-9 0,-4 0-10 16,-3 4-7-16,-1-3 47 0,1 0-174 15,3-4-129-15,2-2-335 0</inkml:trace>
  <inkml:trace contextRef="#ctx0" brushRef="#br0" timeOffset="145202.68">22568 1738 446 0,'-2'4'127'0,"0"4"8"0,4-1-10 0,1 3-77 16,6 2 2-16,5 0 3 0,5 3-8 16,4 3-7-16,7 3-6 0,4 6-7 15,3 6-6-15,7-1-5 0,-2 10-2 16,0 7-3-16,0 9-2 0,-2 2-2 16,-3 6 0-16,1 0-2 0,-10 7 1 0,-2-2-1 15,-4 1 1-15,-6-2-1 0,-10-4 0 16,-8-2 0-16,-13-4 0 0,-10-2-1 15,-14-6 1-15,-15-8 0 0,-13-7 0 16,-15-5-13-16,-10-6-21 0,-11-5 144 16,-8-5-289-16,-11 1-161 0,3-9-454 15</inkml:trace>
  <inkml:trace contextRef="#ctx0" brushRef="#br0" timeOffset="151607.07">16896 3670 132 0,'0'8'53'15,"-1"-5"4"-15,1 0-7 0,0 0-13 16,-1-1-2-16,1-2-6 0,0 1-5 16,0 0-2-16,0-1 1 0,0-1 2 15,0 1 7-15,0-1 9 0,0 2 4 16,1-1-1-16,-2 0-3 0,1 0-3 0,0-1-2 15,0 1-4-15,-1-1-8 0,0 0-4 16,0 0-2-16,1-2-4 0,-1 1-1 16,0-1-1-16,1-2 0 0,-1 0-2 15,0-3-1-15,-1 0-1 0,1-3-2 16,-1-3 1-16,0 0-2 0,0 1 0 16,0 1-1-16,-1-1 0 0,2 2-1 15,-1 2 1-15,-1 1 0 0,1 2-1 16,-2-1-1-16,1 2 0 0,-2 0 0 0,-3 0 0 15,-1 2 0-15,0-1-1 0,1 3 1 16,-3 1-1-16,-5 1 0 0,0 3 0 16,-1 2-1-16,-2 2 0 0,-2 3 0 15,0 4 0-15,1 7 0 0,5 2-1 16,1 4 1-16,4 1-1 0,2 2 1 16,4-3-1-16,1 0-1 0,3-6 1 0,2-3-1 15,3-4 2-15,4-2-1 0,5-6 2 16,2 0 0-16,1-5 2 0,4 0 0 15,0-2 1-15,-1-1 4 0,-4-4 4 16,-2-3 3-16,-1-2 2 0,0-1 0 16,-4-3-1-16,-1-3 0 0,1-4-3 15,-2-1-5-15,0-3-3 0,-2-2-1 0,0-1 0 16,0-1 0-16,2 4 1 0,-2 2 0 16,1 3 3-16,0 5 1 0,1 4 0 15,1 5-1-15,-2 2 0 0,2 5-1 16,-2 2-1-16,0 3-3 0,0 1-2 15,1 7 0-15,-3 1 0 0,1 3-1 16,-1 2 1-16,-2 2-1 0,2 2 1 16,-2 2-2-16,0-1 0 0,0-1-7 15,3-1-10-15,-2-3-12 0,3-1-11 16,1-4-8-16,3-2 27 0,3-4-150 0,1-5-118 16,3-3-290-16</inkml:trace>
  <inkml:trace contextRef="#ctx0" brushRef="#br0" timeOffset="152053.41">17393 3725 521 0,'3'-3'144'0,"-3"-3"8"15,-2 1-45-15,-4-1-55 0,-5 0-6 0,-4 0-2 16,-6 1-8-16,-3-1-10 0,-3 4-7 16,-3 1-4-16,3 2-3 0,3 1-1 15,3 6-2-15,3 1-4 0,5 4-3 16,4-1-2-16,4 2-2 0,2 4-1 15,3-1 1-15,3-1-1 0,3-1 1 16,7 1-1-16,1 0 2 0,3-2 0 16,4 0-1-16,2-4 0 0,0-1 0 15,2-4 1-15,-2-3-1 0,-1-5 1 0,0-3 0 16,-3-8 2-16,-2-2 0 0,0-3 1 16,-3-4-1-16,0-5 0 0,-2-2 1 15,0-7-1-15,-1-4 0 0,0-1 1 16,-3-4-1-16,0-5 0 0,-4-2 0 15,-1 0 1-15,-2 5 0 0,0 2 0 16,-3 2 0-16,0 7 2 0,-2 6 2 16,-2 9 4-16,3 9-1 0,-1 4 0 0,-1 10 1 15,1 9-1-15,-2 4 0 0,2 8-2 16,0 8-2-16,-2 4-1 0,3 6 0 16,2 4-1-16,3 3-1 0,0 6-1 15,2 4-1-15,3 1-5 0,2-2-5 16,0 1-9-16,2-2-10 0,2-4-18 15,1-6-10-15,2-8 165 0,3-4-287 0,-3-7-145 16,2-6-402-16</inkml:trace>
  <inkml:trace contextRef="#ctx0" brushRef="#br0" timeOffset="152503.51">17868 3727 586 0,'-6'0'140'16,"-3"-1"7"-16,-1 0-77 0,-3-1-35 0,-4 0-2 16,1 2 2-16,-5 0-4 0,0 4-8 15,-1 3-6-15,2 0-5 0,1 5-5 16,3 3-4-16,0 1-4 0,5 4-2 16,5-3-3-16,2 3-2 0,3-1 0 15,4-2 0-15,2-4 2 0,6 0 1 16,3-2 2-16,3-4 2 0,5-2 3 15,1-4-1-15,1 1 1 0,0-5 0 16,-3-3 0-16,-1-5 0 0,-2-4 0 0,-5-6 1 16,-3-3 0-16,-1-6 0 0,-5-8 0 15,-3-6 0-15,0-4-1 0,-2-2 0 16,1-1 0-16,0-5 0 0,0-2 1 16,0 3 0-16,0 8 1 0,-1 3 0 15,0 5 8-15,-1 8 7 0,0 9 2 16,-1 10-1-16,2 9-2 0,0 4 0 0,0 7 2 15,1 7-10-15,-1 4-6 0,1 8-3 16,0 7 0-16,1 3 1 0,0 7 0 16,1 1-1-16,-1 5 0 0,3 1-3 15,-2-3-5-15,1-3-5 0,3-1-6 16,0-4-9-16,4-5-13 0,3-6-10 16,6-4-4-16,1-5 163 0,4-7-281 0,2-6-140 15,3-7-393-15</inkml:trace>
  <inkml:trace contextRef="#ctx0" brushRef="#br0" timeOffset="152787.1">18388 3534 578 0,'-14'-1'130'0,"-3"1"10"0,-6 0-76 16,-7 2-35-16,1 2-3 0,-2 0 3 0,5 2 1 15,3 0-4-15,5 2-9 0,5 2-6 16,8 1-4-16,3 1-2 0,6 3-3 15,0 3 0-15,6 2 0 0,4 2 0 16,4 2 2-16,3 1 0 0,3 2 0 16,-1-1-1-16,2 0-1 0,-4 0 0 0,-4-2 0 15,-3-2-2-15,-3 0 1 16,-5-4-1-16,-3-2 3 0,-5-3 2 0,-6-5 0 16,-4 1 1-16,-6-5 1 0,-8-2-1 15,-2-3 0-15,-5-6-4 0,-1-3-13 16,0-3-10-16,0-3-12 0,4-4 58 15,3-2-191-15,8-1-137 0,1 1-350 16</inkml:trace>
  <inkml:trace contextRef="#ctx0" brushRef="#br0" timeOffset="153686.84">19500 3614 408 0,'0'1'121'0,"0"1"9"15,0-4-21-15,0 2-52 0,0 0 0 16,0 0 7-16,-2-1-6 0,2 0-8 15,-1 0-4-15,0 0-3 0,-1-3-5 0,-1-4-7 16,-4-2-8-16,-2 0-6 0,-2-1-7 16,-3-1-4-16,-4-1-3 0,-4 0-1 15,-7 2-2-15,-4 4-1 0,-3 1 0 16,0 5 0-16,-1 2 0 0,3 1-1 16,4 5 0-16,7 5 0 0,6-2 0 15,6-1-1-15,3 3-1 0,4 2-1 16,3 1-2-16,3-1 2 0,2 3 0 0,5 2 0 15,4 3 1-15,4-2 2 16,4 2 2-16,5 2 0 0,4 0 1 0,4 2-1 16,0 1 0-16,0-1 0 0,-2 1 0 15,-4 2 0-15,-3-3-1 0,-7 0-1 16,-6-4-1-16,-3-3-2 0,-5-4-1 16,-4-3-1-16,-4-2-1 0,-6-3 0 15,-2-3 0-15,-5-1 1 0,-4-1 3 16,-4 0 0-16,-2-3 1 0,0-2 0 15,-1-1 1-15,1 0 1 0,3-1 0 16,2-3 0-16,6-2 1 0,0-1 0 0,4-1 2 16,3-3 1-16,3-2 1 0,0-2 2 15,3 0 4-15,3-1 0 0,1 0 1 16,3-2-2-16,2 1 0 0,3 2-1 16,3 0-2-16,3 3-3 0,3-1 0 15,4 3 0-15,2 1-1 0,3 0 0 16,-1-2 0-16,0 3-1 0,-4-1 1 0,-3 0-3 15,-2-1-13-15,-5-2-18 0,-3 3 147 16,-2-2-293-16,-1 0-162 0,-2 0-454 16</inkml:trace>
  <inkml:trace contextRef="#ctx0" brushRef="#br0" timeOffset="154156.1">20506 3291 531 0,'-1'9'138'0,"1"5"8"16,-1 4-69-16,-1 4-20 0,2 6 2 16,-2 3-5-16,1 1-9 0,0 6-6 15,-2 1-8-15,1 5-6 0,1 2-8 16,-1 3-3-16,-1 2-6 0,-1 1-3 0,2-2-3 16,1-2-1-16,1-3-2 0,1-8-5 15,0-2-8-15,1-3-10 0,2-4-13 16,-2-3-11-16,-2-5-17 0,1-3-112 15,-2-4-121-15,-6-4-281 0</inkml:trace>
  <inkml:trace contextRef="#ctx0" brushRef="#br0" timeOffset="154588.51">20304 3770 614 0,'10'-3'152'15,"3"0"6"-15,3 2-108 0,2 0 1 16,1 0 4-16,-1-1-3 0,3-1-13 16,0 3-11-16,0 0-5 0,4-3-5 15,-1 1-6-15,4 2-3 0,3 0-4 0,1 1-3 16,-2-2 0-16,1 2-2 0,0-1 1 16,-2 3-1-16,-1 2-1 0,-5 2 0 15,-5 1-1-15,-1 3-2 0,-6 1 0 16,-7 5-1-16,-5-1 0 0,-3 0 1 15,-3 0 0-15,-1 0 1 0,2 0 1 16,0-3 1-16,2 0 0 0,4-2 1 0,2-1 0 16,6-2 1-16,3-2 0 0,2-1 0 15,4-4 1-15,3 0 1 0,0-2 1 16,1-4-1-16,-5 0 0 0,-2-4 0 16,-2-1 0-16,-4 1 3 0,-3 0 0 15,-2-4 3-15,-6-1-1 0,0-1 0 16,-3 1-2-16,-5-3-3 0,-6 0-3 15,-3-1-4-15,-4 1-6 0,0 1-7 16,-1 3-12-16,0-1-13 0,3 1-11 0,6-1 106 16,3 0-234-16,10 1-143 0,5-1-373 15</inkml:trace>
  <inkml:trace contextRef="#ctx0" brushRef="#br0" timeOffset="155071.47">22040 3551 492 0,'5'-1'130'15,"-3"1"5"-15,-2-1-39 0,1 1-59 0,-2 0-1 16,0 0 3-16,0 1-7 0,-3-2-9 16,-1-1-4-16,-4 1-2 0,-3-1-2 15,-3 0-4-15,-3 0-4 0,-1 1-1 16,-4 0-2-16,0 1 0 0,-1-1-1 16,1 2-1-16,3 1-1 0,-2 0 0 15,2 0-1-15,3 1 1 0,2 1-1 16,5 0 0-16,0 2 0 0,7 2 2 0,-1 2-2 15,-1 0-1-15,4 0 0 0,3 2 0 16,4 1 2-16,3 3-1 0,-2-4-2 16,11 4 4-16,2 2 0 0,4-1 1 15,0 2-1-15,-1-2-1 0,-2 1 0 16,1 1 0-16,-5 0 0 0,0-2 0 16,-3 2-1-16,-3-1 1 0,-3-1 0 0,1-1 0 15,-4-3 0-15,-4-2 1 0,-3-1 3 16,-5-4 0-16,-2-3 0 0,-3 1-2 15,-4-5 0-15,-4 1-2 0,-3-4-4 16,-2-3-16-16,1-3-11 0,-4-5-7 16,1-1 117-16,1-2-244 0,4-3-138 15,3-2-374-15</inkml:trace>
  <inkml:trace contextRef="#ctx0" brushRef="#br0" timeOffset="155321.15">21902 3415 603 0,'8'-1'145'0,"-4"0"6"0,-2 2-103 0,-2 3-8 16,-3 2 6-16,1 5 0 0,-1 3-9 16,-2 7-10-16,0 3-5 0,-1 5-4 15,0 3-4-15,1 4-5 0,0 3-4 16,2-2-2-16,-2 1-2 0,3 3-2 15,2-4-5-15,2 0-15 0,1-2-10 16,3-3-13-16,2 0-63 0,-1-6-67 16,3-3-116-16,-3-4-251 0</inkml:trace>
  <inkml:trace contextRef="#ctx0" brushRef="#br0" timeOffset="155622.44">22304 3323 566 0,'5'0'131'0,"-4"2"10"0,-1 4-87 0,0 3-22 16,-1 3 1-16,-2 5 5 0,-2 5-1 15,-2 3-7-15,-3 7-8 0,2 1-5 16,-3 2-5-16,1 7-1 0,0 3-3 15,5 1-3-15,1 3-3 0,3-2-2 16,3 1-1-16,3-1 0 0,-1-8-1 16,6-2-2-16,2-5 1 0,2-3 0 15,4-6-1-15,4-4-1 0,-1-3 0 0,4-5 0 16,1-4-10-16,1-4-9 16,0-3-7-16,-1-2 8 0,-3-5-135 0,-1-5-120 15,-3 0-299-15</inkml:trace>
  <inkml:trace contextRef="#ctx0" brushRef="#br0" timeOffset="155804.94">22189 3626 486 0,'5'1'128'0,"1"1"7"0,6-4-13 15,4-1-87-15,4-1-6 0,6-2-3 16,2 0-4-16,3-1-4 0,-1 0-7 15,1-2-6-15,1 0-7 0,-1-1 8 16,-1 1-151-16,-2-2-126 0,-1 0-334 16</inkml:trace>
  <inkml:trace contextRef="#ctx0" brushRef="#br0" timeOffset="156281.68">22827 3534 473 0,'11'-8'117'15,"0"-2"6"-15,4-1-29 0,1-1-75 16,1 3 4-16,-1 2 3 0,0 5 1 16,-3 0-3-16,-2 2-6 0,-1 3-4 15,-2 3-2-15,0 1-4 0,0 1-4 0,-1 2-1 16,1 3-3-16,-2 2 0 0,-2 2 0 15,-3-1 0-15,-2 2 0 0,-5 2 2 16,-4-1 0-16,-4-2-1 0,-3 0 1 16,-7-3 0-16,-5 1 0 0,-3-4-2 15,1-3 1-15,1-3-1 0,3 0 0 16,2-2 1-16,7-3 0 0,6-2 1 16,5 0 0-16,4-1 0 0,4 0 0 15,4 0 1-15,4 2-1 0,7 2 0 0,2 3-1 16,5 1 0-16,4 2 1 0,1 3-1 15,0 2 0-15,-3 2 2 0,-2 3-1 16,-1 5 1-16,-4 0 2 0,-3 2 2 16,-2 4-1-16,-1-2 1 0,-3-1 0 15,-3-1 0-15,-5-4 3 0,-3 0-1 16,-6-4-2-16,-5 0-1 0,-4-1 0 16,-11-3 0-16,-9 1-2 0,-7 1-1 0,-6 1-1 15,-7-3-4-15,-8 0-17 0,-6-7 146 16,-4 0-287-16,-4-4-153 0,-5-5-440 15</inkml:trace>
  <inkml:trace contextRef="#ctx0" brushRef="#br0" timeOffset="158536.6">19061 4544 304 0,'2'-2'102'0,"0"-1"8"16,-2 1-19-16,0 0-25 0,-2 1-10 16,1-2-6-16,-1 2-8 0,0-1-9 15,0 0-5-15,-1 1-4 0,-1 0-1 16,1 0-3-16,-1 1-2 0,-3 0-4 0,-2 0-5 15,-2 2-1-15,-4 1 2 0,-3 3 2 16,0 3 1-16,-2 2 0 0,0 8-1 16,1 3-1-16,-1 4-2 0,1 7-4 15,4 2-4-15,0 3-1 0,-1 4 1 16,7 0-1-16,4-1 0 0,4 1 1 16,5-1 0-16,6-8 0 0,6 3-2 0,0-3-2 15,1-3-3-15,3-4-8 0,5-4-12 16,2-2 13-16,1-1-97 0,3-7-44 15,3-9-107-15,1-2-239 0</inkml:trace>
  <inkml:trace contextRef="#ctx0" brushRef="#br0" timeOffset="158742.04">19255 4834 534 0,'3'12'135'16,"0"2"5"-16,-1 1-89 0,1 4-9 16,0 1 0-16,1 4-14 0,-3-1-12 15,1 0-7-15,0 0-5 0,4 3-2 16,-2-2 0-16,0 1-8 0,1-3-26 0,-1 1-111 16,0-1-118-16,-3-3-302 0</inkml:trace>
  <inkml:trace contextRef="#ctx0" brushRef="#br0" timeOffset="159001.41">19231 4875 626 0,'12'-24'149'0,"5"0"10"16,-1 3-98-16,4 3-13 0,1 2 0 15,0 2-1-15,-1 4-3 0,1 4-6 16,-2-1-8-16,-2 5-6 0,-3 2-4 15,0 2-7-15,-2 4-4 0,-1-1-5 16,0 5-4-16,-4 3-1 0,-1 1-3 16,-4 3-1-16,-2 2-3 0,-3 0-1 15,-4 0-4-15,-4-1-3 0,-1-1-3 0,-3-1-6 16,-3-3-9-16,-4-2-8 0,1-1-8 16,-3-2 71-16,1-4-194 0,1-2-129 15,2-3-338-15</inkml:trace>
  <inkml:trace contextRef="#ctx0" brushRef="#br0" timeOffset="159470.54">19477 4767 461 0,'21'5'125'0,"1"3"7"0,-2 4-11 0,-1 3-84 16,-3 4-10-16,-3 1-3 0,-3 2-3 16,-2-3-7-16,-4 1-6 0,-2-2-4 15,-3-2-2-15,-2-1 0 0,-1-1-1 16,-2-3-1-16,0-3 1 0,0 0 0 15,1-4 0-15,0-1 1 0,2-6 1 16,1-1 0-16,0-5 1 0,3-2 0 16,0-4-1-16,3-4 0 0,1-4-2 15,2-1 0-15,2-1 0 0,2-1 0 0,1-2 0 16,0 5 1-16,1 4 2 0,0 0 2 16,-1 6 2-16,0 3 4 0,0 4 0 15,0 4-1-15,1 2-1 0,-2 4-2 16,-2 2-1-16,-1 5-3 0,0 2-3 15,-3 4-1-15,-3 1 0 0,-3 3 1 16,0 0-1-16,-2-4 1 0,2 2-1 16,1-1 0-16,1-5 0 0,2-1 0 15,6-3 0-15,4-2 1 0,2-2-1 0,5-2 1 16,1-4 0-16,0-1 0 0,2-3 1 16,-2-4 0-16,1 0 0 0,-5-5 3 15,-2-1 3-15,-3-1 1 0,-3-1 0 16,-4-1 0-16,-9 0-1 0,-4-2-1 15,-7 4-3-15,-2 2-4 0,-7-3-3 0,-6 5 0 16,-5 2-2-16,0 4-3 0,2 1-7 16,4 3-13-16,1 0-10 0,7 2-5 15,8 1-18-15,10-2-45 0,7 1-53 16,9 0-92-16,4-2-194 0</inkml:trace>
  <inkml:trace contextRef="#ctx0" brushRef="#br0" timeOffset="160238.81">20253 4837 524 0,'16'11'135'0,"-5"-2"4"0,-5-5-49 15,-5-1-54-15,-7-3 5 0,-4-1 2 16,-4-4-8-16,-4-2-7 0,1-2-4 16,-2 3-3-16,-2-3-6 0,4 3-7 15,2-1-5-15,2 6-2 0,1 0-2 0,1 5 0 16,2 1 0-16,4 2-1 0,2 3 0 15,2 1 1-15,3 2-1 0,1-1 0 16,2-1 1-16,3 1-1 0,1-3 0 16,1 1-1-16,0-4 1 0,-1-1 0 15,0-2 1-15,1-1 0 0,0-2 0 16,-1-3 2-16,3-2 0 0,0-4 0 16,2 0 2-16,0-6 0 0,2-3 0 15,1-4 2-15,0-2 2 0,-2-2 0 16,-1-3 1-16,-1-4-1 0,-1 1 0 0,-1-2 0 15,-3 1-2-15,-4 4-2 0,0 4 1 16,-2 4 3-16,-2 7 0 0,0 5-1 16,-2 6 0-16,-2 3-1 0,-1 5 0 15,-2 5-1-15,0 7-5 0,-5 4 0 16,-2 5 1-16,1 5 1 0,3 3-1 16,2 1 1-16,2-1-1 0,3 1-1 0,6-7 0 15,4 2-5-15,2-3 0 0,2-2-1 16,3-3-1-16,1-2 1 0,3-4 0 15,-4-1 1-15,1-7 4 0,1-1 2 16,-1-4 0-16,-1-3 1 0,0-3-1 16,1-4 1-16,0-4 0 0,1-2 1 15,0-2-1-15,-2-5 0 0,-1-1 1 16,-2-1-2-16,-3 2 1 0,-2 3 0 16,-1 3-1-16,-3 4-2 0,-1 7-1 15,-2 5-1-15,-1 6 1 0,-2 2 0 0,1 2-1 16,1 2 1-16,0 1 2 0,2 0 0 15,2-1 1-15,2-2-1 0,4-2 0 16,2-1 1-16,3-1-1 0,0-2 1 16,1-3 0-16,2-1 1 0,-1-1-1 15,-1-1 1-15,-1-3 1 0,0-2 0 16,-1-1 3-16,0-3 2 0,1-1 1 0,-1-3 2 16,1-1-1-16,-1-1-1 0,-2-1 0 15,-1 3-2-15,-4 2-1 0,-2 3-3 16,0 5-2-16,-3 4-1 0,-1 5 1 15,-3 2-1-15,1 5-1 0,1 2 0 16,-2 1 1-16,2 0 1 0,2 0 1 16,1 1-1-16,4-3-2 0,1 0-4 0,3-2-5 15,1-1-13-15,2 0-8 0,2-3-12 16,2-3 17-16,0-2-146 0,-2-3-127 16,2-3-310-16</inkml:trace>
  <inkml:trace contextRef="#ctx0" brushRef="#br0" timeOffset="160791.72">21089 4767 515 0,'-13'2'126'0,"-2"4"3"16,-5 1-77-16,-2 2-22 0,-1 3 1 16,0 2 2-16,2 2-11 0,4 1-9 15,1 1-4-15,7-2-2 0,3 1-2 16,4-3-2-16,4-1 0 0,1 0 0 15,3-2 1-15,3-1-1 0,2-2 0 16,4 0-1-16,4-1 1 0,1-2-1 0,2-2 0 16,5-2-1-16,1-2 1 0,-1-2-1 15,2-2 1-15,-3-2 2 0,-1 0 3 16,1-3 0-16,-3-2 2 0,-4-1 1 16,-3-4 4-16,-3-1 2 0,-3 0 0 15,-5-1-2-15,-4 4 0 0,-5 1 0 16,-4 4-2-16,-3 4-5 0,-3 6-1 15,1 6-3-15,0 4-1 0,0 1-1 16,3 4 0-16,4-1-1 0,4 2 0 0,2-2 1 16,2 0-1-16,3-4 0 0,1-1 1 15,4-3 0-15,2 2 1 0,1-8 0 16,3 3 0-16,0-4 0 0,3 1-1 16,0-3 3-16,2 1 5 0,-2-2 2 15,-1 0 1-15,0-4 0 0,-3-3-1 16,0 0 1-16,-5 1-3 0,-2 0-5 0,0 1-2 15,-3 2-2-15,0 4-1 16,0 6-1-16,0 1 1 0,-1 7-1 0,1 0 0 16,1 3 1-16,-1 2 0 0,0 3 0 15,-2-2 0-15,-2 0 0 0,-1-2-1 16,-2-1 0-16,-5-2 0 0,-4-2 0 16,-2-1 1-16,-1-2-1 0,-4-3 1 15,-1-1 1-15,-3-3-1 0,-1-2-2 16,0-2-19-16,0-4-12 0,0-3-9 15,3 0 146-15,4-4-280 0,3-4-151 0,3 2-403 16</inkml:trace>
  <inkml:trace contextRef="#ctx0" brushRef="#br0" timeOffset="161832.7">22471 4863 485 0,'1'0'123'0,"0"1"6"0,0-1-70 16,0-1-15-16,-1 0 3 0,1 0-6 0,0-1-9 15,0-4-4-15,-1-2-4 0,-1-1-4 16,1-1-4-16,-2-3-4 0,-2-1-2 15,-2 1-4-15,0 0-3 0,-2 3-2 16,-2-1-1-16,-2 3 0 0,-2 3-2 16,-3 4 0-16,0 5 1 0,-5 3-1 15,-1 4 1-15,-1 5 1 0,1 2-2 16,3 2 2-16,4 0-1 0,1-1 0 0,7 0 0 16,3-3 1-16,5 1-1 0,3-4 1 15,2-2 0-15,3-1 1 0,2-1 0 16,0-4 0-16,4 1 1 0,0-4 0 15,2-2 0-15,1-1 1 0,0-4-1 16,2-1 1-16,0-2 0 0,-2 2 0 16,-2-5 0-16,0 2 1 0,-2 1-1 15,-4-1 0-15,-3 1-1 0,-3 3 1 0,0 0-1 16,-1 4-3-16,-3 2-2 16,-1 0 0-16,-1 4 0 0,0 2 0 0,1 1-1 15,-1 0 1-15,-2 1 2 0,3-2 1 16,2 3 1-16,2-3-1 0,1 2 1 15,3-4 0-15,3 0 0 0,3 0 0 16,1 0 0-16,1-2 1 0,3-3-1 16,0 0 1-16,2-1-1 0,-1-1 1 0,1-3-1 15,0-1 0-15,-2 0 0 0,-2 0 0 16,-2 0 0-16,-3 3 0 0,-2-1-2 16,-5 1-2-16,-1 4-1 0,-6 1 0 15,0 1 0-15,-2 1-1 0,-2 1 0 16,-1 1 1-16,0 0 4 0,1 0-1 15,3-1 1-15,1-2-1 0,1 0 2 16,2-2-1-16,0 0 2 0,3-2 1 16,1-1 0-16,1-1 0 0,1-3 1 0,3 0 0 15,2-4-1-15,3-1-1 0,0-1-1 16,1 1-1-16,2-2 1 0,-1 1-1 16,2 1 0-16,-3 2 0 0,1 3-1 15,1 5 0-15,-3 2 0 0,-1 6 0 16,-2 5 0-16,-4 2 0 0,2 4 0 15,-4-1 1-15,-1 1 0 0,3-1 0 16,1 1 0-16,0-5-1 0,4-2-7 0,2-3-12 16,2-3 35-16,0-1-172 0,0-4-132 15,3-4-347-15</inkml:trace>
  <inkml:trace contextRef="#ctx0" brushRef="#br0" timeOffset="162333.24">23636 4872 377 0,'3'0'122'15,"-4"1"0"-15,-4-5 0 0,-1-2-80 16,-2-1-9-16,-3-1-1 0,-2 0-17 0,-6 2-9 16,-3-1-1-16,-1 4 0 0,-1 2 0 15,-4 6 1-15,-2 3-1 0,1 2-1 16,1 2-1-16,3 1-1 0,3 3 1 16,3 0 0-16,7-2 0 0,6 0 0 15,6-1 0-15,5-2 0 0,5 2 0 16,7-5-1-16,2 1 0 0,2-1-1 0,1-3 1 15,-1-2-1-15,1 1 0 0,0-3 3 16,-2-2 6-16,-2-2 5 0,-2-2 7 16,3 1 5-16,-3-4 4 0,0-2 2 15,-4-1-1-15,-2 0-4 0,-3-1-5 16,-1 0-6-16,-3 1-5 0,-2 2-3 16,-2 5-3-16,-2 2-3 0,-2 3 0 0,-2 2 0 15,-1 6-2-15,0 1 0 0,2 2 0 16,-1 0 0-16,4 0 0 0,1 0 0 15,5 0-4-15,3-3-2 0,1-3-4 16,3 1-10-16,3 1-11 0,2-4-12 16,2-2 8-16,3 1-137 0,0-1-128 15,0 0-309-15</inkml:trace>
  <inkml:trace contextRef="#ctx0" brushRef="#br0" timeOffset="162786.91">24047 4966 530 0,'7'-5'140'0,"-4"0"4"16,-3 1-59-16,-3-1-48 0,-4-1-6 16,-4 2 2-16,-2-2-7 0,-1 2-8 15,-1 1-4-15,-6 3-1 0,1 2 1 16,0 2 0-16,0 4-7 0,-1 1-4 0,0 0-1 16,1 1 0-16,4 1-1 0,2 1 1 15,3-1 0-15,5-2-1 0,3-1-1 16,4 0 1-16,3-1-2 0,5-2 1 15,3-1 0-15,2-1 0 0,4 0 0 16,2 0 1-16,-2-6 0 0,1 1 0 16,-3 0 1-16,-3-2 0 0,1-4 2 15,-3-2 1-15,-2-2 1 0,0-3 2 0,2-5 1 16,2-7 0-16,1-6 1 0,1-2-1 16,-2-6-1-16,-1-3-2 0,0-2-1 15,-2-1 0-15,-1 1-2 0,-3 5 1 16,1 2 1-16,-4 8 2 0,0 7 1 15,0 6-1-15,-3 9-1 0,-3 6-1 16,-1 7 0-16,-3 3-3 0,0 7-2 16,-3 2-2-16,-2 10 2 0,0 5 0 15,-1 5 0-15,2 3 1 0,1 4 0 0,3 0 0 16,4 3 0-16,3-3 0 0,4-3 0 16,4-2 1-16,1-4-2 0,3-3-5 15,1-3-5-15,2-2-7 0,2-2-10 16,0-3-11-16,3-2-17 0,2-3 126 15,3-7-247-15,2-8-139 0,4-7-381 16</inkml:trace>
  <inkml:trace contextRef="#ctx0" brushRef="#br0" timeOffset="163481.97">24495 4947 509 0,'-7'1'134'0,"-3"0"7"0,-3 0-67 16,-4 2-28-16,-2-1-1 0,-3 4-9 15,-5-1-12-15,0 1-8 0,1 0-6 16,3 2-4-16,1-1-1 0,5-1-2 0,4 0-1 16,5-1-1-16,4 1-1 0,3-2 0 15,2 1 0-15,2 0 1 0,4-1 1 16,4 1-2-16,4-1 2 0,3-2 1 16,4 1-1-16,2-1 0 0,1-4 1 15,0 1-1-15,-3-1 1 0,-1-3 1 16,-4-2 1-16,-2-4 2 0,-2-4 0 15,-1-5 1-15,1-4-1 0,1-8 0 0,2-5-1 16,-1-4-2-16,-1-3-1 0,0-2-2 16,-1-4 1-16,-4 2 0 0,0 4 1 15,-2 8 4-15,-3 5 5 0,-1 7 1 16,1 10 0-16,-5 6-1 0,-3 6 0 16,-2 7-2-16,-4 4-3 0,-2 6-4 15,-4 5-2-15,-2 3 0 0,-1 10 1 16,2 3 1-16,-1 3-1 0,6 1 1 15,1 3-1-15,5-5 0 0,1 2 0 0,5-5 0 16,1-2 0-16,4-3-1 16,-1-4 0-16,4-4 1 0,2-3 1 0,3-3 0 15,2-1 0-15,3-5 0 0,2-4 1 16,5-3-1-16,1-5 0 0,2-1 0 16,1-2 0-16,-3-6-1 0,0-1 0 15,1 0-1-15,-3 1-1 0,-7 1 1 16,-2 2-1-16,-6 2-4 0,-2 2-2 15,-7 5 1-15,-6 6-1 0,-1 1 1 0,-2 3-1 16,-1 0 1-16,1 1 4 0,2 2 1 16,3 0-1-16,2-2 1 0,1 1 0 15,2 4-1-15,-1-3 1 0,2-2 0 16,0-1 0-16,-2-4 1 0,1-1-1 16,-1-1 3-16,1-7 1 0,1-2 0 15,1-6 0-15,3-5 1 0,2-2-1 0,2-3 0 16,3-3-1-16,4-5-2 0,5 2-1 15,2 0 1-15,1 4-2 0,-1 0 0 16,-1 3 0-16,0 4-2 0,-1 3 1 16,-1 7-4-16,-2 6-3 0,1 2-3 15,3 2-7-15,4 3-9 0,1 2-4 16,0 1-67-16,-1-4-78 0,-1 0-124 16,1 4-289-16</inkml:trace>
  <inkml:trace contextRef="#ctx0" brushRef="#br0" timeOffset="164470.04">20793 5446 355 0,'-1'0'118'15,"0"0"6"-15,2-1-8 0,-1 0-44 0,1 0-15 16,-1 0-8-16,0-1-9 16,2 0-4-16,-2 1-2 0,0 1-3 0,0-1-2 15,0 2-2-15,0-1-1 0,-2 1-6 16,1-1-5-16,-1 3-4 0,0 1-1 16,-2 4 1-16,-3 2 1 0,-2 2 0 15,0 3-1-15,0 6 0 0,-1 2-1 16,1 2-1-16,1 1-1 0,3 2-5 15,2 0-1-15,1-2 0 0,1-1-1 16,2-4-1-16,3-1 1 0,-1-1-2 0,1-4-1 16,1-2-3-16,0-2-11 0,3-2-8 15,-2-5-15-15,2-3 70 0,1-5-211 16,1-5-146-16,3-4-375 0</inkml:trace>
  <inkml:trace contextRef="#ctx0" brushRef="#br0" timeOffset="164903.09">21113 5423 453 0,'0'0'111'15,"-1"2"3"-15,-1 2-52 0,1 0-31 16,-2 1-4-16,0 2 1 0,-1 0-1 0,1 2-3 15,-2 0-2-15,1 2-4 0,-1 1-4 16,-1 6-2-16,1-2-4 0,-2 3-4 16,0 1-2-16,1 1-1 0,0 2 0 15,2 2 0-15,1-6-1 0,2 1 1 16,2-1 1-16,3-3 1 0,3-2 1 16,1-4-1-16,6-2 2 0,0-3 2 0,2-2-1 15,4-3 1-15,0-3 0 0,2-2 2 16,-2-2 5-16,2-3 0 0,1-2 1 15,-2-3-1-15,-1-5 0 0,-3 1 1 16,-2-6-1-16,-3-1-4 0,-7 1-3 16,-3-2 0-16,-5 1-2 0,-2 2-3 15,-6 1-1-15,-6 5-4 0,0 1-1 16,-2 4-1-16,-1 2 1 0,0 5-1 0,-1 2 0 16,3 2-1-16,4 3-3 0,3 1-5 15,1 2-4-15,5 2-9 0,1 2-7 16,4-2-19-16,3 3-103 0,1 0-110 15,1 0-271-15</inkml:trace>
  <inkml:trace contextRef="#ctx0" brushRef="#br0" timeOffset="165313.74">21660 5483 471 0,'3'-4'123'0,"-3"1"0"16,-2 1-54-16,-3 0-37 0,-4 4-3 15,-2 1-3-15,-2 3-6 0,-3 2-5 16,-1 4 1-16,-1 3-1 0,3 3 1 0,1 2-2 16,3 1-2-16,2-1-3 0,5 4-1 15,4-2 1-15,2-1 0 0,3-3-1 16,4-1-1-16,3-3-1 0,2 1-1 15,3-8 1-15,1 0-2 0,3-3 0 16,1-1 0-16,1-3-1 0,5-5 1 16,1 0 0-16,0-3 0 0,1-2-1 15,1-3 7-15,-4-3 7 0,0 0 3 0,-8 0 0 16,-3-3-1-16,-6-2 1 0,-5-2-2 16,-5 1-10-16,-5 2-8 0,-6 0-4 15,-5 0-1-15,-6 4-2 0,-4 1 1 16,-3 6 1-16,-1 1 2 0,1 2-1 15,4 3-8-15,3 1-9 0,8 0-8 16,4 1-9-16,4 1 44 0,2-1-174 16,4-2-128-16,5 1-322 0</inkml:trace>
  <inkml:trace contextRef="#ctx0" brushRef="#br0" timeOffset="165895.26">22346 5525 442 0,'9'0'126'0,"-2"0"7"15,0-2-45-15,-1 1-28 0,-2 1 1 16,-1-1-2-16,-2 1-10 0,-1-1-9 15,-1-2-6-15,-1 1-5 0,-1 1-4 0,-1-2-4 16,-1-3-6-16,-1 0-6 16,-1-3 0-16,-2 0 1 0,-1-3-2 0,-3-1-2 15,-2 0-3-15,-2 1-1 0,-3 0-1 16,0 3 0-16,-3 2-1 0,-3 5 0 16,3 3-1-16,1 2 0 0,0 2 0 15,4-1-1-15,4 4 1 0,5 2 1 16,2 0 2-16,4 1 1 0,4 0 2 15,3 5 0-15,2 2 0 0,3 1 1 0,1 2-1 16,4 1-1-16,1 0-2 0,2 5-1 16,1-3 1-16,2-1-1 0,-1 1-1 15,2-1 0-15,-2 0 0 0,1-2-2 16,-5-2 0-16,-2-1 0 0,-3-2-2 16,-2 0-4-16,-7-2-1 0,-3-3-1 15,-7-4 0-15,-5-2 1 0,-4-3 0 16,-5-2 1-16,-5-7 5 0,-2 1 3 0,-4-4 0 15,2-1 1-15,3-2-1 0,3-4 2 16,4 1-1-16,6 4 2 0,8-6 6 16,5 0 1-16,9-4 0 0,5 3-1 15,7-1 0-15,5-3 0 0,7-1-1 16,3-1-7-16,2 5-1 0,2 2-1 16,-1 2-2-16,-4 3-5 0,-1 2-9 15,-7 5-14-15,-3 0-1 0,-5 1-9 16,-4 0-138-16,-3-1-134 0,-3 2-324 15</inkml:trace>
  <inkml:trace contextRef="#ctx0" brushRef="#br0" timeOffset="166266.34">22481 5199 525 0,'1'-2'139'0,"2"6"5"0,2-2-17 16,3 2-87-16,4 0 5 15,1 1 5-15,5 3 0 0,3-1-1 0,4 5-4 16,4 6-1-16,3 3-3 0,5 5-9 15,2 6-9-15,7 4-3 0,-3 9-3 16,-1 3-2-16,1 5-5 0,-2 4-3 16,-4 4-2-16,-3 3-1 0,-8 0-2 15,-4-2-1-15,-6 0-3 0,-8-1 1 0,-10 4-2 16,-11-5-1-16,-10 1 1 0,-15-1-3 16,-12 0-7-16,-13-6-10 0,-13-4-11 15,-11-9-17-15,-7-5-151 0,-13-8-156 16,-13-2-377-16</inkml:trace>
  <inkml:trace contextRef="#ctx0" brushRef="#br0" timeOffset="173553.75">17696 4750 563 0,'6'0'119'0,"1"4"1"0,2-1-91 16,2 4-26-16,1 0-2 0,1 3 1 15,-1 3 4-15,-2 2 4 0,0 0 6 16,-1 2 4-16,-2 1 4 0,0 3 1 16,0-2 3-16,-3 0-1 0,1 1-4 0,0 1-4 15,-1-1-5-15,-2 3-4 0,1 0-1 16,-3 3-3-16,-1 7-3 0,-3-3 0 16,-1 4 0-16,0 4-1 0,0 5 1 15,1 0 0-15,-1 2 0 0,1-1 0 16,0 5 0-16,1 1 1 0,-2 4 0 15,-1-1 0-15,0 3 2 0,-1 2 1 16,-2 2 1-16,-2 1-1 0,-3-3 2 16,1 0-1-16,0 6 0 0,-3-2-2 15,2 2-1-15,-2 3-2 0,0-2 0 0,1 7-1 16,-1 1 0-16,-2-1-1 0,-3 2 0 16,-2 0-1-16,-3-1 1 0,1 1 0 15,-4 1-1-15,1 1 1 0,-4-2 0 16,-1 2-1-16,-2 0 1 0,-3 2-1 15,-2 2 1-15,3-1-1 0,-3 1 0 0,-1 5 1 16,1 2-1-16,-3-2 0 0,2 2 0 16,-4 0 1-16,-2 4-1 0,-2-2 0 15,-6 1 1-15,0 1-1 0,-2 5 0 16,-3 5 1-16,-3 1-1 0,-4 2 1 16,-3 2-1-16,-3 0 1 0,0 2 0 15,-4-1 0-15,1-1 0 0,-3 3 0 16,-5 3 0-16,2-2 0 0,3 3 0 15,-5 1 0-15,-4 1-1 0,1 2 1 16,-3-3 0-16,-10-1 0 0,3 1 0 0,-2 4 0 16,-1-4 0-16,-3-4 0 0,2 1 1 15,-1-3 2-15,14 0 2 0,-6-2 2 16,-4-4-1-16,0-3 1 0,0 2 0 16,-2 1-1-16,3-2-1 0,-4 0 0 15,1-3 0-15,2-3 0 0,-1 7 2 0,-2-6 0 16,2-4-1-16,-3-1 0 15,-3-1-3-15,-2 2 0 0,0-3-2 0,-1-8-2 16,0-2 0-16,1-1 0 0,-3-3 0 16,2-6-1-16,-1-6 1 0,3-5-1 15,1-3 0-15,-2 0 0 0,0-6-1 16,4-5-1-16,0-1 0 0,5-2-1 16,-3 0 0-16,2-5 1 0,4-4-1 15,1-1 1-15,2 0 2 0,0-3 0 16,0-2 1-16,4-1 0 0,3-1-1 0,2-1 1 15,3-1 0-15,4 1 0 0,1-4 0 16,4 1 1-16,2-2-1 0,2 0 1 16,4-3 0-16,1 1 1 0,4-6 0 15,5 2 1-15,1-1 0 0,4 0 0 16,2-2 1-16,3-1 0 0,3 2 1 16,2 1-1-16,3-1-1 0,6-2 1 0,1 1-1 15,5 1-1-15,4 0 0 0,3-1 0 16,2 0-2-16,4 0 1 0,1 2-1 15,3 0-1-15,2 3 0 0,2 1 0 16,2 3 1-16,2 4 0 0,2 3 0 16,-2 4 0-16,2 2 1 0,0 1 0 15,0 1-1-15,-1 1 1 0,-1-1-1 16,3-1 0-16,-2-2 0 0,0-4 1 16,1-3-1-16,-1-1-3 0,0-7-2 0,-1-3-6 15,1-3-10-15,-2-6-20 0,1-4-11 16,0-7-140-16,0-7-144 0,3-7-350 15</inkml:trace>
  <inkml:trace contextRef="#ctx0" brushRef="#br0" timeOffset="174052.39">9316 14098 675 0,'-11'1'164'16,"2"0"3"-16,6 0-103 0,2 0-21 15,2-2-9-15,0 1-9 0,2 1-9 16,3 3-3-16,3-1-2 0,1 3-1 15,2 3-2-15,1 2-2 0,1 2-1 16,1 5-5-16,0-1 0 0,0 5 1 16,-1-2-8-16,1 0 0 0,3 1-1 0,1-4 0 15,1-3 1-15,1-3 2 0,1-3-2 16,0-5 10-16,-1-2 3 16,-1-5 4-16,-1 1 0 0,-3-2 1 0,-2-1 0 15,-2-2-1-15,-3-1-1 0,-3-1-4 16,-1 4-1-16,-3-4-3 0,-1 2-2 15,1 1-15-15,0-2-24 0,4 1-34 16,2-3-108-16,6-2-138 0,3-3-320 16</inkml:trace>
  <inkml:trace contextRef="#ctx0" brushRef="#br0" timeOffset="175150.92">9736 14232 553 0,'4'7'128'0,"2"4"3"0,0 1-90 15,1-1-12-15,-1 5-3 0,1-1-3 16,-2-1-2-16,1-1 2 0,0-3 2 16,1-1 3-16,0-4 4 0,0-2 3 15,2-7 3-15,3-1 0 0,0-8-5 0,2-5-5 16,1-7-5-16,1-7-7 0,0-3-5 16,2-3-7-16,-2-2-9 0,0 2-10 15,0-1-18-15,1 4-16 0,-1 3-44 16,2 3-92-16,0 1-128 0,3 3-280 15</inkml:trace>
  <inkml:trace contextRef="#ctx0" brushRef="#br0" timeOffset="175783.51">8960 14835 501 0,'0'5'127'0,"0"-1"4"0,0 0-54 15,-1-1-37-15,0 0-2 0,1-2-1 0,0 2 2 16,0-4 2-16,0-1 3 0,-1 0-2 16,0 0-3-16,-3-3-6 0,0 2-7 15,-2-3-8-15,-2 2-8 0,-3-1-6 16,-3-2-3-16,-4-1-3 0,-2 2-4 16,-1 0-3-16,0 3-7 0,-1 1-9 15,1 3-6-15,1 3-3 0,4 4-6 0,3 5-4 16,3 5-1-16,2 1-7 0,4 5-102 15,3 4-106-15,3-1-270 0</inkml:trace>
  <inkml:trace contextRef="#ctx0" brushRef="#br0" timeOffset="176400.26">8894 15054 481 0,'22'-8'148'0,"-1"-3"5"0,-3-4 3 16,-3-1-84-16,-1-3-10 0,-2 0-8 0,-2-3-13 15,0-2-9-15,-4 2-6 0,-1 1-8 16,-3 4-10-16,-1 4-4 0,0 5 1 15,-2 4-1-15,-1 10-1 0,0 6 0 16,-2 5-1-16,2 11 1 0,0 6-2 16,0 6-4-16,0 10-3 0,1 2-5 15,-2 2-13-15,2 6-17 0,1 0-10 16,0 2 0-16,-1-2-56 0,1-1-60 0,0-4-2 16,0 0 23-16,-3-8 37 0,-1-3 22 15,-4-6 6-15,-2-4 77 0,-2-6 81 16,-3-6 26-16,-3-4-2 0,-1-5-12 15,-1-5-3-15,-2-4-1 0,-1-3-9 16,1-4-17-16,0-5-13 0,0-3-6 16,2-6-4-16,4-4-4 0,4-3-7 15,3-3-4-15,5-2-4 0,3-2-1 16,6-1-3-16,3 0-2 0,6 0-1 0,3-1-2 16,6 0-1-16,3-1 0 0,2 0-1 15,3 3 0-15,3 1-2 0,1 0 0 16,-1 1-1-16,1 0-1 0,-1 4 0 15,-1 3-1-15,0 2-1 0,-4 3 0 16,-3 3-1-16,-1 5 1 0,-7 3-1 16,-1 4 0-16,-5 0 5 0,-5-1 4 15,-1 3 4-15,-4 1 1 0,-2 1 2 0,-1 1 0 16,-2 5 2-16,-1-2-6 16,0 8-5-16,0-1-2 0,0 1-4 0,2-3-3 15,2 1-4-15,3-4-1 0,3-3-1 16,4-5 0-16,3-5 1 0,4-6 0 15,4-5 3-15,1-3 5 0,2-4 4 16,-2-1 5-16,-1-1 6 0,-4 5 4 16,-2 2 4-16,-7 5 6 0,-2 4 6 0,-5 4-1 15,-5 1-3-15,-8 4-6 0,-5 3-5 16,-5 0-3-16,-4-1-7 0,-5 1-13 16,-2 3-9-16,1 2-9 0,2 0-10 15,3 0-13-15,5-1-32 0,3 0-143 16,7-4-154-16,10 0-376 0</inkml:trace>
  <inkml:trace contextRef="#ctx0" brushRef="#br0" timeOffset="176752.34">10186 14507 632 0,'-8'-1'187'0,"5"-2"4"0,3 4-10 15,0 3-106-15,1 2-13 0,-1 6-13 0,1 6-10 16,0 6-10-16,-2 8-4 0,0 6-6 16,-2 5-7-16,-2 5-3 0,0 4-4 15,-2 2-3-15,-1 2-3 0,-1 2-9 16,-1-2-9-16,0 2-13 0,-1-1-31 16,1-4-104-16,0-6-51 0,5-1-141 15,2-7-289-15</inkml:trace>
  <inkml:trace contextRef="#ctx0" brushRef="#br0" timeOffset="177133.31">9952 14962 649 0,'1'-14'176'0,"4"1"7"0,3 3-67 15,3 1-43-15,1 1-8 0,4-1-12 16,4 0-11-16,1 1-10 0,3 1-6 0,2 0-8 15,2 3-5-15,0 2-5 0,0 2-3 16,0 1-4-16,-1 4 0 0,-2 2-2 16,-2 0-4-16,-4 5-4 0,-1 3-3 15,-6 2-3-15,-2 4-2 0,-4 4-3 16,0 3 1-16,-2 0 4 0,0 4-3 16,3 0 1-16,1-3 3 0,1-4 2 15,4-2 2-15,1-4 1 0,2-5-2 0,1-6 9 16,0-6 0-16,1-7 2 0,-1-4 0 15,0-5 3-15,-2-5 1 0,-3-4 3 16,-3-2 3-16,-5-3 3 0,-2 3 0 16,-5-1 2-16,-3 0 0 0,-5-1-2 15,-4 2-2-15,-2 1-2 0,-2 1-3 16,-2 2-1-16,1 4-3 0,-3 2-5 16,1 6-7-16,2 3-9 0,1 6-21 15,3 3 135-15,3 5-293 0,2 1-171 0,9 1-466 16</inkml:trace>
  <inkml:trace contextRef="#ctx0" brushRef="#br0" timeOffset="177651.18">11608 14937 584 0,'2'2'171'0,"2"-2"5"16,-3-2-16-16,0 1-102 0,-3-3-9 15,-4-2-11-15,-3-1-14 0,-3-4-10 16,-4-3-3-16,-5 1-5 0,-2-3-2 16,-4 1-1-16,-3 0-1 0,-1 5-1 15,2 4-2-15,-3 4-6 0,3 3-5 0,1 6-6 16,5 8-4-16,3 3-8 0,6 1-4 16,4 4-2-16,6 0 3 0,6-1 5 15,7-5 4-15,3-2 6 0,6-7 6 16,4 1 8-16,5-7 12 0,0-4 10 15,1-3 8-15,2-5 7 0,0-3 5 16,-3-2 7-16,-1-3 3 0,-3-2-4 16,-2 1-7-16,-4 3-6 0,-4 2-5 0,-3 4-4 15,-4 1-5-15,-5 7-6 0,-3 5-4 16,-4 8-4-16,-3 5-5 0,0 8-7 16,-2 5-7-16,0 7-10 0,1 6-10 15,4 0-19-15,2-3 36 0,4 1-181 16,4-10-149-16,8-2-375 0</inkml:trace>
  <inkml:trace contextRef="#ctx0" brushRef="#br0" timeOffset="178645.18">12091 15025 765 0,'2'-5'199'15,"-5"1"1"-15,-8-1-106 0,-3 3-32 16,-7-1-17-16,-4 3-21 0,-5 3-20 15,-3 4-8-15,-1 2-3 0,2 5-4 0,1 4-7 16,4 4-9-16,2 1-17 0,8 3-13 16,4-1-1-16,7-1-40 0,6-2-40 15,7-6 3-15,4-3 16 0,5-7 41 16,5-4 47-16,4-8 17 0,2-5 55 16,2-6 54-16,0-1 14 0,-1-9 6 15,-1 0-17-15,-2-6-24 0,-3-1-7 16,-4-1-8-16,-3-4-6 0,-2-4-8 15,-4-1-8-15,-3-6-5 0,-3-2-5 0,-4-3-6 16,-3 4-5-16,-1 4-3 0,0 6-3 16,-1 10 1-16,2 9 1 0,0 7 1 15,0 12-3-15,1 7 0 0,1 12-1 16,-1 7-1-16,0 9-1 0,1 9-5 16,1 7-3-16,2 8-1 0,2 5-4 15,3-1-4-15,2-2-1 0,3-4 0 0,3-2-14 16,2-6-2-16,3-2 1 0,2-8 3 15,2-5 4-15,3-6 2 0,2-4-3 16,2-8 15-16,3-4 2 0,2-9 0 16,1-6 1-16,0-6 2 0,-1-2 3 15,0-6 4-15,-2-1 3 0,-2-4 4 16,-5 3 3-16,-4-1 2 0,-5 5 2 16,-5-1-2-16,-6 2 1 0,-5 0-2 15,-5 4-6-15,-7 1-3 0,-3 3-2 16,-6 3-3-16,-5 3-5 0,-4 6-8 0,-1 5-7 15,-3 8-5-15,1 3-9 0,2 3-9 16,4 5-9-16,5 0-8 0,6 0 0 16,7-1 3-16,7-6 7 0,7-3 8 15,4-3 8-15,5-7 13 0,3-5 19 16,4-4 14-16,1-6 10 0,3-6 6 16,0-3 4-16,-1-6 4 0,1-4-1 0,-2-3-8 15,-1-3-8-15,-1-3-4 0,-1-2-2 16,-2-5 1-16,-1-4 2 0,0-2 2 15,-2-5 3-15,-2-3 3 0,0-1 2 16,-2 4-4-16,-2 6-3 0,-2 10-4 16,-2 6-2-16,-2 11-1 0,-1 10-5 15,-3 16-4-15,-5 10-1 0,0 11 1 16,-4 4-2-16,-1 13-3 0,-2 7-3 16,-2 8-4-16,1 2-5 0,1-2-8 0,1 2-8 15,2-3-8-15,4-5-4 0,7-6 1 16,2-6 3-16,5-8 6 0,3-1 6 15,3-10 9-15,5-3 7 0,1-9 6 16,-1-4 1-16,3-7 1 0,2-5 1 16,0-6 2-16,1-3 1 0,0-2 1 15,1 1-2-15,-2 1 0 0,-1 3 0 16,-2 4-1-16,-5 4-2 0,-1 4-2 0,-4 5-3 16,-5 2-5-16,0 4-9 0,-5 2-8 15,-2 5-9-15,-1 1-6 0,-3 2 2 16,-1-1 2-16,0 1 6 0,-1-3 12 15,1-2 12-15,1-3 16 0,0-4 9 16,2-5 8-16,1-4 4 0,0-6 8 16,2-3 3-16,2-8-1 0,3-4-6 15,2-2-3-15,5-4-7 0,3-2-4 0,4 1-8 16,6-1-8-16,4 3-2 0,2 2-2 16,2-2-7-16,4 2-12 0,1-2-35 15,2-1-159-15,0 0-170 0,4-2-429 16</inkml:trace>
  <inkml:trace contextRef="#ctx0" brushRef="#br0" timeOffset="178991.77">13924 14732 743 0,'2'4'181'16,"2"-3"8"-16,1-1-114 0,1 2-10 15,-2 1-5-15,0 3-13 0,-2 4-10 16,0 2-6-16,-4 4-8 0,-1 7-7 16,-2 3-6-16,-5 5-8 0,-2 3-9 0,-4 1-9 15,0 0-12-15,1 1-9 0,0-5-15 16,2-3-18-16,5-5 40 0,3-5-173 16,5-5-140-16,5-3-350 0</inkml:trace>
  <inkml:trace contextRef="#ctx0" brushRef="#br0" timeOffset="179293.49">14217 14833 773 0,'-9'12'182'0,"-1"2"1"0,1-2-117 16,0 3-28-16,0-1-17 0,3 0-16 15,2 2-11-15,-1-3-3 0,4-1-6 16,1 0-2-16,1-1 0 0,4-3 1 15,6-1 3-15,1-1 3 0,2-5 5 16,1-1 9-16,3-1 6 0,4-3 4 0,1 0 3 16,-3-4 4-16,0-1 1 0,-1 0 0 15,0 0 0-15,-6-1-1 0,-7 0-1 16,-6-2-1-16,-6 1-3 0,-7-2-3 16,-4 1-2-16,-3 2-5 0,1-1-11 15,-1 2-9-15,2 3-11 0,3 1-22 0,2 3-18 16,2 0-136-16,6-2-148 0,5-1-343 15</inkml:trace>
  <inkml:trace contextRef="#ctx0" brushRef="#br0" timeOffset="179554.42">14641 14823 747 0,'2'8'192'0,"0"0"1"0,-2-2-70 16,-2 1-76-16,-3 0-24 0,-3 3-17 0,-3 0-16 15,-1 2-7-15,-3 1-5 0,2-1-6 16,3-2-3-16,3 0 0 0,6-1 3 16,6-3 4-16,5-2 3 0,4-3 5 15,5-1 9-15,-2-2 9 0,3-3 9 16,1-2 7-16,0 1 5 0,-3 0 6 16,1-2 5-16,-5 0-2 0,0 1-2 0,-4-3-4 15,-4 1-4-15,-8-3-6 0,-7-2-5 16,-5-1-5-16,-3-1-9 0,-3 2-11 15,-3 2-16-15,-2 1-20 0,0 3 147 16,2 4-292-16,3 3-166 0,4-1-439 16</inkml:trace>
  <inkml:trace contextRef="#ctx0" brushRef="#br0" timeOffset="180046.95">14978 14706 761 0,'-1'0'189'0,"0"3"4"15,1-3-112-15,0-1-19 0,0 2-12 16,-1-1-15-16,0 1-12 0,-3 0-7 15,-1-1-3-15,-2 0-5 0,0 0-5 16,-4 5-5-16,-2-1-4 0,-4 4-3 16,0 1-5-16,-1 2-4 0,3 2-7 15,2 1-4-15,5-1-3 0,8 1-3 0,6 2-1 16,8 0 1-16,1 1 3 16,4 1 7-16,-1 2 6 0,3 3 4 15,-1-1 8-15,3 0 3 0,1-1 3 0,1-1 1 16,0 0 0-16,-1 1 0 0,-5-5 0 15,-8 3 1-15,-9-4 4 0,-1 7 3 16,-23-6-1-16,2-4 0 0,-5-4 2 16,2-2 3-16,1-6 5 0,3-4 1 0,-5-13 2 15,19 2 4-15,-3-4 4 0,2-3 2 16,2-1-2-16,1-5-1 0,5 1-4 16,1 1-5-16,2-3-4 0,2-1-3 15,6 1-3-15,9 2-4 0,10 1-5 16,6 0-11-16,7 1-8 0,3 4-15 15,6-6-24-15,5 10-143 0,-14-4-154 16,-3-1-368-16</inkml:trace>
  <inkml:trace contextRef="#ctx0" brushRef="#br0" timeOffset="180387">15678 15001 646 0,'0'3'179'0,"0"1"11"16,-1 3-65-16,2 0-37 0,1 1-11 16,-1 3-17-16,1 1-14 0,-1 1-12 15,-1 4-12-15,0 2-9 0,0 5-9 16,-1 4-7-16,-3-1-8 0,1 3-9 16,1 1-8-16,2-5-17 0,0-2-25 15,1-7 152-15,2-6-290 0,3-5-162 16,6-4-441-16</inkml:trace>
  <inkml:trace contextRef="#ctx0" brushRef="#br0" timeOffset="180564.69">15570 14733 892 0,'-6'11'194'0,"3"-2"-4"15,22 4-149-15,-13-15-46 0,3-2-41 16,2-4-39-16,0-2-109 0,1-2-141 16,2-1-317-16</inkml:trace>
  <inkml:trace contextRef="#ctx0" brushRef="#br0" timeOffset="180706.86">16059 15115 474 0,'9'16'103'0,"0"2"-103"15,-5-2-126-15,-2 0-325 0</inkml:trace>
  <inkml:trace contextRef="#ctx0" brushRef="#br0" timeOffset="180931">16033 15310 473 0,'-3'1'133'0,"2"-2"9"0,0-6-11 0,3-4-72 15,1-5-1-15,3-5-5 0,0-5 0 16,2-4-2-16,2 0-5 0,1 2-8 16,2 2-8-16,0 5-6 0,1 4-6 15,0 6-3-15,3 4-6 0,0 5-1 16,2 4 0-16,1 5 0 0,1 6 0 16,0 1-1-16,2 3-2 0,2 5-1 15,-2 3 0-15,-2 2 0 0,0-2-3 0,-1-2-5 16,-2 0-9-16,-3-3-9 0,-2-3-19 15,-2-5-21-15,-2-3 22 0,0-2-158 16,-2-5-140-16,6-4-334 0</inkml:trace>
  <inkml:trace contextRef="#ctx0" brushRef="#br0" timeOffset="181634.54">17121 15000 591 0,'-1'7'173'0,"2"4"2"16,1 2 1-16,4 2-121 0,1 2-19 15,1 2-11-15,-1 4-12 0,-1 2-5 16,-1 1-3-16,-1 2-2 0,-2 0-3 15,-2-2-1-15,0 0-2 0,-1-4 0 16,-1-4-2-16,1-2 0 0,0-4-1 16,-2-3 0-16,3-3 1 0,-1-2-1 0,2-1 1 15,2-6 1-15,0-1 2 0,1-4 3 16,2-2 2-16,0-6 3 0,2-5 3 16,1-3 2-16,3-2 1 0,0-3-1 15,3 1-1-15,3 0-2 0,1 5-2 16,2 4-2-16,0 7-2 0,-1 3 1 15,0 6-1-15,-1 4 0 0,-2 4 0 16,-1 4-2-16,-2 4-3 0,0 2-8 0,-5 3-7 16,0 3-6-16,-4-3-5 0,-2 3-4 15,-3 0 3-15,0-1 2 0,-2-2 8 16,1-2 9-16,-2-5 8 0,3-2 6 16,1-2 4-16,2-5 3 0,1-3 4 15,2-4 6-15,2-3 3 0,1-3 1 16,2-5 3-16,1-5 1 0,2-1-1 15,1-2-2-15,1 1-6 0,-1 1-4 0,2 3-2 16,-2 7 0-16,-1 5 0 0,-1 3-1 16,0 8 1-16,-4 3-2 0,1 4-2 15,-1 6-1-15,-1 3-6 0,0 3-6 16,0 3-10-16,1-1-9 0,1 0-8 16,0-1-10-16,2-3-14 0,2-4-13 15,0-3-130-15,3-6-134 0,-2-4-329 16</inkml:trace>
  <inkml:trace contextRef="#ctx0" brushRef="#br0" timeOffset="182393.13">18037 15096 701 0,'-2'3'178'16,"-2"1"1"-16,2-2-89 0,2-2-36 15,0 1-20-15,2-2-13 0,1-1-12 0,1-2-3 16,1 0-1-16,3 1-1 0,0-5 0 15,2-1 0-15,0 2 1 0,-1-3-1 16,1 2 0-16,-1 0 0 0,-1 0-1 16,-2 2-1-16,-1 1 1 0,-3 2 1 15,-1 0 2-15,-2 1 1 0,-4 0 1 16,-2 2 0-16,-3-1 1 0,-3 1-2 16,-3 2-1-16,0 2-2 0,-4 3-4 15,1 5-4-15,-1 2-5 0,0 6-5 16,2 1-3-16,0 1-2 0,5 4-2 0,3-1 0 15,6 0 3-15,5-1 2 0,5-2 2 16,7-2 4-16,5-2 0 0,2-6 2 16,4-3 2-16,1-2 3 0,3-4 6 15,1-2 6-15,1-3 6 0,0-2 6 16,0-2 5-16,-1-1 4 0,-1-2 2 0,-3-1-1 16,-2-2-2-16,-2 0-6 0,-4 1-4 15,-4 0-5-15,-3 2-4 0,-3 3-2 16,-4 2-3-16,-2 4-1 0,-2 5-4 15,-3 4-3-15,-2 3-2 0,0 3-3 16,-2 2-5-16,-1 2-4 0,2 1-2 16,-2 0-1-16,2-2 2 0,2-1 3 15,0-5 4-15,3-1 3 0,2-4 5 16,4-2 4-16,0-6 4 0,4-3 5 16,1-3 2-16,2-2 2 0,1-4 2 0,3 0 1 15,-1-4-2-15,1 3-3 0,2 0-2 16,-1 0-3-16,1 2-3 0,-1 3-1 15,-1 2-1-15,1 3-1 0,-3 0 0 16,-2 7-1-16,0 2-6 0,-3 3-5 16,0 0-7-16,-2 3-7 0,-2 1-5 15,-2 2-5-15,-2 1-2 0,0-3 3 0,-1 1 5 16,0-1 6-16,-1-1 7 0,1-2 6 16,2-4 6-16,1-4 6 0,1-3 3 15,4-6 4-15,2-5 3 0,2-2 3 16,3-4 1-16,1 0 4 0,2-4 1 15,0 2 1-15,2 1 1 0,-3 2-1 16,1 2-1-16,-1 3 0 0,-2 4-1 16,1 6-3-16,-4 4-2 0,-1 6-4 15,-1 5-3-15,-2 2-1 0,-2 4-6 16,-1 0-7-16,-3 0-9 0,1-2-7 0,-2-1-8 16,1-2-8-16,-1-5-19 0,1 0-17 15,0-5 64-15,0-2-185 0,3-2-138 16,0-4-349-16</inkml:trace>
  <inkml:trace contextRef="#ctx0" brushRef="#br0" timeOffset="183336.57">19012 15069 583 0,'-4'5'141'16,"0"2"5"-16,2 0-85 0,-1 2-19 15,2 1-4-15,0 2-7 0,1-1-9 16,1 4-4-16,0 3-4 0,-1 0-3 16,0 1-5-16,1 2-3 0,0-1-3 15,1-1-3-15,3-1-1 0,1-5-3 16,4-2-1-16,4-2 0 0,3-6 0 0,4-2 3 15,2-5 3-15,4-3 3 16,1-3 7-16,3-4 5 0,-1-2 5 16,-2 0 4-16,-2-1 4 0,-1 0 4 0,-7-1 0 15,-4 1-2-15,-4 3-2 0,-5-1-1 16,-5-1-1-16,-5 1-6 0,-5 2-6 16,-2 2-1-16,-4 2-4 0,-4 4-3 15,-1 3-6-15,-1 3-4 0,3 3-5 16,0 3-1-16,3-1-2 0,4 2 0 0,5-4-1 15,6 1 2-15,6-3 2 0,5 0 4 16,8-2 2-16,2-3 1 0,3 2 3 16,4-1 2-16,-1-1 1 0,2 4 0 15,-1-1 1-15,-3 2 0 0,-2 2 1 16,-3 0-1-16,-3 4 1 0,-3 2 0 16,-4-4-2-16,-5 5-1 0,-1 1-3 0,-2 2-4 15,-2 1-4-15,-2-4-4 0,1 1-1 16,-1 1-1-16,2-3 0 0,2-3 3 15,3-2 4-15,4-3 4 0,4-3 6 16,3-2 4-16,7-3 4 16,5-2 5-16,1 0 2 0,3-1 3 0,-2-1 1 15,1 2-1-15,-2 3 0 0,-1-1-1 16,-5 2 0-16,-4 1-1 0,-4 2 0 16,-4 1 0-16,-2 0 1 0,-4 1-2 15,-3 4-3-15,-1 3-3 0,-2 3-4 0,-4 4-3 16,-2 6-4-16,-1 6-5 0,-2 3-7 15,-1 4-5-15,-1 3-6 0,-2 4-5 16,3-1-4-16,-3 3-13 0,0-1-10 16,-2 0 3-16,-3-1 4 0,0-1 5 15,-2-2 6-15,-2-3 6 0,0-2 13 16,-1-6 16-16,1-2 6 0,0-6 6 0,-2-7 9 16,2-4 9-16,1-7 9 0,4-6 10 15,0-6 9-15,5-7 4 0,3-9 3 16,4-3-7-16,7-6-8 0,4-6-8 15,5-3-9-15,7 0-12 0,3 1-9 16,6 5-9-16,5 4-6 0,4 4-7 16,8 5-10-16,5 2-9 0,6 2-41 15,3 4-143-15,7 2-160 0,2-5-391 16</inkml:trace>
  <inkml:trace contextRef="#ctx0" brushRef="#br0" timeOffset="184022.68">10612 15630 442 0,'7'23'100'16,"0"-3"-1"-16,-1-5-67 0,-2-3-11 15,2-2 4-15,-3-3 0 0,0 0 1 16,1-3 8-16,-2-1 11 0,-1 0 11 15,0-2 7-15,0-1 5 0,-1 1 4 0,0-2 1 16,-2 2-5-16,-1 2-10 0,-1 0-12 16,0 3-14-16,-2 4-12 0,1 2-9 15,1 6-6-15,-1 4-3 0,3 5 0 16,1 3-1-16,2 4-1 0,1 1-2 16,3 2-5-16,-1-4-9 0,1-3-10 15,0-1-19-15,0-5-23 0,0-5 125 16,-2-3-258-16,-1-4-156 0,-1-5-404 15</inkml:trace>
  <inkml:trace contextRef="#ctx0" brushRef="#br0" timeOffset="184194.37">10442 15955 708 0,'-7'-7'175'0,"2"2"6"0,4 1-100 15,7-2-20-15,5 1-8 0,3-2-13 0,7-1-9 16,4-2-5-16,4-3-5 0,7 0-6 15,1 0-5-15,3-3-13 0,2-3-18 16,2 1-24-16,2 1-21 0,0 3-136 16,0-2-152-16,0 1-357 0</inkml:trace>
  <inkml:trace contextRef="#ctx0" brushRef="#br0" timeOffset="184633.92">11611 15768 664 0,'3'1'191'0,"-2"1"3"0,0 0-19 15,-2 0-110-15,-2 4-18 0,0 0-15 16,-1 6-14-16,-3 5-8 0,1 6-3 16,-1 6-4-16,0 6-4 0,2 5 2 0,2 5-16 15,-1 4-4-15,3 4-8 0,2-2-15 16,2-1-15-16,2-2-13 0,2-1-10 15,0-8 10-15,2-5 5 0,1-7 7 16,0-8 17-16,0-6 19 0,-2-6 19 16,0-8 16-16,0-9 13 0,-3-9 15 15,0-8 9-15,-3-8 6 0,-2-9 3 16,-5-6 0-16,-1-7-2 0,-3-3-4 16,-1-2-9-16,1 0-8 0,2 1-7 0,1 6-7 15,6 3-5-15,6 8-6 0,4 9-3 16,3 8-1-16,5 8 0 0,3 7 1 15,3 6 0-15,4 7 0 0,0 3 1 16,2 3-1-16,0 2-2 0,-1 1-2 16,-3 5-2-16,-4 0 1 0,-5-1 0 15,-8 3 0-15,-6 2-2 0,-10 3-2 16,-8 2-6-16,-9 4-8 0,-7 0-9 16,-4 0-8-16,-6-4-17 0,1-5-27 0,0-5 96 15,5-6-225-15,6-7-151 0,7-12-394 16</inkml:trace>
  <inkml:trace contextRef="#ctx0" brushRef="#br0" timeOffset="185219.61">12145 15679 481 0,'-3'11'134'0,"-5"-6"1"0,2 0-41 16,3-3-37-16,1 3-16 15,1-5-5-15,1 1-6 0,-5-5-5 0,5 4 4 16,0 1 1-16,2 1-1 0,-2-1-4 16,1 6-2-16,0 5-3 0,1 1-4 15,-1 5-10-15,2-1-11 0,0 5-13 16,1 2-8-16,1 2-7 0,2-1-2 15,0-1-1-15,0-2 4 0,3 0 7 16,1-6 10-16,0-3 14 0,3-5 12 16,2-6 9-16,1-6 5 0,3-7 5 0,1-3 4 15,-1-5 4-15,1-4-1 0,-1-3-1 16,0 0-4-16,-5 4-4 0,-1 3-3 16,-4 2-4-16,-2 4-3 0,-3 5-1 15,-1 5-4-15,-3 4-3 0,0 5-3 16,0 6-2-16,-1 4-4 0,2 3-8 15,0 4-8-15,3 3-4 0,1 3-6 0,1-3-3 16,4-3-4-16,2-5-3 0,2-3-3 16,2-4-6-16,1-8-6 0,2-5-2 15,1-4 15-15,-3-6 11 0,0-2-134 16,-3-6-110-16,1-4-285 0</inkml:trace>
  <inkml:trace contextRef="#ctx0" brushRef="#br0" timeOffset="185382.28">12695 15703 434 0,'3'-36'153'0,"0"-3"12"0,-4 6-9 15,-2 4-42-15,1 2-24 0,-1 5-14 0,0 8-10 16,0 6-9-16,1 8-10 0,-1 9-9 16,0 7-5-16,1 7-7 0,0 9-10 15,-1 7-7-15,-1 8-9 0,1 4-6 16,2 1-6-16,1 2-9 0,0 0-10 16,2-5-14-16,4-5-20 0,1 1-12 15,4-8 18-15,4-4-141 0,0-7-129 0,0-8-306 16</inkml:trace>
  <inkml:trace contextRef="#ctx0" brushRef="#br0" timeOffset="185601.21">12933 15950 527 0,'17'-44'156'0,"-3"1"12"0,-4-4-50 15,-3 0-15-15,-5 0-19 0,-4-2-12 16,-3 3-8-16,-2 1-10 0,-2 3-11 16,-1 7-8-16,1 5-8 0,1 8-4 15,-1 8-3-15,2 5-3 0,2 9-2 0,0 11-2 16,2 8-1-16,0 8-2 0,2 9-4 15,3 8-3-15,0 9-3 0,2 4-6 16,1 0-4-16,-1 3-6 0,1-1-6 16,-1-3-7-16,0-3-10 0,2-5-8 15,2-3-18-15,0-5-6 0,3-8 154 16,2-6-285-16,2-6-157 0,2-8-428 16</inkml:trace>
  <inkml:trace contextRef="#ctx0" brushRef="#br0" timeOffset="186033.69">13815 15947 505 0,'-14'8'154'16,"0"-1"4"-16,0-1-2 0,0-1-106 15,2-7-4-15,2 4-12 0,0-1-19 16,1 3-12-16,4 3-7 0,0 1-6 0,5 4-4 16,4 4-5-16,2 1-2 0,4 0 3 15,2-3 2-15,3-2 2 0,3-3 4 16,3-8 3-16,3-2 5 0,2-7 4 15,2-4 11-15,2 0 8 0,-1-3 10 16,-3 0 7-16,-3-1 6 0,-5 0 4 16,-6 0 2-16,-6 1-7 0,-5 0-8 15,-6-2-7-15,-7 1-8 0,-6-2-7 16,-6-1-6-16,-3 4-7 0,-5 3-10 0,1 1-9 16,1 5-13-16,2 2-19 0,3 5-15 15,5 2-45-15,5-2-82 0,6-2-122 16,8-4-267-16</inkml:trace>
  <inkml:trace contextRef="#ctx0" brushRef="#br0" timeOffset="186490.25">14193 15771 681 0,'17'15'186'0,"-2"-3"0"16,-3 1-52-16,-3 1-82 0,-6 0-15 15,-3-1-21-15,-2 0-20 0,-1 2-10 16,-2 2-6-16,0-1-6 0,2 0-6 15,1-1-4-15,2-3 1 0,2 1 5 16,3-5 1-16,7-3 4 0,6-2 6 16,6-3 7-16,5-7 8 0,1-2 7 0,2-4 6 15,0-2 8-15,-4-2 8 0,-5-1 7 16,-4-2 6-16,-5 2 0 0,-4 2-5 16,-2 3-4-16,-2 2-4 0,-4 2-4 15,1 6-8-15,-3 7-9 0,-2 5-8 16,-1 4-11-16,1 7-16 0,-1 2-11 15,2 4-10-15,0 0-6 0,3-3-1 16,1 0 5-16,5-5 9 0,3-4 16 16,3-4 9-16,2-5 11 0,2-3 14 0,0-6 10 15,2-3 9-15,-2-4 11 0,-1-6 8 16,0-2 8-16,0-4 2 0,1-4-1 16,-2-1-1-16,-2-5-1 0,2-3-4 15,-4-4-2-15,-5-5-1 0,-1-4-3 16,-4-2-2-16,-1-1-5 0,-2 4-7 15,0 7-7-15,-1 10-5 0,1 6-3 0,-1 16-3 16,-1 10-5-16,0 11-1 0,1 10-1 16,-1 7-1-16,0 7-6 0,1 10-6 15,1 4-9-15,2 0-9 0,0 5-9 16,2-3-8-16,0-1-24 0,0-4 144 16,1-5-289-16,2-5-163 0,1-5-455 15</inkml:trace>
  <inkml:trace contextRef="#ctx0" brushRef="#br0" timeOffset="186685.4">14612 15694 754 0,'2'-12'184'0,"7"3"2"0,3 4-106 15,7 1-29-15,4 1-13 0,4 3-20 16,3-2-9-16,3 2-3 0,2-4-2 0,0-3-4 15,-2-4-8-15,-3-3-25 0,6-1-22 16,9-5-135-16,1-1-150 0,7-1-364 16</inkml:trace>
  <inkml:trace contextRef="#ctx0" brushRef="#br0" timeOffset="188182.8">15714 15852 682 0,'5'16'172'0,"2"4"3"0,3 3-95 16,1 2-26-16,3 2-12 0,1 1-14 0,0 1-13 16,-1-1-6-16,3 1-3 0,-1-3-3 15,2 1-3-15,-3-2-1 0,1 0-1 16,0-2-4-16,-2-4-1 0,0 0-4 15,-3-4-4-15,-1-4-5 0,0-2-1 16,-1-6 1-16,1-2 1 0,0-6 4 16,1-7 6-16,3-4 5 0,1-5 6 15,0-7 4-15,-1-4 0 16,2-4 2-16,-2-1 0 0,-1 1-3 0,0 0-1 16,-1 2 0-16,2 6-2 0,-2 5 0 0,-1 6-2 15,1 5 0-15,1 3-1 0,-1 6-2 16,0 5-1-16,-1 0-2 0,2 5 0 15,1 3-1-15,2 0 1 0,-2 3 1 16,1-2 0-16,2-2 4 0,0 1 4 16,1-2 4-16,-1-3 4 0,0-1 4 15,-2-2 2-15,-2 0 2 0,-2-3-1 0,-4 1-2 16,-3-1-1-16,-6-2-3 0,-6-1-4 16,-5 1-3-16,-5-1-1 0,-3 3-3 15,-6-2-1-15,-1 6-5 0,-2 0-3 16,2 6-7-16,1 2-7 0,2 3-9 15,3 3-15-15,4 1-6 0,2 0-12 16,6 0-22-16,6-2 5 0,4-1 10 16,6-4 18-16,5-7 29 0,4-1 14 0,5-3 24 15,3-3 33-15,3-5 9 16,2-2 7-16,4-3 0 0,-2-1-8 0,-1 0-4 16,-1-2-4-16,-4 2-8 0,-4 3-8 15,-6 4-7-15,-5 1-5 0,-6 4-6 16,-4 3-4-16,-3 6-6 0,-3 2-6 15,-3 5-8-15,0 3-11 0,0 4-8 16,1 2-9-16,4 0-3 0,2-1 2 16,4-3 4-16,6-3 8 0,4-5 9 0,5-7 6 15,2-3 8-15,4-7 5 0,3-4 5 16,2-3 5-16,0-6 9 0,1-1 5 16,-2-3 7-16,0-4 4 0,0 0 1 15,0-5-1-15,-3-1-1 0,-1-3-4 16,-3-2-2-16,-1-4 0 0,-3-1-1 15,-3-2 2-15,-3 1-2 0,-4 2-3 16,-2 6-3-16,-3 4-4 0,-2 9-4 0,-1 9-3 16,-2 7-1-16,-2 11-2 0,-2 7-1 15,0 9-2-15,-1 7-1 0,-2 7-7 16,0 7-8-16,2 5-10 0,0 4-7 16,2 5-9-16,2 1-14 0,0-1-6 15,4-2-4-15,4 1 2 0,5-6 5 16,3-5 6-16,3-6 10 0,3-7 12 15,3-7 10-15,4-7 8 0,1-9 8 0,0-6 6 16,2-6 7-16,1-6 7 0,-2-6 7 16,1-4 7-16,-2-2 7 0,-2-2 4 15,-2-2 4-15,-3-1-7 0,-2 1-2 16,-3 2-6-16,-3 2-5 0,-2 3-8 16,-3 4-6-16,0 5-7 0,-4 4 0 15,-1 5-6-15,-3 7-4 0,0 10-6 16,-2 3-9-16,2 6-8 0,0 5-12 15,2 3-8-15,2 0-2 0,4 1 2 0,2-4 6 16,5-4 8-16,4-5 8 0,2-5 10 16,5-5 9-16,1-7 5 0,1-5 5 15,1-2 7-15,2-5 7 0,-1-2 7 16,-1-3 7-16,-2-5 6 0,0 0 6 16,-3 0-2-16,-3-1-4 0,-2 0-3 15,-4 1-5-15,-4 3-8 0,-1 5-3 0,-4 4-5 16,-2 1 0-16,-4 3-3 0,-2 5-3 15,-2 6-2-15,0-1 0 0,-1 4-3 16,-1 1-3-16,1 1-3 0,4 3-1 16,0-2-1-16,4 0-1 0,4 1-3 15,2-2 1-15,5 0-1 0,3 0 2 16,2-1 0-16,4-2 2 0,3-2 1 16,1-3 1-16,0-1 2 0,0-1 0 15,0-3 0-15,-2-3 0 0,-3-1 1 0,0-1 2 16,-4-2 2-16,-1-2 2 0,-2-1 1 15,-1-2 3-15,-2-2 0 0,-4 2 1 16,1-1 1-16,-4 0 2 0,-2 2 0 16,-3 1-1-16,0 4 0 0,-4 5 1 15,-1 4-2-15,-2 7-2 0,1 7-4 16,-1 3-2-16,0 7-1 0,2 4-3 16,2 2-3-16,5 3-2 0,3 0-3 15,5-2-1-15,6-1-4 0,3-7-3 0,6-2-3 16,4-3-5-16,6-9-5 0,4-3-6 15,3-4-11-15,5-8-24 0,6-5-140 16,5-4-150-16,7-10-370 0</inkml:trace>
  <inkml:trace contextRef="#ctx0" brushRef="#br0" timeOffset="189732.86">19216 15822 516 0,'2'0'130'0,"-1"0"4"0,-1 2-62 16,0-2-19-16,0 1-4 0,0 0 0 15,0-1-1-15,0 0 2 0,0 0 2 16,0 0 0-16,-1 1-5 0,1-1-5 16,-1 0-7-16,0 0-6 0,-3 1-5 15,0 0-7-15,-2 1-6 0,-4 4-3 0,-3 0-4 16,-3 5-1-16,-2 5-2 0,-4 5-1 16,-5 8 0-16,-1 4 0 0,-1 6-1 15,1 7-1-15,1 2 0 0,3 4-1 16,7 1-1-16,4-2-2 0,8 2 0 15,9-1-2-15,4-3-3 0,9 3-2 16,4-4-2-16,5-5-2 0,6 1-3 16,2-9-3-16,4-6 0 0,3-3-1 15,-2-10-12-15,2-4-13 0,-2-6-4 0,1-6 19 16,-5-5-140-16,-3-1-128 0,-2-8-298 16</inkml:trace>
  <inkml:trace contextRef="#ctx0" brushRef="#br0" timeOffset="190205.76">19677 15997 500 0,'-4'2'121'15,"-1"-1"5"-15,2 0-65 0,1-1-21 16,0 0-9-16,2 0-2 0,-2 0 2 16,2 0 3-16,-1 0 0 0,1 1-1 0,0-1-1 15,1 1-2-15,1 0-4 0,0 1-2 16,1 1-1-16,3-1 1 0,2 0-1 16,3 0 2-16,5-1 1 0,3-2 2 15,5-1-3-15,2-1-5 0,3-2-4 16,3 0-3-16,2-1-3 0,0 1-5 0,0-3-2 15,-2 1-3-15,-3-1 1 0,-1 5-1 16,-6-3 0-16,-5 3 0 0,-6 1 1 16,-4 2 1-16,-3 2 2 15,-2 1 1-15,-3 2 1 0,-2 2 0 0,-2 1 0 16,0 4 1-16,-1 2-3 0,-1 6-1 16,-2 3-2-16,1 3-1 0,-2 6 4 15,1 7-9-15,-3 6-1 0,-3 1-1 16,0 7-3-16,0 2-4 0,-3-2-3 15,3 1-7-15,1-6 3 0,3-6-4 16,3-4-4-16,4-9-14 0,2-5-10 0,2-10 3 16,5-5-20-16,-1-8-110 0,3-5-123 15,0-7-283-15</inkml:trace>
  <inkml:trace contextRef="#ctx0" brushRef="#br0" timeOffset="190910.4">20699 15906 751 0,'10'6'172'0,"-4"-1"1"16,-1-3-120-16,-2-1-15 0,-3-2-12 15,-4-2-13-15,-7-1-5 0,-8-1-2 0,-6-3-2 16,-8-1-2-16,-8 1-6 0,-5 1-3 15,-3 3-5-15,1 0-5 0,2 2-3 16,5 4-2-16,4 3 0 0,8 0 2 16,7 1 2-16,5-1 5 0,7 2 6 15,4 1 3-15,5 3 6 0,4 1 1 16,4 3 4-16,3-2 2 0,1 3 2 16,2 0 0-16,0 0 2 0,1-1 0 0,-3 2-2 15,-3 1-3-15,-2 2-1 0,-3 2-3 16,-5 3-1-16,-2-2-2 0,-4 3-1 15,-1-1 1-15,-2-1-1 0,0-4 1 16,0-2 1-16,1-6 0 0,3-1 0 16,3-4-1-16,4-6 1 0,4-1 2 15,3-5 2-15,3 0 3 0,2-4 1 16,3-1 1-16,1-1 1 0,3 2 1 0,2-1-1 16,2 1-2-16,3 2-2 0,3 2 0 15,1 5-2-15,3 1 1 0,1 2-2 16,1 5-1-16,0 2 0 0,-1 2-1 15,-1 1 1-15,-1 0 2 0,-1 4 1 16,-5-2 1-16,-2 0 1 0,-4 1 0 16,-4-1 1-16,-5-1-1 0,-6 1-1 15,-5 2-3-15,-7-2 0 0,-5 1-2 16,-6 0-2-16,-5-1-3 0,-5 3-2 0,-5-1-4 16,-4 0-3-16,-3 1-4 0,-2 1-5 15,0-1-4-15,3 0-11 0,1-1-11 16,6-3-11-16,6-1-4 0,6-6-126 15,6-5-129-15,5-4-308 0</inkml:trace>
  <inkml:trace contextRef="#ctx0" brushRef="#br0" timeOffset="191281.57">20953 15529 711 0,'3'-11'177'0,"-3"4"9"16,0 4-108-16,-2 2-9 0,2 0-10 16,0 4-15-16,0 3-9 0,3 3-5 15,2 5-6-15,5 3-5 0,6 4-4 16,6 3-2-16,8 3 0 0,8 3-2 15,8 2-3-15,7 2-3 0,4 1-1 16,3 4-1-16,5 4-1 0,3 2-1 16,-3 1-1-16,-2 2 0 0,-5 0 0 15,-4 3 0-15,-7 1 0 0,-10-1 0 0,-13-1 0 16,-11 0 0-16,-12 4-1 0,-13 1-3 16,-14 0-3-16,-17 5-4 0,-15 2-5 15,-14 2-8-15,-13 1-13 0,-12-1 116 16,-14 0-290-16,-10-8-181 0,-7-5-491 15</inkml:trace>
  <inkml:trace contextRef="#ctx0" brushRef="#br0" timeOffset="197261.64">9645 16804 519 0,'0'4'131'15,"0"-1"5"-15,-1 0-66 0,1-3-22 16,1-2-6-16,0 3-6 0,-2-1-4 16,1 0-6-16,-1 1-4 0,0 2-5 0,-2 3-6 15,0 1-3-15,1 4-3 0,1 5-3 16,0 3-2-16,1 5 0 0,1 4 0 15,2 4-4-15,3 5-6 0,1 5-5 16,3 0-4-16,3 1-2 0,0-1-3 16,4-4-1-16,0-5 4 0,3-11 6 15,9-7 4-15,-8-7 10 0,1-6 6 0,1-5 11 16,-1-4 10-16,-2-4 8 0,-1-1 6 16,-13-2 5-16,6 0-1 0,-3-3 0 15,-5 1-4-15,0-2-6 0,-4 1-6 16,-1 2-5-16,-3 1-6 0,1 2-3 15,-2 0-4-15,0 7-4 0,3 0-4 16,-1 2-4-16,4 3-4 0,2 5-1 16,3 3-3-16,5 4-5 0,2 1-5 15,4 3-2-15,3 2-5 0,3 1 3 16,0-5 1-16,2-3 2 0,-1-5 5 0,-1-2 5 16,-1-2 5-16,-2-4 13 0,-4-2 6 15,-3-2 6-15,-2-1 6 0,-2 1 4 16,-3-2 7-16,-3-5 1 0,-2-1-3 15,-2-5-5-15,-2-2-6 0,-4-4-6 16,0-3-4-16,-2-3-5 0,-2-1-7 16,0-2-4-16,1 7-3 0,2 1-4 0,2 5-4 15,2 3-6-15,4 3-8 0,3 3-8 16,3 4-9-16,2 1-12 0,3 1-8 16,2 1-3-16,3 0 8 0,3 2 10 15,1 2-120-15,0 0-104 0,3 1-268 16</inkml:trace>
  <inkml:trace contextRef="#ctx0" brushRef="#br0" timeOffset="197714.06">10406 16902 549 0,'6'18'130'0,"-3"1"1"0,-1 1-88 0,-2 0-13 15,1 3-9-15,0 1-10 0,0-3-7 16,2 1-1-16,0 1-1 0,1-1-1 16,1-2 0-16,-1-4-1 0,3-3 2 15,-2-2 5-15,2-1 1 0,-3-3 5 16,0-5 6-16,0 1 9 0,-3-2 10 15,0 0 8-15,-1-2 6 0,-2-2 4 16,-2-5-2-16,-1 0-4 0,-2-4-8 0,1-3-11 16,-1-2-11-16,-2-1-10 0,3 1-7 15,2 1-3-15,0 3-2 0,3 0-2 16,2 2-6-16,4 0-9 0,2 1-7 16,4 1-8-16,2-1-9 0,4-1-7 15,1 1-3-15,3-1 2 0,1 2 9 16,0-2 6-16,0 2 9 0,0 4 9 15,0 1 7-15,-4 1 6 0,-1 4 8 0,-3 2 7 16,-2 2 4-16,-3 2 6 0,-1 1 0 16,-4 1 4-16,-1 0 1 0,-2 0-2 15,-1 1-4-15,0 1-3 0,-2-4-3 16,1 2 0-16,-1 0-5 0,0 1-1 16,1 2-3-16,1 1-1 0,0 1-2 15,2 4-1-15,1 0 0 0,3 2 0 16,1 1 0-16,1 0-1 0,2-1 0 0,2-1 0 15,1-3 1-15,1 0-1 0,2-5-2 16,1-4-2-16,1-2-3 0,-1-2-7 16,1-4-9-16,-2-3-7 0,-1-3-11 15,0-4 72-15,-5-5-196 0,-4-4-128 16,-3-11-341-16</inkml:trace>
  <inkml:trace contextRef="#ctx0" brushRef="#br0" timeOffset="198215.62">10737 16765 695 0,'-7'-6'169'0,"2"3"4"16,2 1-110-16,-1-1-17 0,2 0-11 15,0-2-16-15,1-3-15 0,2-1-17 16,0-3-16-16,4-4-10 0,0-2-8 16,4-3-16-16,3 3-37 0,2-1-48 15,4 2-8-15,0 2-75 0,2 4 129 0,1 3 48 16,-2 6 47-16,-1 0 53 0,-2 6 67 15,-2 4 32-15,-2 2 99 0,-5 3-111 16,0 4-31-16,-4 2-27 0,-1 4-13 16,-2 1-13-16,-2 1-12 0,0 4-11 15,0 4-9-15,0 1-8 0,0 2-5 16,4 2-3-16,1 1-2 0,3 2-5 16,3-2-8-16,3-3-1 0,3 0-1 0,3-3-1 15,2-4 1-15,2-4 1 0,0-6 5 16,1-3 7-16,0-5 3 0,-1-1 0 15,-2-4 1-15,0-2 2 0,-3-3 2 16,-1-3 3-16,-3-4 2 0,-2 0 3 16,-1-8 0-16,-3-3 2 0,-3-3-2 15,-3-3-1-15,-2-1-2 0,-3 0-1 16,-4 0 1-16,-2 4 1 0,-1 1 0 16,-1 5 1-16,1 4 0 0,0 5 0 15,3 4-3-15,3 7-4 0,5 8-2 0,2 9-2 16,6 3-2-16,4 2-3 0,3 3-1 15,6-3-1-15,2-2-3 0,3-8-1 16,4-7-20-16,2-4-1 0,-1-6-10 16,0-3-11-16,-2-4-6 0,-2-3 7 15,-5-3-133-15,-3 1-106 0,-6-2-301 0</inkml:trace>
  <inkml:trace contextRef="#ctx0" brushRef="#br0" timeOffset="198523.24">10965 16791 634 0,'9'5'154'0,"1"1"3"0,3-1-102 16,2 4-20-16,4 0-4 0,0-1-7 15,2-4-20-15,0-3-24 0,0-2-132 16,-1-2-5-16,0-8-110 0,-1-1-231 15</inkml:trace>
  <inkml:trace contextRef="#ctx0" brushRef="#br0" timeOffset="198998.31">12481 16564 586 0,'7'-21'147'0,"-3"6"7"15,-1 2-83-15,1 3-6 0,-3 2-1 16,1 5-5-16,-2 4-9 0,0 3-5 0,1 5-6 15,1 7-7-15,-1 5-9 0,2 8-8 16,-1 4-5-16,-1 4-3 0,2 6-2 16,-1 2-1-16,1 0-3 0,-1 1-2 15,1-1-4-15,1 0-10 0,2-2-12 16,0 0-18-16,1-1-10 0,0-2 40 16,-2-5-180-16,1-2-142 0,-2-4-345 15</inkml:trace>
  <inkml:trace contextRef="#ctx0" brushRef="#br0" timeOffset="199901.15">12234 17033 669 0,'11'-5'170'0,"2"-5"7"0,3-2-100 0,4-5-11 16,1-5-4-16,3-1-9 0,2-2-14 15,1-3-7-15,1-2-4 0,-1-2-6 16,1 4-7-16,0 0-5 0,0 1-3 16,-2 2-4-16,0 4-1 0,-2 6-2 15,-1 1 0-15,-1 8-1 0,-3 5 0 16,-3 4 0-16,3 5 0 0,-4 4 0 16,0 1 0-16,0 3 1 0,0 2-1 0,-1-1-3 15,-1 4-4-15,0 3-5 0,-4 0-4 16,0 3-8-16,-2 1-5 0,-3 2-4 15,-2 1-3-15,-2-2 0 0,-1 0 3 16,-1-3 4-16,0-4 6 0,-1-5 7 16,0-1 4-16,0-8 7 0,2-1 4 15,1-6 3-15,2-4 2 0,1-2 4 16,3 0 2-16,0-4 4 0,3 2 2 0,2-3 1 16,2 1 2-16,0 3 1 0,2 1-2 15,0 1-2-15,-1 0-3 0,3 4-3 16,-2 5-2-16,0-1-2 0,1 5-3 15,-1 1-1-15,0 2-1 0,2 2 0 16,-3 0-1-16,1-1 1 0,2-1 0 16,2 0-1-16,0-2 1 0,1-1 0 15,2-3 0-15,0-2 0 0,0-4 1 16,-1-1 0-16,-3-4 4 0,-3-1 1 0,0-4 1 16,-5 0 1-16,-2 0 2 0,-3 2 2 15,-3-2 0-15,-3 0-2 0,-2 1 0 16,-4-1-2-16,-2 3 0 0,-4-2-4 15,0 4-1-15,-2-2-5 0,0 1-3 16,1 4-5-16,1 1-4 0,3 2-5 16,3 2-3-16,3-2-3 0,4 7-1 15,3 0 1-15,3 2 4 0,4-1 3 16,1-2 5-16,3-3 5 0,0 2 3 0,0-3 6 16,2-2 4-16,-2-4 3 0,-1-2 2 15,0 0 2-15,-2 2 0 0,0-2 0 16,0 1-3-16,-1 2-2 0,-1 1-3 15,1 2-1-15,-3 3-3 0,2 3-3 16,1-1-6-16,-1 3-4 0,1 2-6 16,1 1-3-16,-2 1 0 0,3-4-1 0,0-2 3 15,1-2 9-15,-3-2 11 0,1-7 9 16,0-1 9-16,1-6 6 0,0-4 5 16,-2-1 5-16,-1-5 1 0,1-2-2 15,-2-2 1-15,-2-6 0 0,0-2-2 16,-3-3-2-16,0-4-1 0,-2-3-3 15,0-1-3-15,1 1-4 0,-1 3-4 16,-1 6-4-16,1 7-3 0,0 5-3 0,0 8-1 16,0 8 0-16,0 6-1 0,1 6-1 15,2 11 1-15,-1 3 0 0,2 9-1 16,1 8-4-16,2 5-5 0,1 5-5 16,2 4-8-16,1-2-9 0,2 1-10 15,0 4-15-15,1-4-27 0,0 1 156 16,-1-6-286-16,-3-6-161 0,0-4-439 15</inkml:trace>
  <inkml:trace contextRef="#ctx0" brushRef="#br0" timeOffset="200097.75">13444 16881 603 0,'10'2'170'0,"8"0"5"15,5 1-27-15,3-1-91 0,8-1-11 16,2-5-10-16,5-1-14 0,-2-5-7 0,2-4-4 16,-1-5-3-16,4-2-6 0,-2-3-16 15,0-1-26-15,-1-5 107 0,4 2-252 16,-1-3-161-16,-3-5-429 0</inkml:trace>
  <inkml:trace contextRef="#ctx0" brushRef="#br0" timeOffset="201596.05">14579 17040 672 0,'2'-7'172'0,"1"2"4"0,-2-1-96 15,0 0-16-15,1 2-6 0,-3 1-10 16,0 1-10-16,-1 3-7 0,-1 1-6 15,0 6-6-15,1 6-4 0,1 7-8 16,2 4-9-16,1 8-9 0,3 5-10 16,2 6-8-16,3 2-8 0,2-3-9 15,2-5-5-15,1-3 3 0,1-9 7 16,3-5 6-16,1-8 10 0,0-6 9 0,1-6 16 16,-2-5 11-16,-1-4 6 0,1-5 5 15,-3-6 4-15,-3-2 3 0,1-2 0 16,-5-2-5-16,-1 0-4 0,-2 0-5 15,-3 2-4-15,-4 3-3 0,-2-1-3 16,-2 4-1-16,1 4-2 0,-1 1-1 16,1 3-1-16,2 3 0 0,1 2-1 15,1 2-1-15,2 0 0 0,3-1 0 16,4 2 0-16,2-2-1 0,2 0 2 16,4-5 0-16,0 3 0 0,6 2 1 0,7-3 0 15,7-1 0-15,4 3 1 0,0-1 0 16,3 7 1-16,0 0 0 0,-7-3 0 15,-7 3 0-15,-12 0 0 0,-5 1 1 16,-5 2 1-16,-6-3 0 0,-3-3 0 16,-8 3-1-16,-4 0-1 0,-5-1 0 15,-11 1-1-15,-6-2-3 0,-4 4-1 16,-2 0-3-16,4 0-4 0,3 4-6 0,4 2-10 16,10 2-8-16,8 5-9 0,4 0-5 15,5-1-1-15,1 1 6 0,5-3 6 16,1-1 11-16,3-4 10 0,2-3 13 15,5-5 11-15,1-2 6 0,5-3 8 16,3-2 5-16,3-5 6 0,2-2 2 16,-1-2 3-16,-4-3 0 0,-1 1 0 15,-5 0-6-15,-4 2-5 0,-5 2-5 16,-5 3-4-16,1 5-5 0,-2 3-4 0,-1 3-7 16,-1 4-5-16,-1 5-5 0,1 3-4 15,0 5-4-15,0-1-4 0,2 5-2 16,3-1 4-16,3-4 2 0,1-3 5 15,2-5 4-15,0-6 4 0,2-6 6 16,2-7 4-16,0-8 5 0,0-4 3 16,1-5 4-16,4-5 4 0,1-3 3 0,0-2 2 15,-1-4-3-15,0 1-1 0,-2-2-4 16,-3-2 0-16,-3 1-2 0,-2 0-4 16,-3-2-2-16,-1 7-3 0,0 2-1 15,-4 10-2-15,1 5-1 0,-2 7 1 16,-1 9-3-16,1 11 0 0,-3 6 0 15,0 11 0-15,-1 2-3 0,-1 9-6 16,1 6-6-16,1 6-7 0,-1 1-6 0,1 4-7 16,4-1-8-16,1 3-12 0,2 0-6 15,2-1-5-15,3-6-1 0,1-3 4 16,3-4 6-16,-1-6 9 0,1-9 13 16,2-6 13-16,1-7 11 0,1-4 10 15,-2-5 6-15,0-6 6 0,-2-3 4 16,1-1 5-16,-2-3 5 0,0 2 0 15,-1-2-3-15,0-3 0 0,2-1 0 0,0 1-2 16,-1-3-1-16,-2-1-4 0,-1-3-1 16,-2 0 2-16,-1 0-1 0,-2 4-5 15,-3 2-3-15,-1 4-1 0,-1 3 0 16,-1 5-1-16,0 4-3 0,-2 6-5 16,1 4-4-16,2 5-5 0,-1 1-7 15,1 3-7-15,3 1-8 0,2 0-3 16,3-2 1-16,-1-1 4 0,5-5 4 0,1-3 4 15,3-5 7-15,0 0 8 0,3-8 5 16,-1 0 5-16,2-2 4 0,-2-3 3 16,-2-1 7-16,1 1 3 0,-1-2 4 15,-2 2-1-15,0-1 0 0,-3 3-4 16,1 2-4-16,-1 1-5 0,0 3-4 16,-3 2-3-16,1 2-2 0,-2 3-1 15,2 1-1-15,0-2 0 0,2 1 0 16,-1-1 0-16,3-4 0 0,1-1 0 0,3-3-1 15,-1-5 1-15,3 0 9 0,0-2 7 16,2-3 4-16,0-3 7 0,-1 1 1 16,-1-3 1-16,0 0 1 0,-4-2-4 15,-3 2-4-15,-3 1 0 0,-3 1-6 16,-4 5 1-16,-5 4 1 0,-4 5 0 16,-4 5-5-16,-1 9-4 0,-1 6-3 15,-2 9-3-15,-1 5-4 0,2 5-6 16,3 0-6-16,2 1-2 0,5-3-1 0,5-3-1 15,7-7 1-15,6-6 0 0,8-5 4 16,4-10 2-16,7-4-2 0,4-6-2 16,4-6-3-16,1-6-2 0,2-5-7 15,0-4-23-15,0-1 106 0,-1-5-250 16,-4-4-159-16,-1-9-433 0</inkml:trace>
  <inkml:trace contextRef="#ctx0" brushRef="#br0" timeOffset="202034.33">17397 16674 585 0,'2'-8'155'0,"-2"7"8"0,-3 3-82 15,-1 4-15-15,-4 1-8 0,-1 4-7 16,-4 6-7-16,-4 3-10 0,-2 3-7 16,-2 6-3-16,-2 2-7 0,0 4-4 15,1 5-5-15,0 3-4 0,1 5-5 0,2 8-4 16,2 2-4-16,4 5-7 0,4 0-6 16,6-2-10-16,5-1-7 0,7-3-5 15,5-10-4-15,7-7-2 0,3-7 2 16,7-7 8-16,3-8 7 0,3-5-118 15,4-7-106-15,0-8-278 0</inkml:trace>
  <inkml:trace contextRef="#ctx0" brushRef="#br0" timeOffset="202391.37">17520 16952 718 0,'11'13'161'15,"1"-1"0"-15,1-3-122 0,3-3-12 16,3-2-8-16,1-1-9 0,1-3-4 16,3-2 0-16,0-1 0 0,2-1-1 15,-1 0 0-15,0 1-1 0,1-1-1 16,-3 4-1-16,-4 0 0 0,0 1-1 15,-4 2 0-15,-3 2 1 0,-3 3 0 16,-2 2 1-16,-5 4-1 0,-2 5 0 0,-3 4 0 16,-4 4-1-16,-1 4-3 0,-1 3-3 15,-2 2-5-15,-3 1-8 0,1 0-6 16,-1-2-8-16,1-1-4 0,2-2-3 16,1-7 2-16,1-2 3 0,4-7 5 15,2-6 9-15,1-4-13 0,4-6-101 16,0-6-101-16,2-1-267 0</inkml:trace>
  <inkml:trace contextRef="#ctx0" brushRef="#br0" timeOffset="202947.49">18278 16963 759 0,'13'4'182'0,"-4"1"4"0,-3-3-115 16,0-1-13-16,-4 0-13 0,-2-1-14 15,-3 0-7-15,-4-2-5 0,-2-1-4 16,-4-1-4-16,-3 1-6 0,-3-1-4 16,-2-1 0-16,-2 0-1 0,-1 3-1 15,0 2-1-15,2 2-1 0,2 0-1 0,1 2-1 16,4 2-1-16,4 1-2 15,2 1 1-15,3 1 0 0,5 0 0 0,1 2 2 16,4-1 1-16,1 0 0 0,2 4 2 16,-1-1 1-16,2 1 0 0,-3-1 2 15,0-2-1-15,-3 4 0 0,-1-1 1 16,-1 0-2-16,-2-1 0 0,0 0-1 16,-1-4 0-16,2 1-2 0,-1-6 0 15,2 1 0-15,1-7 0 0,0 0 1 0,3-2 1 16,1 1 0-16,3-2 2 0,4 1 0 15,1 1 1-15,3 3 1 0,3 0-1 16,3 4 1-16,0-1-1 0,0 5 1 16,0 3 0-16,-2 0 0 0,0 2 0 15,-3 1 0-15,-3 1 0 0,-2 3 1 16,-3 0-1-16,-3-1 2 0,-1 3-1 16,-5 0 0-16,-3 0 0 0,-3 0-1 15,-3 0 0-15,-5-3-1 0,-4 1-1 0,-4-3-2 16,-3-2-1-16,-3-1-2 0,-3 0-4 15,-1-3-6-15,1-3-7 0,0-3-16 16,2-2-14-16,4-3-8 0,4-3-73 16,5-2-52-16,4-2-113 0,4-4-236 15</inkml:trace>
  <inkml:trace contextRef="#ctx0" brushRef="#br0" timeOffset="203257.55">18400 16651 650 0,'6'-9'179'0,"2"5"9"15,-2 5-56-15,1 6-62 0,0 5-9 0,0 4-17 16,3-1-13-16,1 4-7 0,3 1-7 16,2-1-5-16,1 1-4 0,4 0-2 15,2-1-2-15,3 1-1 0,3 1-3 16,1 2 1-16,1 2-1 0,1 2 1 15,-3 2 0-15,-2 2 0 0,-3 1 0 16,-7 6 0-16,-4-2 1 0,-7 7-4 16,-7-1-10-16,-7 4-6 0,-6 4-6 15,-8-1-6-15,-5 0-6 0,-7 3-8 0,-6-2-3 16,-7-1 4-16,-4-2-7 0,-5-2 91 16,-2-4-216-16,-3-3-137 0,0-6-373 15</inkml:trace>
  <inkml:trace contextRef="#ctx0" brushRef="#br0" timeOffset="203803.42">19846 17190 569 0,'3'13'135'0,"-1"-1"3"0,0-2-87 16,3-3-9-16,-2 1-1 0,3-1-1 16,-1-2-1-16,2 1 2 0,-1 0 2 15,3 0-1-15,-1 0-5 0,-1 3-4 16,0 2-7-16,-2 1-5 0,1 3-6 16,-2 2-5-16,-1 4-5 0,0 3-3 15,-2 2-6-15,-2 2-9 0,1 5-10 16,-1 1-12-16,-1 4-10 0,2-2-8 0,0-1-5 15,4-5-1-15,0-4 15 0,4-6 29 16,3-6-141-16,1-11-106 0,1-10-301 16</inkml:trace>
  <inkml:trace contextRef="#ctx0" brushRef="#br0" timeOffset="203990.44">19785 16977 588 0,'-1'7'161'0,"4"-3"1"0,1-1-14 15,1 0-109-15,2-3-16 0,2-3-29 16,1-1-21-16,-2-1-104 0,1-2-30 16,-1-2-115-16,2-4-244 0</inkml:trace>
  <inkml:trace contextRef="#ctx0" brushRef="#br0" timeOffset="204381.43">20188 17202 590 0,'8'33'164'0,"3"-3"1"0,-1-3-9 16,-2-4-116-16,-1-4-15 0,-1 0-13 15,-3 0-8-15,-1-3-3 0,-2-2-1 0,-1 0 0 16,0-1-1-16,-1-4 0 0,-1-1 1 15,1-2 0-15,0-2-2 0,1-3 0 16,1-1 0-16,1-4 1 0,1-4 2 16,2-3 2-16,3-5 5 0,1-7 10 15,3-4 6-15,3-3 4 0,4-3 1 16,2 0 1-16,3 1 0 0,0 4-1 0,2 6-9 16,1 5-5-16,1 6-3 0,-3 7-1 15,0 8-2-15,-2 7-3 0,-4 6-2 16,-1 4 0-16,-3 6-2 0,-2 1 0 15,-1 6-1-15,-2 0-3 0,-3-1-3 16,3 1-1-16,0-2-3 0,0-5-3 16,0 2-3-16,1-6-4 0,2-3-6 15,0-5-5-15,0-4-4 0,-1-4-7 0,1-3-7 16,-2-10-6-16,0-1-1 0,-2-7-124 16,1-2-120-16,-4-4-302 15</inkml:trace>
  <inkml:trace contextRef="#ctx0" brushRef="#br0" timeOffset="204561.96">20795 16874 622 0,'5'-12'169'0,"4"10"10"0,0 9-87 0,0 7-9 16,2 8-9-16,1 7-12 0,2 10-17 16,0 4-8-16,0 7-7 0,-3 3-8 15,-1 3-5-15,-1 2-5 0,-4-1-4 16,-2-3-4-16,-2-4-6 0,-1-5-11 15,-2-3-14-15,0-5-18 0,0-5-23 16,0-1-86-16,-1-3-54 0,1-3-130 0,2-4-263 16</inkml:trace>
  <inkml:trace contextRef="#ctx0" brushRef="#br0" timeOffset="204963.16">20815 17423 685 0,'-4'-12'168'0,"2"1"4"16,3 1-102-16,2 0-8 0,4-1-11 0,3 0-10 16,2 2-4-16,5-2-1 0,3-1-1 15,4 1-3-15,3 0-4 0,4 0-6 16,0 1-7-16,-1 1-4 0,0 0-4 16,-2 4-3-16,-3 2-1 0,-4 1-2 15,-4 4 0-15,-3 3 0 0,-3 4-2 16,-3 4-2-16,-3 1-3 0,-4 4-3 0,-1 1-4 15,-1 3-5-15,-1 0-3 16,-1-1-1-16,1-1 0 0,0-3 2 0,2-2 0 16,4-4 3-16,2-4 5 0,3-1 3 15,3-5 1-15,2-3 2 0,5-4 3 16,1-2 4-16,-1-3 6 0,2-5 3 16,-1-2 3-16,-1-1 1 0,-3-2 5 15,-5 0 3-15,-2 1 1 0,-6 0-3 16,-6 2-1-16,-6-1-2 0,-5 3-1 15,-6 3-4-15,-3 2-4 0,-3 3-4 0,-2 3-4 16,1 4-5-16,2 4-10 0,4 1-11 16,2-1-25-16,4-5 127 0,4-2-287 15,4-7-177-15,6-10-469 0</inkml:trace>
  <inkml:trace contextRef="#ctx0" brushRef="#br0" timeOffset="206081.6">22500 16909 534 0,'8'0'131'0,"-1"0"4"0,-1 4-71 0,1-1-20 16,-2 1-9-16,2 2-7 0,0 0-2 15,1-2-1-15,0 1 1 0,-1-3-1 16,1-1-3-16,0-1-1 0,-1-1 0 15,-1 0-1-15,-1-1-1 0,1-2-2 16,-2 0-3-16,1 0 0 0,-3 1 2 0,-2 0 0 16,-1-1-1-16,-5 3-3 0,-4 0-1 15,-6 1-1-15,-3 3-1 0,-4 1-3 16,-3 4-2-16,-4 0-2 0,0 1 0 16,0 3-2-16,2 0 0 0,1 0-4 15,3 2-3-15,4-1-6 0,3 2-5 16,6 1-3-16,6 2 0 0,5 1 1 15,4 1 3-15,7 1 3 0,5-3 6 16,6 2 5-16,5 0 4 0,3-5 1 16,5 0 3-16,5-3 0 0,1-1 0 0,2 2 2 15,-1-2 1-15,-2 0 1 0,-4 4 0 16,-5-1 2-16,-7 1 1 0,-7 3 1 16,-6-2 1-16,-9 3-1 0,-7-2-2 15,-7 0-2-15,-6-2-2 0,-6-1-3 16,-5-3-2-16,-5-2-2 0,-2-1 0 15,-1-4-1-15,1-2-1 0,1-4-1 0,2-3-4 16,3-3-7-16,5-5-9 0,3-4-14 16,2-6-18-16,5-2-2 0,3-3-129 15,2-3-130-15,5-7-308 0</inkml:trace>
  <inkml:trace contextRef="#ctx0" brushRef="#br0" timeOffset="206364.18">22521 16317 770 0,'-4'0'193'0,"2"15"5"0,-5-11-109 15,-1 2-21-15,-2 2-16 0,2 3-10 0,-2 5-8 16,0 3-7-16,1 8-3 0,4 2-3 15,3 8-3-15,0 6-4 0,6 9-4 16,0 5-2-16,3 9-2 0,0 5-2 16,3 5-3-16,2 8-2 0,3 4-3 15,-1 6-4-15,0-2-5 0,0-4-7 16,2 3-13-16,-3 0-28 0,-5-9 129 16,-1-9-289-16,-1-8-181 0,-1-4-482 15</inkml:trace>
  <inkml:trace contextRef="#ctx0" brushRef="#br0" timeOffset="206936.02">23234 16470 649 0,'0'9'167'0,"1"-1"5"0,-1 1-69 16,0-1-44-16,2 0-11 0,-1-1-9 0,1 3-9 16,0 2-3-16,1 1-3 0,2 3-5 15,0 2-2-15,1 7-4 0,-2 5-3 16,2 5-2-16,0 2-3 0,0 7-1 15,0 3-3-15,0 4-2 0,-1-2-1 16,1 2-2-16,-4 4-3 0,0 0 0 16,-2-2-1-16,0-6 0 0,0-3 1 15,2-5 1-15,3-6 1 0,1-8 2 0,4-6 0 16,2-6-1-16,1-4-1 0,3-4 0 16,-1-4 0-16,2-3 1 0,2-5 0 15,3-2 0-15,-1-5 2 0,2-1 1 16,-1-5 1-16,0-2 0 0,-3-3-6 15,-3-1-17-15,-7-1-25 0,-4-6 155 16,1 3-292-16,-10 0-166 0,-6 3-443 16</inkml:trace>
  <inkml:trace contextRef="#ctx0" brushRef="#br0" timeOffset="207147.77">22899 16709 635 0,'-6'4'159'0,"3"-2"4"0,3 2-77 16,5-2-22-16,4-3-7 0,5 1-7 15,5-1-8-15,8 0-2 0,5-2-3 16,5 1-11-16,6 0-7 0,3 0-7 16,3 0-6-16,0 0-5 0,-2-1-13 15,-3-3-13-15,-2 1-26 0,-4 0 99 16,-2-2-248-16,-4 5-166 0,-1-10-425 15</inkml:trace>
  <inkml:trace contextRef="#ctx0" brushRef="#br0" timeOffset="207649.99">23856 16755 658 0,'1'5'162'0,"-1"-1"6"0,1-1-91 15,-1-2-18-15,0-1-10 16,-2-1-9-16,-2 2-7 0,-1-1-4 0,-4 3-4 16,-1 2-5-16,-1 1-5 0,-1 5-6 15,1 6-3-15,1 1-4 0,3 6-5 16,2 1-6-16,4 2-6 0,1 1-4 16,5-1-4-16,3-2-1 0,4-3 2 15,3-3 3-15,2-2 4 0,4-1 5 0,1-3 5 16,1-1 3-16,0-6 9 0,2-3-1 15,0-5 4-15,3-2 7 0,-1-6 8 16,0-3 6-16,1-5 3 0,-3 1-2 16,-3-3 3-16,-6-4-1 0,-5-3-5 15,-5-3-6-15,-9-4-6 0,-8-2-5 16,-9-4-2-16,-5 2-3 0,-7 3-2 16,-3 4-2-16,-3 5-3 0,-3 4-1 15,-3 7-12-15,0 4-11 0,3 6-18 16,1 1 81-16,2-1-257 0,5-3-180 0,8-4-468 15</inkml:trace>
  <inkml:trace contextRef="#ctx0" brushRef="#br0" timeOffset="-211301.12">826 5523 379 0,'1'-5'90'0,"1"0"3"0,-1-4-60 16,2 2-9-16,0 0 1 0,1 1-3 15,-2 1-4-15,1 2 0 0,-3-3 1 16,0 4 3-16,0 1 1 0,1 2 4 15,-2-2 3-15,0 3 1 0,0-1-2 16,2 1-2-16,-2 0-1 0,1-1-3 16,-1 0-5-16,0 0-3 0,1 0-3 15,1 2-2-15,1 2-3 0,0 3-2 16,1 5-2-16,2 1-1 0,-1 3 1 0,2 4-1 16,-1 3 0-16,0 1-1 0,0-1 0 15,-1-3-1-15,1 2 1 0,-2-3-1 16,0-3 0-16,-2-2 0 0,2-5 1 15,-2-2-1-15,0 0-1 0,-1-4 3 16,0-1 4-16,-2-6 4 0,1 0 1 0,-3-3 1 16,0-3 0-16,1-1 1 0,-3-5-2 15,1-2-3-15,1-3-3 0,0 1 0 16,1-2 1-16,0-2 2 0,0-3-1 16,2 3 2-16,2 2 0 0,1 1 0 15,3 0-1-15,0 2-2 0,4 2-2 16,1 3 0-16,2 1-2 0,0-1-1 15,3 2-1-15,2 2 1 0,0 2-12 16,2 0-24-16,1 2 135 0,2 3-273 16,1 1-156-16,0 5-433 0</inkml:trace>
  <inkml:trace contextRef="#ctx0" brushRef="#br0" timeOffset="-210593.49">1232 5658 568 0,'3'-4'129'0,"4"2"2"0,0-2-91 16,3 0-11-16,2 1-6 0,0-2-4 16,1 0-2-16,-1 0-1 0,2-1 0 15,-3 1-3-15,-2-2-3 0,1 1-1 16,-1 0 0-16,-2 0 1 0,-1 1 0 0,0 0 0 15,-3 0 1-15,1-1 2 16,0 0 2-16,-3-1-1 0,-1 1 0 0,-1 0-1 16,-3-2-1-16,-1 0 0 0,-5 3-2 15,-3-2-4-15,-1 4-1 0,-4 0-2 16,-1 3-2-16,-2 2-2 0,1 6-1 16,1 1 0-16,3 6 0 0,2 1 1 15,4 5 0-15,4 2 0 0,5 2 1 0,5-2-1 16,5 1 1-16,5-2-1 0,3-3-2 15,3-3-1-15,4 0 0 0,0-6 0 16,2 0 0-16,2-2 1 0,-3-1-4 16,4-3 2-16,0 0-10 0,-2 0-5 15,3-5-2-15,0-2-2 0,2-2-3 16,-1-4 4-16,0 0 0 0,-2-1 10 16,-1-3 5-16,-3 3 2 0,-6-2 4 15,-1 4 8-15,-5-3 8 0,-3 0 8 16,-3-1 7-16,-5 0 6 0,-4-4 3 0,-4 0 3 15,-6 1-6-15,-3-2-9 0,-5 4-6 16,-1 1-6-16,-2 2-7 0,-1 5-3 16,0 5-4-16,3 2-1 0,3 5 0 15,1 3-1-15,3 6 0 0,4 0 0 16,3 3-1-16,5-2-1 0,4 1-1 16,4-2-2-16,4-2-1 0,3-4-1 15,1-1 0-15,3-2 0 0,-1-3 2 0,-1-2 2 16,-2-2 2-16,0-3 2 0,-3 1 0 15,-1-3 5-15,-2 0 3 0,-2-2 4 16,0 2 0-16,-2-1 2 0,-1 2 0 16,-1 0 0-16,-1 0-4 0,0 2-4 15,0 1-4-15,1 2-3 0,3 2-2 16,0 3 0-16,3 0-7 0,1 4-5 16,6 2-16-16,3 1-9 0,4-3-8 15,5-2-5-15,4-4 9 0,3 1-125 0,4-5-113 16,0-2-264-16</inkml:trace>
  <inkml:trace contextRef="#ctx0" brushRef="#br0" timeOffset="-210260.48">2126 5732 102 0,'25'-6'236'0,"-5"0"-28"0,-6 4-68 16,-5-3-20-16,-6 2-11 0,-4-1-21 15,-4-1-19-15,-4 1-12 0,-3-1-11 16,-4 0-15-16,-2 3-17 0,-1 2-12 16,0 2-5-16,2 4 0 0,4 2 0 0,2 6 0 15,4-1 0-15,5 2-1 0,4 1-2 16,5 1-1-16,4-2 0 0,3-3-1 15,1-2 0-15,3 0 1 0,0-6 1 16,0-4 2-16,-2-1 3 0,0-2 2 16,-4-4 2-16,1-5 3 0,-3-7 0 15,0 0 0-15,-2-3 0 0,1-5 0 0,-2-5-2 16,-1-5-1-16,0-1-2 0,-2-1 1 16,1-1-1-16,-3-4 1 0,-2-1 0 15,1 4 2-15,0 7 1 0,-1 5 3 16,-1 7 4-16,1 5-2 0,0 13 0 15,0 8 0-15,-1 9-1 0,1 12-1 16,0 5-3-16,1 11-2 0,-1 4 2 16,2 6 0-16,1 4 0 0,3 1-1 15,3 0 5-15,2-1-12 0,3-4-4 0,2-4-22 16,4-5-17-16,2-8-3 0,2-6-139 16,-2-9-145-16,4-7-322 0</inkml:trace>
  <inkml:trace contextRef="#ctx0" brushRef="#br0" timeOffset="-209800.23">3490 5204 653 0,'4'18'162'0,"-1"1"9"16,1 5-106-16,-1 5-6 0,-1 3-5 15,-1 2-8-15,-1 2-12 0,-1-1-12 16,-1 0-9-16,0-2-6 0,0 0-3 15,-1-1-3-15,2 1-7 0,1-1-11 0,0 1-21 16,1-1-17-16,2-2-24 0,2-2-107 16,1-2-128-16,1-1-282 0</inkml:trace>
  <inkml:trace contextRef="#ctx0" brushRef="#br0" timeOffset="-209467.73">4029 5492 575 0,'11'8'136'15,"-5"4"8"-15,-1 2-76 0,-2 3-33 16,-2 1-1-16,-2 3-4 0,0 0-5 16,-1 1-6-16,-2-3-8 0,1-3-5 15,1 0-4-15,0-4-1 0,-2-1-2 16,2-2-1-16,0-2-2 0,1-3 0 0,0 1 0 15,0-3 1-15,0 0 5 0,0-4 10 16,-2-3 5-16,1-4 4 0,0-4 2 16,0-6 3-16,1-7 1 0,0-4-3 15,1-2-7-15,2 0-2 0,2 1-1 16,3 3-3-16,-1 5-2 0,3 4-1 16,1 4-3-16,0 5-2 0,2 0-3 15,2 4-3-15,3 1-5 0,2 1-21 0,3 1-17 16,2 0-6-16,6 1-134 0,1 1-138 15,-1-1-330-15</inkml:trace>
  <inkml:trace contextRef="#ctx0" brushRef="#br0" timeOffset="-208834.33">4488 5493 521 0,'-2'7'148'0,"-1"-3"7"0,1-2-3 0,0 1-101 15,1-2-5-15,1 0-6 0,0-2-9 16,2 1-9-16,0-1-5 0,3-2-6 15,-1-1-8-15,3 0-2 0,1-2-1 16,2 0 1-16,1-1 0 0,0 0-1 16,0 1 1-16,-1-1 0 0,-1 2 1 15,-2 0 2-15,-2 2 7 0,-3-1 5 16,-1-1 2-16,-4-1 2 0,-6-2-2 0,-2-1 0 16,-3-3-3-16,-4 2-8 0,0 2-5 15,-2 2-3-15,1 3-3 0,3 6 1 16,3 6 0-16,2 6-1 0,2 5 1 15,5 5 0-15,4 2 2 0,4 3 0 16,5 2 0-16,4-2 1 0,2-2-1 16,6-3 0-16,2-4 0 0,1-3-1 15,4-5 0-15,0-2 0 0,1-5-1 16,2-2 1-16,2-6 1 0,1-2-1 0,1-5 2 16,0-5 1-16,0-8 1 0,2-4 3 15,-3-2 2-15,-4-3 0 0,-3-1 1 16,-4-2 0-16,-6 1 1 0,-4 1 1 15,-6 6 1-15,-6 1 1 0,-2 4 1 16,-5 6-1-16,-1 7-2 0,-4 9-1 16,-5 11-2-16,0 6-4 0,-3 8-2 15,0 6-2-15,-1 7 1 0,2 4 0 0,2 3 0 16,3 1 0-16,2 1-3 0,2 2-3 16,1 2-12-16,2 0-13 0,-1-1-17 15,0-4 0-15,0 1-7 0,-3-2-1 16,-1-2 4-16,-2-5 10 0,-2-4 13 15,-1-7 16-15,-1-5 3 0,-4-7 16 16,-2-7 11-16,-2-6 8 0,-3-10 11 0,1-3 9 16,0-6 6-16,0-2 2 0,6-4-5 15,5-2-7-15,7 0-6 0,7 2-8 16,5-3-9-16,9 0-5 0,9 0-4 16,10-2-3-16,8-3-2 0,10-4-2 15,6-3 1-15,10 1-1 0,2-2-10 16,5-9-34-16,3-1-165 0,0-2-173 15,4-1-439-15</inkml:trace>
  <inkml:trace contextRef="#ctx0" brushRef="#br0" timeOffset="-206497.26">515 6484 581 0,'5'-6'135'0,"-2"-1"7"16,-2 2-93-16,-2 0-6 15,1 4-4-15,0-3-4 0,-1 2-6 0,1 2-5 16,1 1-7-16,-1 2-7 0,2 3-6 15,0 3-3-15,1 3-1 0,1 4 0 16,-1 5-1-16,2 5 2 0,-1 3 0 16,0 0 0-16,1 1 0 0,0 0-1 15,0-3 0-15,0-3 0 0,-1-5-1 0,1-5 0 16,-2-2 0-16,-1-5 0 0,-1-3 11 16,-1-4 5-16,-4-3 5 0,0-5 2 15,-3-2 2-15,-1-4 2 0,1-3-1 16,-2-5-10-16,0-2-5 0,3-1-4 15,1-2-3-15,2 1-3 0,2 0 0 16,2 1-1-16,3 4 1 0,2 2-2 0,4 3 0 16,3 2 0-16,1 2 1 0,2 3-1 15,3-1 0-15,1 4 1 0,1-1 0 16,1 4-1-16,1-2-5 0,-2 3-10 16,2 1-18-16,-1 0-16 0,-1 1-130 15,-1 2-140-15,-5 0-335 0</inkml:trace>
  <inkml:trace contextRef="#ctx0" brushRef="#br0" timeOffset="-206150.17">833 6579 452 0,'-2'12'123'0,"1"-5"4"16,1-2 3-16,1-1-101 0,1-4-3 16,0 0-2-16,4-1-1 0,-1 1-3 15,4 0-3-15,1-2-2 0,2-3-3 16,2-1 0-16,1 0-3 0,1-3 2 15,-1-1 2-15,0-2 3 0,1 2 4 16,-2 0 1-16,-2 1-2 0,-3 2 3 0,0 0 0 16,-5 1 0-16,-3 1-3 0,-4 0-3 15,-6 0-3-15,-2 1-2 0,-4 1-2 16,-4 2-4-16,-4 2-3 0,-1 2-4 16,-1 3 1-16,1 3-1 0,-2 5-1 15,6 4 1-15,0 2 0 0,6 5-1 16,4 1 1-16,8 3 0 0,5-3-2 0,8 3 0 15,4-4-1-15,6-3-1 0,4-3 0 16,3-2 0-16,2-3-3 0,2-4-5 16,2-3-25-16,1-4-5 0,2-2 46 15,1-3-174-15,0-4-131 0,-1 0-328 16</inkml:trace>
  <inkml:trace contextRef="#ctx0" brushRef="#br0" timeOffset="-205468.61">1408 6659 620 0,'2'-14'163'15,"-5"1"11"-15,-5-2-89 0,-1 0-12 0,-6-1-10 16,-2-1-14-16,-3 4-15 0,-2 3-11 16,-1 4-11-16,-1 4-9 0,0 7-3 15,1 4-3-15,0 8 0 0,2 4-1 16,2 4 0-16,5 1-5 0,4 0-6 16,6-1-5-16,4-1-2 0,4-7 0 15,6 0 0-15,4-5 1 0,3-4 4 16,3-5 6-16,2-4 5 0,-2-4 4 0,2-2 2 15,-3-5 3-15,0-1 5 0,-3-2 4 16,-2 1 4-16,-3-2 4 0,-2-1 1 16,-1 3-1-16,-3 2-2 0,-1 2-4 15,-1 2-4-15,-2 2-3 0,0 6-5 16,0 2-3-16,0 7-1 0,2 1-3 16,2 3-2-16,0 2-1 0,3 4-3 15,3 0-4-15,2 2-5 0,4-2-8 0,3-2-6 16,2-1-8-16,4 1-4 0,2-6 3 15,-1-3 2-15,3-3 4 0,-3-1 10 16,-1-3 9-16,0-6 9 0,-6-4 5 16,-1 1 5-16,-4-1 9 0,-4-2 10 15,-2-1 11-15,-1 1 11 0,-6-1 8 16,-2 2 6-16,-2 0-1 0,-5-1-5 16,1 3-8-16,-4-2-12 0,-2 3-11 0,1 2-8 15,1 3-5-15,0 2-5 0,1 4-1 16,2 4 0-16,1 4-1 0,3 2 1 15,2 3-1-15,2 2 0 0,2 0 0 16,3-1-1-16,0-1 0 0,3-5 0 16,0-1-1-16,-1-5-1 0,0-1 1 15,0-2 0-15,-3-3 0 0,1-3 1 16,-1-3 2-16,0-7 2 0,-1-2 3 16,2-6 1-16,-1-4 2 0,0-4 2 0,1-4 0 15,-4-6 0-15,3-1 0 0,-3 0-2 16,-1-1 1-16,0 1-1 0,-3 0 0 15,3 5 1-15,0 9 2 0,-1 6 2 16,0 5-1-16,1 7-4 0,0 8-1 16,2 9-1-16,-2 9-1 0,2 5-3 15,-1 4-4-15,1 12 0 0,0 6 3 16,3 5 0-16,0 0 1 0,4 0-2 0,3 3-12 16,2 0-16-16,3-8 0 0,2-5-13 15,3-5-19-15,1-6-14 0,1-9-131 16,2-5-129-16,0-9-318 0</inkml:trace>
  <inkml:trace contextRef="#ctx0" brushRef="#br0" timeOffset="-204936.61">2656 6156 650 0,'0'3'165'0,"0"-2"6"15,0 2-84-15,0-2-36 0,1 1-11 16,0 5-12-16,0 5-5 0,2 7-4 16,0 9-5-16,1 7-4 0,1 5 1 15,-1 7 0-15,-1 6 1 0,-1 4-6 16,-2 3-4-16,0 3-5 0,-1 0-12 15,0 2-24-15,0-3-12 0,2-3-11 0,1-5 20 16,2-6-144-16,1-6-125 0,0-9-280 16</inkml:trace>
  <inkml:trace contextRef="#ctx0" brushRef="#br0" timeOffset="-204253.37">3083 6478 677 0,'2'6'160'0,"0"-1"3"15,-2 2-112-15,-2 1-14 0,1 2-5 16,0 2-13-16,-1 2-7 0,-1-2-6 16,1 2-2-16,-1 1-3 0,1 1 1 15,0-2-1-15,1-1-1 0,-1-1 1 0,1-2-1 16,0-1 0-16,-1-4 1 0,2-1-1 15,-1 0 2-15,1-4 0 0,-1 0 4 16,1 0 3-16,-1-2 2 0,1-3 1 16,0-1 0-16,1-4-1 0,0-2-1 15,0-6-3-15,4-2-3 0,-1 1-4 16,3-3 0-16,2 3 0 0,0 1 0 16,2 2-1-16,0 4 0 0,1 3 1 0,0 2 0 15,1 2-1-15,-3 4 2 0,1 2-1 16,1 5 1-16,1 1 0 0,0 1 0 15,0 5 0-15,-1 2-1 0,-1 0-1 16,0 0-1-16,0 1 0 0,-2-1-1 16,-1-2 1-16,-2-3 0 0,-1-2 0 15,0-3 2-15,-3-2 1 0,0 1 4 16,-1-4 8-16,-1-1 4 0,0-4 2 16,0-5 1-16,1-2 0 0,0-4-1 0,0-4-3 15,2 0-8-15,0 0-4 0,2 2-2 16,2 5-1-16,1 2-1 0,-1 4 0 15,4 3-1-15,0 3 1 0,1 4 0 16,2 3 0-16,-1 1 0 0,0 4 1 16,1 5 0-16,-2 1-1 0,1 4-3 15,-3-1-5-15,0 3-8 0,-3-1-7 0,2-3-7 16,1 0-29-16,-1-3-7 16,1-4 59-16,1-4-182 0,1-6-134 0,1-3-340 15</inkml:trace>
  <inkml:trace contextRef="#ctx0" brushRef="#br0" timeOffset="-203520.79">3654 6385 585 0,'0'-1'130'16,"0"2"3"-16,1 2-92 0,0 2-14 16,3 1-3-16,-1-1-5 0,1 0-2 15,2 1 5-15,0-2 1 0,0-2-1 16,0-1-1-16,2-3 2 0,0 0 1 15,0-2 0-15,2-2-5 0,-1-3-5 16,0-1-1-16,0 1-1 0,-2-1-1 16,-2-2-1-16,-2 1 1 0,-3 0 0 0,-2-1 2 15,-3 1-1-15,-1-1-2 0,-3 2-1 16,-1 2-1-16,-1 1-4 0,0 3-1 16,0 5-3-16,-1 6-1 0,2 5-2 15,2 4 1-15,0 6 0 0,1 2 0 16,3 6 1-16,3 0-1 0,1-2 2 15,1-4-1-15,3 0 1 0,1-4 0 16,2-5-1-16,2-3 0 0,1-4-1 0,2-3 0 16,2-5 1-16,3-3 3 0,1-6 1 15,1-2 3-15,1-2 3 0,2-3 4 16,-2-2 2-16,2 1 0 0,-2-1-2 16,-2 3-2-16,-2 0-1 0,-2 4 1 15,-4 0-3-15,-1 4-2 0,-4 4-1 16,0 3-2-16,-2 3 1 0,-2 4-2 15,0-2-3-15,0 6 0 0,-1 2-2 16,0-1-2-16,1 3 1 0,-1-6-1 0,-1-1-5 16,2-1 1-16,2-3 1 0,-1-2 0 15,1 0 2-15,-2-3-1 0,1 1 4 16,4 0 6-16,-3-2 2 0,-1-4 1 16,3-2 1-16,-1-1 0 0,2 0 1 15,0-2-2-15,2 3-3 0,-2 1 1 16,3 3-1-16,-1-7-3 0,4 10-1 15,0 0 1-15,1 3-1 0,1 1 1 0,3 0-4 16,-2 3-1-16,3 8 2 0,-5-6-1 16,0-1 0-16,-2 2-2 0,-1-2 1 15,-3-3 0-15,0 1 0 0,-3-3 3 16,0-1 1-16,-2-1 1 0,-1-2 2 16,1-1 4-16,-1-2 1 0,3-5 0 15,1-3 1-15,4-5 0 0,4 1-1 0,2-4-3 16,3-1-2-16,0 2-1 15,3 5-1-15,1 3 1 0,-1 7 0 0,-1 5 1 16,-2 4-1-16,0 7 0 0,-1 5 0 16,-1 3 1-16,-4 4-3 0,0 1-12 15,-3 0-1-15,-2-1-12 0,-1 1-31 16,-2-2-144-16,1-2-157 0,-1-5-379 16</inkml:trace>
  <inkml:trace contextRef="#ctx0" brushRef="#br0" timeOffset="-200053.43">440 7589 301 0,'0'0'106'0,"0"1"9"0,-1-1-17 15,-1-1-19-15,1-1-15 0,0-2-15 16,1-4-15-16,0 1-10 0,0-5-6 0,2-1-3 16,1-1 1-16,0-1 1 0,0 1 3 15,2 1 3-15,-1-1 0 0,0 4 0 16,0 1-1-16,-2 3-3 0,0 1-1 16,-1 3-2-16,0 2-4 0,-2 5-1 15,-1 1-2-15,0 3-2 0,0 4-1 16,-2 4-2-16,0 4-1 0,1 7-2 15,0 1 0-15,1 4-1 0,0 5 0 16,1-1 1-16,2 0-2 0,1-1-1 16,2-6-1-16,0-3 0 0,2-4-1 0,2-6 0 15,1-6 0-15,1-6 1 0,1-4 1 16,1-3 0-16,-1-4 3 0,2-3 0 16,0-2 3-16,1-5 1 0,-1 1 3 15,-1 0 2-15,1-3 3 0,-5 4 0 16,-2 3-1-16,-2 2-2 0,-2 3-1 15,-1 2-4-15,1 3-2 0,-1 2-2 0,2 4-1 16,2 0-1-16,3 3-1 0,2 1 0 16,3 1 0-16,2-1-1 0,3 0 1 15,2-2-1-15,-1-5 1 0,0-4-1 16,1-4 1-16,-3-3 2 0,-1 1 6 16,-5-4 7-16,-2-2 8 0,-2 1 7 15,-3-1 2-15,-3 2 1 0,-2-1-1 16,-1-1-5-16,-3-2-7 0,-1 1-9 15,-1 1-9-15,0-1-12 0,0 1-11 16,2 0-19-16,1 3-21 0,2-1 136 0,4 4-275 16,2-3-160-16,4 1-418 0</inkml:trace>
  <inkml:trace contextRef="#ctx0" brushRef="#br0" timeOffset="-199732.75">972 7537 553 0,'-1'5'143'15,"1"0"1"-15,-2-1-50 0,2-1-55 16,0 0-16-16,0 3-8 0,2 0-7 16,0 1-2-16,3 5-2 0,0 2 0 15,2 2 0-15,0 1-1 0,2 2-1 16,0 0 0-16,-1 1-1 0,-2-3-1 16,-2-2 0-16,2 0 1 0,-4-5 5 15,-1-3 4-15,0-3 6 0,-1-2 8 16,-2-1 8-16,-1-1 4 0,-3-5 0 15,0-1-3-15,-1-2-5 0,-2-1-4 0,0-4-7 16,1-1-8-16,2-1-2 0,2 1-1 16,2 1-1-16,4-1 0 0,2 1-1 15,4 2-1-15,2-2 0 0,1 4-1 16,3-2-1-16,3 1 0 0,1 2-5 16,3 2-9-16,3 0-18 0,2 1-23 15,4 0 152-15,2 1-291 0,-3 1-166 16,4 0-439-16</inkml:trace>
  <inkml:trace contextRef="#ctx0" brushRef="#br0" timeOffset="-198996.46">1387 7119 454 0,'3'-1'123'0,"-3"1"6"15,1-3-54-15,-1 2-19 0,1 0-7 16,0 1-15-16,0 0-11 0,0 0-5 16,0 3-4-16,1 1-3 0,2 2 2 0,-1 2 3 15,0 2 3-15,0 3 3 0,1 5 1 16,-2 1 2-16,0 5-2 0,-2 4-5 16,1 3-5-16,-3 3-4 0,0 4-3 15,0 2-2-15,-2 1-2 0,2 3 0 16,0-1-1-16,2 2 0 0,2-3-1 15,1-3 0-15,4-2 0 0,1-7 0 16,0-4 0-16,2-6 0 0,0-7 0 16,2-3 0-16,0-2 2 0,1-4 0 0,1-4 0 15,0-6 1-15,0-1 1 0,0-3-2 16,1-3-2-16,-1-7-4 0,-1 2-11 16,-2-1-12-16,-1-3 16 0,-3 0-161 15,-2-2-139-15,-4-2-347 0</inkml:trace>
  <inkml:trace contextRef="#ctx0" brushRef="#br0" timeOffset="-198818.93">1278 7301 719 0,'-6'-1'171'0,"3"1"0"0,3 1-113 16,5-1-12-16,4 1-8 0,3 0-11 15,5-1-9-15,4-2-2 0,4 0 0 16,1-4-1-16,4 2-6 0,0-5-1 15,2 0-4-15,3 2-43 0,1 1-148 16,0-1-157-16,0-3-402 0</inkml:trace>
  <inkml:trace contextRef="#ctx0" brushRef="#br0" timeOffset="-197962.54">2741 7455 544 0,'5'-1'148'16,"-3"1"4"-16,0-1-48 0,-1 5-43 16,2 2-14-16,-2 6-7 0,0 6-8 15,-2 5-5-15,0 7-3 0,-2 7-4 0,-1 3-6 16,-2 3-5-16,1 1-3 0,0-2-3 16,0 0-4-16,3-5-6 0,2-3-8 15,1-4-7-15,2-5-7 0,2-5-10 16,1-3 1-16,3-5-137 0,1-4-123 15,1-1-309-15</inkml:trace>
  <inkml:trace contextRef="#ctx0" brushRef="#br0" timeOffset="-196989.1">3176 7655 486 0,'8'9'141'0,"1"4"7"0,-1 3-15 16,-1 3-80-16,0 1-9 0,-2 0-13 16,1 3-7-16,-2-1-9 0,0-2-6 0,1-1-5 15,-2-2-3-15,0 0 0 0,0-3 0 16,-3-2 0-16,-1-3 0 0,-2-1 0 16,-1 0 0-16,0-4 1 0,-3 0 1 15,0-4 6-15,1-1 2 0,-1-3 1 16,1-2 3-16,-2-6 3 0,3 0 0 15,-1-5 2-15,4-1-4 0,1-4-2 0,1-3-2 16,2-2-3-16,3 3-2 0,3 0-2 16,3 1-2-16,1 0-2 0,3 4-1 15,2 3-1-15,2 1-4 0,0 3-3 16,1 1-8-16,0 2-12 0,1 3-11 16,-2 3-7-16,1 3-5 0,-1 3-9 15,0 3-7-15,-1 0 5 0,-3 2 11 16,-2 1 11-16,-2 0 7 0,-2-3 8 15,-2 0 26-15,-2-2 22 0,-3-2 9 0,0 2 8 16,0-3 4-16,-1-1 3 0,0 1-1 16,-1 1-11-16,1-1-10 0,1 0-6 15,1 0-7-15,3 1-3 0,0 2-2 16,4-2-1-16,0 0-1 0,2-1 0 16,4 1 2-16,-1-2 2 0,1-1 3 15,0-1 3-15,-2-1 0 0,-1-1 2 0,-1 0 1 16,-4 1 0-16,-2-3-1 0,-1 2-1 15,-2-2 0-15,-3 0-2 0,-2-3 0 16,-3-1-2-16,0-1-2 0,-4 0-2 16,-1-2-3-16,-2 2-2 0,1 4-2 15,-1 0-2-15,2 3-1 0,1 3-1 16,1 6 0-16,3 7-1 0,3 3 0 16,3 4 1-16,6 6-1 0,4 3 1 0,3-1 0 15,5 0 1-15,4-3-1 16,4-3 1-16,3-1 1 0,0-6 0 0,3-5 1 15,0-3 0-15,1-4 0 0,-1-4 1 16,-3-5 0-16,-3-2 2 0,0-3 2 16,-3-1 5-16,-3-2 4 0,-3-5 3 15,-5-1 3-15,-1 1 2 0,-4-4 0 16,-6-1 1-16,-3 0-4 0,-5 1-3 16,-2 1-3-16,-2 2-2 0,-1 3-3 0,-2 7-2 15,-2 8-2-15,0 5-3 16,0 7 0-16,-1 12-1 0,0 6 0 0,1 8-1 15,1 7 1-15,2 3-1 0,5 5 1 16,0 3 0-16,2-3 0 0,1 3-1 16,2 3 0-16,0-3-5 0,0 1-7 15,-2 0-7-15,1 1-6 0,-2-2-2 16,-2-1 1-16,-3-8-2 0,-3-5 5 16,-3-5 8-16,-3-8 7 0,-4-8 7 0,0-5 5 15,-2-8 8-15,-1-3 3 0,-1-7 3 16,2-5 3-16,2-5 1 0,3-7 0 15,4-6-2-15,4-4-6 0,5-4-1 16,8 0-2-16,7-1 1 0,7 4 0 16,8 6 2-16,9 1-1 0,8 4-1 15,6-1-1-15,7-1-3 0,2-1-1 16,6 0-3-16,5-2-3 0,2 1-6 0,3-3-12 16,2 0 91-16,-2-2-294 0,1-3-194 15,-3-5-538-15</inkml:trace>
  <inkml:trace contextRef="#ctx0" brushRef="#br0" timeOffset="-61346.84">6487 10455 554 0,'-4'9'129'0,"1"-4"2"0,0-5-65 15,1-2-42-15,0 2-2 0,2-2-3 16,-1 0-2-16,0 1-1 0,1 0-1 16,0 0-3-16,0 1-4 0,-1-3-4 0,1 4-2 15,-1 1 1-15,0-4 1 0,-1 4 1 16,-1-1 0-16,-1-1 0 0,-1 1 0 16,0 0 1-16,-1-1-2 0,0 0 0 15,0-1 3-15,2 1 4 0,1-1 5 16,1 2 3-16,-1-3 0 0,2 0 1 15,1 1-2-15,2 0-2 0,2-1-4 16,0 0-7-16,3-3-2 0,3 3-1 16,-1-1-1-16,3 1 0 0,3-1-1 0,-1-1 0 15,-1 1 1-15,1 1-2 0,3 1 1 16,0 1 0-16,3 0 0 0,3-1 0 16,4 1 0-16,5-3-1 0,4 3 1 15,6-4 0-15,5 1 0 0,5-1 0 16,3 0 0-16,5 3 0 0,5 2 0 15,4-1 1-15,4 4 0 0,2 0 2 16,3 1-1-16,1 4 1 0,2 1-1 0,0 2 1 16,0 1-1-16,2-1 0 0,-1 0-2 15,-1 1 0-15,2-2 0 0,-1-4 0 16,2-3 0-16,-3-2 0 0,-2-1 1 16,-4-1-1-16,-2-1 0 0,-3-2 1 15,-7 0 0-15,-7-2 0 0,-7 3 1 16,-6-1 0-16,-7 1 0 0,-9 0 0 15,-8 0 0-15,-5 2-1 0,-5 0 3 0,-6 0 1 16,-3 0-2-16,-5-2 0 0,-8 0-1 16,-6 0-2-16,-10-1 0 0,-8 1-3 15,-7 1-2-15,-8 1 1 0,-6 5 1 16,-7-1 1-16,-4 2 1 0,-2 2 1 16,-3-3 0-16,-2 1 1 0,-3 0-1 15,-2-2 0-15,0 0 0 0,-1-3-1 16,-1-4-3-16,1 2 0 0,1-2-1 15,1-4 0-15,5-1 0 0,2-3 0 0,8 0 1 16,4-1 3-16,8-1 1 0,5-1 0 16,9 2 1-16,5 3 0 0,7 1 2 15,3-1 0-15,5 3 1 0,5 1 0 16,3 2 2-16,2 0-1 0,3-1-1 16,2 1-3-16,3 2-6 0,3 2-4 15,5-2-1-15,5 2-1 0,6-1 0 16,9 3 1-16,8 1 1 0,8-1 6 0,9 0 2 15,8-1 1-15,5-1 0 0,4 3 0 16,4-3 0-16,3 0 0 0,3 1 1 16,-1 0-1-16,-2 2-1 0,1-2 2 15,-1 2-1-15,-3 2 0 0,-4 0 1 16,-3 2-1-16,-6 2 0 0,-7 1 1 16,-6 1-1-16,-9 1 1 0,-8-2 1 15,-8 3-19-15,-12 5-15 0,-13 0-136 16,-18-2-138-16,-12-4-349 0</inkml:trace>
  <inkml:trace contextRef="#ctx0" brushRef="#br0" timeOffset="-30482.59">1750 7168 355 0,'10'10'96'0,"-5"-1"3"0,0 0-36 15,-2 1-19-15,1-3-14 0,2 1-8 0,2-1-2 16,-2 0-1-16,4 1 1 0,1-3-1 15,1 0-2-15,1-1-1 0,2 1-2 16,2 0-3-16,-1-1-3 0,2 2-1 16,-2-1-2-16,4 0-1 0,0-3-1 15,1 3-1-15,-1-4 0 0,3 3 0 16,4-2-1-16,0-1 0 0,2 2 0 16,2 1 0-16,2-3 1 0,3 2 4 0,-1-3 2 15,2 2 4-15,1 1 1 0,-2-3 3 16,1 2 2-16,2-1 1 0,-1-1-1 15,5 2-2-15,-2-3-2 0,3 0-2 16,2-2-1-16,3 1-2 0,0-2-3 16,1-2-1-16,-1 3-2 0,3-2 0 15,0-3-1-15,2 3-1 0,1-3 1 16,3 3-1-16,-1-1 0 0,1 0-1 16,-1 2 1-16,-1 0-1 0,1-1 1 0,-1 0-1 15,2-1 2-15,0 3 0 0,1-2 1 16,1-1 1-16,2 2 1 0,-2-1 1 15,-1 1 1-15,-2-2 0 0,0 1 0 16,-2-2 0-16,1 2-2 0,-2-3-1 16,1 1 0-16,0-4-1 0,-1-1-2 15,-2-5 1-15,1 0-1 0,2-5-1 0,-4 1 1 16,2-1 0-16,0 3-1 0,-1 1 1 16,-1 1-1-16,-1 2 0 0,-4 1 1 15,-1-1-1-15,-5 0 1 0,-2-1 1 16,-1-2 2-16,-5 0-1 0,0-4 1 15,-1 1 0-15,-3-1 0 0,-1 0 0 16,-4 0-1-16,-4 1-1 0,-1 3 1 16,-4 1 0-16,-5 0 1 0,-2-1 0 0,-4 1-1 15,-1-1 1-15,-4-2-1 0,-3-2 0 16,-1-1-1-16,-2 3 0 0,-1-1 0 16,0-1-1-16,-2 0 1 0,-1 1 0 15,1-1-1-15,-1 0 0 0,0-2-1 16,-2-3 1-16,1-3-1 0,-2-1 0 15,1 0 0-15,-2 1-1 0,1 1 1 16,-1-2 0-16,-2 7 2 0,-3-1 0 16,-2 4 1-16,-1 0 0 0,-4-1 1 0,-5 2-1 15,-5 3 1-15,-2 2-2 0,-2 1-1 16,-2 2 0-16,-3 1 0 0,0 2-1 16,0 0 0-16,2 1 0 0,-1-2 0 15,0 0 0-15,-2 2 1 0,2-1-1 16,-1-1 1-16,0 1 1 0,-1 3 1 15,-2-1 1-15,2 3 0 0,1-1 0 0,-1 2 1 16,-2 2-1-16,0 1-1 0,0-1-1 16,-1 0 0-16,0-1-1 0,0-1-1 15,0 1 0-15,0 0 0 0,2 0 0 16,1 3 0-16,-1 0 0 0,-1 3 0 16,-1-1 0-16,0 2 0 0,-1-1 0 15,-1 2 0-15,-1-1 0 0,1 1 0 16,1-1 0-16,4 3 0 0,-1-1 0 0,2 0 0 15,-2 0 0-15,3-1 0 16,-1 0 0-16,0 0 0 0,0 0 1 16,1 1-1-16,2-3 0 0,3 0 0 0,-1 0 0 15,4-2 0-15,1-1 1 0,-1-2-1 16,4-1 0-16,-2-3 1 0,2 1-1 16,0-1 0-16,3 1 1 0,-2 0-1 15,1-2 0-15,0 3 0 0,1 0 1 16,-1 0-2-16,0 2 2 0,-2-1-2 0,1 1 1 15,-2 1 0-15,-1 0 0 0,-3-1 0 16,-1 1 0-16,0-1 0 0,-1-1 0 16,-3 1 0-16,1-2 0 0,-2 3-1 15,4 1 1-15,0 1 0 0,0 0 0 16,-1 0 0-16,0-1 0 0,-2 1 1 16,1-1-1-16,-1-1 0 0,-4 0-1 15,0 1 1-15,0 2 0 0,2 0 0 0,1 0-1 16,3 2 0-16,-1-1 0 0,2 0 0 15,2 2-1-15,1-1-1 0,-2 1 2 16,3-2-2-16,1 3 2 0,1-1-1 16,1 4 1-16,2 1 0 0,1 3 0 15,3 3 0-15,1 4 0 0,2 2 1 16,1 2-1-16,1 2 1 0,0 3-1 16,2 0 1-16,-1 7-1 0,-1-3 1 15,-2 0 0-15,1 3 0 0,-2 0 0 16,0-3 0-16,-2 1 0 0,1 0 0 0,0 1 0 15,4 1 0-15,2-1-1 0,2 0 1 16,5-1-1-16,4 1 0 0,7-4 0 16,3-3-1-16,3-1 0 0,4-2 0 15,6-4 0-15,2 0 1 0,2-4-1 16,4 0 1-16,2-3 0 0,2 2 0 0,2-3 1 16,-1 1 0-16,0 3 0 15,2-4-1-15,-2 4 1 0,1-1 0 0,-3 0 0 16,5 1 1-16,1 0-2 0,5-3 1 15,3-1 0-15,7-3 0 0,5-3 0 16,9-2 0-16,6-7 0 0,6-2 0 16,8-3 1-16,10-3 0 0,3 1 0 15,2-4 1-15,6 0 0 0,4 4-1 16,1 4 1-16,-3 5-1 0,-8 2 0 0,-3 3 0 16,-5 7 0-16,-8 2-17 0,-5 4 1 15,-9 1-165-15,-4-3-151 0,-3-1-390 16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1-20T17:16:39.34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2256 5493 495 0,'-13'6'128'0,"3"-4"6"15,1-2-56-15,2 1-27 0,0 0-12 16,1 0-4-16,-1 0-5 0,0-1-4 16,2 1-4-16,1 0-5 0,-1-1-4 0,2-1-3 15,1 1-3-15,1 0-2 0,-2 1-2 16,2-2-2-16,1 2-1 15,0 1-2-15,0-2-3 0,1 0 0 0,2 1-1 16,2 1 1-16,5 1 0 0,2 4 1 16,4-2 1-16,5 4 3 0,4 0 0 15,6 1 1-15,2-3-1 0,2 0 0 16,3-3 0-16,4 3 1 0,5-6-1 16,5 3 0-16,5 0 0 0,6-3 0 15,5 2 0-15,5-1 0 0,6 0 0 0,4 3 0 16,5-2 1-16,2 0-1 0,1 1 0 15,7-3 0-15,5-1 0 0,3 1 0 16,4-2 1-16,0-4-1 0,7 2 0 16,7 1 0-16,0 1 0 0,3-3 1 15,3 4-1-15,6-2 0 0,2 0 0 16,2-1 0-16,4-1 1 0,2-3-1 0,4-1 0 16,2 0 0-16,0-2 0 0,3-1 1 15,1 0-1-15,1-3 0 0,0 6 0 16,-4-1 1-16,-3 0 0 0,-3 3 3 15,-3-1 1-15,-7 0 0 0,-3 4 2 16,-4 1-1-16,-8-2 0 0,-4 2 0 16,-8 6-3-16,-8-1-1 0,-7 1 0 15,-8 0-2-15,-9-1 0 0,-8 2 1 16,-11 0-1-16,-9-1 0 0,-8-2 0 16,-11 1 0-16,-9-1 0 0,-7 1-1 0,-6-1 2 15,-6-2 1-15,-4-1 1 0,-8 1 0 16,-5 0 0-16,-8-2 0 0,-9 0 0 15,-8 0 0-15,-12-1-1 0,-9-1 0 16,-8 2-1-16,-7 1 1 0,-9 0-1 16,-8-3 1-16,-9 3-1 0,-9 1 0 15,-6 4-1-15,-10-3 0 0,-5 0 0 0,-10 4 0 16,-3-1 0-16,-7-2-1 0,-3 1 0 16,-3-1-1-16,1-1 0 0,-4 3-1 15,0-3 1-15,1 0-1 0,0 3 0 16,1-2 2-16,-1-1 0 0,3 1 0 15,2 0 1-15,1-1 0 0,3 0 1 16,1-1 0-16,3 0 0 0,5-1 0 16,1 0 1-16,4-1 0 0,6-1-1 15,4 0 1-15,4 0-1 0,2-3 0 16,7 4 0-16,6-3 0 0,1-2-1 0,4-1 2 16,7 2-1-16,5-1 2 0,7 2 2 15,7-2 0-15,4 3 1 0,7-1 0 16,4 1 0-16,6 2-1 0,7-1-1 15,3-1-1-15,3 0-2 0,6 1 0 16,5 0-1-16,6 3-1 0,3 0 0 16,5 0-2-16,2 6-1 0,7-2-1 0,1 3-3 15,4 1 0-15,4-1 0 0,3 1 0 16,7 2 3-16,6-2 1 0,3 1 1 16,7 0 2-16,6-1 1 0,6-2 1 15,6 2-1-15,3-3 1 0,4 2-1 16,7-3 1-16,7 1 0 0,7 2 0 15,7-1 1-15,6-5 0 0,11 2 1 16,11-1 0-16,8 2 0 0,4-2-1 16,6-4 1-16,8 3-1 0,6-1 0 0,4 0 1 15,6 1 1-15,5-4 0 0,6-2 1 16,7 2 1-16,0-7 0 0,9 6-1 16,6-2-1-16,3-5-1 0,6 5-1 15,3-1 0-15,3 1-1 0,6 3 0 16,-4-2-2-16,-1 2-20 0,-4 4-40 15,-8-1-111-15,-10 7-135 0,-12-2-335 16</inkml:trace>
  <inkml:trace contextRef="#ctx0" brushRef="#br0" timeOffset="9085.84">1919 8542 465 0,'-10'-1'113'0,"-2"0"1"15,3 0-59-15,-1 0-27 0,2 0-7 0,2 0-5 16,0 1-2-16,0-1-1 0,-2-2-1 16,2 1-2-16,-1 0 0 0,2 1-3 15,-2-1-4-15,0 0-1 0,3-1-1 16,3 4 1-16,-2-2 0 0,3 0 0 15,-3 0 1-15,5 2 0 0,-2-2 0 16,1 2 0-16,2-1 3 0,1 1-1 0,1 0-1 16,1 1-2-16,5 0 10 0,2 0 4 15,4 0 1-15,3-1-2 0,0 2 0 16,7 1 1-16,0-1 1 0,2-3-11 16,1 3-3-16,3 0-2 0,2-2-2 15,6 0 1-15,1-1-1 0,4 0 1 16,3-2 1-16,2-1-1 0,0 0 0 15,1-1 0-15,3-2 1 0,0 3-1 16,4 0 0-16,1 2-1 0,3-1 1 16,1 0 1-16,3 1-1 0,0 2 0 15,2-1 0-15,1 0 0 0,1 0 1 0,3 1 0 16,-1 0-1-16,3 1 0 0,0-4 0 16,3 0 0-16,0 1 0 0,0-3 0 15,1-3 0-15,2 2 0 0,1-2 1 16,-1 2-1-16,4 0 0 0,-2-1 1 0,0 2-1 15,-2 2 1-15,1 0 0 0,-1 0-1 16,0 1 0-16,-1-1 1 0,-1-1-1 16,-1 3 1-16,0-1-1 0,0 1 0 15,2 1 0-15,-2 2 1 0,0-3-1 16,-1 2 0-16,1-2 0 0,1 0 0 16,-3 1 0-16,2 0 0 0,0-3 0 15,0 1 0-15,0 1 0 0,2 0 0 16,-1 0 0-16,1-3 1 0,-2 0-1 0,1 3 0 15,-2 0 0-15,-2 1 0 0,0 0 0 16,-2 2 0-16,0 1 0 0,-4 1 1 16,0 2-1-16,0-2 0 0,-3 1 0 15,-1 1 1-15,-2 1-1 0,-1-2 0 16,-1 0 1-16,0 2-1 0,-3 1 1 16,0 0-1-16,0-2 1 0,-2-1 0 15,0-1 0-15,0 0 0 0,-1-3 1 0,2-2 0 16,0 0 0-16,1-1 2 0,-1 1 1 15,0-1 0-15,0-3 1 0,-2 2 0 16,0 0 0-16,0 0-1 0,1 0 0 16,-2-2 0-16,2 3-2 0,-4 1 0 15,0 1-1-15,-5-3 0 0,-2 0 0 16,-3 0-1-16,-1 1 0 0,-5-3 0 16,0 2-1-16,-1-1 1 0,1 2 1 15,0 1-1-15,0-3 1 0,-3 0 1 0,1 1 0 16,-1-2 0-16,-1-2 0 0,-2 0 0 15,-3-2 1-15,-1 0 1 0,1 3 0 16,-1-2 0-16,-3 4 1 0,1 1-2 16,-1 0 0-16,-1 2-1 0,0-2-2 15,-3 4-1-15,0-2 1 0,-3-2-3 16,0 1-4-16,-5 0-6 0,1-1-10 16,-3 1-10-16,-1-1-9 0,-1 0 1 0,-1-2-127 15,-1 2-119-15,-2 1-288 0</inkml:trace>
  <inkml:trace contextRef="#ctx0" brushRef="#br0" timeOffset="27059.37">6248 5913 564 0,'2'0'142'16,"0"2"8"-16,-2-1-66 0,0-1-25 15,0-2-5-15,-1 1-5 0,1 2-6 16,-1-3-2-16,-1 1-4 0,2-2-7 16,-1 1-6-16,0 0-5 0,1 2-4 15,-1-1-4-15,2 2-3 0,-1 3-5 16,1 7-2-16,0 1-1 0,-2 5-1 15,2 5-1-15,-1 5 2 0,-1 7 1 0,-1 3-1 16,0 2 0-16,0-1-1 0,1 5-3 16,-2-4-5-16,3-3-7 0,3-6-9 15,-1-3-12-15,2-4-12 0,1-4 0 16,0-5-138-16,1-5-130 0,0-2-321 16</inkml:trace>
  <inkml:trace contextRef="#ctx0" brushRef="#br0" timeOffset="27449.49">6532 6029 619 0,'0'0'139'15,"0"-1"3"-15,0 1-99 0,0 0-14 16,-1 0-7-16,0 0-5 0,-2-1-2 15,-1 3-4-15,-2 5-3 0,-1 2-3 0,0 5-3 16,-2 4-2-16,-1 6 0 0,3 3 1 16,3-2-2-16,2 0 1 0,2-2-1 15,4-3-1-15,4-3 0 0,2-5-3 16,2-2 1-16,4-3 1 0,4-3 2 16,1-4 0-16,3-4 1 0,1-3 3 15,1-3 5-15,1-2 5 0,-7-1 6 0,-2 0 3 16,-4-2 5-16,-4-1 1 0,-4 0 2 15,-6-3-3-15,-5-3-4 0,-2-2-6 16,-4 1-5-16,-5 2-4 0,-1 1-8 16,-4 1-5-16,0 5-6 0,-2 6-3 15,0 3-4-15,4 5-11 0,1-2-12 16,4 5 26-16,3 0-159 0,5-1-135 16,4 3-345-16</inkml:trace>
  <inkml:trace contextRef="#ctx0" brushRef="#br0" timeOffset="27778.34">7108 5999 670 0,'-5'2'145'0,"-4"-2"2"16,-1 0-118-16,-1-2-6 0,-1 4-4 15,0-2-6-15,1 1-3 0,3 0 0 16,0 2-2-16,2 0-3 0,2 3-4 15,2 1-1-15,2 3-1 0,3 1-1 16,2 1-3-16,2 1 0 0,5-2 0 16,4 0 1-16,2-4 0 0,3-1 1 15,2-2 3-15,2-3 5 0,0-3 5 16,0-2 5-16,-2 0 3 0,-4-1 3 16,-2-4 3-16,-5 0 3 0,-3-2 2 0,-5 0-3 15,-3-3-5-15,-5 1-4 0,-2-3-2 16,-3-1-6-16,0 0-7 0,-4 1-7 15,-2 1-5-15,0 3-5 0,-3 1-5 16,0 1-12-16,-1 4-10 0,0 3 4 16,4 1-128-16,4 2-9 0,2-2-109 15,7 2-219-15</inkml:trace>
  <inkml:trace contextRef="#ctx0" brushRef="#br0" timeOffset="28078.53">7561 5947 557 0,'3'3'136'16,"-4"-1"4"-16,-2-2-70 0,-3 2-40 0,2 0-7 15,-1 0-7-15,-1 1-7 16,1 0-4-16,0 2-2 0,4 0-1 16,1 1 0-16,1 0-1 0,5 1 0 0,1-1-2 15,5 1 1-15,6-2-1 0,4 2 1 16,4-3 0-16,2 0 0 0,1-2 2 15,1-2 6-15,-3-1 4 0,-4 0 3 16,-4-5 3-16,-6 3 6 0,-3-1 5 16,-5-2-2-16,-6-2-4 0,-5-1-7 0,-5-1-5 15,-4 0-8-15,-7-2-10 0,-6 0-15 16,-7 1-10-16,-3 4 12 0,-4 3-149 16,-2 1-131-16,-7 7-331 0</inkml:trace>
  <inkml:trace contextRef="#ctx0" brushRef="#br0" timeOffset="28744.81">5833 6008 480 0,'4'-4'126'0,"-3"1"6"0,-2-1-41 0,-3 0-44 15,0 1-9-15,-4 0-8 0,-2 2-6 16,-2 2-5-16,-1 0-5 0,-3 1-3 15,-2 0-5-15,0 2-1 0,-2 1-1 16,-2 2 1-16,-3 4-1 0,-5 3 0 16,-1 7-1-16,-3 7 0 0,-3 6-1 15,-2 6-1-15,-4 8 1 0,-3 4 0 16,1 3-1-16,-3 4 0 0,0 0 0 16,2 1 0-16,2-2 0 0,4-2-2 15,8-1-3-15,4-3-7 0,6-4-6 0,6-8-6 16,5-6-4-16,3-5 23 0,5-6-146 15,1-7-114-15,2-7-293 0</inkml:trace>
  <inkml:trace contextRef="#ctx0" brushRef="#br0" timeOffset="29114.15">4934 6697 514 0,'1'0'125'0,"-1"0"2"16,-1 1-74-16,-1 4-19 0,-1 1-7 0,0 5-11 16,-1 6-6-16,-1 4-3 15,1 4-1-15,0 5-4 0,0 2 0 0,1 1-1 16,1-1-1-16,1-4 0 0,2 2-1 15,0-4-1-15,1-6 1 0,2-1 0 16,2-3-1-16,-1-2 0 0,3-3 0 16,0-4 1-16,1-2 2 0,3-3 2 15,0-3 4-15,2-6 3 0,2-4 5 0,4-4 5 16,3-1 1-16,2-4 1 0,2 1-2 16,2-2-3-16,2 1-3 0,1 1-5 15,0 2-3-15,0-2-3 0,-1 3 1 16,-3 4-14-16,-2-1 50 0,-6 1-195 15,-2 2-137-15,-2-3-375 0</inkml:trace>
  <inkml:trace contextRef="#ctx0" brushRef="#br0" timeOffset="32664.87">10545 4050 627 0,'4'14'131'0,"-2"-2"5"16,-1 2-111-16,-2 0-7 0,1 2 4 15,0 4 2-15,-1-1 2 0,0-1 0 16,2 1-3-16,-1 3-2 0,2 3-5 16,-1 5-5-16,0 5-3 0,0 9-3 15,0 5-1-15,0 9-2 0,0 9-2 0,-1 10 1 16,-1 6-1-16,-2 7 1 0,0 2-2 15,0 10 1-15,-3 4-1 0,-2 0 0 16,-1-4 0-16,1-3-1 0,2-4 0 16,0 0 2-16,-1-8-1 0,0-7 1 15,1-8 1-15,3-5 1 0,-1-2 1 16,0-6 2-16,2-7-1 0,2-7 1 0,2-9 1 16,2-1-2-16,3-5 1 0,1-6-1 15,2-5 0-15,1-3 0 0,2 1 0 16,1-5 0-16,7-1-1 0,2-4 0 15,6-1-1-15,6-4 0 0,5-4 0 16,8-6-1-16,5 0 0 0,5-5 1 16,5 1-1-16,6-3 0 0,10 1 0 15,4-2 0-15,6 4 0 0,3 0-1 16,9 2 1-16,3-2-1 0,6 4 1 0,1 1-1 16,5-1 0-16,9 2 1 0,4-1 0 15,1 2 0-15,5 2 0 0,5 0 0 16,6 3 0-16,9 0 0 0,0-1 1 15,5 3-1-15,6-4 1 0,2-1 0 16,2 2 0-16,10-6 0 0,-10 2 0 16,19 2 0-16,1-3 1 0,5-1-2 15,7 2 2-15,3-1 0 0,-6 2-1 0,14 1 0 16,-13-4 0-16,8 4-1 0,-2 3 1 16,0-3-2-16,0 0 1 0,2-1-1 15,1 1 0-15,-2 0 1 0,-6 0-1 16,-1 3 1-16,-9 2 0 0,3 2-1 15,-7 4 1-15,-12 1 0 0,0 3-1 16,-13 0 1-16,-5 0-1 0,-6 4 0 16,-8-2 0-16,-10-3 1 0,-8-1-1 0,-12 1 1 15,-8-1 0-15,-7-5 0 0,-10-2 0 16,-13 0 0-16,-9 0 1 0,-9-4 0 16,-7-3 0-16,-6-1 0 0,-7-2 2 15,-6-1 1-15,-3-4 0 0,0-6 1 16,-2-5 0-16,-1-3-1 0,-2-2 1 15,-3-3-1-15,-2-4 1 0,-1-9-2 16,-4-6 0-16,-3-3-1 0,-2-9 0 0,0-10-1 16,2-8-1-16,-1-10-2 0,0-4-2 15,1-6 1-15,1 1 0 0,2-3 0 16,0-2 0-16,-2 1 0 0,0 2 2 16,-1 3 0-16,-1 9 0 0,1-5-1 15,-3 7 1-15,-1 8-1 0,0 7 1 16,-2 5 0-16,-1 3 0 0,-1 7 0 15,-2 7 1-15,0 4 0 0,1 0-1 0,0 0 1 16,2 4-1-16,0 1 0 0,1 1 0 16,0 3 0-16,-3 1-1 0,-2 3 0 15,-1 1-1-15,-4 2-1 0,1 3-1 16,-4-1 0-16,-1 3-1 0,-3 1 0 16,-3 2 1-16,-6 6-1 0,-2 2 2 15,-3 0 1-15,-4 3-1 0,-5 2 1 16,-6 4 1-16,-4 2 0 0,0 1 0 0,-7 1 0 15,-7 2 0-15,-7-1 1 0,0 0 1 16,-4 1-1-16,-3 0 0 0,-7-2 0 16,-4 3 0-16,1 0 0 0,-4 1 0 15,-6-2 0-15,0-2 0 0,-8 1 1 16,-1 1-1-16,-3-1 0 0,-3-1 1 16,-6-2-1-16,-4 5 0 0,-6 0 1 15,3-1-1-15,-9-3 0 0,-2 2 0 16,-4 1 0-16,-2 0 0 0,-2-2 1 0,-4 1-1 15,-6-1 0-15,-1 2 0 0,-1 1 0 16,0-3 0-16,-6-1 0 0,5 3 0 16,-1-3 0-16,0 0 0 0,5 1 0 15,-3-1 0-15,4 1 0 0,2 2 0 16,-3-5 0-16,1 0 0 0,-1 2 0 16,-2 2-1-16,6 1 2 0,-6 0-2 15,7-3 2-15,4 6-1 0,1-3 0 16,13 1 0-16,-3-3 0 0,1 1 0 0,3 0 0 15,5 0 0-15,-5 1 0 0,2 3 0 16,-8 1 0-16,8-2 0 0,-4 1 0 16,3 2 0-16,-2 1 0 0,5 1 0 15,-5-2 0-15,6 1 0 0,0 2-1 16,4-1 1-16,0-1 0 0,4 1 0 16,3 1 0-16,7 0 0 0,1-5 0 15,5 0 0-15,6 1 0 0,6 0 0 0,6 2 0 16,9-2 0-16,6 1 0 0,10 0 1 15,8 1-1-15,6-2 0 0,8 0 0 16,7-4 1-16,5-1-1 0,7 1 1 16,3-1-1-16,4 0 1 0,3 1 1 15,0 0 0-15,3-2 0 0,0 2 1 16,1-1 0-16,-1 0 0 0,2-1 1 16,-2 1 0-16,0 0-1 0,0 0 0 15,0 0-1-15,0 0 1 0,0 1-1 0,0-2 0 16,-2 2 0-16,4-1 0 0,-2 0-1 15,0-1 0-15,0 2 0 0,0-2-1 16,0 1-1-16,1 0 1 0,-1-1-1 16,0 1 0-16,0 0 0 0,0 0 0 15,0 0-1-15,-1 0 1 0,-2 4-2 16,1 3 1-16,-2 2 0 0,-2 2-1 16,0 4 1-16,-3 2 1 0,0 2 0 0,1-4 0 15,2-1 0-15,0-2-1 0,3 1 0 16,2-6 0-16,2 2 0 0,1-3-1 15,2 0 1-15,-1 4 0 0,2-2 1 16,-1-2-2-16,-1 2-7 0,-2 0-9 16,-2 2-21-16,-3 3-13 0,-5 1 163 15,-5 3-292-15,-5 1-152 0,-5 5-409 0</inkml:trace>
  <inkml:trace contextRef="#ctx0" brushRef="#br0" timeOffset="34562.44">12022 3694 236 0,'-2'6'66'0,"1"-1"6"0,0-3 3 0,0-2-21 16,1 3 0-16,-1-3 2 0,1-4 1 15,0 2 1-15,-2-2-5 16,1-1-11-16,1 1-10 0,-1 0-8 0,-1-2-2 16,1 3-2-16,-1 0-2 0,1 0-2 15,-1-1-2-15,-1 2 1 0,0-1 2 16,2 0 1-16,-1 0 2 0,0 1 2 15,-1 0 1-15,3 2 2 0,-1-3 0 16,1 5-1-16,0-2-1 0,0-2-2 0,0 2-2 16,0 0-3-16,0 0-3 0,0 0-3 15,0 0-4-15,-1 2-2 0,1-1-3 16,0 0-1-16,-1 4 0 0,1 4 1 16,-1 4 2-16,-1 2 1 0,1 6 0 15,0 6 2-15,0 3-1 0,1 5 0 16,0 3-2-16,1 2-1 0,0 3-1 0,-1 3-1 15,1 4 0-15,-1 4 1 0,-2 2-1 16,1 3 0-16,-2 9 0 0,-1 3 0 16,0 5 1-16,-3 7-1 0,0 4 1 15,0 2 0-15,-1 2-1 0,0 1 1 16,2 1 0-16,-1 3 0 0,2-2 0 16,3-3 0-16,-3 1-1 0,2-3 0 15,0-1 0-15,-2-3 0 0,0-3 0 16,0-6 0-16,-1-5 0 0,-1-7 0 15,1-1 0-15,-1-8 0 0,1-3 0 16,0-5 0-16,1-5 0 0,0-6 0 0,3-5-1 16,2-6 0-16,0-6-3 0,1-10-6 15,1-3-6-15,2-3-8 0,-2-6-23 16,0-6-141-16,0-6-145 0,-4-11-357 16</inkml:trace>
  <inkml:trace contextRef="#ctx0" brushRef="#br0" timeOffset="35131.87">10563 2302 562 0,'2'2'127'16,"-1"3"4"-16,-1 6-70 0,-1 5-37 16,0 1-2-16,0 7 1 0,-1 6 1 0,-1 3-2 15,0 0-2-15,1 3-4 0,1 2-3 16,0 2-6-16,2-1-5 0,0 1-15 15,1-5-13-15,3 2 32 0,-3-6-157 16,1-4-125-16,1-5-318 0</inkml:trace>
  <inkml:trace contextRef="#ctx0" brushRef="#br0" timeOffset="35447.51">10851 2523 486 0,'-8'8'107'16,"0"1"4"-16,-1 3-63 0,-1 2-38 15,1 2 1-15,5 0-1 0,2-2 1 0,4-2-1 16,5-2-3-16,6-5-2 0,4-3 0 16,3-5 0-16,2-5 0 0,2-1-1 15,-1-3 1-15,0 0 1 0,-2-2 4 16,-5 3 7-16,-2 0 8 0,-4 4 7 15,-4-1 4-15,-5 2-2 0,-5-3 0 16,-4 0-6-16,-4-2-8 0,-3 2-10 0,-2-2-8 16,-2 3-5-16,1 2-3 0,-2 2-15 15,2 0 0-15,2 2-136 0,2-1-126 16,2 3-320-16</inkml:trace>
  <inkml:trace contextRef="#ctx0" brushRef="#br0" timeOffset="35724.4">11100 2475 563 0,'3'5'116'0,"-2"-1"2"16,0 2-109-16,0 2-3 0,3 1 0 16,0-1 0-16,3 1 0 0,1 0-1 15,7-1-1-15,2-2-1 0,5 0 0 16,1-1 0-16,1-2-1 0,0-3-1 0,1 0 1 15,-2-1 0-15,-3-2 2 0,-3-2 7 16,-3-1 7-16,-2 0 7 0,-3-2 7 16,-3-1 4-16,-5-2 0 0,-3-2-1 15,-5-2-8-15,-3-1-6 0,-5 1-9 16,-1 1-9-16,-4-2-8 0,-3 4-4 16,-3 3-9-16,-2 3-12 0,0 4-5 15,-1 4-125-15,3 0-120 0,1 3-298 16</inkml:trace>
  <inkml:trace contextRef="#ctx0" brushRef="#br0" timeOffset="36164.25">11576 2393 523 0,'-4'7'110'16,"0"0"4"-16,1-2-99 0,1 0-1 16,2 0 1-16,0 4-2 0,1 2 0 15,0-1-3-15,4 1-3 0,-1-1-3 16,6 2 1-16,3-2 0 0,1-3 0 16,6-1 2-16,2-3 0 0,2-3 0 0,1-2 0 15,-2-2 0-15,-1-3 3 0,-3-2 3 16,-4-2 3-16,-3-1 3 0,-5 1 4 15,-4-3 2-15,-2 0-3 0,-5-2-3 16,-4 2-4-16,-5 0-9 0,-6-1-12 16,-6 0-9-16,-6 7-10 0,-1 1-3 15,-2 5-125-15,0 2-118 0,0 2-287 16</inkml:trace>
  <inkml:trace contextRef="#ctx0" brushRef="#br0" timeOffset="36374.39">12211 2064 588 0,'24'10'128'0,"-8"3"3"16,-9 1-79-16,-5 8-39 0,-3 7 2 0,-6-1 1 15,-2 4 0-15,-3 1-1 0,0-4-2 16,1 3-3-16,3-4-11 0,0-2-9 15,1-1-132-15,1-3-122 0,-3 4-316 16</inkml:trace>
  <inkml:trace contextRef="#ctx0" brushRef="#br0" timeOffset="36797.37">12190 2073 631 0,'13'-6'141'16,"2"3"10"-16,3-3-90 0,0-2-32 15,3 0 1-15,-1 0 2 0,-1 4 2 0,-2-2-6 16,0 2-10-16,-1 6-7 0,-1 1-4 16,0 3-4-16,-2 1-2 0,-3 3-3 15,-3 5 0-15,-3 1 0 0,-6 1-1 16,-3 4 0-16,-7 3 0 0,-6 4-3 15,-2 0-2-15,-1-4 1 0,-1-2-2 16,0-4 1-16,4-5 2 0,5-4 1 0,4-6 2 16,7-1 2-16,3-5 2 0,6-2 1 15,5 1 0-15,3-1-1 0,5 1 0 16,3 2 0-16,2 2 0 0,-1 2-1 16,2 4 1-16,0 4 0 0,-2 0 0 15,-1 1 2-15,-3 2-1 0,-3 1-1 16,-4 3 1-16,-3-2-2 0,-5 4 0 15,-5-2 0-15,-6 3-1 0,-6 1 0 16,-8-1 1-16,-7-1 1 0,-7-1 0 0,-7-2 1 16,-7 0-3-16,-7-4-14 0,-1-5-15 15,0-2-3-15,2-4-129 0,2-2-127 16,-1-5-312-16</inkml:trace>
  <inkml:trace contextRef="#ctx0" brushRef="#br0" timeOffset="37546.78">10932 4597 409 0,'-2'-10'111'0,"1"-1"4"16,0-1 4-16,0 0-93 0,-1 0 3 16,0 1 4-16,1 3-4 0,-2 2-1 15,1 0 1-15,-4 2-5 0,0 2-4 16,-4 0-5-16,-1 3-4 0,-3 2-3 16,-3 1-2-16,-1 3-5 0,-1 4 0 0,-1 4 0 15,0 5 0-15,1 5 1 0,0 3-2 16,4 2 1-16,1 2-1 0,3 3 1 15,4-4-1-15,5-1 0 0,3-4 1 16,6-4 0-16,5-3-5 0,3-2-3 16,1-5-5-16,4-2-5 0,2-4-6 15,3-4 16-15,1-2-140 0,0-3-110 0,-1-2-291 16</inkml:trace>
  <inkml:trace contextRef="#ctx0" brushRef="#br0" timeOffset="37828.04">11070 4733 552 0,'0'-1'141'16,"0"0"7"-16,-1 1-62 0,0 0-45 16,0 2-9-16,-2 2-8 0,-1 0-7 15,0 2-8-15,1 2-6 0,-1 3-2 0,3 2 1 16,2-1-1-16,1 1 0 0,4 0 0 16,2-2 1-16,1 0 0 15,5-2 1-15,-1-4 0 0,1 0 0 0,2-4 0 16,2-2 1-16,-2-2 0 0,0-1 0 15,-4-2 2-15,-1-1 5 0,-4-1 5 16,-2 0 4-16,-4-1 2 0,-2-2 0 16,-6-1-1-16,-3-2-3 0,-4-3-6 15,-2 3-11-15,-2 3-6 0,1 0-4 0,-2 2-8 16,5 7-11-16,1 3-17 0,3 1-6 16,3 2-122-16,2-2-127 0,3 1-308 15</inkml:trace>
  <inkml:trace contextRef="#ctx0" brushRef="#br0" timeOffset="38480.25">11482 4784 543 0,'-1'-4'127'15,"-1"-1"6"-15,-3-3-74 0,-1-3-25 16,0 2-3-16,0 1-1 0,-2 2-4 15,-1 2-6-15,-1 1-5 0,0 3-6 16,-4 6-4-16,-1 1-3 0,0 7-3 16,-3 1-1-16,4 4-2 0,1 3-4 0,3-2-2 15,3 1 0-15,5-4-2 0,3 0 0 16,6-2 0-16,2-4 2 0,3-2 4 16,3-3 2-16,5-2 1 0,0-3 1 15,2-4 1-15,0-5 1 0,-1-4 1 16,0-1 1-16,-4-5 0 0,-1-3 3 15,-4-5 2-15,-1-1 2 0,-4-5 2 0,-1-3 4 16,-3-3 1-16,-3-3 2 0,-1 0-1 16,-1-1-2-16,-4-4-2 0,-1 0-1 15,-2 0-5-15,0 5-1 0,2 6 3 16,-1 4 5-16,1 5 4 0,3 10 1 16,3 7-1-16,-1 5-2 0,2 4-3 15,1 4-6-15,2 7-5 0,1 7-4 16,1 5-2-16,0 5 1 0,2 6 2 15,1 8 2-15,-1 3 0 0,1 3 0 0,1 1-1 16,-1 0-1-16,0 0 6 0,1-1-24 16,1-3 0-16,2-6 0 0,0-6-1 15,0-4 1-15,0-6 2 0,2-4-6 16,0-7 24-16,2-4 0 0,-2-7 1 16,1-4 0-16,2-7 0 0,0-6 0 15,0-7 0-15,-3-6 0 0,-1-3 0 0,-2-1 1 16,-3-3 0-16,-4 0 1 0,-3 4 3 15,-2 6 1-15,-1 3 5 0,-2 6-2 16,-4 4 1-16,-4 13-2 0,-2 9-1 16,-5 9-2-16,0 6-3 0,0 7-4 15,0 7 1-15,5 1-1 0,7 0 2 16,8-2 1-16,11-4 0 0,7-6 1 16,5-2 0-16,7-5-1 0,4-3 0 15,4-3-6-15,2-5-19 0,-1-3 67 0,0-3-217 16,1-4-150-16,-3-5-404 0</inkml:trace>
  <inkml:trace contextRef="#ctx0" brushRef="#br0" timeOffset="43432.5">11949 6242 297 0,'-10'4'102'0,"0"-2"5"16,2 1-14-16,0 0-26 0,2-2-8 15,1 0-10-15,-1-2-15 0,3 0-5 16,0-1-1-16,-1 1-3 0,2-1-2 0,0-1-3 16,1 1-2-16,1 2-4 0,1 0-3 15,0 0-4-15,0 1-5 0,0 0-2 16,1 1-1-16,1 1-1 0,-1 2 0 16,2-1 0-16,2 2 2 0,1 0 3 15,3 1 3-15,4-1 5 0,4 2 4 16,4-2 5-16,2-3 2 0,4-1 3 15,5 0-1-15,5-1-2 0,3-1-4 16,3-1-4-16,1-2-3 0,4-1-3 0,-1 1-3 16,-2-2-1-16,-3 0-1 0,-4 1 0 15,-5 0-1-15,-5 2-1 0,-7 2-1 16,-4 1 0-16,-5 0-1 0,-7 1 1 16,-2 2 0-16,-4 2 1 0,-4-1 1 15,-3 2 1-15,-2-1-1 0,-2 2 2 16,-2-1 0-16,-4-2-2 0,-1-1 0 0,-3 0-1 15,-3-1 0-15,-3-1 0 16,-2-1-1-16,-3-2-1 0,-2-1 0 0,-3 0-1 16,-4-3-4-16,-1 0-2 0,1 0-1 15,-1 1-1-15,2 4 0 0,0-1 0 16,4 4 0-16,5 1 2 0,2 1 3 16,3 3 0-16,5-3 1 0,6 0 0 15,5-1-1-15,4-1 0 0,6 1 1 16,8 0-1-16,4-2 3 0,4 0 2 0,5 0 3 15,6-2 3-15,2-2 3 0,5 1 3 16,3-2 1-16,3 2-2 0,4-2-1 16,2 2-2-16,1 2-1 0,2 0-2 15,-2 0-2-15,-1 1-2 0,-3-3 1 16,-5 2-2-16,-6 0 1 0,-5-2 0 16,-6 1-1-16,-5 0 0 0,-6 0 1 0,-3 2 0 15,-4-2 2-15,0-1 0 16,-5 0 2-16,-1 0 0 0,-2-2 0 0,-5 0-1 15,-3-1 0-15,-5 2-2 0,-4 0-2 16,-5-4-3-16,-6 2-1 0,-3-2-1 16,-5 1-1-16,-4-3 0 0,-5-2 1 15,2 1 0-15,2 1 1 0,3 1 3 16,5 2-1-16,5 0 2 0,7 4 0 16,8 0 0-16,6 1 0 0,2 1 0 15,6 0-3-15,4 2 1 0,5-1 3 0,5 0 4 16,5 0 3-16,4 0 2 0,5-2 5 15,8 1 5-15,5-2 3 0,4-3-2 16,2 0-4-16,2-3-2 0,2-1-4 16,-4 2-2-16,-2-3-3 0,-6 1-6 15,-5 2-13-15,-3-1-17 0,-5 2 13 16,-6-1-175-16,-3 0-157 0,-1-7-393 16</inkml:trace>
  <inkml:trace contextRef="#ctx0" brushRef="#br0" timeOffset="45128.63">12490 6779 530 0,'1'2'130'15,"-1"-2"7"-15,0-2-78 0,-2 1-7 16,1 0-3-16,-2-3-7 0,-2-3-6 15,1 1-5-15,-2-1-5 0,-1-2-10 16,-1 1-4-16,-2-1-4 0,-2 0-1 16,-1 0-4-16,-1 2-1 0,-3 0-1 15,2 4 0-15,-3 0-2 0,3 3-1 16,0 3 0-16,1 6 0 0,5 2-1 16,1 4-1-16,1 2 1 0,5 4-2 0,2-1 0 15,3 0-1-15,3-3 0 0,1 0 1 16,0-4-1-16,3-4 1 0,0-3 1 15,1-2 1-15,0 0 2 0,1-2 2 16,0-4 4-16,-1-2 3 0,0 3 4 16,0-2 3-16,-1-2 2 0,-2-3 2 15,0 0-1-15,-2 0-1 0,0 3-1 0,-3-3-3 16,0 3-2-16,-1 2-2 0,-1 1-2 16,0 2-3-16,0 2-2 0,0 2-3 15,2 4-1-15,2 3 0 0,0 2 1 16,4 3-1-16,0 3 2 0,0 2 1 15,1-2 0-15,-1 2 0 0,1 0 0 16,-1 2-2-16,-2 2 0 0,-1-1-1 16,-1 4-2-16,-2-1 0 0,-4-2 0 15,-4 2-1-15,-1-3 2 0,-5-2 1 0,-5 1 1 16,-2-2 0-16,-6-2 2 0,-4 1 0 16,-1-3 0-16,-1-3 0 0,2-3-2 15,1-7-3-15,2-5-5 0,5-5-5 16,4-5-11-16,5-8-11 0,6-4-9 15,2-7-3-15,7-5-49 0,2-2-69 16,6-6-106-16,6 0-236 0</inkml:trace>
  <inkml:trace contextRef="#ctx0" brushRef="#br0" timeOffset="45576.58">12705 6557 648 0,'7'-10'162'0,"-1"3"9"15,-3 2-104-15,-1 1-13 0,-1 5-10 16,-2 4-9-16,-2 7-13 0,-2 6-9 0,-2 5-6 16,-3 8-3-16,0 6-1 0,0 3 2 15,2 2-1-15,1 0 0 0,4-3-1 16,2-2-2-16,3-4 0 0,2-5 0 16,6-6-2-16,1-4 0 0,6-5 1 15,1-4-1-15,0-3 1 0,-1-4 0 16,1-3 1-16,-2-4 1 0,0-1 0 15,-2-2 1-15,-2-3 2 0,0-1 2 0,-1 0 0 16,-1 1 0-16,-3 1 0 0,-1 2 0 16,-2 3-2-16,-2 1-4 0,-1 4-2 15,1 3-1-15,-2 3 0 0,1 4 0 16,1 0 0-16,0 2 0 0,4 1 2 16,-1-2-1-16,3-2 1 0,3-2-1 15,3-3 0-15,2-3 1 0,2-2-1 16,0-2 1-16,1-1 2 0,-1-1 2 15,-3 0 2-15,-2-1 5 0,-5 1 4 0,-2 0 5 16,-2 2 2-16,-4-1 0 0,-4-2-2 16,-2 2-3-16,-5-3-5 0,-1 1-7 15,-5-1-7-15,0 1-5 0,-4 1-9 16,-1 3-10-16,0-1-12 0,4 1-25 16,0 1-9-16,3-1-130 0,5-1-142 15,5-4-327-15</inkml:trace>
  <inkml:trace contextRef="#ctx0" brushRef="#br0" timeOffset="45995.27">13273 6591 641 0,'17'-7'161'0,"-8"1"3"0,-4 1-78 16,-1 2-47-16,-3 8-9 0,-1 3-6 15,-3 7-8-15,-1 2-7 0,-2 6-3 16,0 3-1-16,-1 6 0 0,0-1-1 0,1 1-1 15,2-2-2-15,1 0 1 0,3-2-1 16,3 0-1-16,-1-1 0 0,1-2 0 16,0-4-1-16,1-1 1 0,-2-3-1 15,1-2 0-15,-2-7-1 0,0-3 1 16,0-4 1-16,1-2 0 0,0-5 1 16,1-2 1-16,1-6-1 0,3 1 1 15,1-1-1-15,2-1 0 0,-1 0 0 16,3 5 0-16,0 1-1 0,1 3 1 0,0 3-1 15,1 3 1-15,-1 1-1 0,1 3 0 16,-3 0 0-16,1 2-1 0,-4 0 1 16,0 3-1-16,-5-2 1 0,-1 1-1 15,-3 0 0-15,-3 1 0 0,-5-1 0 0,-3 1 0 16,-6 0 1-16,-1 2-2 0,-2 1-5 16,0 0-4-16,-2-1-4 0,2 0-11 15,1-4-9-15,3-1-7 0,3-4-3 16,3-5 1-16,3-4 62 0,7-3-173 15,5-1-109-15,7-2-304 0</inkml:trace>
  <inkml:trace contextRef="#ctx0" brushRef="#br0" timeOffset="46572.99">13647 6881 603 0,'10'1'153'0,"-4"-2"13"0,-3-1-91 16,-5 1-11-16,-3-1-6 0,-3 2-7 15,-3-1-11-15,-2-5-11 0,-1 4-12 16,0 3-9-16,-1-2-3 0,3 3-2 16,0 3-1-16,1 2-2 0,2 7-1 0,0 0 0 15,2 0-1-15,3 1-1 0,3 0 0 16,2-3 1-16,3-3-1 0,4 0 1 16,1-5 0-16,2-2 0 0,1-1 1 15,2 0 1-15,1-2 0 0,-1-1 0 16,3-3 1-16,-2 1 1 0,2-3 0 15,-1 0 1-15,-3-2 1 0,-2 1 0 16,-1-1 0-16,-3 3-1 0,-3 1 1 16,-2 3-3-16,-2 4-1 0,-1 4-1 15,-1 2 1-15,-2 3-1 0,1 1 1 0,0 0-1 16,2 0 1-16,1 1-1 0,3-1 0 16,4-1-1-16,3-3 0 0,2-2 1 15,1 0-1-15,1-4 1 0,-1-4 1 16,-2-5 1-16,-2-1 0 0,0-3 1 15,-3-2 0-15,2-3 2 0,1-3 3 0,3-1 1 16,1-3 2-16,2-5 1 0,1-4 1 16,-1-4 0-16,-3-1-1 0,-1-5-2 15,-3-3-1-15,-3-1-1 0,-3 2-2 16,-1 6-1-16,-1 7 2 0,-1 4 3 16,0 9 1-16,-2 6-1 0,0 9-2 15,-3 8 1-15,1 7 0 0,-4 5-3 16,-1 10-2-16,-1 7-1 0,1 12 0 15,2 7 1-15,2 3 0 0,3 1 0 16,5 0-1-16,5-2 0 0,2-3-2 0,3-7 0 16,4-3-5-16,1-6 5 0,2-4-28 15,1-5 3-15,2-6-16 0,2-7-29 16,1-5 45-16,0-7-180 0,7-4-156 16,0-10-342-16</inkml:trace>
  <inkml:trace contextRef="#ctx0" brushRef="#br0" timeOffset="47052.06">14743 6902 582 0,'5'-2'138'0,"-2"1"6"0,-2 1-83 15,-1 1-36-15,1 4-2 0,-1 4 0 0,0 3-4 16,0 4-8-16,0 3-6 0,2 4 0 16,-1 1-2-16,2 1-1 0,2-1-1 15,3-2 0-15,0-3-1 0,1-2-1 16,-3-4 1-16,2-2 3 0,-1-4 5 16,-1-4 6-16,2-6 5 0,-1-3 6 15,3-2 6-15,2-4 4 0,-1-4-3 0,0-6-3 16,-2 0-5-16,-1 0-7 0,-3-3-4 15,-3-1-6-15,0 0-4 0,1 2-2 16,-1 5-2-16,-1 1-2 0,1 4-4 16,1 2-7-16,2 4-16 0,0 4-15 15,2 3-12-15,0 2-1 0,3 4-125 16,0 1-125-16,2 1-289 0</inkml:trace>
  <inkml:trace contextRef="#ctx0" brushRef="#br0" timeOffset="47676.08">15225 6987 566 0,'3'3'136'0,"-2"-2"11"16,-2-1-97-16,-2-2-10 0,-4-2-4 16,-4-1-1-16,-3-1-8 0,-6 1-11 15,-2 1-10-15,-4 3-3 0,0 1-2 16,0 3-2-16,3 4-2 0,5 3-4 0,2 2-4 16,5 2 0-16,4-5-3 0,3 1 1 15,4 0 0-15,3-4 2 0,1-5 5 16,4-6 5-16,4 0 2 0,5-3 5 15,4-1 4-15,3 1 5 0,1-1 4 16,2 4 1-16,-3 1 0 0,-4 1-1 16,-4 2-1-16,-4 0-5 0,-4 0-4 15,-4 2-5-15,-1-1-2 0,0 2-2 16,-2 0 0-16,0 1-1 0,0 4 1 16,-1-1-1-16,1 3 0 0,1-1-1 0,1 1-1 15,6-2-1-15,3 0 0 0,1-4 1 16,3-2 1-16,0-1 0 0,2-2 2 15,-1 0 3-15,0-1 1 0,-1 2 0 16,1 1 1-16,0 0 0 0,1 2 0 0,-2 0-2 16,-1 1 0-16,-2 3-2 15,-3-2 0-15,-2 2-1 0,-1-1-1 0,-3 0 0 16,0 1-1-16,-1-1 0 0,-1 0 1 16,-1-2-1-16,0-1 2 0,-1-1 0 15,0 0 2-15,0-3 2 0,0 1 1 16,0-1 2-16,1 0 0 0,0-1 1 15,1-3 1-15,2-1-1 0,1 1 0 16,2-4-3-16,1-2-1 0,3-1 0 16,1 0-2-16,4 1-1 0,-2 0 0 15,-1 0-1-15,-1 3 1 0,1 0-1 0,0 1-1 16,2 3 1-16,-2-1 0 0,-1 2 0 16,2 1-1-16,-1 2 0 0,-2 1 0 15,0 3 1-15,-4 3-1 0,-2 3 2 16,-3 1 0-16,-3 2 0 0,1 3 1 15,-2 2 1-15,-2 2-2 0,-1-4 1 16,1 0-2-16,1 3-2 0,-2-2-3 0,-1-4-8 16,-4 1-17-16,-2-3-13 0,-1 0-93 15,-6 0-37-15,-5-3-114 0,-11-5-236 16</inkml:trace>
  <inkml:trace contextRef="#ctx0" brushRef="#br0" timeOffset="49187.87">12385 6279 474 0,'-2'4'114'0,"-2"2"5"0,1-1-41 16,0-3-54-16,1 2 2 0,0-2 1 15,2-1 3-15,3-2 1 0,1-2 1 0,4-3 2 16,3-1-1-16,1-1-4 0,3-3-2 16,6 1-4-16,0 0-4 0,3 2-7 15,2 2-4-15,6 2-4 0,4 2-1 16,8 3-1-16,2 2 0 0,8 0-1 16,0 0 1-16,5 6-1 0,1-1 0 15,-2 1-1-15,-6 2 0 0,0 0 1 16,-3 3-1-16,-7-1 0 0,-7-5 0 15,-5 2 1-15,-4-3-1 0,-8-3 0 16,-6 0 2-16,-6-2 2 0,-6-3 1 0,-6 0 1 16,-9-3-1-16,-8 0-1 0,-6-7-1 15,-4 0-2-15,-7-5-4 0,-5 0-3 16,-4 0-2-16,0-2-1 0,1 2 2 16,2 6 1-16,0 0 1 0,4 2 2 15,3 0 1-15,9 3 3 0,6 2 3 16,4 0 1-16,6 0 4 0,6 2 2 0,4 0-2 15,2 3 0-15,6-2 0 0,5 2 2 16,0-1-1-16,7 0-3 0,1-1-1 16,2-1 0-16,1 0 1 0,-1-3 0 15,2 1-5-15,-1-4-10 0,0-1-29 16,-2-2-142-16,3-4-146 0,-2-4-378 16</inkml:trace>
  <inkml:trace contextRef="#ctx0" brushRef="#br0" timeOffset="49952.84">13498 3480 542 0,'-1'-10'128'0,"0"1"7"16,-1 2-87-16,-1 3-1 0,1 2-3 16,0-1-2-16,0 3-5 0,-2-2-5 15,2 4-6-15,0-2-5 0,0 3-4 16,-1 0 0-16,0 5-1 0,0 2 1 16,1 4 0-16,-1 8-2 0,-1 4-2 0,1 7-2 15,0 9-3-15,0 8-2 0,-1 6-3 16,2 10-2-16,1 1 0 0,-2 12 0 15,0 4-1-15,2 4 0 0,-1 4 1 16,2 6 0-16,-2 1 1 0,-1 4-1 16,-1-2 0-16,3-1 0 0,1 0 0 15,-1 0-1-15,0-3 1 0,2-2 0 16,4 2 0-16,0 1 0 0,-1-3 0 0,-1-3 0 16,1-6-1-16,0-5 1 0,3-6 0 15,-5-9-1-15,0-8 0 0,1-7 1 16,-2-7-1-16,0-6 1 0,-2-3-1 15,-2-4 1-15,1-4-1 0,0-6 1 16,0-5-1-16,1 0 1 0,0-2 0 16,0-4-1-16,1-3 1 0,-1-4-1 0,1 0-1 15,1 0-2-15,-1-1-2 0,0 0-5 16,0-1-7-16,0 0-9 0,0 2-20 16,0-1 24-16,1 0-157 0,-1-1-133 15,1 0-335-15</inkml:trace>
  <inkml:trace contextRef="#ctx0" brushRef="#br0" timeOffset="51626.77">12251 3594 414 0,'3'4'111'16,"1"-1"7"-16,-4-4-23 0,1 1-49 16,-2-1-10-16,1 1-1 0,0 0 0 15,-1-3-4-15,-2 1-6 0,0-1-6 0,0 0-4 16,0 1-4-16,-1-3-6 0,1 2-3 16,1 1-2-16,1 1 1 0,0 0-1 15,1 1-1-15,0-1 0 0,-1 1 0 16,1 1-1-16,1 0-1 0,-1 2 3 15,0 0 1-15,1 3 3 0,-1 2 4 16,-1 1 3-16,1 4 2 0,-3 1 2 16,0 1 0-16,0 5-1 0,-2-2-2 15,1 2-3-15,-1 2-1 0,-1 0-1 16,2 3 0-16,-2 1-1 0,2 2 0 0,0 3-1 16,-1 1-1-16,1 5-1 0,-1-1 0 15,-1 2-2-15,1 7 1 0,1 3-2 16,1 4 1-16,1 5-1 0,-1 2 0 15,-1 7 1-15,1 0-1 0,-1-1 0 16,0 2 0-16,0-3 0 0,0-2 0 16,3 0 0-16,2-1 0 0,0-3 0 15,3-4-1-15,-1 0 1 0,4 3-1 0,0-1 1 16,3-1-1-16,1-1 0 0,3 1 0 16,1 2-1-16,1-4-1 0,-1-5-1 15,-3-4 0-15,-2 0-2 0,0-4-1 16,-3-1-1-16,-3-1 0 0,-3-2 1 15,-3-2 2-15,-1 1 0 0,-2-4 2 16,-1-3 2-16,-1-1 1 0,-1-4 0 0,1-2 0 16,-1 0 1-16,2-2 0 0,1 0 0 15,1-4 1-15,1 0-1 0,-1-1 1 16,1 1 0-16,1 1 1 0,-2-2 0 16,0 0 0-16,2 1 2 0,-1 1 3 15,-2 0 0-15,3 0 3 0,-1-2 0 16,1 2 2-16,0 2 2 0,1-2-1 15,0-3-1-15,1-2-1 0,0 2-1 16,0-2-1-16,0 1-1 0,0-3-2 16,1 2-1-16,-1 0 2 0,0 2 1 0,-1-2 1 15,1 3 2-15,0-1 0 0,0-1-1 16,-1 0 0-16,1-1-1 0,0-4-3 16,0-2-3-16,0-3-1 0,0-2-2 15,0-1-1-15,0 0-3 0,0-1-7 16,0-1-16-16,-1-5-23 0,0-1-13 0,1-2-131 15,0-5-143-15,0-7-334 0</inkml:trace>
  <inkml:trace contextRef="#ctx0" brushRef="#br0" timeOffset="52453.89">12523 3547 438 0,'2'-5'118'0,"-1"1"4"0,-1-1-15 0,0 3-67 15,1 1-11-15,-2 0-6 0,0 2-3 16,0 1-1-16,0-1-3 0,0 4-2 16,-1 0-4-16,0 3 1 0,0 4 4 15,1 2 3-15,0 3 2 0,-1 1 0 16,1 5 3-16,1 2 0 0,-1 4 1 0,1 2-4 16,0 5-2-16,-1 3-3 0,1 4-3 15,-1 3-1-15,-3-2-3 0,0 4-2 16,-2 1-1-16,0 4-2 0,-2-3 0 15,2 2-2-15,-1-1 1 0,0 4-1 16,3-2 0-16,0-1-1 0,0-2 1 16,2 3-1-16,0 3 1 0,0-1-1 15,3 2 1-15,1 1 0 0,1 3 0 16,3-2-1-16,-2-2 1 0,2 0 0 0,0-1-1 16,-1 1 1-16,-2-4 0 0,0-4-1 15,1-1 1-15,-1 1 0 0,-3 1 0 16,0-4 0-16,-2-1 1 0,1 0-1 15,-2 1-1-15,0 0 1 0,0-3 0 16,1-2-1-16,2 0 0 0,0-4 0 16,1 0 0-16,0-2 0 0,1-3 0 15,1-3 0-15,-1 1 0 0,1-4 0 0,-1-2 0 16,-1-5 0-16,-1-4 0 0,1-3 0 16,-1-3 1-16,0-2-1 0,1-1 0 15,-1 1 0-15,0 1 0 0,0 4 0 16,1 1 1-16,-1 1-1 0,-1 5 0 15,1-3 0-15,0 2 0 0,-1-1 0 16,1 1 0-16,-2 0 0 0,3 0 0 16,-1-6-1-16,2 0 1 0,-1-2-2 0,0-3-1 15,1-2-1-15,1-5-2 0,0-3-4 16,0-7-13-16,-1-5-15 0,2-8 43 16,-1-9-179-16,0-5-139 0,-1-10-354 15</inkml:trace>
  <inkml:trace contextRef="#ctx0" brushRef="#br0" timeOffset="56316.07">11673 6403 464 0,'0'-4'113'15,"0"0"2"-15,0-3-54 0,0 1-30 16,0-2-11-16,1 0-4 0,-1 2 0 16,1-3 1-16,2 1-1 0,0 3 0 15,0-3-1-15,0 5-1 0,0 0 0 0,0 1-1 16,0 2-3-16,-2 0-1 0,0 1-1 16,0 3-1-16,0 0 0 0,-1 4 4 15,0 4 1-15,0 1 3 0,-1 5 1 16,-3 1 1-16,0 3-1 0,-2 3-1 15,-2 2-4-15,-3 4-4 0,0 5-3 16,-2 1-1-16,1 6 0 0,-1 2-1 0,0 4-1 16,-2-3-2-16,0 1-11 0,1-4-4 15,-3-5-9-15,2-4-5 0,0-4-5 16,0-4 3-16,2-3-127 0,3-6-102 16,2-3-283-16</inkml:trace>
  <inkml:trace contextRef="#ctx0" brushRef="#br0" timeOffset="56800.84">11653 6376 407 0,'-1'-2'120'0,"-1"1"2"0,-3 1-8 16,0 2-67-16,-3 3-15 0,0 0-18 16,-1 3-6-16,-1-1-2 0,-1 0-2 15,0 3-1-15,0-1-1 0,0 2 0 16,-1-2-1-16,0 0 0 0,-1 0-1 16,2 0 0-16,0-4 0 0,2-2 0 15,4 0-1-15,-1-2 3 0,3 0 0 16,2-2 1-16,1 1 2 0,2 0 1 15,2-2 0-15,2-1 2 0,2 0-1 0,2-2 0 16,3-2 0-16,1-2 1 0,1-2 0 16,0 0 2-16,2-1 0 0,-1-2 1 15,2-1 1-15,-3 0 1 0,1 2-1 16,0 0-1-16,-2 1-1 0,-2 0 0 16,-1 2-2-16,-1 1 0 0,-1 3-2 0,1 3-2 15,-1 2 1-15,1 4-1 16,0 3-1-16,0 8-1 0,-1-2 0 0,0 4 0 15,-2-2 1-15,0 4-2 0,-1-2 0 16,1 0 0-16,-1-2 0 0,1 1-2 16,0 0-3-16,-1-1-12 0,0 1-10 15,-1-1 130-15,0 0-262 0,-3-3-142 16,-3 5-400-16</inkml:trace>
  <inkml:trace contextRef="#ctx0" brushRef="#br0" timeOffset="57328.36">11053 6980 477 0,'-2'0'119'0,"0"0"2"0,-1 2-55 16,0 0-36-16,-3 4-9 0,-1 3-4 15,-2 4-5-15,0 3-3 0,0 5-1 16,-1 4-2-16,2 4 0 0,0-1-2 16,3 1-2-16,0-4-1 0,4-1-1 0,2-3-2 15,2-5-3-15,4-3-2 0,3-2-3 16,1-4-8-16,2-4-23 0,2-5-53 16,1-5-32-16,0 0-83 0,0-5-178 15</inkml:trace>
  <inkml:trace contextRef="#ctx0" brushRef="#br0" timeOffset="57627.84">11188 7110 314 0,'-2'-13'84'16,"-2"1"8"-16,-1 4-5 0,1 1-51 15,0 0-2-15,-1 3-2 0,0 1-2 0,2 5-2 16,-2 1-7-16,1 3-7 0,1 1-7 16,-1 3-2-16,3 1 0 0,1 2-2 15,1 1 1-15,4-2-2 0,0 3 1 16,3-2-2-16,1-1 1 0,0-2-1 15,1 0 0-15,1-4 0 0,0 2 0 16,0-3 0-16,-1-2 1 0,0-2 4 0,-3-1 5 16,2-4 5-16,-2 0 6 0,-3-2 6 15,2 0 7-15,-2-2 5 0,-1 1 1 16,-2-6-4-16,-1 1-2 0,-2-3-6 16,-1 1-6-16,-1-1-6 0,-4-1-7 15,-1 1-7-15,-2 3-4 0,-1 2-9 16,-1 4-9-16,-1 3-11 0,0 2-10 15,-1 2 15-15,3 2-140 0,2 0-123 0,3 1-298 16</inkml:trace>
  <inkml:trace contextRef="#ctx0" brushRef="#br0" timeOffset="57923.01">11450 7086 485 0,'-6'5'107'0,"-4"-5"3"16,-1 3-71-16,1 2-27 0,0 0 2 16,4 1-1-16,-1 1-1 0,3 2-2 15,4 1-2-15,2 0-2 0,1-1-2 16,5 0 1-16,2-1 0 0,2-2 2 16,1-2 4-16,3-3 4 0,1-1 3 15,0-1 3-15,1-4 0 0,-2-1 2 16,0-5 1-16,-3 0-2 0,-3-2-2 15,-2-1-3-15,-3-1-2 0,-3 0-1 0,-2-3-2 16,-3 4-5-16,-3-2-5 0,-2 0-9 16,-1 1-12-16,-1 4-8 0,-1 3 27 15,-2 5-156-15,-1 1-124 0,2 4-310 16</inkml:trace>
  <inkml:trace contextRef="#ctx0" brushRef="#br0" timeOffset="58250.13">11664 7085 583 0,'3'-4'129'0,"-2"2"2"0,0-1-105 16,-1 2-11-16,0 3-2 0,0 4-3 15,1 4-5-15,2 1-2 0,0 2-4 0,1 2 2 16,4 2 0-16,3-4 0 0,3 0 0 15,0-4 0-15,3-3 1 0,-1 0 3 16,1-4 4-16,-2 0 3 0,-3-1 2 16,-2-2 4-16,-1-2 7 0,-3-1 4 15,-1-1 2-15,-4 0-1 0,-2-3-3 16,-1 0-2-16,-3-3-5 0,-1 0-6 16,-3-3-6-16,-1 2-7 0,0 0-5 15,0 1-12-15,-3 1-13 0,0 5 125 0,-3 3-267 16,-4 2-151-16,-2 5-421 0</inkml:trace>
  <inkml:trace contextRef="#ctx0" brushRef="#br0" timeOffset="59026.43">9921 6887 525 0,'4'0'133'16,"0"1"7"-16,-4-2-78 0,0 0-7 16,-5-1-10-16,-1 0-9 0,-5-2-9 15,-3 1-5-15,-2-1-8 0,-4 1-5 16,-1 1-3-16,2 2-3 0,-1 0-2 15,3 2-1-15,2 1 0 0,2 0-1 0,4 2-1 16,3 1-1-16,2-1 0 0,3 2 1 16,4 0-1-16,1 1 0 0,3 0 0 15,1-1 1-15,5 2 1 0,2 0 0 16,1-1 1-16,4-2 0 0,0 0 0 16,0 1 0-16,-1 0 0 0,-1 1 0 15,-3-1 0-15,-2 4-2 0,-4-1 1 16,-4 2-1-16,-1 1-1 0,-7-2-3 15,-1 1-2-15,-6-1-3 0,-2-1-8 16,-4-2-5-16,-3-2-5 0,-1-4-119 0,1 0-111 16,-3-7-283-16</inkml:trace>
  <inkml:trace contextRef="#ctx0" brushRef="#br0" timeOffset="59232.84">9816 6645 631 0,'1'-1'149'0,"-1"2"2"16,0 1-102-16,0 3-10 0,0 3-6 15,0 5-9-15,0 4-8 0,0 7-5 16,1 4 0-16,1 7-3 0,1 1-3 16,0 4-3-16,1 0 0 0,1 2 0 15,1 0-2-15,0 1-12 0,1-1-20 16,1 0 65-16,-1-2-195 0,2-2-137 0,-1-6-362 15</inkml:trace>
  <inkml:trace contextRef="#ctx0" brushRef="#br0" timeOffset="59727.48">10233 6920 606 0,'-4'-10'136'16,"-6"0"4"-16,-2-1-99 0,-1 1-14 0,-4 1-7 16,-3 3-7-16,1 5-4 0,-2 4-2 15,1 7-4-15,2 4-3 0,0 5 0 16,1 2-2-16,4-1-2 0,6 1-1 15,2 0 0-15,4-3-2 0,5-3 1 16,2-5 0-16,3-1 0 0,3-4 3 16,-1-2 1-16,1-4 1 0,1-2 2 15,-1-3 2-15,0 1 4 0,-2-2 6 16,0 1 6-16,-1-2 4 0,-3 0 4 16,-1 2 3-16,-1 0 0 0,-2 0-3 0,-1 1-3 15,-1 2-4-15,1 0-3 0,-1 2-4 16,2 1-5-16,-2 2-2 0,2 5-1 15,0 3-2-15,0 6-2 0,1 2-2 16,1 5 1-16,-1 3 1 0,0 1-1 16,-1-1 1-16,1 1-1 0,-2-1 1 0,-1-1-1 15,-1-1 0-15,-4 0-1 0,0 3-2 16,-4-3-1-16,-4 2-4 0,-2-3-5 16,-3 1-8-16,-2-4-10 0,1-2-7 15,-1-2-8-15,1-5 73 0,3-6-195 16,0-1-129-16,2-7-334 0</inkml:trace>
  <inkml:trace contextRef="#ctx0" brushRef="#br0" timeOffset="60163.17">10306 7002 446 0,'13'14'118'0,"-4"5"3"15,-3 6-15-15,-5 2-80 0,-2 5-4 0,-4 2-11 16,-1 0-2-16,-1-1-3 16,0 0-2-16,0-3-3 0,2 1 0 0,1-3-1 15,1-3-4-15,2-1-2 0,1-4-1 16,0-3-1-16,1-6-1 0,0-2-1 16,1-4 4-16,2-3 7 0,-2-7 9 15,0-4 8-15,-1-3 6 0,0-5 7 16,-1-5 7-16,-1-7 5 0,-1-5-1 15,-2-3-4-15,-2-4-5 0,1-2-4 16,-1-1-6-16,2 0-5 0,0 6-4 0,4 5-1 16,2 6-1-16,3 6 1 0,3 4-1 15,0 6 1-15,3 6-1 0,1 0-3 16,3 3-2-16,-1 4-2 0,1 1-1 16,0 1-2-16,-1 1 1 0,-2 1-2 15,-1 4-1-15,-2 2 0 0,-3-1-1 16,0 1-2-16,-4 2-1 0,0 1-6 15,-1 2-6-15,-1-2-7 0,-2 0-10 0,-3 2-11 16,2-2-8-16,-2 1 90 0,-1-4-212 16,-1-7-133-16,-1-1-353 0</inkml:trace>
  <inkml:trace contextRef="#ctx0" brushRef="#br0" timeOffset="60425.35">10650 6942 477 0,'-1'0'139'16,"0"1"6"-16,0-1-14 0,1 0-70 15,-1 0-15-15,1 0-6 0,2 0-6 16,0 0-6-16,2-1-5 0,0 2-5 0,3-1-6 15,0 1-3-15,2-1 1 0,2 0-4 16,0 1-3-16,2 0-2 0,-2-1-4 16,1 1-8-16,-1 0-13 0,-1 1-12 15,-2 1 17-15,-3 0-151 0,0-1-130 16,-2 0-320-16</inkml:trace>
  <inkml:trace contextRef="#ctx0" brushRef="#br0" timeOffset="60610.37">10580 7166 387 0,'7'2'133'0,"3"-1"6"0,2-2-2 16,2 2-59-16,3 1-7 0,0-4-23 15,3 2-19-15,-2-1-9 0,-1 2-7 0,-2-2-10 16,-1 1 139-16,-3 0-293 0,-2 0-151 15,-2 0-445-15</inkml:trace>
  <inkml:trace contextRef="#ctx0" brushRef="#br0" timeOffset="77376.11">1945 8305 455 0,'-5'3'123'0,"0"-2"7"0,3-2-46 16,0 2-18-16,2-2-11 0,-1 1-6 16,1 0-4-16,1 1-2 0,-1-1-4 0,0 1-4 15,1-2-6-15,1-1-7 0,1-2-5 16,2 2-4-16,1 0-2 0,6 0-3 15,4 0-1-15,3 1-1 0,10 1 0 16,5 1 2-16,7-1 0 0,8 2 1 16,5 1-1-16,7 0 1 0,7 1-1 15,3-2 0-15,6-2-2 0,4 0-1 16,4-1-1-16,2-5 0 0,0 1 0 0,5-1-1 16,-1 0-1-16,-2-1 0 0,-5 2-1 15,-4-3 0-15,-6 2 0 0,-6-1 0 16,-11 3 0-16,-9-1-1 0,-11 4 1 15,-8 0-2-15,-10 2 0 0,-4 0-2 16,-10 2 0-16,-6 2 1 0,-7 0 0 16,-7 1 0-16,-6 0 0 0,-5 2 2 15,-5 0 2-15,-6-2 0 0,-7 1 1 0,-3-5-2 16,-2-1 2-16,-6 0-1 0,-2-6-1 16,-3-1 0-16,-3-2-2 0,2-3-4 15,-1-4-3-15,1 1-11 0,1-3-4 16,2 1-2-16,1 1-1 0,3 3 1 15,3 0 5-15,4 4 2 0,5 5 10 16,6 3 4-16,4 2 2 0,5 1 0 16,5 4 1-16,4-1 0 0,5 0 1 15,2-1-1-15,3-1 1 0,4-2 0 0,2-1 0 16,1-1 0-16,1 0-1 0,1 0-1 16,2 1 1-16,1 0-1 0,3 1 1 15,3 1 0-15,3-1 1 0,2 0 1 16,7 0 1-16,7 0 4 0,7 0 3 15,8 1 3-15,9 4 3 0,6-1 1 16,6-1 0-16,5 2-1 0,3-1-3 0,0 1-3 16,3 1-2-16,-4-4-3 0,-3 3 0 15,-4-2-2-15,-7 1 1 0,-7-2-1 16,-10 0 0-16,-11 0-1 0,-9-3 0 16,-8 1 0-16,-5-1 1 0,-10 2 1 15,-8-2 0-15,-9 4 0 0,-9 0-1 16,-10 2 0-16,-11-2-1 0,-7 3-2 15,-7 1-3-15,-4 0-2 0,-2-1-2 16,-1-1 1-16,-2 1-2 0,-2-1 0 0,0 1-1 16,1 1 2-16,0-2 0 0,0 3 0 15,0-1 0-15,4 2 1 0,2-2 2 16,5 1 1-16,4 0 1 0,3 1 2 16,7-1 0-16,9 1 1 0,7-1-1 15,8-1 1-15,8-3-1 0,5 1-1 16,7-4 0-16,7-1 0 0,5 0 1 15,6-4 4-15,7 1 3 0,7-2 4 16,10 1 3-16,7-1 2 0,7 0 2 0,6 0 1 16,5 0-5-16,4 1-2 0,5 3-3 15,6 1-2-15,2 2-3 0,0 0-1 16,1 3 0-16,0 1-1 0,-2 1 0 16,-6-2-1-16,-7 1 0 0,-8 1 0 15,-7 0-1-15,-7 0-3 0,-10 1-6 16,-8 0-8-16,-8 1-27 0,-9 0-138 15,-7-2-4-15,-14 2-122 0,-8-5-242 16</inkml:trace>
  <inkml:trace contextRef="#ctx0" brushRef="#br0" timeOffset="80407.62">16289 1308 480 0,'0'0'116'0,"0"0"6"16,-1-1-57-16,0 0-34 0,1 0-4 16,0 1 2-16,1-2-1 0,0-1 0 15,2 0-4-15,-1 1-1 0,-1 0-2 0,1-3 1 16,-2 1 2-16,0 2 0 0,-1-3-3 15,-1 2-2-15,-4-5-1 0,1-2-1 16,-9-1-3-16,-2-3-3 0,-3-1-4 16,-6 1-2-16,1 0 0 0,0 4-2 15,1 3-1-15,5 6-1 0,-1 8 0 16,3 6-1-16,1 5 0 0,0 1 0 16,1 4-2-16,3 3 0 0,0 6-1 0,5-3-3 15,4-3-2-15,4 1-2 0,6-2 0 16,3 0 0-16,0-8 1 0,3-5 0 15,-1-3 3-15,4-4 3 0,0-5 4 16,2-1 4-16,0-5 3 0,6-4 4 16,1-5 4-16,3-8 2 0,-2-6 2 15,-2 1 0-15,-3 0-1 0,0 0 0 16,-9 1-1-16,-2 2-3 0,-3 4-1 16,-5 8 0-16,-2 0 0 0,0 2-2 0,-1 6-5 15,-2 1-2-15,0 12-2 0,-1 4 0 16,-3 2-2-16,-1 6-1 0,2 4-1 15,-2 4 1-15,4 1-4 0,5-4-7 16,4 2-16-16,5-2-17 0,3-2-16 16,6-3-43-16,3-8-90 0,3-4-126 15,0 0-273-15</inkml:trace>
  <inkml:trace contextRef="#ctx0" brushRef="#br0" timeOffset="80823.67">16820 1355 541 0,'-12'-6'152'0,"-6"1"9"16,-7 2-11-16,-4 2-103 0,0 0-6 16,-1 3-3-16,0 1-7 0,4 1-10 15,3 7-8-15,6 1-4 0,3 3-5 16,1 0-5-16,3 1-5 0,3 2-2 0,5-1 0 16,4-5-1-16,5-1 1 0,3-4 1 15,0 0 3-15,5-2 3 0,-2-4 1 16,1 3 0-16,1-5 1 0,0 1-1 15,-2-3 1-15,-1 2-1 0,-1-1 0 16,-1 0 2-16,-3-2 0 0,0-3 1 16,-4-3-1-16,0-4 1 0,1-7 0 0,0-6 2 15,1-4-2-15,0-5 1 0,5-6 2 16,0-3 1-16,2-2 4 0,0-3-1 16,0-1 5-16,0 1-1 0,0-1 0 15,-4 3-2-15,-2 7-2 0,-1 5 0 16,-3 9 4-16,-1 8-2 0,-1 4 3 15,-2 11-2-15,-2 7 0 0,1 9 1 16,0 6-4-16,1 6-4 0,1 8-3 0,-1 8-2 16,5 5-1-16,2 5 1 0,0 3-2 15,1 4-7-15,3 5-9 0,2-2-12 16,1-2-12-16,1 0-22 0,1-5 21 16,4-7-156-16,3-5-136 0,-1-8-329 15</inkml:trace>
  <inkml:trace contextRef="#ctx0" brushRef="#br0" timeOffset="81242.08">17281 1332 627 0,'-27'-7'144'0,"-3"2"8"0,-1 5-109 16,0 6-8-16,-1 4-1 0,5 5-4 15,4 5-4-15,4 5-11 0,0 1-9 0,4 5-6 16,3-2-4-16,6 0-4 0,5-3-2 15,6-1 1-15,3-1 0 0,7-1 2 16,2-5 0-16,5-2 2 0,0-2 1 16,0-6 0-16,1-6 1 0,1-7 3 15,-1-3 2-15,0-4 3 0,-1-6 2 16,0-2 6-16,-1-9 2 0,-2-2 3 16,-3-12 0-16,-1-4 0 0,-6-4-4 15,-3-7 6-15,-2-5-4 0,-5-1-1 16,-1 1-3-16,-1 4 0 0,-1-2 0 0,0 0 3 15,1 12-3-15,0 7 6 0,2 9 2 16,0 9 2-16,-1 8-2 0,2 9-3 16,-3 9-1-16,3 9-3 0,0 9-4 15,0 5-3-15,1 11 0 0,-1 9-1 16,2 9 2-16,-2 11 0 0,0-1-1 16,-2 5-3-16,4 0-6 0,0 1-3 0,2-4-9 15,3-3-8-15,0-10-13 0,3 0-18 16,2-9-17-16,0-6-53 0,-1-7-75 15,0-8-123-15,1-3-266 0</inkml:trace>
  <inkml:trace contextRef="#ctx0" brushRef="#br0" timeOffset="82124.75">19265 1045 400 0,'4'0'106'15,"-1"0"4"-15,-2 0-56 0,0 1-8 16,-1 0 1-16,1 0-2 0,-2-1-8 15,0 2-3-15,-1-1 0 0,-4 0-4 16,-2 1-3-16,-3 0-3 0,-4 0-6 16,-1 1-6-16,-3 0-4 0,-2 0-2 0,-3-1-2 15,0 2 0-15,-2-1-2 0,-3 0-1 16,0 2 0-16,-2-1 0 0,4 1 0 16,4 2-1-16,3 0 0 0,5-1-1 15,5 2-2-15,4-2-2 0,4 4 0 16,3 2 0-16,1 0 0 0,3-1 0 15,1 4 1-15,6 2 2 0,3 2 2 16,2-4 1-16,4-3 0 0,2 3 0 0,0 3 0 16,1-4 0-16,-3 2 0 0,-3-3 0 15,-2 2-1-15,-5 1 0 0,-5 1 6 16,-6-3 2-16,-5-1 2 0,-8-1 0 16,-5 0 0-16,-7 0 1 0,-4-2-1 15,-2-3-7-15,0-2-5 0,-4 0-6 16,1-5-9-16,-1-4-11 0,2-3-4 15,2-5 20-15,0-7-143 0,2-5-117 0,8-1-294 16</inkml:trace>
  <inkml:trace contextRef="#ctx0" brushRef="#br0" timeOffset="82342.17">19096 656 584 0,'5'5'148'0,"-3"3"9"0,0-1-97 16,-1 8-13-16,0 8 2 0,0 5 6 16,-1 7-13-16,-2 5-16 0,-1 11-10 15,-3 6-5-15,-1 4-2 0,-2 6-3 16,-2-3-4-16,0 7-1 0,0 2-2 16,1-5-6-16,2 2-22 0,2 0-16 15,2-5-129-15,1 2-136 0,2-9-337 16</inkml:trace>
  <inkml:trace contextRef="#ctx0" brushRef="#br0" timeOffset="82723.82">19570 761 569 0,'1'2'129'0,"0"0"6"0,-1 3-100 16,1 0 1-16,-1 2 7 0,0-1 4 16,2 0-5-16,-1 3-4 0,0 2-3 15,2 3-4-15,-2 6-5 0,0 3-4 16,-1 5-5-16,-1 5-3 0,-2 6-2 0,0 1-3 15,-1 5-3-15,0 4-2 0,-1 2-3 16,1-1 0-16,1 1-2 0,3-5 0 16,0 1-2-16,4-5-1 0,-1-8 0 15,2-2-2-15,2-4-1 0,2-4-1 16,0-5 0-16,2-4-1 0,-1-5-3 0,4-5-6 16,-1-4-8-16,2-6-9 0,3-5-6 15,1-4-2-15,2-4-42 0,-1-4-79 16,3-3-103-16,-2-5-243 0</inkml:trace>
  <inkml:trace contextRef="#ctx0" brushRef="#br0" timeOffset="82925.83">19393 1137 528 0,'-11'0'137'0,"5"-1"2"15,4-2-72-15,5 1-28 0,8-2-5 16,4 1-6-16,6-4-6 0,5 1-9 15,5-3-2-15,2 0-2 0,0-2 0 16,-3 2-2-16,1-2-1 0,-3 1-6 16,-2-2-13-16,-3 3-11 0,-3 0 11 0,-2 4-137 15,0-2-122-15,-3 7-305 0</inkml:trace>
  <inkml:trace contextRef="#ctx0" brushRef="#br0" timeOffset="83202.64">19863 1131 490 0,'1'16'126'0,"-3"3"5"15,-1-1-78-15,-2 1-5 0,0 1-1 16,-2-2-8-16,-2 3-13 0,-1 0-9 16,1-2-4-16,2 0-7 0,3 1-4 15,5 1-3-15,2-3-2 0,8-3 1 0,6-5 1 16,2-4 0-16,1-4 2 0,1-5 3 16,-3-2 2-16,0-5 2 0,1-1 6 15,-4-4 6-15,0-2 5 0,-1 2 3 16,-1 1 0-16,-3 1 0 0,-3-1 0 15,-3-1-6-15,-7-2-7 0,-4 1-3 16,-3 1-5-16,-5-6-1 0,-4 4-4 16,-1 4-2-16,-2 4-3 0,-2 7-8 0,-2 4-11 15,1 1-11-15,4 5-10 0,2-1-8 16,3 2-8-16,5-1-114 0,5 1-115 16,13 3-273-16</inkml:trace>
  <inkml:trace contextRef="#ctx0" brushRef="#br0" timeOffset="83378.17">20264 1598 593 0,'7'9'138'0,"-5"3"2"16,0 0-110-16,-1 3 1 0,-3 0 2 15,-2 0-1-15,-5 3-13 0,-3 1-4 16,-2 0-7-16,-5 0-10 0,-3-1-14 15,-3-1 159-15,-2-1-292 0,-1-2-147 16,-5-1-423-16</inkml:trace>
  <inkml:trace contextRef="#ctx0" brushRef="#br0" timeOffset="83925.31">21100 1102 470 0,'-7'-2'120'0,"-6"-2"1"0,-1-1-32 15,-4-1-73-15,-2-2-1 0,-2 2-1 16,2 1-3-16,-2 1-6 0,0 3-1 16,3-1 0-16,1 4-2 0,4 0 1 15,1 2-3-15,2 2-2 0,3 3 0 16,6 0-1-16,4 1 0 0,6 3 1 16,3 0 0-16,1 4 2 0,4 3 2 15,4 0 0-15,4 2 1 0,0 0 0 0,0-2 0 16,-2 1-1-16,1-4 0 0,-3-1-1 15,-5-2 1-15,-7 0 2 0,-5 1 5 16,-6 2 0-16,-8-3 1 0,-8-2 0 16,-3-1-3-16,-4-3-4 0,-7-3-7 15,-6-3-6-15,-5-4-6 0,0-7-120 16,4-2-109-16,-1-4-276 0</inkml:trace>
  <inkml:trace contextRef="#ctx0" brushRef="#br0" timeOffset="84189.99">20958 642 521 0,'3'9'132'0,"0"1"5"0,1-1-70 15,1 9-15-15,-2 4 3 0,0 8-6 16,-5 10-10-16,1 5-7 0,-1 8-5 16,-2 9-8-16,-4 2-8 0,0 3-4 0,2 8-5 15,-1 1-10-15,2-1-18 0,-1-1-14 16,2-5 47-16,1-1-172 0,2-6-132 16,1-12-324-16</inkml:trace>
  <inkml:trace contextRef="#ctx0" brushRef="#br0" timeOffset="84920.89">21446 817 173 0,'0'1'52'0,"1"0"14"0,1 1-15 15,-1-1 6-15,0 0 9 0,1 0 3 16,0 0 0-16,1-1-5 0,0 2-10 0,-1-1-9 15,0 0-7-15,-1 0-5 0,0 2-3 16,-1 1-1-16,0 2 0 0,-1 1 1 16,0 3 0-16,-1 3-2 0,-1 4-3 15,-3 1-2-15,1 7-4 0,-1 6-3 16,-2 4-4-16,0 6-3 0,-5 8-2 16,-1-1-2-16,1 5-3 0,-1-2-1 15,2-1-3-15,4-1 0 0,4-6-1 0,6-7-1 16,6-2 0-16,5-5 2 15,3-5-1-15,2-4 2 0,0-3 1 0,2-5 0 16,1-5 1-16,-1-2 0 0,-2-4-3 16,0-5-12-16,-3-3-12 0,-1-5 87 15,-3-4-220-15,-2-5-139 0,-4-8-377 16</inkml:trace>
  <inkml:trace contextRef="#ctx0" brushRef="#br0" timeOffset="85111.39">21198 1130 564 0,'-1'3'133'15,"5"-1"5"-15,7-1-96 0,5-1-4 16,7-1 1-16,7-2-7 0,4-1-9 16,1-1-5-16,2-5-3 0,-3 0-5 15,-2-1-4-15,-2-2-9 0,-6 1-3 0,-1-5-6 16,-3-1-139-16,0 1-128 0,0 1-328 15</inkml:trace>
  <inkml:trace contextRef="#ctx0" brushRef="#br0" timeOffset="85293.9">21837 982 544 0,'6'11'146'15,"-3"3"7"-15,-3 6-79 0,-4 3-8 16,-4 2-6-16,1 3-11 0,-7 7-15 15,0 0-11-15,-1-2-8 0,-2 1-5 16,4-1-5-16,1 0-7 0,1-3-10 16,4-4-17-16,1 0-10 0,2-1-130 15,0-6-133-15,0 3-324 0</inkml:trace>
  <inkml:trace contextRef="#ctx0" brushRef="#br0" timeOffset="85482.23">22100 1673 582 0,'8'26'123'16,"-4"3"3"-16,-4-2-114 0,-3-2 0 15,-6-2 0-15,-4 0-5 0,-4-4 20 16,-5-3-150-16,0-2-114 0,1-7-304 15</inkml:trace>
  <inkml:trace contextRef="#ctx0" brushRef="#br0" timeOffset="85974.43">23061 1121 493 0,'-2'-2'133'0,"-5"0"2"16,-3-2-17-16,-5 1-86 0,-2 1-2 15,-3-2-5-15,-3 5-5 0,-3-1-4 16,-2 2-1-16,2 1-1 0,1 0-9 16,-1 0 0-16,1 1-1 0,5 0-2 15,3 0-2-15,6 2-2 0,4 2 0 16,4 3-2-16,6 4 0 0,3 1 0 15,5 3 0-15,2 2 0 0,6 0 2 0,4 3 0 16,1-1 2-16,0-1 0 16,-3 0 0-16,0 1 1 0,-5 1-1 0,-4-1 0 15,-5-5 2-15,-4 1-1 0,-6-6 0 16,-6 1-2-16,-6-3-5 0,-9-5-6 16,-9-3-7-16,-5-1-1 0,-2-3-83 15,1-1-44-15,-1-7-100 0,2-2-222 16</inkml:trace>
  <inkml:trace contextRef="#ctx0" brushRef="#br0" timeOffset="86189.39">22930 692 543 0,'11'30'155'16,"-5"9"8"-16,-1 5-25 0,-3 2-91 15,0 9 0-15,-2 4 3 0,-1 0-14 16,-2 5-17-16,-1-7-7 0,-2 1-6 16,-1-1-3-16,-3 1-7 0,1-4-7 15,0-2-19-15,-1-7-16 0,2 0 23 16,2-7-152-16,0-7-132 0,4-3-316 16</inkml:trace>
  <inkml:trace contextRef="#ctx0" brushRef="#br0" timeOffset="86505.54">23467 706 610 0,'1'0'137'0,"0"0"5"16,0 5-110-16,-1 8-1 0,-1 5 5 15,-2 6 6-15,-2 8-5 0,0 4-6 16,-5 8-5-16,-2 3-6 0,-1 1-4 16,-5 3-6-16,-1 3-3 0,1-2-4 15,-1 2-3-15,6 0-2 0,2-4-2 16,5-1-2-16,6-6-2 0,6-4-1 0,6-4 0 16,8-3 0-16,2-6 1 0,2-4 2 15,4-6 2-15,3-4-5 0,1-3-9 16,1-6-10-16,1-5-4 0,-1-6-12 15,-1-4-114-15,-3-6-119 0,-4-8-272 16</inkml:trace>
  <inkml:trace contextRef="#ctx0" brushRef="#br0" timeOffset="86686.06">23225 1063 563 0,'7'2'126'0,"7"-2"5"0,9-2-99 16,8 0-9-16,5-3 3 0,4 0-3 16,4-5-5-16,-2 1-6 0,1-4-5 0,-4 1-3 15,-2-1-12-15,-3 1-3 0,-3 0-127 16,-3 1-115-16,-5 1-302 0</inkml:trace>
  <inkml:trace contextRef="#ctx0" brushRef="#br0" timeOffset="87073.54">23842 1110 505 0,'9'-10'119'15,"2"-2"3"-15,6 1-75 0,-1 0-26 16,3 1 1-16,0 4 4 0,1 0-4 15,2 3-1-15,2 4-2 0,-2 3 0 0,1 2-1 16,1 4-2-16,0 1-4 0,-1 2-6 16,-3 4-3-16,-5 3 0 0,-2 0 0 15,-5 6 2-15,-5 2 2 0,-5 0 2 16,-5-1 1-16,-7 0 2 0,-5-1-3 16,-8 2-2-16,-2-4-2 0,-3-3-2 15,0 2 0-15,2 0-2 0,1-2-2 16,4-3 3-16,8-4-1 0,6 0 0 15,7-2 2-15,7 0-2 0,11 0 1 0,5 0 0 16,11 3 1-16,6-2 1 0,8 2-2 16,4 0 0-16,6 3 0 0,2 1-1 15,3-2-1-15,-3 1 1 0,-4-2-1 16,-4-2-7-16,-5-1-11 0,-7-2 153 16,-8-4-292-16,-12-3-151 0,-6 1-438 15</inkml:trace>
  <inkml:trace contextRef="#ctx0" brushRef="#br0" timeOffset="99753.84">16375 2427 308 0,'-1'8'87'15,"-1"-3"11"-15,1-2-44 0,1-2 3 16,0 4 6-16,0-4 3 0,0-1-9 16,0-1-9-16,0 0-4 0,0-3-5 15,0 2-7-15,-2-3-5 0,0 1-4 16,0-2-2-16,-2-5-4 0,0-1-5 16,-1 2-4-16,-2-5-1 0,0-1-3 15,-2-1 0-15,-1 0-3 0,-1 4 1 0,-1 1-1 16,-4 0 0-16,-2 3-1 0,2 4 0 15,-4 5-1-15,-1 2 0 16,-2 4-1-16,1 7 0 0,5 6 0 0,0 4 0 16,1 4 1-16,4 3 0 0,3 3-1 15,2 1-1-15,3-2-1 0,0-4-2 16,3 1-2-16,2-4 1 0,1-3-2 16,1-7 1-16,3-2 0 0,-1-3 2 15,3-4 4-15,-1-7 4 0,3-6 3 0,3-3 4 16,4-2 4-16,-1-2 4 0,6-1 2 15,1-2-1-15,0 0-1 0,-2-1-3 16,-5 3 0-16,0-4-1 0,-2 3-2 16,-5-1 0-16,-3 5 0 0,-1 2-1 15,-1 4 1-15,-3 1 0 0,1 4 0 16,-3 1-4-16,1 1-1 0,0 0-1 16,1 6-1-16,3 1-3 0,0 3-1 0,2 5-1 15,0-1-2-15,2 4-3 0,-1-1-4 16,1 1-21-16,0 0-4 0,-1-2-9 15,3-1 19-15,2-4-151 0,2 0-127 16,1-1-309-16</inkml:trace>
  <inkml:trace contextRef="#ctx0" brushRef="#br0" timeOffset="100189.8">16746 2551 649 0,'-1'-8'151'15,"-4"-4"2"-15,-2 1-111 0,-6-2-11 16,0 0-2-16,-2 0-5 0,-1 3-7 16,1-1-7-16,0 2-1 0,1 2-3 15,3 3-2-15,3 6-2 0,0 4-1 0,1 3-2 16,2 7-1-16,-1 0-2 0,4 3 0 16,0 2-1-16,2-1-1 0,3 1-1 15,2-2-2-15,0-2 0 0,2 3 1 16,-1-2 1-16,1-3-1 0,0-4 3 15,-1-2 0-15,-2-2 0 0,0-1 3 16,0-6 2-16,1-8 2 0,-1-6 0 16,4-4 2-16,1-2 2 0,3-7 4 15,2-4-2-15,0-9-2 0,5 1 0 0,-1-4 0 16,2-2 1-16,-2-8 2 0,0-2 2 16,-2-2 1-16,1 5 4 0,-6 9 2 15,0 5 4-15,-5 7-1 0,-1 9 1 16,-1 10-3-16,-2 8-2 0,-1 6-4 15,-1 1-2-15,-2 6-4 0,0 4-4 16,0 9-2-16,-1 7-2 0,-1 5 2 16,1 4 0-16,1 3-2 0,3 7-5 0,1 0-15 15,2-3-15-15,2 1-13 0,2-4-9 16,0-7-128-16,4-1-134 0,-1-8-304 16</inkml:trace>
  <inkml:trace contextRef="#ctx0" brushRef="#br0" timeOffset="100622.67">13271 2487 624 0</inkml:trace>
  <inkml:trace contextRef="#ctx0" brushRef="#br0" timeOffset="100887.24">17533 2399 493 0,'1'4'137'0,"-1"-3"10"16,0 1-22-16,1 2-76 0,0 3-1 16,1 2 3-16,0 3-5 0,0 0-13 15,0 4-10-15,-1 1-6 0,0 0-5 16,-1 2-4-16,-1 0-5 0,1 2-1 16,0 1-1-16,1-3 0 0,1 2-2 0,2 1-1 15,-1-5-2-15,3-2-3 16,2 0-7-16,2-5-7 0,1-4-8 0,0-4-3 15,2-6-8-15,1-5 69 0,3-5-192 16,1-7-124-16,3-1-338 0</inkml:trace>
  <inkml:trace contextRef="#ctx0" brushRef="#br0" timeOffset="101811.62">17244 2495 521 0,'0'0'135'0,"0"0"6"0,0-3-76 0,0 2-21 16,0-3-1-16,-2 2-6 0,-2-4-10 16,-1 1-10-16,-4-1-6 0,-2 0-1 15,-1 1-1-15,-1 3-3 0,-1-1-5 16,-1 4-1-16,1 3 0 0,-1 3 0 15,1 5-2-15,-2 3 1 0,0 4 0 16,-1 4 1-16,1 4-1 0,2 4-1 16,3 2-1-16,2 0-1 0,3-1-1 15,4-4-1-15,3-2 0 0,4-7-1 0,0-4-2 16,3-5 0-16,3-3 3 0,-1-5 0 16,2-3 2-16,0-4 3 0,-1-1 2 15,1-6 4-15,-1-4 3 0,-1-1 1 16,-1-7 2-16,0-5 1 0,-1-1-1 15,-2-1-1-15,0-4-1 0,-1-3-1 16,0-4-1-16,-1-3 0 0,4 0 0 0,0-5-1 16,1-7 11-16,2-2-1 0,3 6 0 15,1 7 4-15,-1 8 2 0,-2 6 1 16,0 9 3-16,-4 9-7 0,-2 9 2 16,0 4-1-16,-6-1-4 0,0 3-4 15,-7 2-3-15,-1 6-3 0,-1 5-4 16,-1 8-1-16,-1 10-2 0,1 5 1 15,2 7 1-15,6 5-1 0,1 4-5 0,2 0-6 16,1-2-16-16,3-4-11 16,5-3-10-16,0-1-13 0,2-5 131 15,2-4-258-15,1-7-142 0,2-2-383 0</inkml:trace>
  <inkml:trace contextRef="#ctx0" brushRef="#br0" timeOffset="102090.33">17481 2038 565 0,'2'1'147'0,"-1"0"7"16,-2-1-66-16,1 2-47 0,0-2-4 15,0 1 1-15,0-2-6 0,0 1-13 16,0 1-6-16,0 0-3 0,0-4-3 16,1 3-5-16,-1-2-18 0,3 1-15 15,0-3-135-15,2 1-136 0,1 0-336 16</inkml:trace>
  <inkml:trace contextRef="#ctx0" brushRef="#br0" timeOffset="102852.33">19172 2301 405 0,'-12'-4'99'0,"-3"1"4"15,-3 1-66-15,-3 2-1 0,-2 1 0 16,-1 1-9-16,-1-1-6 0,1 4-4 16,1 0-5-16,4 1-1 0,3 0-4 15,5 4 0-15,3-1 0 0,6 5 0 16,3 0 2-16,4 5 0 0,3 1-1 15,5 1-1-15,0-1-1 0,4 3 0 16,2-3-1-16,0-2-2 0,1-3 0 0,0 1-1 16,-5-2 0-16,-1-1-1 15,-3-1 0-15,-4 2 1 0,-6 0 0 0,-6 0 1 16,-4 2-1-16,-7-2 1 0,-6-1 1 16,-5-3-3-16,-4 0 0 0,0-5-2 15,-2 0-5-15,-1-10-40 0,-2-2-85 16,4-6-104-16,2-5-258 0</inkml:trace>
  <inkml:trace contextRef="#ctx0" brushRef="#br0" timeOffset="103055.79">18977 2028 526 0,'3'2'134'0,"-1"2"10"0,1 2-36 15,-2 6-63-15,0 6-1 0,1 5 2 0,-1 7-3 16,0 7-6-16,0 5-10 0,3 6-8 16,-1 2-6-16,0 1-6 0,2 4-2 15,0-4-8-15,-1 4-22 0,1 3-11 16,-2-1-135-16,-1-3-138 0,-2 0-345 16</inkml:trace>
  <inkml:trace contextRef="#ctx0" brushRef="#br0" timeOffset="103430.63">19501 2006 593 0,'4'-4'139'0,"-1"0"4"16,-2 2-104-16,2 1-9 0,-3 2 1 16,1 4 1-16,0 1-7 0,0 3-5 15,0-1 0-15,1 8 0 0,0 6-1 16,1 5-3-16,-2 8-5 0,-2 6-2 16,-1 4-4-16,-1 7-2 0,-3 1-1 15,-1 2-2-15,-2-4-3 0,-1-1-2 16,-1-4-3-16,2 0-3 0,1-5-4 0,5-1-3 15,0-6 0-15,7-4 0 0,2-5 0 16,6-5 1-16,5-7 1 0,1-5 4 16,3-7 2-16,3-3-3 0,0-6-5 15,-1-5 87-15,-1-8-209 0,-2-4-126 16,-4-6-354-16</inkml:trace>
  <inkml:trace contextRef="#ctx0" brushRef="#br0" timeOffset="103614.14">19366 2326 473 0,'2'9'133'0,"7"-2"9"0,5-1-66 16,4 0-16-16,4-3-2 0,4-2-3 16,1-3-20-16,3-4-14 0,0-2-7 0,0 1-7 15,0-4-5-15,-4 0-13 0,-1 0 5 16,-2-2-26-16,-1 1-123 0,-4-3-125 15,-1 4-312-15</inkml:trace>
  <inkml:trace contextRef="#ctx0" brushRef="#br0" timeOffset="103903.96">19773 2479 441 0,'-7'19'116'16,"-2"0"1"-16,1-3-75 0,3-1-5 15,0-2 0-15,7-3-5 0,2-2-15 16,4-4-2-16,6 0 2 0,3-2 3 16,5-3 4-16,1 0 0 0,0-2 2 15,-1 0 2-15,-1-2 1 0,-3-2 1 0,-3 1 2 16,-4-2-2-16,-2-2 1 0,-4-1 2 16,-2-1-3-16,-2-3-6 0,-4-3-4 15,-2 0-7-15,-4-2-1 0,-5 0-5 16,-4 0-7-16,-3 3-1 0,-3 0-1 15,-2 5-4-15,-3 3-6 0,3 2-12 16,5 4-13-16,4 0-12 0,5 5 61 16,9 3-194-16,5 2-137 0,6 5-345 15</inkml:trace>
  <inkml:trace contextRef="#ctx0" brushRef="#br0" timeOffset="104107.62">20259 2850 528 0,'16'16'128'0,"-3"-1"4"16,-3 1-87-16,-2-2-19 0,-3 1 0 16,-6 1 1-16,-5-1-9 0,-10 0-11 15,-4 3-7-15,-5-2 10 0,-4 1-75 16,-4 0-70-16,0-1-106 0,-4 2-265 15</inkml:trace>
  <inkml:trace contextRef="#ctx0" brushRef="#br0" timeOffset="104872.84">21096 2278 529 0,'4'1'131'0,"-4"-4"5"0,-1-1-77 16,-2-1-29-16,-3-2-2 0,-4 0-3 16,-4 0-10-16,-2-3-7 0,-5 4-4 15,-2 0-1-15,1 1-1 0,0 5 1 16,2 3-2-16,3 3 1 0,0 3-2 16,6 2-1-16,2 0 0 0,2 3 0 0,2-1 0 15,2 0 1-15,7 1 1 0,3 0 0 16,3 1 2-16,2 3-1 0,1 1 1 15,3 2 0-15,0-3-1 0,4 1 0 16,1 0 0-16,1 0-1 0,2-3 0 16,0-1 0-16,0-3 0 0,-3 1-1 15,-5-4 0-15,-3 0 0 0,-3-1-1 16,-5 1 0-16,-5 1 0 0,-6-2 2 16,-4 2-1-16,-3-2 1 0,-6-4 0 0,-4 2 1 15,-5-7-2-15,-3-4-6 0,-2 0-8 16,-3-3 18-16,-3-2-89 0,-2 1-58 15,1-4-108-15,4 0-251 0</inkml:trace>
  <inkml:trace contextRef="#ctx0" brushRef="#br0" timeOffset="105112.76">20991 2001 602 0,'-1'-3'147'0,"-2"0"9"0,2 1-97 16,1 1-15-16,0 1-3 0,1 3-2 0,0 3-9 15,1 1-9-15,0 5-9 0,-1 6-4 16,0 7-3-16,-1 10 1 0,-1 6-1 16,-1 2 0-16,-1 9-3 0,1 2-1 15,1 1 0-15,0 1-6 0,2-4-14 16,0-3-13-16,4 3-9 0,-2-5-128 15,1 0-132-15,0-4-316 0</inkml:trace>
  <inkml:trace contextRef="#ctx0" brushRef="#br0" timeOffset="105472.76">21376 2045 474 0,'2'3'134'0,"1"-1"3"0,-2-2-5 16,0 1-105-16,0 0-2 0,0 1 5 16,-1 4-4-16,1 2-6 0,-1 7-4 15,0 3 0-15,0 10-1 0,-1 3 0 16,-1 6-6-16,1 3-4 0,-3 4-2 15,2 1-1-15,1 2-1 0,1-2 0 0,2-2 0 16,2 2-1-16,1-5 0 0,3 1-2 16,-1-3-2-16,1-3-2 0,0-5-3 15,-1-2-1-15,1-6-5 0,1-3-4 16,0-8 0-16,3-5-1 0,2-6-4 16,1-6-49-16,3-5-73 0,0-5-101 15,0-7-248-15</inkml:trace>
  <inkml:trace contextRef="#ctx0" brushRef="#br0" timeOffset="105651.9">21216 2383 445 0,'5'4'130'15,"6"-2"5"-15,4-4-28 0,8 1-58 16,4-5-5-16,6 1-3 0,-1-1-15 15,-1-4-11-15,-3 1-5 0,0 0-3 0,-8 2-3 16,-2-1 7-16,-3-1-132 0,-1 0-24 16,0 1-108-16,-1-2-252 0</inkml:trace>
  <inkml:trace contextRef="#ctx0" brushRef="#br0" timeOffset="105886.43">21706 2196 566 0,'1'2'130'0,"0"3"7"16,-1 5-90-16,1 3-16 0,-1 4 4 16,1 0 2-16,-1 7-4 0,2 3-7 0,-1-2-6 15,0 2-3-15,1-1-5 16,0 1-6-16,1 0-3 0,1-2-7 0,0-1-5 15,0-1-15-15,1 0 137 0,-3-1-271 16,-1-1-145-16,-2 5-412 0</inkml:trace>
  <inkml:trace contextRef="#ctx0" brushRef="#br0" timeOffset="106283.07">22052 2806 537 0,'0'2'132'16,"2"1"7"-16,1 3-85 0,0 3-10 15,2 1 3-15,2 3-2 0,0 4-9 16,2 1-9-16,-1 1-7 0,-1 0-4 15,-1 0-6-15,-4-2-4 0,-4 2-1 16,-4-3-5-16,-9-2-13 0,-3 0-19 16,-6-2 2-16,-4-4-130 0,-1 2-126 0,-7-1-311 15</inkml:trace>
  <inkml:trace contextRef="#ctx0" brushRef="#br0" timeOffset="109007.04">22783 2197 459 0,'0'-4'119'16,"1"-1"5"-16,-1 3-48 0,-1 1-38 15,0-1-2-15,0 1-1 0,-1-4-5 16,-3 5-7-16,1-1-4 0,-1-2-5 16,-2 4-3-16,-2 1-2 0,-2 2-2 0,-1 8-1 15,-4 3-2-15,-3 5-1 0,-4 4-1 16,-1 3 1-16,-5 3-1 0,2 5 0 16,-2 1-2-16,4 0 0 0,6-3-1 15,3-2 1-15,6-1-1 0,7-3 1 16,5-2 0-16,8-3 0 0,3-3 2 15,5-1 0-15,4-2 0 0,3-2 1 0,1-3 0 16,3-4 1-16,-2-3 0 16,-3-5 1-16,-2-2 0 0,-4-3 5 0,-4-4 6 15,-5-3 3-15,-5-1-1 0,-3-2 0 16,-4 2 0-16,-4-1-2 0,0-1-5 16,-3-2-7-16,-3 2-3 0,-1 0-1 15,1 2-2-15,0 2-2 0,0 1-5 16,-1 3-9-16,1 2-6 0,2 1-11 15,1 3-2-15,1 2 36 0,2 0-164 16,3 2-121-16,3 2-314 0</inkml:trace>
  <inkml:trace contextRef="#ctx0" brushRef="#br0" timeOffset="110323.93">23083 2136 376 0,'0'5'112'0,"0"-5"3"0,0-1-21 15,0 3-54-15,0 0-7 0,-1 7 0 16,0 0-12-16,-1-1-8 0,0 10-3 15,-3 3 0-15,-1 2-2 0,-4 2-2 16,-2-2-1-16,-3 2-1 0,1 1-2 0,-3-1 0 16,2 1 0-16,2-3-1 0,2 0-1 15,3-2 1-15,2-3-1 0,1-4 1 16,2 0-1-16,2-7 1 0,0 0 0 16,1-2 0-16,1 0 1 0,2-2 2 15,0-1 0-15,-1 0 2 0,2 0 1 16,1-1 0-16,-1 0 0 0,2-1 0 15,1 0 0-15,2-1-2 0,2 1-1 16,2-1-2-16,4 2 0 0,1-1-1 0,2 1 0 16,2 0-1-16,0 2 1 0,1-1 0 15,-2 2-1-15,-2-2-3 0,1 0-3 16,-4 0-18-16,-1-1-114 0,-4-2-112 16,-4-1-289-16</inkml:trace>
  <inkml:trace contextRef="#ctx0" brushRef="#br0" timeOffset="110546.72">23201 2345 504 0,'-3'7'134'0,"0"2"6"0,0 3-47 15,-1 8-52-15,0-2 4 0,-2 5 1 0,2 1-8 16,1 2-9-16,0-3-4 0,0 4-4 15,2-1-4-15,1 4-6 0,1-2-4 16,0 2-2-16,2-1-3 0,-1 1-1 16,0-4-3-16,1 0-13 0,-1-6-16 15,0 0-134-15,0-3-136 0,1 3-344 16</inkml:trace>
  <inkml:trace contextRef="#ctx0" brushRef="#br0" timeOffset="163139.31">14609 12368 402 0,'-12'-9'92'0,"1"1"1"16,-1-2-55-16,0 1-23 0,2 0-6 15,-1 0-4-15,1 3-2 0,0-3-1 16,1 0-1-16,0 0-3 0,0 0-1 16,0 0-1-16,1 1 2 0,0-1 4 15,0 3 7-15,-1-1 7 0,3 3 5 16,-1 1 5-16,2-1 6 0,-1 2 3 0,2 0 0 16,0 1-2-16,2 1-2 0,1 0-3 15,1 0-2-15,0 0-4 0,1 0-3 16,4 0-3-16,1-1-2 0,3 1-2 15,3 1-1-15,2-1-1 0,9 1-1 16,7-1 0-16,0 1-1 0,8-2-2 16,8 2-1-16,1-1 0 0,8-2 0 15,-2 0-1-15,1 2-1 0,11-3 0 16,5 1-1-16,1 1 0 0,2-1-1 0,2 2 0 16,2 1 1-16,0-1-1 0,-8 1 0 15,-7 1 0-15,-9-1 0 0,-2 2 0 16,-8-2 0-16,-7 0-1 0,-7 2 0 15,-6-1 0-15,-6 1-1 0,-3-2-1 16,-6 2-3-16,-3-2-1 0,-5 1-3 0,-6-3 0 16,-8 1-1-16,-5 3-2 15,-9 2 0-15,-8 4 3 0,-13-2 2 16,-9 1 1-16,-8 2 1 0,-2 0 0 0,-14-2 0 16,-4 2-1-16,5-4-1 0,1 0 0 15,3 0 1-15,0-3 0 0,0 0 2 16,10-2 1-16,3-3 1 0,0 2 2 15,7-1 0-15,6 0 0 0,6 1 1 16,3-1-1-16,7 1 1 0,8 0 0 16,3-2 1-16,5 1 1 0,5 1 2 0,4-1 1 15,7 1-2-15,6 0 1 0,10 2-1 16,6-1 2-16,4 0-1 0,6 0-4 16,14-2 0-16,6-1 2 0,10 0-1 15,2-2 0-15,7 2-1 0,1-3-1 16,8-2 1-16,6-2 0 0,4 3-1 15,-6-3 1-15,4 0 0 0,-4-3 0 0,1 3 1 16,-10 2 0-16,-14 2 1 16,-11 0 0-16,-8 0 0 0,-12 3 3 0,-9 1-1 15,-10-1-1-15,-6 1 0 0,-11 2-1 16,-8 1 1-16,-9 3-2 0,-9-2-3 16,-7 1 1-16,-9 3 1 0,-4-2-1 15,-6 0-1-15,-7-2-2 0,0 0 1 16,3-2-1-16,-3 0-2 0,4-2-3 15,-5 0-6-15,2-2 1 0,10 2 0 16,0-1 2-16,0 2 0 0,5 0 3 0,9 1 3 16,8 0 5-16,9 2 0 0,7 1 3 15,6-1 2-15,7-1-1 0,5 1 1 16,4-1 3-16,8 1 4 0,11 0 6 16,5 1 1-16,13 5 1 0,8 0 2 15,11 2 1-15,5 2-2 0,2 0-3 0,7 2-5 16,7 0-4-16,0-2-2 0,0 2-2 15,-1-1-10-15,0-1-15 16,-3 2-140-16,-14-5-10 0,-17-8-119 0,-9-11-255 16</inkml:trace>
  <inkml:trace contextRef="#ctx0" brushRef="#br0" timeOffset="163648.84">20261 12151 553 0,'-12'10'115'0,"0"1"1"0,2-2-98 0,2-1-12 15,3 1-4-15,0-1-2 0,2-3-3 16,1 1 0-16,1 0-54 0,1 1-59 16,0-4-90-16,0 1-219 0</inkml:trace>
  <inkml:trace contextRef="#ctx0" brushRef="#br0" timeOffset="164365.84">19884 12349 580 0,'0'2'125'16,"-1"-2"2"-16,1 0-95 0,0 0-15 15,1 0-4-15,-1-3-2 0,1 1 0 16,0-2-1-16,3-2-1 0,1 0-4 15,2-2-3-15,1 0-2 0,3 2-4 16,2-1 0-16,5 4 0 0,2 0-1 16,3 3 2-16,4 0 0 0,6-1 1 0,4 1 0 15,5-2 2-15,4 0 2 0,4 1 0 16,6-2 2-16,4-3 2 0,5 0 2 16,5-2 2-16,2-2-1 0,6 2-1 15,-1-3 0-15,0 2-1 0,-3-2-2 16,-2 2-2-16,-3 3-1 0,-6 1-1 15,-8-3 0-15,-4 4-1 0,-9-1 0 16,-8 2 0-16,-10-1-1 0,-8 2-4 16,-7 0-2-16,-13 1 1 0,-11-2 0 0,-10 2 1 15,-9 0 0-15,-10 0 1 0,-10 1 3 16,-7-2 2-16,-2 2 0 0,-6-1 0 16,-5-1-1-16,-1 0 0 0,-5 0 1 15,-1 0-1-15,-5-1 0 0,-2 1 0 16,1-2 0-16,1 3 0 0,-1 1 0 15,7 1 1-15,4 0-1 0,8 3 1 16,6 0 0-16,7 0 1 0,10 1 0 0,10-2-1 16,8 0 1-16,8 1 1 0,5-3 3 15,7 1 2-15,7 2 4 0,9 3 6 16,7 0 5-16,9 2 5 0,8 2 4 16,10 1-2-16,12-2-2 0,9-2-3 15,5-4-7-15,5 0-2 0,2-4-5 16,3-1-3-16,0-4-1 0,-2-1-2 15,-2-3 0-15,-3-1 0 0,-2-4-2 16,-5 1-3-16,-5-3-2 0,-8 3-3 0,-10-1-3 16,-9 4-2-16,-7 1-4 0,-10 4-2 15,-8-1-9-15,-11 3 2 0,-11 2 2 16,-13 0 0-16,-14 1-2 0,-14 3 2 16,-17 4 0-16,-13 0 8 0,-13 3-2 15,-6 1 0-15,-3 4 1 0,2 2 0 16,7-1-3-16,10 1-2 0,12-2-3 15,10 0-118-15,16 0-109 0,12-8-279 0</inkml:trace>
  <inkml:trace contextRef="#ctx0" brushRef="#br0" timeOffset="176229.49">1696 13311 738 0,'-4'16'167'0,"0"-9"-4"16,-2-8-105-16,5-2-42 0,2 0-11 16,2-4-4-16,3-1-4 0,1 2 0 15,3-2 2-15,1 3 1 0,4-1 0 16,-1 2-1-16,2 1 0 0,0 3 0 0,-1 1 1 16,-1 2 0-16,0 0 1 0,2 3 1 15,-2-2-1-15,1 2 1 0,4-1-1 16,2 1 1-16,3-2 0 0,3-1-1 15,4-2 1-15,4 1 0 0,3 1 0 16,4-1 1-16,3-1 1 0,2 1-2 16,3 1 1-16,1 0 0 0,-1 0 0 15,2-1-1-15,1 0-1 0,1-1 0 16,1 0-1-16,3 1 0 0,1-4 0 0,3 0 0 16,0-1 0-16,-1-1-1 0,-1-1 1 15,3 3 0-15,-3 0 0 0,2 2 0 16,0-1 0-16,0 3 0 0,1-3 0 15,-1 1 0-15,1-2 0 0,2-3 0 16,2 0 0-16,3-2 0 0,4-2 1 16,3 2-2-16,0-1 1 0,5 0 1 15,2 2-1-15,1 2 0 0,-2 1 1 0,0 4-1 16,0 2 0-16,0 2 1 0,-1 2-1 16,2 1 0-16,-1-1 0 0,1-2 0 15,3 2 0-15,2-6 0 0,6-3 0 16,1-2 0-16,2-6 0 0,0-2 0 15,4 1-1-15,3 1 3 0,3 1 5 16,-3 0 5-16,2 7 2 0,3 3 5 16,1 6 1-16,-4-1 2 0,-2 4-1 0,-4 6-6 15,-4 2-3-15,-3 0-3 0,-7-1-4 16,-5 1-3-16,-2-3 0 0,-6-3-2 16,-6-4-2-16,-4-4-5 0,-6-3-9 15,-5-4-35-15,-7-2-141 0,-9-9-153 16,-13-4-383-16</inkml:trace>
  <inkml:trace contextRef="#ctx0" brushRef="#br0" timeOffset="-49155.2">3765 5453 631 0,'11'6'142'0,"-9"-4"-1"15,-5-9-94-15,-4 4-30 0,2-3-10 16,-5-2-6-16,-5 0-5 0,-4-1-3 16,-8 2 1-16,-8 2-3 0,-6 0-1 15,-9 4 0-15,-8 5 0 0,-12 0 1 16,-9 3 0-16,-8 1 0 0,-5 5 1 15,-7 0 2-15,-5-3 2 0,-2 0 1 16,2 0 5-16,0-1 5 0,1-6 4 16,-1-7 4-16,1-1 6 0,3-1 4 0,3-7 6 15,1-6-1-15,1-5-1 0,5-8-2 16,2-5-4-16,6-7-7 0,4-5-2 16,7-3-4-16,8-3-1 0,6-4-3 15,6-1 0-15,8 0 0 0,7-5 0 16,7 0-3-16,6-6-1 0,5 2-1 0,8 2-1 15,10 1 0-15,7 1 0 0,5 2 0 16,8 1 1-16,6 5-1 0,8-4 1 16,5 2 0-16,5 2 1 0,8 3-1 15,7 2-1-15,7-1 1 0,7 3 0 16,7 5 0-16,9 2-1 0,7 3 0 16,5 5 0-16,5 4 1 0,5 5-1 15,6 3 0-15,6 5 0 0,4 2 0 16,3 3 0-16,9 6 0 0,4-2 0 0,7 3 0 15,4 3 0-15,5 0 0 0,7-2 0 16,5 5 0-16,-2-7 0 0,9 6 0 16,3 0 1-16,3-5-1 0,6 7 0 15,2-1 0-15,0-3 0 0,4 8 0 16,-1-6 1-16,1 3-1 0,-1 4 0 16,-4-5 1-16,-2 7-1 0,-1 4 1 0,-6-2-1 15,-2 7 0-15,-8 3 0 16,-5 1 0-16,-7 5 0 0,-10 4 0 0,-5 2 0 15,-9 6-1-15,-8 3 1 0,-7 2 0 16,-8 5 0-16,-8 3 0 0,-6 1 0 16,-8 0-1-16,-4 1 1 0,-9 2-1 15,-6 3 0-15,-5 0 0 0,-8 3 1 16,-6-2-1-16,-9 4-1 0,-13 2 1 16,-5 2-1-16,-13-2 1 0,-13 5-1 15,-12-3 1-15,-13 4-1 0,-13-2 1 0,-12 0 0 16,-14-4 0-16,-10 4-1 0,-12-3-3 15,-10-3 0-15,-8-6 1 0,-11-2-1 16,-9-6 0-16,-10-7 1 0,-5-8 1 16,-8-4 2-16,-5-5 1 0,-6-10 0 15,-5-7 3-15,-1-2 0 0,-3-9 1 16,-4-4 0-16,-4-5 1 0,-2-2-1 0,-5-2 4 16,-6 0-17-16,-11-2-126 0,-8 4-32 15,-19 1-124-15,-11-2-280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1-20T17:20:06.77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10010 1637 346 0,'5'1'94'0,"-1"-2"10"16,0-2-48-16,-2 1-5 0,0 2-1 15,-1-1-4-15,0 2-5 0,-1-2-3 16,1 4-4-16,-1-3-3 0,0 0 1 15,0-3-2-15,0 1-3 0,0-1-4 16,0-2-4-16,1-1-4 0,-1-2-4 0,2-2-5 16,-2-2-2-16,0 0 0 0,-3-4-2 15,1-1 0-15,-2 1-1 0,-3-3-1 16,-2 2 0-16,0-1 0 0,-3 3-1 16,-2 2 0-16,-2 2-1 0,1 1 0 15,-3 4-1-15,-2 5 1 0,0 5-1 16,-2 3 0-16,-1 4 1 0,1 5 0 0,-1 2 0 15,-1 5 1-15,1 1-1 0,2 2 1 16,0 3 1-16,0 2-1 0,3 3 0 16,2 2 1-16,6-2-1 0,5-2 0 15,4-2 1-15,4-3-1 0,6-5 0 16,4-3 1-16,3-6 0 0,3-4 0 16,1 1 1-16,1-4-1 0,-1-2 2 15,3-7-1-15,-1-4 1 0,-2-2 1 16,0 1-1-16,-2-8 1 0,0 0 2 15,-2-4 0-15,0 1 2 0,-4-1 0 0,-1-3 3 16,-4-5 0-16,0 1 2 0,-3-1-1 16,0-1-2-16,-3-3-1 0,1 2-1 15,-2 5 0-15,1 6 2 0,-2 2 0 16,3 4 1-16,-2 6 1 0,0 4-2 16,2 5-2-16,0 4-1 0,2 4-3 15,0 3-2-15,-1 5-1 0,4 2 0 0,1 9 1 16,-1 0 1-16,3 1 0 0,0 3 0 15,2 0-1-15,1-2 0 0,4-1 0 16,0-5-1-16,1-1 1 0,1 0-1 16,1-3 0-16,1-2-5 0,2-3-9 15,-1-3-11-15,1-4-14 0,0-7 156 16,-1-5-292-16,-1-7-153 0,4-6-425 16</inkml:trace>
  <inkml:trace contextRef="#ctx0" brushRef="#br0" timeOffset="281.27">10519 1471 573 0,'0'0'134'15,"0"1"2"-15,1 2-88 0,0-2-22 16,1-1-8-16,2 1 4 0,0-1 0 15,2 3 0-15,1-1 0 0,5 1 3 16,4-1 3-16,2 2-1 0,6-2-4 16,5-1-6-16,4-2-4 0,2-1-2 15,-1-1-3-15,2-2-3 0,-1 3-2 16,-2-2-3-16,-3 2-4 0,-2-2-15 0,-4 3-19 16,-2 2-86-16,-5-2-45 0,-5 0-120 15,-2 0-251-15</inkml:trace>
  <inkml:trace contextRef="#ctx0" brushRef="#br0" timeOffset="466.6">10597 1667 588 0,'4'6'133'0,"3"-3"11"0,4-2-93 15,5 2 0-15,6-5-2 0,4 1 0 16,3-2-4-16,0 1-6 0,4-5-12 15,2 1-12-15,-3-4-5 0,1 1-16 16,0-1-29-16,1-1-136 0,0-2-142 16,2-1-363-16</inkml:trace>
  <inkml:trace contextRef="#ctx0" brushRef="#br0" timeOffset="1070.62">11700 992 603 0,'1'-4'138'0,"6"1"2"0,-5 4-98 16,3 1-11-16,-2 11 1 0,-2 5-2 16,0 7-4-16,-1 6-6 0,-2 7-1 15,-1 5-4-15,-2 4-4 0,1 0-6 16,-3 6-2-16,1 1-1 0,0 0-1 15,0 1-7-15,1 3-9 0,3-3-4 0,-2 0-1 16,3-7 0-16,2-8-1 0,1-6 0 16,1-10 7-16,-1-7 10 0,1-8 3 15,-2-5 5-15,1-5 5 0,-4-5 2 16,0-5 3-16,-2-3 1 0,1-9 3 16,-1-4-1-16,1-5-3 0,1 0-4 15,3-3 1-15,3 2 0 0,3 4 0 16,3 5-1-16,3 4 1 0,3 2 1 15,2 5-1-15,-1 6-3 0,2 1-1 0,-3 2-2 16,5 6 0-16,-1 2-1 0,1 6-1 16,1 1-1-16,1 2 0 0,1 4-1 15,1 1 0-15,-2 0 0 0,-3 0-2 16,-3 2 0-16,-4 1 0 0,-3-1-2 16,-6 0-2-16,-9 7-3 0,-5-1-1 15,-6 0-3-15,-8-2-3 0,-6-2-5 0,-3-2-4 16,0-2-6-16,-1-6-5 0,3-6 4 15,1-6-9-15,5-3-116 0,2-7-112 16,4-5-278-16</inkml:trace>
  <inkml:trace contextRef="#ctx0" brushRef="#br0" timeOffset="1396.01">12733 1360 640 0,'-9'1'141'0,"1"3"7"0,-2 6-117 15,-2-1-4-15,1 5-3 0,0 2 1 16,1 6-3-16,5 2-4 0,-1 1-6 16,2-2-2-16,1 3-1 0,1 0-2 15,2 2-2-15,0-3-2 0,2 2-8 16,2 2-5-16,0-1-12 0,1-1 35 16,0-2-173-16,-1-7-135 0,2 1-348 0</inkml:trace>
  <inkml:trace contextRef="#ctx0" brushRef="#br0" timeOffset="1582.84">12555 1589 512 0,'-3'1'135'0,"6"0"11"0,1 0-2 16,1 1-104-16,4 0-4 15,4 0 0-15,5 1 0 0,5-3-6 0,4-1-9 16,6-2-9-16,2-2-6 0,1-4-3 15,4-3-15-15,-1 1-21 0,3-2 44 16,1-2-177-16,-4-3-137 0,8 1-351 16</inkml:trace>
  <inkml:trace contextRef="#ctx0" brushRef="#br0" timeOffset="1831.73">13523 1342 648 0,'-4'-2'152'0,"-3"0"9"0,-3 1-104 15,-3 0-14-15,-2-1-1 0,-3 5 0 16,0-1-4-16,-3 2-8 0,1 1-8 16,-4 1-5-16,0 4-5 0,-2 2-4 0,-5 2-3 15,-2 5-3-15,0 4-2 0,0 2-1 16,8 4 2-16,4-1 0 0,8-1 0 16,14 2 0-16,16-1 2 0,11-2-1 15,7-4 1-15,5-5-1 0,6 1-1 16,2-4-1-16,1-3-5 0,-4-5-5 15,2-1-7-15,6-2-18 0,7-2-16 16,-3-3-4-16,1-2-129 0,5-2-130 16,1 0-308-16</inkml:trace>
  <inkml:trace contextRef="#ctx0" brushRef="#br0" timeOffset="2888.06">12410 2228 510 0,'1'-6'118'0,"2"1"4"16,1 2-81-16,-1 2-7 0,0 2-8 16,1 4 2-16,-3 0 0 0,0 4 2 0,-1 0 0 15,-2 3 0-15,-1 2-3 0,-2 1-3 16,-1 7-7-16,0 3-3 0,-2 5-5 15,0 5-4-15,2 3-3 0,-1 10-1 16,0 8 0-16,0 8 0 0,1 6 0 16,3 5 0-16,2 6-1 0,1 6 0 0,1 2-2 15,4 0-3-15,3-2-1 16,5-2-1-16,1-4 1 0,1-3-1 0,5-4 2 16,4-5 1-16,4-6 3 0,1-4 1 15,5-4 1-15,2-6 0 0,8-3 1 16,3-7 0-16,7-6 1 0,-1-5 0 15,10-7 0-15,-1-5 0 0,4-3 0 16,1-9-1-16,4-3 0 0,-3-3-7 16,-3-2-12-16,-5-3-5 0,-5 1-133 15,-6-3-126-15,-11-4-321 0</inkml:trace>
  <inkml:trace contextRef="#ctx0" brushRef="#br0" timeOffset="3132.4">13392 3712 588 0,'1'4'127'0,"3"0"3"16,5 0-92-16,2 2-20 0,4 2 0 16,5 3 3-16,4 0 0 0,2 1 1 15,7 1-3-15,4 0-4 0,4 4-3 16,3 1-4-16,0 2-2 0,-5 1-3 15,-4 1-1-15,-8-1-2 0,-7 2-1 16,-8-2 0-16,-10-2 0 0,-9 1-1 16,-13 2 1-16,-13 4 0 0,-8 0 0 15,-8 2 1-15,-9 1-5 0,-10 2-10 0,0 1 25 16,-2-4-159-16,0-4-126 0,2-2-331 16</inkml:trace>
  <inkml:trace contextRef="#ctx0" brushRef="#br0" timeOffset="4333.35">15250 4057 531 0,'-4'-3'128'0,"2"-2"4"15,-1 0-73-15,0-3-21 0,2 0-5 16,-2-4-2-16,0 1-2 0,0-2-5 15,0-1-2-15,-2-1-4 0,-1 0-4 16,-3 2-2-16,-3 5-2 0,-2 1-5 16,-5 4-2-16,-2 7-1 0,-3 7-2 15,-1 4-2-15,2 4 0 0,1 4 0 0,4 8 1 16,4 2-5-16,3 1-4 0,5-3-2 16,3 1-1-16,3-1 1 0,4-7 0 15,1-7 0-15,4-3 5 0,3-6 7 16,4-3 5-16,4-4 6 0,1-2 5 15,2-3 6-15,2 0 6 0,-2-5 4 16,-3-3 4-16,-4-5 0 0,-1-3-2 0,-4-6-4 16,-3-1-3-16,-2 0-5 0,-1 0-6 15,-1 1-4-15,-1 7-4 0,-1 3-1 16,-1 4-3-16,0 6-2 0,-1 0-3 16,0 7-1-16,-1 5 0 0,-1 3-1 15,0 5-1-15,0 8 1 0,-2 4-2 16,2 6-4-16,1 1-11 0,1-2-18 15,3 3-16-15,9-2-14 0,6-3-5 16,4-4 11-16,4-5-119 0,6-5-107 16,3-4-247-16</inkml:trace>
  <inkml:trace contextRef="#ctx0" brushRef="#br0" timeOffset="4695.54">15723 4205 546 0,'22'-24'145'15,"-8"0"9"-15,-5-2-69 0,-6 1-22 16,-8 4-9-16,-7 3-7 0,-6 5-11 15,-5 3-11-15,-1 10-9 0,-2 5-8 0,-4 8-3 16,3 6-3-16,-2 6-2 0,4 5 0 16,1 2-1-16,3-2-3 0,5 1-7 15,5-4-4-15,5-3-2 0,9-5-1 16,3-1 1-16,7-2 0 0,4-4 3 16,0-2 7-16,1-5 5 0,-1-3 2 15,-1-4 1-15,-1-3 2 0,-1-5 4 16,0-2 4-16,2-8 2 0,0-2 4 15,0-3 2-15,1-7 3 0,1-8 0 16,-3-2-3-16,-4-3-2 0,-1-3 0 0,-3-1-2 16,-1 0-3-16,-5 3-3 0,0 8 0 15,-2 5 0-15,1 6 0 0,-2 8-2 16,0 7-5-16,-4 10 0 0,1 9 0 16,-1 6-1-16,2 5-3 0,-1 9 0 15,4 3-1-15,2 7 4 0,5 1-4 16,4 0-9-16,2 2-13 0,5 0-12 0,4 1-14 15,0-5 5-15,4-2-141 0,4-1-130 16,1-5-307-16</inkml:trace>
  <inkml:trace contextRef="#ctx0" brushRef="#br0" timeOffset="5078.96">16243 4233 521 0,'19'-29'138'0,"-7"-4"8"15,-3 1-68-15,-8 0-16 0,-3 1-8 0,-7 3-8 16,-3 4-10-16,-3 9-11 15,-5 8-9-15,-3 6-8 0,-1 4-4 0,0 13-4 16,5 3-1-16,0 7-1 0,3 4 1 16,4 4-4-16,5-1-4 0,4-1-2 15,2-6-1-15,2-2 1 0,2-5 0 16,3-5 0-16,-1-4 5 0,3-3 4 16,0-4 4-16,-1-4 5 0,3-4 4 15,2-2 2-15,4-5 2 0,-1-8 3 0,6-4 2 16,0-8 0-16,-1-4-2 0,-1-6-2 15,0-8-2-15,-2-6 0 0,0-4 1 16,-8 0 0-16,0 0-1 0,-2 1 0 16,-2 8 3-16,-1 7 1 0,-4 10 0 15,-2 12-4-15,-3 11-3 0,-3 14-2 16,-3 14 0-16,-6 7-6 0,-3 9-2 0,-1 11-1 16,-3 7 0-16,2 5 1 0,0 0 0 15,5 2-1-15,9 5 0 0,7-1-14 16,5-2-11-16,14-3-16 0,6-1-16 15,10-2 152-15,4-6-293 0,4-9-161 16,5-4-422-16</inkml:trace>
  <inkml:trace contextRef="#ctx0" brushRef="#br0" timeOffset="5717.66">17878 4197 551 0,'0'-3'138'0,"0"-1"10"0,1-2-74 16,0-4-25-16,0-2-3 0,-2-2 1 0,0-5-6 16,-1 1-10-16,-2-2-8 0,-5-2-6 15,-2 1-3-15,-6 0-6 0,-1 4-4 16,-6 6-3-16,-6 4-1 0,-2 3-3 16,-1 7 0-16,-4 6 0 0,2 11 0 15,-1 4 1-15,2 3-1 0,3 5 1 16,5 0-1-16,5 0-4 0,7-4 1 15,7-6-1-15,7-5 2 0,8-2 0 16,5-7 2-16,5-2 2 0,2-3 5 16,0-2 3-16,2-3 3 0,-1-1 4 0,-1-4 4 15,-2 0 1-15,0-4 3 0,-1-3 1 16,1 1-2-16,-3 1-3 0,0 1-3 16,-4 3-5-16,-3 1-6 0,0 6-4 15,-4 6-3-15,-1 6-1 0,-3 4 0 16,0 2 0-16,0 5 2 0,2 2-1 15,-1 2-6-15,3-3-8 0,6 0-11 0,2 0-15 16,6-2-9-16,4-3-9 0,1-4-123 16,3-4-122-16,0-4-295 0</inkml:trace>
  <inkml:trace contextRef="#ctx0" brushRef="#br0" timeOffset="5877.24">18179 4416 586 0,'1'19'134'0,"1"0"7"0,0 2-100 16,0-2-12-16,0 0-1 0,-1-2 1 16,-2-3-5-16,0 4-6 0,-2-4-14 15,-6-1-15-15,-3 1 156 0,-2 1-293 16,-4-7-147-16,-2 1-430 0</inkml:trace>
  <inkml:trace contextRef="#ctx0" brushRef="#br0" timeOffset="6314.29">18680 3585 675 0,'26'-28'154'0,"-4"5"8"0,-4 7-126 15,-1 8-6-15,-2 5-1 0,-8 8 2 0,-6 6-7 16,-2 9-11-16,-3 8-6 15,-3 5-2-15,-5 6 0 0,-1 6 2 0,0 0-1 16,3 4-2-16,-2-2-1 0,2-2-1 16,0-2-2-16,4-4-5 0,-1-4-1 15,3-1-1-15,-1-5 0 0,3-5-1 16,0-3 0-16,2-4 1 0,0-2 4 16,-1-4 1-16,0-6 2 0,2-3 1 0,1-6 1 15,2-8 1-15,7-3 0 0,3-2 0 16,3 1 2-16,4 1-3 0,2 0 0 15,2 5-2-15,1 6 1 0,-4 5-1 16,-2 5 0-16,-1 4 0 0,-2 4 0 16,-1 4-1-16,-3 5 1 0,-1 2 0 15,-1 1 0-15,-3-2 0 0,-1-3-1 16,-4-1-2-16,-5-1 1 0,-6-4 0 0,-3-3 0 16,-4-2-4-16,-5 0-1 0,-7-4-3 15,-4-1-5-15,-3-2-5 0,0-3-4 16,2-4-4-16,3-2-1 0,5-4 23 15,8 0-148-15,5-3-117 0,8-5-310 16</inkml:trace>
  <inkml:trace contextRef="#ctx0" brushRef="#br0" timeOffset="6501.35">19191 4148 575 0,'14'32'138'0,"-3"-2"5"15,-5 5-102-15,-2 2-9 0,-5-3-1 16,-5-4-1-16,-4-1-10 0,-3-4-10 16,1 0-6-16,0-9-4 0,1-3-9 15,1-4-7-15,1-2 26 0,2-4-157 0,1-4-124 16,2-2-320-16</inkml:trace>
  <inkml:trace contextRef="#ctx0" brushRef="#br0" timeOffset="6993.58">20008 3826 509 0,'-3'-7'138'0,"-2"0"5"0,-2-1-19 0,-6 0-88 15,-2 1-4-15,-3 0-3 0,-5 4-4 16,-8 5-6-16,-5 6-3 0,-3 6-3 16,0 8-2-16,-1 5-3 0,1 7 0 15,5 0-2-15,8 3-2 0,7 3-1 16,8-5-1-16,8 1 1 0,7-1-1 15,7-1 1-15,5-2 0 0,8-4 0 0,6-4 1 16,7 0-3-16,3-4-5 0,1-7-10 16,2-1-9-16,2-1-11 0,0-3 52 15,-3-5-183-15,-3-6-130 0,2-4-333 16</inkml:trace>
  <inkml:trace contextRef="#ctx0" brushRef="#br0" timeOffset="7282.27">20612 3957 447 0,'2'-6'121'0,"0"0"4"0,-1 2-25 15,0 1-70-15,0 1-3 0,0 2-4 16,-1-1-8-16,-1 0-9 0,0 1-9 16,-1 1 0-16,0 0-18 0,-3 3-108 15,2-3-105-15,-2 2-270 0</inkml:trace>
  <inkml:trace contextRef="#ctx0" brushRef="#br0" timeOffset="7465.34">20520 4331 606 0,'-2'15'141'0,"5"1"4"0,-2 1-103 16,1 3-19-16,-1 1-2 0,-2-3 3 15,-2 1-10-15,-6-1-17 0,-5 1-2 16,-4-2-12-16,-6 0-86 0,-6-1-43 16,-7 1-107-16,-3 0-236 0</inkml:trace>
  <inkml:trace contextRef="#ctx0" brushRef="#br0" timeOffset="37708.11">11811 3517 480 0,'1'1'124'0,"-1"0"5"16,0-1-42-16,0 0-35 0,-1 0-10 0,1 1 1 15,0-2-2-15,1-1-2 0,-1 0-5 16,1-2-3-16,0 1-5 0,1 0-6 16,-1-2-5-16,0 2-4 0,-1 2-2 15,0 1-3-15,-1 2-3 0,-3 4 0 16,-4 4-1-16,-5 4 0 0,-9 5 1 16,-7 9 0-16,-5 5 1 0,-6 3 0 15,-4 2-1-15,-1 4-2 0,1 0 0 16,1-1-2-16,3-4-1 0,2-4-5 15,2-3-7-15,3-3-16 0,2-7-13 0,3-4 139 16,2-5-269-16,0-4-147 0,6-1-404 16</inkml:trace>
  <inkml:trace contextRef="#ctx0" brushRef="#br0" timeOffset="37965.93">11259 3644 639 0,'-2'-2'163'0,"-2"-6"7"16,4 6-62-16,-1 0-53 0,0-1-6 15,1 2-2-15,0-1-9 0,0 2-8 16,0-1-7-16,0 1-7 0,3 2-7 16,3 3-5-16,6 5-5 0,5 5 1 15,10 6 0-15,6 3-1 0,12 6 1 16,10 6 0-16,12 3 0 0,5 0 1 0,8-1 0 15,6-2-12-15,2-1-10 0,3-1-14 16,3 0-25-16,-7 0-133 0,-4 2-147 16,-4-2-351-16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1-20T17:20:59.32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9969 7560 386 0,'-7'-2'101'0,"0"1"0"0,-3 1-16 16,-2-2-67-16,0 2-7 0,-1 0-4 0,-3-1-4 16,3 0 1-16,0 2 0 0,0-2 2 15,0 2 2-15,0-1 0 0,2 1 1 16,2 1 3-16,-1 2 2 0,-1-2 1 16,2 2 2-16,1-1 1 0,0 3 3 15,0-3 3-15,2 2 3 0,0-1 1 16,3-2-1-16,1 1 1 0,2 0 0 15,-1-2-1-15,1-1-4 0,0 0-1 16,1 0-3-16,2-1-2 0,2 0-2 0,5-2-1 16,3 1-1-16,5-1-2 0,3-1-1 15,4 1-2-15,2 2-1 0,2-1-2 16,0 1-2-16,2 0-1 0,0 1-2 16,-2-1 0-16,0 1 1 0,-2-1-1 15,-2 0 0-15,-4 3-1 0,-4-2 1 16,-5 1-2-16,-3 1-2 0,-5 0 1 0,-5 0-1 15,-9 4 1-15,-4 0 0 0,-6 2 0 16,-7 1 2-16,-5 1 2 0,-7 0-1 16,-3 0 1-16,-1-2-1 0,-2-3-2 15,3 0 0-15,2-3-1 0,3 1-1 16,4-6 1-16,7 1 0 0,5-1 1 16,5 2 0-16,4-3 4 0,6 1-1 15,4 1 3-15,5 2 0 0,6 0 0 16,5-1 1-16,6 0 1 0,5-1 0 0,5-1 0 15,4-2-1-15,3-1 0 16,-2 1-1-16,0-1 0 0,-4 0-3 16,-2 3 1-16,-6-2-2 0,-6 4 0 0,-2-1 0 15,-8 1-3-15,-7 1 0 0,-6 2-1 16,-8-1 0-16,-6 4-2 0,-5 0 1 16,-6 0 0-16,-2 3-1 0,1 0-8 15,3 0-9-15,6-1-13 0,5 1 14 0,9-2-147 16,9 0-132-16,9-7-321 0</inkml:trace>
  <inkml:trace contextRef="#ctx0" brushRef="#br0" timeOffset="2722.49">8718 11586 510 0,'-1'4'126'16,"1"-2"5"-16,-1-1-62 0,0 2-28 15,0-3-6-15,-1 1-6 0,1 1-3 16,0-2-4-16,-1 2-1 0,1-1-4 16,0-1-2-16,1 0 0 0,-1 0-1 0,2-1 0 15,0 2-2-15,0-1-2 0,2 0 4 16,2 1 1-16,0 2 0 0,2-2 0 15,0 0 0-15,3-1 2 0,0 2 0 16,3-1-4-16,2-1-3 0,2 1-3 16,3-1-2-16,3 1-2 0,3 0 0 15,4 0-2-15,1 0 0 0,4 1-1 16,4-1 1-16,1 1-1 0,6 1 0 16,5 2 0-16,2-1 1 0,6 0-1 15,2 4 0-15,2-1 0 0,5 0 0 16,2 1 1-16,4-2-1 0,-1 1 0 15,4 0 1-15,0-1 0 0,3 1 0 0,-4-1 0 16,3-2 0-16,-1 0-1 0,0 0 1 16,-2-1 0-16,-2-3-1 0,-2 1 0 15,-3 0 0-15,-3 0-1 0,-7 0 0 16,-5-3 0-16,-6 4-10 0,-4-2-15 0,-7 1-21 16,-6-5-134-16,-9-1-142 0,-7-6-354 15</inkml:trace>
  <inkml:trace contextRef="#ctx0" brushRef="#br0" timeOffset="8220.17">7393 11583 462 0,'0'1'125'16,"0"1"2"-16,-1 0-35 0,-3-1-49 16,1 1-11-16,-4-2-5 0,0 1-5 15,2 3-2-15,-1-3 1 0,2-1 2 16,2 1-2-16,-1-2-2 0,3 1-4 15,1 0-2-15,3-2-4 0,2 0-2 16,2 2-3-16,7-2-2 0,3 1 1 16,6-1 0-16,6 1-1 0,8 0 1 0,7 1 0 15,6 2 0-15,7 0-1 0,3 1-1 16,6 1 0-16,1-1-1 0,-3 0-18 16,0 1 152-16,-4-2-292 0,-4 0-151 15,-6-2-445-15</inkml:trace>
  <inkml:trace contextRef="#ctx0" brushRef="#br0" timeOffset="10864.09">20016 11128 341 0,'0'-1'86'0,"0"0"2"0,0-3-39 0,0 2-24 15,1-1-10-15,1 0 0 0,-1-2 3 16,0 3 2-16,1 1 2 0,-1-1 1 16,0 1 1-16,0 1 1 0,-1 0-2 15,0-1-3-15,0 2-2 0,0-2 1 16,2 1 1-16,-2 0 3 0,1-2 1 15,1 2-1-15,1 0 2 0,4-2-2 0,2 0 1 16,5 1 1-16,3-2 2 0,7-2 2 16,5 1 2-16,5-2-1 15,5-1-3-15,4-2-3 0,2-1-6 0,0 0-6 16,0 0-5-16,-3-1-5 0,-4 4-5 16,-5 1-6-16,-7 1-10 0,-5 2-11 15,-7-1-12-15,-4 2 6 0,-6 1-138 16,-4 1-128-16,-5 2-308 0</inkml:trace>
  <inkml:trace contextRef="#ctx0" brushRef="#br0" timeOffset="11074.08">20053 11277 504 0,'0'5'138'16,"4"-2"9"-16,6-2-2 0,4-2-94 15,5 1-4-15,5-4 1 0,7 0-2 0,2-4-7 16,4-2-8-16,1-2-8 0,3 0-7 16,-2-2-11-16,1-2-10 0,-3 1-14 15,-1 2-19-15,-1 1-12 0,-4 3-128 16,-2-1-136-16,1 1-322 0</inkml:trace>
  <inkml:trace contextRef="#ctx0" brushRef="#br0" timeOffset="11602.82">21398 10914 583 0,'3'-3'158'0,"1"0"4"15,0-4-21-15,-1 2-92 0,1-4-7 16,-2 0 0-16,-1 0-1 0,-1 1-3 16,0-5-3-16,-1 1-3 0,-1 0-7 15,0 0-4-15,-2 0-6 0,-1 2-5 16,-3 2-6-16,-3 3-2 0,-4 2-2 0,-5 5 0 16,-6 5-1-16,-3 7 1 15,0 5 0-15,-4 3-2 0,1 6-2 0,0 4-4 16,6 1-6-16,4-3-3 0,3 0-4 15,6-3-1-15,7-2 1 0,6-5 1 16,6-3 5-16,5-6 5 0,5-4 3 16,3-3 4-16,3-4 2 0,0-4 0 15,1-1 1-15,1-3 1 0,-1-4 3 16,-1-3 1-16,0-2 2 0,0-5 2 16,0 0 1-16,-3-1 5 0,-3 0-1 0,-2 4 1 15,-2 0 0-15,-2 3-2 0,-3 6 1 16,-4 1 1-16,1 4-3 0,-1 3-3 15,-1 8 0-15,-2 2-2 0,1 6 0 16,-1 2-2-16,1 7-2 0,0 1-1 16,0 3 0-16,2-1 0 0,4 2-1 0,2-2-2 15,3-1-5-15,5-3-3 0,4-1-7 16,3-3-5-16,5-1-13 0,3-5-26 16,-1-2-59-16,2-4-79 0,4-7-135 15,1-7-299-15</inkml:trace>
  <inkml:trace contextRef="#ctx0" brushRef="#br0" timeOffset="14492.93">7641 7693 446 0,'0'-1'119'0,"-1"-2"2"0,0 0 1 16,-1-2-99-16,-1 1-4 0,1 0-3 15,-1 0-2-15,1 2-1 0,-2-1 1 16,2 0-3-16,1 2-2 0,1 1-3 15,2 1-1-15,3 3 0 0,2 1 1 16,7 2 1-16,3 2 2 0,7-1 3 16,6 2 2-16,7 0 1 0,8-1 0 0,6-3 3 15,7-1-1-15,8-3-1 0,5-3-2 16,8-1-2-16,2-2-2 0,2-1-1 16,-2-3-5-16,0 3-1 0,-5-2-2 15,-6 2-8-15,-8 1-16 0,-7 1 34 16,-13 0-171-16,-8 0-137 0,-16-6-352 15</inkml:trace>
  <inkml:trace contextRef="#ctx0" brushRef="#br0" timeOffset="23369.36">8703 12746 571 0,'2'5'135'0,"3"-3"3"0,0-2-89 16,0-2-16-16,1 0-2 0,-1 1-5 15,1-1-5-15,0 0-5 0,2 1-2 16,1 0-2-16,1-2-2 0,3 3 1 16,3-1-1-16,5 1 0 0,5 0 0 15,5-1 0-15,6-1 0 0,6 1-1 16,5-1-3-16,8 0 0 0,8-2 0 15,10 1 0-15,6 1 0 0,6 0 1 0,8 2-2 16,7 3 1-16,6 2-1 0,1 4 0 16,-1 3-2-16,2 2 0 0,-1 2-2 15,-2-3 1-15,-7-2 0 0,-7-2-2 16,-3-1 1-16,-6-6 0 0,-5-4 0 16,-6-2-1-16,-3-6-2 0,-3-3-6 15,-3-7-12-15,-5-4-13 0,-4-3-10 16,-3-5-128-16,-5 1-132 0,-2-1-315 0</inkml:trace>
  <inkml:trace contextRef="#ctx0" brushRef="#br0" timeOffset="26301.21">21066 12120 316 0,'-5'-1'72'0,"-1"1"1"15,-1 1-39-15,1-1-22 0,0 0-9 16,0 2 6-16,2-2 10 0,0 1 10 0,2-1 7 16,2 0 5-16,0 1 4 0,0-2-1 15,1 1-6-15,0 1-8 0,0-1-9 16,2 1-7-16,-3 0-3 0,1-1-3 15,0 2 0-15,-1-2 2 0,0 1 2 16,-1-1 1-16,-1-1-1 0,0 1 0 16,0 0-1-16,-1 0-2 0,-1 0-2 15,0-1-4-15,1 1-1 0,1 0 1 16,0 0 1-16,1 1 2 0,2-1 2 16,2 1 1-16,5-1 0 0,0 0 1 0,4 1 3 15,4-2 1-15,2 0-1 0,4 1 1 16,1 0-1-16,0 0-1 0,1 0-2 15,-1 0-2-15,0 1-6 0,-1-2-7 16,-3 0-10-16,-3 0-11 0,-2 0-6 16,-2-1 40-16,-4-1-166 0,-1 2-124 15,-4 0-310-15</inkml:trace>
  <inkml:trace contextRef="#ctx0" brushRef="#br0" timeOffset="26637.4">21096 12353 509 0,'0'1'127'0,"0"-1"3"15,0 0-52-15,0-1-46 0,0 1-7 16,0 0-1-16,0-2-4 0,1 2-3 0,-1-2-4 16,1 1-3-16,-1 1-2 0,0 0-2 15,3-1-2-15,2 2-1 0,1-2-1 16,4 1 1-16,3 0 2 0,5-1 2 16,3 1 1-16,5 0 0 0,2 0 1 15,3 1-2-15,3 0 0 0,1 0-3 16,0 2-6-16,2-4-8 0,0-1-15 15,-2 2-128-15,-4-4-125 0,0-3-320 16</inkml:trace>
  <inkml:trace contextRef="#ctx0" brushRef="#br0" timeOffset="27338.52">22265 12166 587 0,'2'3'138'15,"-1"-4"6"-15,0-1-91 0,-1 0-8 16,0-1 0-16,0-3-3 0,-1 1-2 16,-1-5-5-16,0 1-5 0,-1 0-5 15,-1-2-6-15,-1 1-6 0,-2 0-3 0,-2 2-4 16,-1 3-2-16,-3 1-3 0,-2 4-2 15,-3 3-2-15,0 4 0 0,-1 4-1 16,-2 5-2-16,3 3 0 0,0 3-3 16,3 1-1-16,3 2-1 0,4 0 3 15,5 0-10-15,3-1 2 0,3-4 0 16,4-3 2-16,1-2 1 0,5-3 2 16,0-3-3-16,1-4 12 0,1-5 1 15,2-3 2-15,-1-1 3 0,1-6 1 16,-2-2 1-16,0-3 0 0,1-6 1 0,-2-3 0 15,2-5-1-15,1-3-1 0,0-4 1 16,2-1 1-16,-2-3 2 0,2-1 1 16,-1 2 1-16,-4-2 2 0,-1 3 0 15,-2 2 1-15,-2 3-1 0,-4 5 0 16,-2 4 1-16,0 6 3 0,-3 3-1 0,-2 7 1 16,1 1-3-16,-3 6-2 0,-1 4-1 15,-3 6-2-15,-1 3-4 0,-1 6-1 16,0 4 0-16,2 3-1 0,0 4 1 15,4 6-1-15,1-1-1 0,2 6 0 16,3 3-1-16,1 0-1 0,1 4-8 16,3-1-3-16,1-1-6 0,2-1-6 15,1-3-8-15,0-6-11 0,2-2-7 16,2-6-3-16,-1-3-6 0,-1-5 22 16,1-5-136-16,2-4-116 0,0-6-290 15</inkml:trace>
  <inkml:trace contextRef="#ctx0" brushRef="#br0" timeOffset="27775.79">23203 11744 534 0,'6'4'133'0,"0"3"0"16,-3-4-25-16,-4 0-90 0,-4 0-9 16,-3 0 1-16,-5-6-1 0,-4 3 2 15,-4-1-1-15,-5 1 1 0,-5-3-1 16,0 3-2-16,0-2-4 0,1 6-1 0,3-2-2 16,0 4-1-16,2 0 0 0,5 2 0 15,2 3-1-15,2 1 1 0,-1 2 0 16,2 2 1-16,2 0 0 0,1 3 1 15,2 2 1-15,0 4 1 0,2 1 0 16,1 3 0-16,1-2 0 0,2 4-1 16,0 0 0-16,1 0-1 0,0 0 0 15,0-3-1-15,-2 0 0 0,2 1-1 0,-1-1 0 16,0-4 0-16,1-2 0 0,2-3 0 16,2-1 3-16,1-2 0 0,5-1 1 15,3-5 0-15,4 1 1 0,3-2 0 16,5-2-1-16,2-4-2 0,3-3-10 15,1-1-10-15,1-1-8 0,-1-4 105 16,1-4-233-16,-2-1-136 0,-1-2-369 0</inkml:trace>
  <inkml:trace contextRef="#ctx0" brushRef="#br0" timeOffset="28187.51">23111 12026 614 0,'4'0'131'0,"1"-3"1"16,4-1-109-16,1-2-10 0,3 2-3 16,3-4-1-16,0 3 2 0,1-2 2 15,1 3 1-15,-2 1-1 0,2 2 0 16,0 3-1-16,-2 6-4 0,0 0-3 15,-1 3-4-15,0 1-2 0,-2-1-1 0,-2 1-2 16,-4 1-2-16,-3 0-1 0,-3 0 0 16,-4 0 1-16,-4-1 2 0,-4 4 0 15,-4-2 1-15,-4 0 3 0,1 1 2 16,-2-1 1-16,2-2 2 0,2-1 0 16,2-1 0-16,5 0 2 0,2-3-1 15,4-2 3-15,3-1 1 0,2 0-1 16,6 1 1-16,4-3-2 0,6-2 0 15,2-1 0-15,5 0-4 0,3-3-3 0,3-3-7 16,-2-3-5-16,2 1-7 0,-1-3-5 16,-2 0-4-16,0-2-5 0,-1 2 58 15,-4 1-173-15,-1 0-115 0,-4 0-316 16</inkml:trace>
  <inkml:trace contextRef="#ctx0" brushRef="#br0" timeOffset="28706.68">23710 11753 418 0,'0'-1'116'15,"1"1"4"-15,-1 0-11 0,0-1-62 16,0 1-13-16,2 0-4 0,0 0 0 16,3 0 0-16,1 0-1 0,3 1-3 15,4-2-4-15,4 1-3 0,1-2-3 16,4 1-2-16,1 2-2 0,2-2-1 16,2 0-1-16,-3 0 1 0,-3 0-2 15,-2 3-1-15,-2-2-1 0,-3 1-2 0,-3 3-1 16,-3-1-1-16,-3 0 0 0,1 1-2 15,-3-2 0-15,-2 5-1 0,-1 0-1 16,-2-2 1-16,-3 3 0 0,2 2 0 16,-2-2 1-16,0 7 0 0,0 0 1 15,-1-2-1-15,3 7 0 0,0 3 0 16,-1 4 0-16,1 4-1 0,1 2 1 0,2 1-1 16,1 4 1-16,2 3-1 0,1-2 0 15,1 2-1-15,4-4 1 0,1 0-1 16,0-1 0-16,-1-2 0 0,0-2 1 15,0-5-1-15,-5-2 1 0,-3-2-1 16,-3-3-1-16,-3-1 0 0,-6-6 0 16,-5-4 0-16,-1-3 0 0,-5-2 2 0,-4-4-2 15,-5-3-5-15,-2-4-11 16,-2-3-13-16,-1-2 80 0,-3-2-212 0,0-3-138 16,-7-3-364-16</inkml:trace>
  <inkml:trace contextRef="#ctx0" brushRef="#br0" timeOffset="32472.2">9031 13644 264 0,'-9'10'99'0,"3"0"7"0,2-3-13 15,0-2-11-15,3-2-14 0,0 0-13 16,1-2-14-16,0 1-10 0,0-1-7 15,1-1-5-15,1 1-4 0,1-2-5 16,0 1-2-16,0-2-3 0,3-1 0 16,-1-2-3-16,3 0 1 0,-1 0-2 0,2 0 0 15,1 0 0-15,1 1 0 0,2 0 0 16,0 0-1-16,1 4 2 0,3-1 0 16,3 2 3-16,-1-2 2 0,3 2 4 15,1 0 2-15,5-1 3 0,0 0 2 16,3-1 1-16,0 0 0 0,2 1-1 15,3 0-3-15,1 0-1 0,-1-1-4 16,1-2-2-16,3 3-2 0,0 0-3 0,1 0 0 16,-1 0-1-16,1 2-1 0,2 2-1 15,-1 1 1-15,0-2 0 0,-1 0 0 16,1 2 0-16,-1-2 0 0,0-1 1 16,1 2-1-16,1-4 0 0,2 0 0 15,-1-3 1-15,5-2 1 0,2-1 0 16,1-2 1-16,1 0 1 0,1 0 0 15,1 3 1-15,-1-1-1 0,-2 5-2 0,0 1 1 16,-3 5-1-16,-2-4 0 0,-2 4-1 16,-5 1-2-16,0-1 1 0,-5 0 0 15,-4 0-1-15,-4 1 0 0,-3-2 0 16,-2 0-1-16,-3-2 1 0,-4 2 0 16,-1-3-1-16,-2 1 1 0,-1-3 0 15,-1 1 0-15,-1 0 0 0,-3 0 1 16,0-2 0-16,-1 2-1 0,-1 0 3 15,-2 0 0-15,-1 0 3 0,-1-2 0 0,-1-1 1 16,-2 0-3-16,-4-2-1 0,-4-3-2 16,-2 0-4-16,-5 0-2 0,-5-2-2 15,-3-1-1-15,-5 1 1 0,-1 1 1 16,-4 1 2-16,-1 0 1 0,-1-1 2 16,-3 2-1-16,0 2 2 0,-2 0 0 15,-3 2 0-15,0 2 0 0,-3 1 0 16,-2 3 0-16,1 3 0 0,-2-1-1 0,0 4 1 15,0 0-1-15,3-1 0 0,0 0 0 16,2-1 0-16,3-3-1 0,3 2 1 16,4-2 0-16,2-2-1 0,1 0 2 15,2 0-1-15,3 0 1 0,-2 1 0 16,0-2 0-16,1 0 0 0,-1 1 1 16,-1 1-1-16,3 0 0 0,-2-2-1 15,0 0 1-15,4 1 0 0,-1 2 0 16,3-3 0-16,2 2-1 0,1-3 0 0,3 4-1 15,2-3-1-15,3 1-1 0,2-4 1 16,1-1 0-16,3 0 0 0,3 1 1 16,0-2 0-16,2 1 0 0,1 2 0 15,1-1-1-15,1 2-2 0,2-1-1 16,2-1 1-16,4-1-1 0,2 1 1 16,4-4 0-16,3 0 2 0,1 0 1 15,4-2 2-15,2 1-1 0,3 1 0 0,1 0 1 16,4 1 0-16,3 0 0 0,3 1 0 15,3 0-1-15,4 0 1 0,1 1 0 16,3-2 0-16,1 0 1 0,2 0-2 16,2-1 2-16,1 2-1 0,1-3 0 15,2-2 1-15,0 2 0 0,0-1 1 16,1 2 1-16,-4-2 1 0,-1 2 0 16,-2 2 2-16,-5 2 1 0,-3 0 0 0,-4-1 0 15,-4 3-1-15,-4 2 0 0,-4 0-2 16,-6-1-1-16,-3 1-1 0,-5 0-2 15,-3 2-1-15,-4-3-1 0,-3 0-1 16,-2-1 0-16,-1 0-2 0,-3 2 1 16,-1-3 1-16,-4 2 0 0,0 1 3 15,-4 0 1-15,-2 2 3 0,-6-1 3 16,-1 0 1-16,-4 2-1 0,-3-3 1 16,-5 1 0-16,-4-1-1 0,-3 0-1 0,-3 2-2 15,-5-1 0-15,-4 0-2 0,-4 2 0 16,0-2-1-16,-6-1 0 0,-1 1-1 15,-1-1 0-15,-2-4-3 0,-1 4-1 16,0 0-3-16,1-2-1 0,1 1-1 16,3-1-1-16,0 0 0 0,7 1 3 15,2-2-1-15,6 0 1 0,4 2-1 0,5-1-2 16,3 1-6-16,4 1-9 0,-1 1-8 16,1 1-75-16,2 0-50 0,-4-4-107 15,-2-1-240-15</inkml:trace>
  <inkml:trace contextRef="#ctx0" brushRef="#br0" timeOffset="34511.97">7456 13608 566 0,'-1'5'129'0,"0"-2"3"0,1-2-91 0,1-1-6 15,-1 1-2-15,1-1 2 0,1 0-1 16,-1-1-1-16,2-1-1 0,1 1-6 16,1 1-6-16,3 0-3 0,4 1-6 15,2 3-5-15,5 6-3 0,5 4 0 16,5 3-1-16,5-1-1 0,7 3 0 16,3 2 0-16,6-1-1 0,2-2 0 15,3-4-1-15,0-4-6 0,2-1-11 16,-2-3-15-16,-2-3 159 0,-4-5-292 15,-4-3-151-15,-7-4-428 16</inkml:trace>
  <inkml:trace contextRef="#ctx0" brushRef="#br0" timeOffset="38717.35">7482 14788 189 0,'-4'-1'77'16,"-2"2"10"-16,2-1 7 0,-3 1-16 16,2 0-3-16,-1 0-5 0,1 2-10 15,0-1-6-15,1-2-7 0,1 2-7 16,-1-2-6-16,2 0-5 0,1 0-5 16,0-1-6-16,2 0-4 0,1 1-4 15,2-2-2-15,-1 1-2 0,4-1 1 0,0 1 3 16,4 0 3-16,2 1 2 0,4 2 0 15,2 2 0-15,4 0-2 0,4 2-4 16,5 1-2-16,1 0-4 0,6-1-1 16,1-1-1-16,3-3 0 0,1-1-1 15,-1-2 1-15,-2 0-1 0,-1-1 1 16,-3 1-1-16,-3 1 1 0,-6 0-1 16,-5 1 1-16,-3 0-1 0,-5 2-1 0,-5-2 1 15,-3 1-3-15,-5 1 1 0,-3 0 0 16,-2 1 0-16,-4 3-1 0,-5-1 1 15,-4 2 0-15,-5 1 1 0,-3-2 0 16,-6 1 0-16,-5-3 1 0,-3-4-1 16,-5-4 1-16,-1 0-1 0,-3-3 1 15,-1-3-1-15,0-2-2 0,2 1 0 16,3 0 0-16,6 1 0 0,3 3 0 16,4 0-1-16,5 3 2 0,5 1 1 15,5 1 0-15,3 0 1 0,4 2 1 0,3-2-2 16,3 2-1-16,5 0 1 0,4 0-1 15,3-1 0-15,6 1 1 0,4-2-1 16,6 0 2-16,3-1 2 0,5 1-1 16,5-2 1-16,2 0-1 0,4 1 0 15,2-1 0-15,3 0 0 0,-3 0 0 16,-1-1 0-16,-4-1-1 0,-2 2 1 0,-7 0-1 16,-6 1 1-16,-6-1-1 0,-6 2 1 15,-4 1 0-15,-5 1 1 0,-6 1 0 16,-7-1 0-16,-3 2 0 0,-6-1-1 15,-5 1 1-15,-6 0-2 0,-7-2-1 16,-4 1 1-16,-3-2-1 0,-3-1 0 16,-2-1 0-16,-2-3 0 0,2-1 1 15,3-1 0-15,4 0 0 0,3 0 0 16,7-1 1-16,6 2-1 0,5 0 1 16,6 2 0-16,5 1-2 0,4 1 0 0,6 2 0 15,4 0-1-15,6 1 1 0,4 2 0 16,5-1 0-16,4 0 2 0,6 0 0 15,1-1 1-15,2 1-1 0,-1-2 0 16,2 3-1-16,0-1 1 0,-3 0-1 16,-3-2 0-16,-4 2 0 0,-4-1 0 0,-5 4-1 15,-5-4 0-15,-5 1 1 0,-4-1-1 16,-6 2 1-16,-5 1 0 0,-4-1 1 16,-4-1-1-16,-6 1 1 15,-4 0-1-15,-4-1-1 0,-3-2 0 16,-1 0-1-16,1-5 0 0,3 1-1 0,2 0 0 15,5-2 1-15,6 3 0 0,5-1 1 16,4 1-2-16,5 3 0 0,5 1 0 16,5 3 0-16,4 0 0 0,4 0 0 15,5 1-1-15,4-1 3 0,3 1 1 0,0-3 0 16,3-2 1-16,2-5-7 0,-2 1 148 16,0-4-293-16,-1-1-148 0,1-5-443 15</inkml:trace>
  <inkml:trace contextRef="#ctx0" brushRef="#br0" timeOffset="42569.48">6237 7601 542 0,'-4'0'137'0,"0"1"5"15,-4 4-69-15,-2-1-26 0,-5 5-16 16,-5 0-9-16,-3 2-6 0,-3 1-7 16,-5 1-2-16,-3-1-4 0,-1 2-1 15,-2-4-1-15,-3 2 0 0,-3-3 0 16,-2-2-1-16,-2-2 0 0,-5-4-1 0,-5-6 0 16,-2 1 0-16,-3-1 0 0,-4-2 1 15,-5-1-1-15,-4 0 2 0,-1-2 3 16,3-1 5-16,0-3 1 0,0-7 3 15,7-7 2-15,0-5 0 0,4-3 0 16,7-4-3-16,3-6-3 0,5-6-1 16,4-4-3-16,7 0-2 0,9-4 0 15,8-3-1-15,6-6 1 0,7-3-1 0,10 0 1 16,8 1 1-16,8-1 1 0,8-4 1 16,9 2 2-16,9 5 2 0,8 2-1 15,4 1 1-15,6 2-1 0,8 4-1 16,10 6-1-16,6 0-2 0,3 0-2 15,6 9 1-15,6 10 2 0,7 8 0 16,-1 8-1-16,-5 10 0 0,1 15-1 16,1 13 1-16,-3 7-1 0,-3 5-2 0,-5 8-1 15,-2 7 0-15,-1 6 1 0,-8 4-1 16,-7 2 1-16,-8 6-1 0,-11 4 0 16,-10 6 1-16,-14 3-1 0,-17 1-2 15,-17 5 0-15,-18 4 0 0,-15 3-2 16,-15 5 2-16,-16 2-1 0,-11 3 0 15,-14 4 1-15,-8 0 0 0,-9 3 0 16,-5-5 0-16,-4-1-1 0,-3-6 1 0,3-10 1 16,9-9 0-16,5-9-14 0,7-15-17 15,4-13 75-15,10-16-226 0,9-18-157 16,9-15-419-16</inkml:trace>
  <inkml:trace contextRef="#ctx0" brushRef="#br0" timeOffset="46588.71">8784 14693 564 0,'-1'2'132'16,"3"1"3"-16,-2-4-91 0,0 2-15 15,0-2-5-15,0 1-5 0,-1-1-6 16,1 2-4-16,0 0-3 0,2-1-2 16,1 1-1-16,3 2-1 0,3-1 0 0,5 1-1 15,2 3 1-15,5-3 1 0,2 2 4 16,4 1 4-16,3-2 4 0,3 1 3 15,6-1-1-15,6 1 0 0,5 4-3 16,7-1-2-16,5 0-5 0,3-1-3 16,3 0-4-16,-1-1 1 0,0-1 0 15,1-3-1-15,1 2 1 0,1 1-1 16,0-1 0-16,1 3 1 0,1-2-1 0,-1 3 0 16,-2-1 1-16,-3 1-1 0,-3 0 0 15,0-3 1-15,-3-1-1 0,-3-3 1 16,-1-5-1-16,-3 1 2 0,0-5 2 15,1 0 2-15,-4 0 0 0,1-1 1 16,-2 3 1-16,-3-2 0 0,-3 1-1 16,-6 2-3-16,-8-1-1 0,-6 2-1 15,-6 2 0-15,-6 1-5 0,-7 2-3 0,-5 0-7 16,-6 1-5-16,-6 1-5 0,-2 2-3 16,-7-2-4-16,-3 0-1 0,-5 1 1 15,-1-1 5-15,-5-4 3 0,1 1 3 16,-4-3 4-16,-3-2 2 0,-3-1 5 15,-5-6 2-15,-6 1 2 0,-5 1 2 16,-3-3 1-16,-3-1 1 0,-4-1 2 16,-1 3-1-16,-5 4 0 0,1 2 0 15,0 1-2-15,-1 0 2 0,2 5-2 0,0 3 0 16,2 2-1-16,0-1 0 0,3 3-2 16,1 0-2-16,2 4-2 0,5-1-2 15,2 1 1-15,5-2 1 0,7 1 0 16,8-3 5-16,5-1 6 0,8-1 9 15,6-1 8-15,6-3 8 0,5 0 7 16,3-1 2-16,5-1 3 0,2-1 1 0,3-2-2 16,3 1-4-16,2 0-5 0,1-2-5 15,6 1-2-15,2 3-4 0,6 1-4 16,3 4-5-16,6 4-2 0,8 1-4 16,5 0 0-16,8 1-2 0,5-1-1 15,8 1 0-15,4-3 0 0,5 0-1 16,6 0 0-16,3-1 0 0,2 1-1 15,1-2 1-15,1 3 0 0,0 0 0 16,-1-1 0-16,-2-1 0 0,-5-1 2 0,-4 4-7 16,-5 1-1-16,-4-3 1 0,-9 1-1 15,-8 2 0-15,-9 1 1 0,-8 0-3 16,-10-2 8-16,-6 0-1 0,-9-1-1 16,-7-2-4-16,-6-2-5 0,-7-2-8 15,-7-2-7-15,-6 2-5 0,-8-4-2 16,-7-1 1-16,-6 0 3 0,-8-3 4 15,-7-1 9-15,-5-4 8 0,-5-1 4 0,-3-1 2 16,-4-3 2-16,-3-3 1 0,-2 0 1 16,0 0 2-16,0 4 2 0,-2-2 0 15,1 2 0-15,-3 0 0 0,4 5-1 16,3 0-1-16,3 2-2 0,5 2-1 16,4 3 0-16,7 3 2 0,9 2 1 15,7 0 3-15,8 2 2 0,8 3 3 16,8-1 2-16,5-1-2 0,9 0 0 15,7 2-2-15,7 1 0 0,10-2-1 16,7 1-2-16,9 0-1 0,10 3 0 0,11 0 0 16,16-1 0-16,8-6-3 0,10-3-1 15,8-2-1-15,11-1 0 0,4-8-1 16,4-4-3-16,-4 1-13 0,0 1-16 16,-3 0-134-16,-6-1-135 0,-9-3-341 15</inkml:trace>
  <inkml:trace contextRef="#ctx0" brushRef="#br0" timeOffset="87265.32">9416 12664 416 0,'-2'0'115'0,"-3"-1"4"15,1 3-41-15,-1 0-32 16,-1 4-4-16,-1-1-12 0,-1 2-9 0,-2 1-4 16,-1 2-3-16,-1 0-2 0,0 0-1 15,-3 0-1-15,0 0 0 0,0-2-2 16,-2 1 0-16,-2-1 0 0,-2 0 1 15,-3-2-1-15,-4 0-2 0,-1-2-1 16,-4-1 0-16,-3 2 0 0,-2-3 0 16,-3-3-1-16,-4-1-2 0,0-2 0 0,0-3 0 15,1-3-1-15,1-4 0 16,2-4 0-16,5-1 0 0,3-3 2 0,3-1 4 16,3 0 1-16,2-2 3 0,3 1 2 15,3-2 3-15,0 1 3 0,6 4 1 16,0-2-2-16,2 0 1 0,1-1-2 15,2-1 0-15,0 0-4 0,4 1-3 0,-1-5-2 16,2 1-2-16,2 0-2 16,1-1-2-16,1 0-1 0,1-1 1 0,0 0-2 15,2 1 1-15,0 1 0 0,0 2-1 16,3-1 0-16,-1 2 0 0,3 1 0 16,0 0-1-16,3-2 1 0,0 4 0 15,0-2 0-15,3 4 1 0,1-2-1 16,1 2 1-16,2 5 0 0,0-2 0 15,0 1 0-15,2 1 1 0,-3 2 0 16,-1 0-1-16,1 2 1 0,-2-2 0 0,-2-1 0 16,0 2-1-16,-1-1 0 0,0-1 0 15,1 0 0-15,-1 1 0 16,3 0-1-16,0 2 0 0,0-1 0 0,2 1 1 16,2 1 0-16,-2 1 1 0,3 3 2 15,1-2 3-15,0 2 2 0,2-1 2 16,0 0 1-16,1 1 1 0,1 0-2 15,-1 0 0-15,-1 1-4 0,0 1-1 16,-3 0-2-16,-2-1-3 0,0 1 0 0,-2-1-1 16,-2 3 0-16,-1 0 1 0,1 1-1 15,1 3 0-15,1 3 1 0,2-1-1 16,1 3 1-16,-1-3 0 0,2 1-1 16,0 1 1-16,-1-2-1 0,1 1 1 15,-2-1 0-15,0 0 0 0,0 2 2 16,-2-1-1-16,-2 3 1 0,0-1 0 0,-2 1 0 15,-2 2 0-15,0 1 0 0,0 1 0 16,-1 0-2-16,-2 0 1 0,2 3 0 16,0 1-1-16,0-2 0 0,-1 4-1 15,-1 0 0-15,2 1 1 0,0 2-1 16,0-1 0-16,-1-1 1 0,-1 2-1 16,1 0 0-16,0 3 0 0,-1 0 0 15,-1 1 0-15,1 2 0 0,0 0-1 16,-1 3 1-16,1-1-1 0,1 2 1 0,-2 2-1 15,2-3 0-15,-1 0 0 0,0 0 1 16,-2-1-1-16,0 0 1 0,-2-4-1 16,-3-3 2-16,-2 1-1 0,-3 0 0 15,-3-2 0-15,-2-3 0 0,-3 0 1 16,-1-2-1-16,-2 3 1 0,-1-1-1 16,0-2 0-16,-2 0 0 0,0-2 0 0,-1 1 0 15,-2-2-1-15,2-1 1 16,-3 0 0-16,0 1 0 0,0 0 0 0,-1 1 0 15,-1 4 1-15,1-3-1 0,-2 2 0 16,-2-1 0-16,1 1 0 0,-2 0 0 16,-1 0 0-16,-1-1 0 0,0 4 0 15,-4-5 0-15,1-2 0 0,-4-1 0 16,-2 0-2-16,0-2-2 0,-4-2-4 16,-2-4-5-16,-3-2-6 0,-2 0-16 15,-1-4-28-15,3-2-4 0,-3-3-128 0,5-6-137 16,3-4-325-16</inkml:trace>
  <inkml:trace contextRef="#ctx0" brushRef="#br0" timeOffset="88974.6">13978 4377 559 0,'5'2'145'0,"-1"-2"8"15,-2-1-65-15,2 2-30 0,-2-2-3 16,-1 1-4-16,-1 1-5 0,0-2-3 16,0 3-4-16,0-2-3 0,-1-1-5 0,-1 0-4 15,0-1-6-15,-2-3-6 0,-3 1-5 16,-1-3-5-16,-4 0-3 0,-3-2-4 15,-4 0-1-15,-2 2-2 0,2 0-2 16,-1 4 0-16,1 1-1 0,0 6 0 16,1 4 1-16,4 4 1 0,1 7 1 15,-1 2-1-15,0 4 0 0,2 6-4 16,8-2-3-16,3 0-3 0,2 1 0 0,6-7-1 16,5 1 1-16,1-2 2 0,1-5 5 15,-2-3 4-15,1-4 4 0,1-6 2 16,0-2 3-16,-1-7 5 0,2-7 1 15,3-5 1-15,-2-4 2 0,-1-3-1 16,2-3 1-16,-4-9-3 0,-1-4-2 16,-3-3-1-16,-2-2-1 0,-1-6 0 0,-1-3 0 15,-5-4 0-15,-2 5 4 0,0 2 0 16,-4 4 0-16,-1 2 2 0,-1 7-2 16,0 7 3-16,2 9 2 0,0 4-3 15,0 8-1-15,4 3-4 0,2 9-1 16,1 7-2-16,3 5-2 0,3 5-2 15,3 4-1-15,2 9 1 0,2 5 3 16,2 9 0-16,3 2-1 0,1 6 1 16,-2 5-1-16,-2 9-3 0,-2 0-8 15,0 1-14-15,-1-2-10 0,-2-3-3 0,5-4-6 16,-1-5-12-16,1-7-13 0,2-5-5 16,-2-8 5-16,2-8-107 0,2-7-122 15,-4-10-283-15</inkml:trace>
  <inkml:trace contextRef="#ctx0" brushRef="#br0" timeOffset="89313.86">14931 3977 693 0,'8'4'159'0,"-6"-4"9"15,-2 0-121-15,-6 0-10 0,-7 0-3 16,-1 1-1-16,-1 3-4 0,-7-2-8 15,-6 2-9-15,-6 1-3 0,-2 0-1 16,6 4-2-16,-1-1-2 0,-3 0-3 0,1 6-1 16,2 4-1-16,5 6 0 0,5 6 0 15,1 4 0-15,0 4-1 0,5 4 1 16,8 2 0-16,2 1 1 0,5-2-1 16,1-1 1-16,3 0-1 0,1-3 1 15,1 0 0-15,4-1 0 0,3-2 1 16,4-2-1-16,2-2 0 0,0-4 0 0,-1-4 1 15,3-3-1-15,1-6-2 0,2-5-4 16,2-3-7-16,3-6-11 0,-3-8-12 16,5-3-14-16,2-6 163 0,-1-6-290 15,-2-7-147-15,-7-4-410 0</inkml:trace>
  <inkml:trace contextRef="#ctx0" brushRef="#br0" timeOffset="89583.22">15058 4285 579 0,'-2'3'143'0,"-3"3"11"0,1 2-60 16,-1 3-48-16,-3 1-5 0,1 3-1 16,1 0-2-16,0 5-9 0,1-2-11 15,2 1-7-15,0 1-5 0,2 0-2 16,2-1-1-16,3-2-2 0,2-7 1 16,5-2 1-16,6-1-1 0,5-3 1 15,7-4 1-15,0-1-1 0,0-2 0 16,-1-1-1-16,1 1 1 0,-4-1-1 0,-6 0 0 15,-6-2 1-15,-3-1 3 0,-3 0 3 16,-2-2-1-16,-13-6 0 0,-2-1-2 16,-2-2 0-16,-7 0-3 0,-5 2-5 15,-5 1-3-15,-4 4-7 0,5 4-9 16,-1-1-14-16,2 4-17 0,6-3-130 16,7 1-138-16,4-3-336 0</inkml:trace>
  <inkml:trace contextRef="#ctx0" brushRef="#br0" timeOffset="89861.81">15541 4000 612 0,'9'-3'149'0,"-2"-2"10"16,-2 4-103-16,-3-2-10 15,-1 1-1-15,3 3-3 0,-1 2-8 0,0-2-12 16,3 2-9-16,0 1-6 0,5 1-1 15,4 4-2-15,3-1-1 0,4 5-2 16,5 5-1-16,4 4 0 0,3 8-1 16,-2 3 0-16,-4 3 0 0,-5 7-1 15,-4 1 1-15,-7-2-1 0,-8 1 0 16,-5-2-2-16,-6-2-2 0,-7-1-2 0,-4-4-4 16,-7-1-10-16,-7 0-13 0,-2-3-4 15,1-4-127-15,3-3-127 0,3-4-311 16</inkml:trace>
  <inkml:trace contextRef="#ctx0" brushRef="#br0" timeOffset="90246.11">16624 4256 566 0,'17'1'130'0,"4"-2"4"16,9 0-84-16,5-1-26 0,4 0-2 16,4-1-3-16,2-1-5 0,-1 2-9 15,0-2-12-15,0-2 54 0,-2-3-186 16,-4 2-125-16,-5-3-337 0</inkml:trace>
  <inkml:trace contextRef="#ctx0" brushRef="#br0" timeOffset="90447.73">17062 4106 502 0,'-7'-1'126'0,"4"0"5"16,5 2-55-16,5 1-29 0,6 1 0 15,3 6-1-15,4 3-1 0,3 4-3 16,4 2-7-16,3 2-7 0,-1 1-8 15,-2 2-5-15,-3-2-6 0,-3 0-5 16,-4-1-3-16,-6 1-1 0,-8 2-2 0,-7-1-2 16,-8 0-7-16,-8-1-13 0,-5-3-12 15,-3-1-7-15,-2 0 26 0,1-7-149 16,1-3-122-16,6-4-295 0</inkml:trace>
  <inkml:trace contextRef="#ctx0" brushRef="#br0" timeOffset="90650.84">17834 3979 646 0,'35'7'160'15,"-7"3"6"-15,-10 6-80 0,-5 8-40 16,-5 4-3-16,-2 7 2 0,-4 2-3 16,-3 0-9-16,-3 3-6 0,0-2-6 15,0-2-4-15,0-2-4 0,2-6-5 16,2-2-8-16,1-3-12 0,4-1-12 15,0-3-23-15,1-2-17 0,0-3-130 0,1-1-145 16,-2-4-334-16</inkml:trace>
  <inkml:trace contextRef="#ctx0" brushRef="#br0" timeOffset="90957.73">18177 4147 635 0,'14'-11'151'0,"1"2"8"0,1 4-107 15,5 0-6-15,5 2 1 0,0 4-1 16,3 2-6-16,-1 2-9 0,2 0-9 16,-1 2-4-16,-2-1-5 0,-3 3-5 15,-2 0-3-15,-5 0-3 0,-3 3-3 16,-7 1 0-16,-6 2-2 0,-7 0 0 16,-10 3 0-16,-2 1 1 0,-6 4 1 15,-1 0 1-15,-5 2 0 0,3-1 1 16,4 2 0-16,6-1-2 0,5 1 1 0,11-3-1 15,6-3 1-15,11-2 0 0,8-4-1 16,9-2 1-16,6-2-2 0,9-3-3 16,1-5-9-16,3-1-11 0,5 1-15 15,-2-1 152-15,-5-3-292 0,-6 0-156 16,-12 1-434-16</inkml:trace>
  <inkml:trace contextRef="#ctx0" brushRef="#br0" timeOffset="91580.85">14859 5334 599 0,'-7'-7'122'15,"-3"-2"2"-15,-5 0-116 0,-4-1-3 16,-2 4 2-16,-5 0 0 0,-1 6 0 0,-2 4 0 16,3 2-2-16,3 6-2 0,0 8 0 15,3 2 0-15,4 5-1 0,-2 4 0 16,1 5-1-16,-1 6 0 0,4 2 1 16,3 0-1-16,4 6 0 0,5 2-1 15,2 2-2-15,5-4 0 0,0 1-1 16,2-5-1-16,1-5 0 0,6-1 0 15,2-7 0-15,2-6 3 0,-1-3 0 16,6-4 0-16,7-4 1 0,5-2 0 0,-5-11 0 16,2-4-3-16,5-8 85 15,5-7-208-15,-5-4-120 0,-6-5-345 0</inkml:trace>
  <inkml:trace contextRef="#ctx0" brushRef="#br0" timeOffset="91730.81">15148 5577 594 0,'-5'26'141'0,"1"1"10"16,-1-3-79-16,1 3-37 0,3-3 0 15,0-1-1-15,1-2-6 0,2-3-8 16,2-3-9-16,1 3-12 0,2-6-15 16,0-2-16-16,1 0 107 0,0-4-236 15,-3-2-142-15,3-8-380 0</inkml:trace>
  <inkml:trace contextRef="#ctx0" brushRef="#br0" timeOffset="92013.87">15405 5367 641 0,'8'4'156'15,"1"-4"8"-15,2 0-108 0,2 1-9 16,1-1 1-16,0 1 1 0,2 0-11 0,-2 0-12 15,1 0-7-15,1 2-7 0,-1 3-3 16,-3-1-6-16,1 5-4 0,-2 8-1 16,-1-1-1-16,-1 12-2 0,-3 1 1 15,1 8-6-15,2 5 1 0,2 2-4 16,0 4-3-16,1 1-3 0,-1-3-1 16,0-1-2-16,-3-2 4 0,-2-2-6 15,-10-5-4-15,-2-3-2 0,-5-5-2 0,-1 2-3 16,-5-5 172-16,-3-1-288 15,-3-3-134-15,0-2-393 0</inkml:trace>
  <inkml:trace contextRef="#ctx0" brushRef="#br0" timeOffset="92531.53">18046 5446 572 0,'2'-1'135'0,"-2"1"6"0,0 1-93 16,-1 2-14-16,-3 3-3 0,0-1 0 16,0 6-5-16,-1 4-6 0,-1 4-3 15,0 4-2-15,1 5-3 0,2 0-2 16,0 3-3-16,1-2-4 0,2 0-9 15,2-4-10-15,1-2-13 0,1-3 42 16,2-3-171-16,3-3-131 0,3-6-328 16</inkml:trace>
  <inkml:trace contextRef="#ctx0" brushRef="#br0" timeOffset="92844.69">18508 5364 626 0,'-9'9'135'0,"-4"1"7"16,-2 5-108-16,-3 4-15 0,-1 2 0 15,-2 8 1-15,0 3 1 0,0 1-5 16,6 3-8-16,2-1-2 0,5-2-3 16,7-2-1-16,6-3-1 0,7-4 0 15,5-3 1-15,3-7 1 0,1 0 0 16,4-1 0-16,-4-3 0 0,-1-1 1 15,-1-7-2-15,-3-1 4 0,-3 1 5 16,-3-3 5-16,-3-5 4 0,-4-2 2 0,-3-4 0 16,-2-1 0-16,-5-3-5 0,-1-3-8 15,-6 2-6-15,-2 2-5 0,-4 0-4 16,-2 3-5-16,-1 5-15 0,-2 2-14 16,-3 1-134-16,-2 1-135 0,-3 0-344 15</inkml:trace>
  <inkml:trace contextRef="#ctx0" brushRef="#br0" timeOffset="93457.3">14732 6695 440 0,'-31'1'115'0,"-4"-3"1"0,0 0 3 0,3 1-103 15,1-1 0-15,5 0 2 0,1 4 2 16,3-2-2-16,7 5-1 0,5 0-3 16,2 5-4-16,3 7-2 0,0 1 0 15,2 5-2-15,0 8 1 0,0 0 0 16,1 5 0-16,1 2 0 0,1 2 0 16,0 0-1-16,-1 5-2 0,2-1-1 15,0 3-2-15,1 3 1 0,2-1 0 0,1-1-1 16,0-3 3-16,3-7 1 0,0-1 0 15,2-5 1-15,4-8 2 0,5-3 0 16,5-7 0-16,1-5 0 0,0-3-2 16,5-5-2-16,3-5-5 0,4-4-7 15,-4-9-11-15,-6-5 160 0,3-3-294 0,3-9-145 16,-2-5-421-16</inkml:trace>
  <inkml:trace contextRef="#ctx0" brushRef="#br0" timeOffset="93739.69">15001 6904 595 0,'-1'4'136'16,"1"0"8"-16,0 0-89 0,2 0-17 15,1 1 3-15,5 2 4 0,3-4-2 16,2 1-8-16,4 3-6 0,1-3-7 0,1 2-8 16,0-1-7-16,-4 0-6 0,-4 1-5 15,-5 2-4-15,-5 3-3 0,-6 3-2 16,-5 3-4-16,-4 2 0 0,-3 2 0 15,0 2 2-15,1 1 4 0,1-4 2 16,4-1 3-16,4-4 2 0,3-2 2 16,5-2-2-16,6-4 1 0,4-2-1 0,7-3 1 15,7-2-1-15,2-2-3 0,2-3-4 16,1-3-8-16,5-6-7 16,-2-3-46-16,-2-6-77 0,-5-3-110 0,0-3-251 15</inkml:trace>
  <inkml:trace contextRef="#ctx0" brushRef="#br0" timeOffset="93965.5">15490 6684 528 0,'-4'-5'143'0,"3"1"4"0,2 4-18 16,3 1-85-16,0 2-2 0,4 0 0 0,4 2-2 16,1 2-3-16,4 2-1 0,2 1-4 15,0 2-5-15,-2 3-7 0,2 1-5 16,1 4-3-16,-2 1-5 0,-1 1-5 15,1 3-1-15,1 2-2 0,-3 2 3 0,-3 1-8 16,-5 1 0-16,-2 3-2 16,-6 2-4-16,-6-3-6 0,-3 2-5 15,-3-2-7-15,-4 2-1 0,-3-3-8 0,0 0-8 16,-1-1 0-16,-3 0 21 0,-2 0-137 16,-2-4-115-16,-1-3-293 0</inkml:trace>
  <inkml:trace contextRef="#ctx0" brushRef="#br0" timeOffset="94745.96">18042 6719 585 0,'15'2'140'0,"2"-3"4"16,5 1-75-16,2-1-28 0,6-1-1 15,4 0-1-15,1 1-3 0,3 0-8 16,-2 0-5-16,-2 2-6 0,-1 0-9 16,-4 2-6-16,-6 1-3 0,-6 4-7 15,-5 3-4-15,-7 3-2 0,-5 5-4 16,-6 2-2-16,-5 3 0 0,-6 2 1 16,-4 1 6-16,-1 2 4 0,-1-3 2 15,2-3 4-15,2 0 2 0,5-2 0 0,10-3-1 16,5-2 3-16,9-4 3 0,7-2 1 15,5-2 3-15,7-5 1 0,7-3 3 16,1-6 3-16,4-6 0 0,0-1 0 16,2-2 1-16,2-2-1 0,-2 2 1 15,-2-1-1-15,-3 3 0 0,-8 5-2 16,-5 0-2-16,-4 4-2 0,-8 4-3 16,-5 2-2-16,-6 4-1 0,-4 3-1 0,-1 3-1 15,-1 4-1-15,0 0 1 0,1 2 0 16,3-1 1-16,3-1-1 0,5-2 0 15,3-3 1-15,1-1 0 0,4-6 1 16,3-3 0-16,1-4 0 0,0-2 2 16,0-5 3-16,-1-3 2 0,-2-2 2 15,-3 1 3-15,-4 0 3 0,-5-1 0 16,-10 2-2-16,-7 0-4 0,-5 2-4 0,-5 0-3 16,-8 2-5-16,-9 1-6 0,-7 1-7 15,-2-2-8-15,-2 5-29 0,-7-2-42 16,-5 1-104-16,-3-4-142 0,3-5-326 15</inkml:trace>
  <inkml:trace contextRef="#ctx0" brushRef="#br0" timeOffset="95282.05">14666 7866 636 0,'-11'5'139'0,"-4"-6"2"0,-4 2-112 15,-1-1-7-15,-2-1 1 0,0-1 0 16,-3-1-5-16,1 2-3 0,0 1-2 16,3-1-5-16,3 3-3 0,-1 4-4 15,0 0-1-15,2 5-1 0,-1 0-1 16,5 6 0-16,1 0 0 0,3 4-1 15,5 4 1-15,4 6 1 0,3 2 0 0,2 4 1 16,0 2 0-16,0 6 1 0,2 2 0 16,0 2 0-16,-4-1-1 0,-1 2 1 15,-2 1 0-15,-2-1-1 0,-1-2 1 16,-2-4-1-16,0-3 0 16,1-3-1-16,6-3 2 0,1-4 1 0,6-5 2 15,4-5 1-15,4-4 1 0,2-4 0 16,3-6 1-16,6-7-1 0,7-5-1 15,-2-6-3-15,7-6-11 0,6-5-11 16,1-1-11-16,2-4-128 0,2-3-127 0,-5-3-317 16</inkml:trace>
  <inkml:trace contextRef="#ctx0" brushRef="#br0" timeOffset="95714.93">15009 8140 519 0,'2'-2'147'0,"2"0"8"15,2 0 8-15,4-4-103 0,6 0-6 16,5-4 0-16,6 3-4 0,0-3-7 16,-1 1-6-16,-1 0-10 0,-2 1-11 15,-4 1-7-15,-6 4-5 0,1 0-3 16,-2 1-2-16,-1 2-2 0,-8 4-5 15,0 1-3-15,-3 5-1 0,-4 2-4 0,-4 2-3 16,-3 1-1-16,-3-1-1 0,6 1 4 16,-2 1 1-16,-1-3 3 0,1-1 3 15,1-2 3-15,3 0 3 0,2-3 1 16,4 1 3-16,4 0 1 0,3-1 0 16,4 2 2-16,2 1 0 0,6 2 2 0,2 3 2 15,1-3 1-15,0 3 1 0,-2-1-1 16,0 0 0-16,-1 2-2 0,-7-1-2 15,-4-2-1-15,-3 2-2 0,-5 0-1 16,-2-2 0-16,-6-1 0 0,-2-1 0 16,-3 0-3-16,-8 1-5 0,-3-3-4 15,0-1-14-15,-7 0-14 0,0 0-10 16,-3-3 106-16,2-4-228 0,6-3-134 16,0-3-358-16</inkml:trace>
  <inkml:trace contextRef="#ctx0" brushRef="#br0" timeOffset="96064.53">15643 7924 664 0,'9'-2'157'0,"0"-1"7"16,-1-2-100-16,2 1-21 0,-1 0-1 0,3-1 0 15,1 0-7-15,1 0-8 0,3-1-9 16,3 2-6-16,3-2-5 0,1 1-4 15,1 2-2-15,-1 2 0 0,1 3-2 16,-1 2 0-16,-2 2-1 0,-2 2-1 16,-4 4-1-16,0 1-1 0,-6 5 0 15,-4 4 1-15,-4 6 0 0,-2 7 1 16,-3 5 4-16,-1 2-2 0,-1 7 2 0,1 2 0 16,1-1-1-16,0 0-3 15,3-5-4-15,0 2-5 0,2-2-3 0,0-5-3 16,0 0-6-16,0-2-4 0,-1-3-3 15,-3-2-2-15,-1-2-2 0,-2-3-2 16,-5 0-1-16,-4-3 1 0,-2-3-18 16,-4 0-12-16,-6-4-21 0,-4-1 1 0,-5-6-1 15,-2-4-34-15,0-2-58 0,-1-7-65 16</inkml:trace>
  <inkml:trace contextRef="#ctx0" brushRef="#br0" timeOffset="96649.08">18229 7997 581 0,'17'1'135'16,"6"0"7"-16,2 3-91 0,5 2-7 16,2-4 1-16,3 4 2 0,-1-1-7 15,1 5-6-15,-3 0-7 0,-1-1-10 16,-1 0-8-16,-7 8-7 0,-4 0-3 15,-6 2-3-15,-5-3 0 0,-5 4-1 16,-8 2-2-16,-6 3 0 0,-5 0 0 0,-6 0 0 16,-4 2 1-16,-3 1 1 0,0 0 1 15,2-1 2-15,5-4 0 0,4-2 2 16,5-5 1-16,5-1 1 0,7-5 1 16,6-1 3-16,7-3 0 0,8-3 2 15,6-2-1-15,7-2 1 0,6-3-3 0,1-2-3 16,5-4-6-16,0 0-5 15,2-3-10-15,-1-4-15 0,-2-1 159 0,-1-2-291 16,1-1-148-16,-5-8-426 0</inkml:trace>
  <inkml:trace contextRef="#ctx0" brushRef="#br0" timeOffset="96949.8">19179 7964 647 0,'-3'-5'154'16,"0"4"4"-16,0 4-92 0,-3 1-25 0,0 1-4 15,-2 4 0-15,-1 3-2 16,-2 4-5-16,1 1-4 0,1 4-3 0,0 3-7 16,2 0-5-16,2-2-5 0,1-1-5 15,6-3-3-15,1-2 0 0,6-3 0 16,2-7-1-16,3-1 1 0,4-2 1 16,7-1 0-16,0-3 1 0,3 0 1 0,0-2 0 15,1 0 1-15,0-1 2 0,-3 1 3 16,-5 1 3-16,-5 2 1 0,-3 2 1 15,-5 6 3-15,-4 7 0 0,-5 8-3 16,-4 9-1-16,-5 6-4 0,-3 5 0 16,-6 5-1-16,-3 0-2 0,-2 3-5 15,-1-4-10-15,1-3-24 0,0-1 103 16,1-2-268-16,2-3-175 0,-1-3-471 16</inkml:trace>
  <inkml:trace contextRef="#ctx0" brushRef="#br0" timeOffset="127041.18">1508 3607 640 0,'0'2'163'0,"-2"-2"7"16,-2-2-92-16,1-3-14 0,0 1-5 15,0 2-12-15,1-2-11 0,0 2-8 16,1 2-7-16,0 4-7 0,-1 3-5 16,1 7-6-16,-1 6-3 0,0 3 0 15,2 6-1-15,0 2 1 0,4 1 0 16,1 3-1-16,2-3-3 0,2-4-2 15,0 1-7-15,3-4-10 0,-1-4-18 0,3-5-18 16,-1-5 46-16,0-3-173 16,-2-7-139-16,-1-10-335 0</inkml:trace>
  <inkml:trace contextRef="#ctx0" brushRef="#br0" timeOffset="127191.29">1419 3454 723 0,'-3'-4'171'0,"1"1"0"0,2-5-100 0,2-1-35 16,2 1-16-16,3-3-33 0,0-2-14 15,2 3-144-15,3-5-140 0,1-3-359 16</inkml:trace>
  <inkml:trace contextRef="#ctx0" brushRef="#br0" timeOffset="127547.25">1769 3803 534 0,'1'27'109'15,"2"-3"1"-15,-1-1-101 0,1-2-6 16,2-3-2-16,-2-2 0 0,0-3-1 16,0-3-2-16,-1-3 0 0,-1-4 2 15,0-2 2-15,-3-5 4 0,0-5 6 16,-2-3 5-16,2-7 7 0,-1-6 9 0,1-3 5 15,1-4 6-15,2-2 0 0,2 0 0 16,1 0-2-16,4 3 0 0,2 5-2 16,1 4-6-16,2 4-5 0,1 6-5 15,0 4-3-15,3 4-5 0,-1 5-4 16,2 6-6-16,-1 4-2 0,2 4-2 16,1 3 0-16,-1 3-1 0,0 2 1 0,0 3-2 15,0 2 1-15,2 2-1 16,-1 0-1-16,-3 0-4 0,1 1-3 0,0-3-10 15,-2-1-8-15,-2-5-12 0,-1-4-14 16,-1-5-6-16,0-3-2 0,2-6 6 16,-1-7-77-16,1-9-29 0,0-7-88 15,2-14-198-15</inkml:trace>
  <inkml:trace contextRef="#ctx0" brushRef="#br0" timeOffset="127741.3">2372 3514 543 0,'5'-52'164'0,"-3"9"11"0,-1 10-11 0,-1 6-80 16,-1 6-10-16,1 8-11 0,-1 7-14 15,1 6-14-15,0 6-11 0,0 8-7 16,1 7-5-16,-1 8-2 0,0 7-1 16,0 8 0-16,2 8 1 0,-1 3 0 15,4 3-3-15,0 3-3 0,4 1-5 16,3-3-6-16,2-4-7 0,0-6-20 0,3-6-5 16,-1-6-18-16,2-6-18 0,-2-6-1 15,1-5-104-15,-3-8-15 0,-1-8-91 16,-3-5-213-16</inkml:trace>
  <inkml:trace contextRef="#ctx0" brushRef="#br0" timeOffset="127897.88">2287 3609 744 0,'-13'0'177'16,"3"3"2"-16,3-2-107 0,5-1-24 0,6 2-12 15,5 1-9-15,3-3-7 0,7-3-3 16,5-1 0-16,7-3 0 0,4 0-7 15,5-4-17-15,8 0-42 0,5-1-146 16,6-2-160-16,8 0-403 0</inkml:trace>
  <inkml:trace contextRef="#ctx0" brushRef="#br0" timeOffset="128418.78">4172 3717 709 0,'1'-13'168'0,"-1"-3"6"0,-1-2-117 0,-3 0-11 15,-3 0-9-15,-3 3-9 0,-3 2-7 16,-2 2-7-16,-4 4-7 0,-3 8-4 16,-1 7-2-16,-1 7-2 0,0 10-1 15,1 5 0-15,1 6-1 0,4 6-4 16,6 0-9-16,2-1-9 0,5-5-3 15,8-4 0-15,3-6 0 0,6-7 1 16,5-7 5-16,3-8 11 0,3-6 12 0,4-5 9 16,0-6 5-16,1-5 4 0,0-6 4 15,-2-3 4-15,-3-3 0 0,-3 2 1 16,-3-1-1-16,-7 1-4 0,-2 5-2 16,-3 5-3-16,-4 3-3 0,0 6-2 15,-1 2-6-15,-2 4-4 0,-1 6-2 16,2 6-1-16,-2 4-1 0,2 2-3 0,1 3-7 15,1 1-12-15,3 3-18 0,7 2-20 16,4-3 163-16,3 0-293 0,4-1-158 16,3-3-415-16</inkml:trace>
  <inkml:trace contextRef="#ctx0" brushRef="#br0" timeOffset="128552.42">4618 3933 588 0,'12'13'132'0,"-2"-1"2"0,-2 4-100 0,-2 0-8 15,-1 2-6-15,-4 2-6 0,-6 2-3 16,-2 1-3-16,-4 1-4 0,-3 3-13 16,-2-2 50-16,1-2-180 0,-2-5-124 15,1-4-338-15</inkml:trace>
  <inkml:trace contextRef="#ctx0" brushRef="#br0" timeOffset="128962.49">5210 3286 686 0,'14'14'148'0,"-5"9"9"0,-4 3-121 16,-1 5-2-16,-5 2-1 0,-5 3-4 0,-4-1-5 15,-1 1-2-15,0-1-8 0,0 1-9 16,0 0-3-16,0-2-4 0,2-1-7 15,0-1-6-15,1-6-1 0,3-4 0 16,-1-4 0-16,3-7 1 0,2-5 3 16,-3-7 11-16,8-5 7 0,1-5 2 15,2-4 1-15,2-5 1 0,2 0 1 16,2-1 1-16,4 4-1 0,-1 2-1 16,0 7-1-16,0 1 0 0,3 10-2 15,0 2-1-15,-1 5-1 0,1 2-3 0,-2 4 0 16,-1-1 0-16,-3 3 0 0,-2-2-1 15,-2 3 1-15,-4 1 0 0,-4-1-1 16,-4 0 0-16,-5 1 0 0,-4-1 0 16,-4-1-2-16,-5-2-6 0,-3-4-5 15,1-2-24-15,1-4-5 0,0-6-134 16,2-6-134-16,4-6-328 0</inkml:trace>
  <inkml:trace contextRef="#ctx0" brushRef="#br0" timeOffset="129105.1">5592 3902 700 0,'18'28'162'15,"-10"-2"3"-15,-4-1-121 0,-9 2-8 0,-7-1-11 16,-4-2-10-16,-4 0-5 16,-3 0-10-16,-2-4-18 0,1 0-7 0,4-5-141 15,3-4-136-15,7-6-344 0</inkml:trace>
  <inkml:trace contextRef="#ctx0" brushRef="#br0" timeOffset="129448.53">6441 3533 710 0,'-7'1'167'16,"-3"2"1"-16,-9 0-70 0,-7 4-82 15,-6 4-6-15,-4 4-5 0,-6 6-2 16,2 5 0-16,-1 4-1 0,6 6-1 0,7 1 1 16,7 1-2-16,7 3-3 0,7-4-22 15,9-3-16-15,10-2 13 0,8-7-141 16,5-3-132-16,7-9-317 0</inkml:trace>
  <inkml:trace contextRef="#ctx0" brushRef="#br0" timeOffset="129619.66">6827 4027 565 0,'4'21'122'0,"-3"-2"1"16,-4-2-104-16,-3 4-4 0,-8 1-1 15,-3 2-5-15,-4-2-4 0,-4-2-127 16,-4-2-109-16,0-3-288 0</inkml:trace>
  <inkml:trace contextRef="#ctx0" brushRef="#br0" timeOffset="130221.55">7680 3756 635 0,'-11'4'134'15,"-3"0"-1"-15,-2 3-106 0,-5 1-20 16,1 2-1-16,2 6-1 0,-1 3 1 16,1 4 1-16,3 2-1 0,3 2 0 15,1 3-2-15,3-2-2 0,3-3-2 0,2 0-6 16,2-8-6-16,3-3 0 0,3-2-2 15,3-6 1-15,2-4 1 0,0-2 3 16,4-4 7-16,0-3 7 0,1-3 5 16,1-4 7-16,-1-4 9 0,-1-2 6 15,1-7 3-15,-6-9 4 0,-1-3 1 16,-3-5-1-16,-4-5-4 0,-1-6-6 0,-4 0-8 16,0-1-4-16,-2 5-5 0,1 2-4 15,-1 9-2-15,2 5 3 0,2 10 0 16,-1 7-1-16,2 8-2 0,1 10-1 15,0 10 1-15,1 8-2 0,0 7-5 16,0 7-2-16,2 8 1 0,1 8 2 16,2 4 1-16,3 5 0 0,4 1 0 15,3 0-8-15,3-3-16 0,3-4-17 16,3-6-13-16,1-6-8 0,4-5 57 0,-2-9-184 16,2-10-126-16,3-8-309 0</inkml:trace>
  <inkml:trace contextRef="#ctx0" brushRef="#br0" timeOffset="130590.3">8615 3448 570 0,'2'3'126'15,"-2"0"8"-15,0-2-81 0,0 1-8 16,-4-2 4-16,-4 1 4 0,-2-1 0 15,-2 0-2-15,-3 0-8 0,-4 0-17 16,-3 0-8-16,-3 3-5 0,-2 1-4 16,-3 3-4-16,-4 1-2 0,-1 1-2 0,-1 5-1 15,1 3 0-15,2 4 0 0,2 2-1 16,4 4 0-16,5 5-1 0,2 0 1 16,5 1 0-16,3 2 0 0,4 1 0 15,4 2 1-15,2 1 0 0,3-1 0 16,3 0 0-16,1 0 0 0,1-3 0 15,3 1-1-15,2-3 0 0,1-2 1 16,1 0-1-16,0-1-1 0,1-2-1 16,2-2-2-16,-1-5 0 0,3-2-3 0,-1-4-5 15,3-5-5-15,2-4-10 0,1-5-9 16,1-4-8-16,2-3-127 0,-1-7-126 16,2-6-309-16</inkml:trace>
  <inkml:trace contextRef="#ctx0" brushRef="#br0" timeOffset="130777.69">8722 3789 677 0,'-8'9'161'0,"-1"5"11"0,-2 1-113 16,-2 3-10-16,-1 4-5 0,2 1-3 16,3-1-8-16,0 0-10 0,1-1-9 15,4 0-6-15,0-3-2 0,2 0-2 16,2-2-1-16,0-1-2 0,1 0-7 15,3-2-18-15,1 0-29 0,3 0 59 16,-1-4-191-16,4-3-148 0,5-3-367 0</inkml:trace>
  <inkml:trace contextRef="#ctx0" brushRef="#br0" timeOffset="131059.2">9026 3882 485 0,'-4'13'126'0,"-1"1"7"0,-3-1-4 16,1 5-97-16,-1 0-5 0,1 0 0 16,2-2-2-16,2-3-3 0,4-2-8 15,3-3-8-15,4-4-3 0,4-2 0 16,2-1-1-16,4-1 0 0,1-4 4 16,2 1 2-16,2 0 4 0,-1-2 6 15,-1 0 5-15,-1-2 4 0,-2 1 5 16,-5-1 3-16,-4 0 2 0,-4-2-6 15,-7-2-4-15,-2 0-6 0,-6-2-5 0,-4 1-7 16,-5-3-8-16,-3 2-4 0,0 0-18 16,1-2-30-16,0 1-55 0,3-2-85 15,5-1-138-15,7-2-309 0</inkml:trace>
  <inkml:trace contextRef="#ctx0" brushRef="#br0" timeOffset="131459.96">9358 3463 603 0,'5'-1'152'15,"0"-3"9"-15,-1-3-78 0,3 2-30 16,0-2-5-16,2-2-5 0,2 1-10 16,3-1-8-16,1 0-9 0,4 0-6 15,0 2-4-15,0 1-3 0,2 3-2 0,4 3 0 16,1 1 0-16,0 4-1 0,-2 3 0 15,0 2 0-15,1 3-1 0,-3 0 1 16,-4 3-1-16,-4 2 0 0,-4 1 1 16,-2 2 0-16,-6 4 0 0,-4 1 1 15,-4 5 0-15,0 3-1 0,-3 1 1 16,1 1 0-16,0 6 0 0,4-1 0 16,1 0-1-16,2-1 10 0,3 1-20 0,2-2 1 15,2-2-2-15,0-4 1 0,2-2 0 16,-1-2-1-16,-2-1-9 0,-4-3 19 15,-4 0 0-15,-6 0 0 0,-4-6 0 16,-8-1-1-16,-3-2 1 0,-4-4 1 16,-2-3 1-16,-2-4 1 0,-1-3 0 15,-2 0 2-15,1-2 1 0,-2-5-19 0,-2-2-20 16,-4-6-5-16,2-7-129 0,1-3-133 16,-7-7-321-16</inkml:trace>
  <inkml:trace contextRef="#ctx0" brushRef="#br0" timeOffset="131726.25">10277 3900 744 0,'-9'4'189'16,"-1"-2"10"-16,-2-1-118 0,-1 1-5 16,1-2-17-16,0-1-15 0,1-1-11 0,3-3-13 15,2-1-9-15,1-3-5 0,3-2-6 16,0 0-13-16,1-2-9 0,0 2-39 16,0 2-49-16,1 3-100 0,-5 3-150 15,1 2-326-15</inkml:trace>
  <inkml:trace contextRef="#ctx0" brushRef="#br0" timeOffset="131927.78">10194 4242 433 0,'6'4'117'16,"2"1"5"-16,1-1-14 0,1 2-77 15,-1 1 2-15,1 3-1 0,-1 2-4 16,-1 3-6-16,-3 0-3 0,-2 1-2 15,-4 3-4-15,-3 1 1 0,-6-2-5 16,-4-2-2-16,-5 1-1 0,-6 0-8 0,-3-3-15 16,-3-1-126-16,-1-3-124 0,-1 0-315 15</inkml:trace>
  <inkml:trace contextRef="#ctx0" brushRef="#br0" timeOffset="143676.72">5373 7918 430 0,'-20'6'105'0,"2"1"0"0,1-3-31 15,0 0-66-15,0 0 0 0,-1-1-2 16,-1 1-2-16,0 0-2 0,2 1 0 16,-1 1-2-16,2-1 1 0,1 1 0 15,0 2 0-15,1-1 1 0,2 2 1 16,-1-1-1-16,2 0 1 0,1 0 0 15,0 1 0-15,2-4-1 0,0 2-1 16,1-3-1-16,3 1-2 0,1 1-4 16,3-1-6-16,2-2-2 0,3 1-3 15,4 1 0-15,2-1 1 0,4 0 2 0,3-1 6 16,2 0 8-16,3-2 5 0,4 1 7 16,4 0 4-16,3 2 3 0,1-2 4 15,2 0 2-15,5-1 0 0,-2 4-1 16,5-3-2-16,1 1-4 0,2-1-3 15,5-2-4-15,5 3-2 0,2 0-2 16,5-2-3-16,1 1-1 0,3-1-1 16,2-3 0-16,4 2 0 0,2-5-1 0,2 1 0 15,2-2-1-15,4-2 1 0,3-1 0 16,3-1-1-16,0 0 1 0,2 0-1 16,1-3 1-16,5 3-1 0,2 3 0 15,1-3 0-15,-3-2 1 0,4 2-1 16,1 0 1-16,4 3-1 0,1-3 0 15,-2-1 1-15,3 2-1 0,3 5 0 16,0-3 1-16,-1-1-1 0,-1 1 0 0,-2 0 0 16,4 3 0-16,-6-1 0 0,-3 0 0 15,-2-1 0-15,-1 5 0 0,-4 2 0 16,0-2 0-16,-9 0 0 0,-1 2 1 16,-3 0 4-16,-4 3 1 0,-5-2 2 15,-4 0 1-15,-3 0 2 0,-4 1 0 16,-3-1-1-16,-4 0-3 0,-6-1-2 15,-1-3-1-15,-7 2-2 0,-2-1-1 16,-6 1-1-16,-5 1 1 0,-4-2-1 0,-4 2 0 16,-6 0 0-16,-3 0-1 0,-5-2 0 15,-2 1 0-15,-4 1 1 0,-4-1 1 16,-6 0 1-16,-4-1 0 0,-7 1 0 16,-5 0 1-16,-4 2 2 0,-7-2-3 15,-7 3 0-15,-4-2-1 0,-6 2 0 16,-4-2 0-16,-5 0 0 0,-6-1 0 15,-5 1 0-15,-5-2-1 0,-6-1 1 0,-4 0-1 16,-6 1 1-16,-3 2-1 0,-4-2 1 16,-5-1 0-16,-1 0-1 0,-1 3 1 15,-1 1 1-15,-2-2-1 0,-3-1 1 16,0 2-1-16,0 0 1 0,0-1-1 16,0-2 0-16,-2-1 0 0,4 1-1 15,1 2 1-15,-1-4-1 0,2 0 0 16,-1 0 0-16,3-1 0 0,-1 4 0 0,1-3 0 15,-1-2 0-15,2 4 0 16,2 1 0-16,2 0 0 0,1-1 0 0,1-2 0 16,3 3-1-16,3 0 1 0,3 0 0 15,0 0-1-15,4-1 0 0,6 0 1 16,2 2-2-16,4-1 1 0,5 1 1 16,3 1-2-16,8 0 2 0,3 1-1 15,5 1 1-15,2-1 0 0,3 2 0 0,5-1 0 16,5-1 0-16,4 0 0 0,6 1 0 15,5-1 0-15,6 0-1 0,5 0-1 16,4 1-5-16,4 1-3 0,2-1-2 16,4 1 0-16,4 1 1 0,5-1 0 15,5 3 2-15,6-2 6 0,5 0 3 16,5-2 3-16,5-1-1 0,2-1 1 16,7-1 0-16,3-1 0 0,4-1-1 15,6 1 1-15,5-1-1 0,4-2 0 0,7 1-1 16,2 0 0-16,5-1 0 0,7 2-1 15,2-3 1-15,3-1 0 0,5 2 2 16,4 0 1-16,4-3 2 0,3-1 1 16,2 1 3-16,4-1 1 0,5 1 1 15,0-2 0-15,2-1 0 0,2-1 1 16,2 1 0-16,-1-2-1 0,-1 2-1 16,2-2 1-16,0 3-1 0,0 0 0 0,-1 2-1 15,1-1-1-15,-1 4 0 0,-2-3-1 16,-3 4-1-16,1-2-3 0,-1 2 0 15,-4 3-2-15,-5-1 0 0,-3 2 0 16,-4 0-2-16,-6 1-14 0,-9 3 136 16,-9-1-292-16,-8-2-162 0,-8-6-466 15</inkml:trace>
  <inkml:trace contextRef="#ctx0" brushRef="#br0" timeOffset="149359.34">4670 10761 655 0,'0'2'150'0,"-1"0"3"0,1-2-100 16,-1 0-19-16,-3 1-7 0,1 0-4 0,-3 2-3 16,0 0 0-16,-2-1 0 15,2-1-1-15,-3 0-3 0,2-1-1 0,0 0 0 16,0-4-3-16,0-1-2 0,1-2-1 16,-4-1-2-16,-2-3-2 0,-3 1-2 15,-3 0-2-15,-4 2 0 0,-3-1-2 16,-7 7-2-16,-5 2-1 0,-4 4-1 15,-2 4-1-15,-2 2 1 0,-2 3-1 16,1 3-1-16,3 1-3 0,2 0-5 0,5 4-7 16,2 3-5-16,2 4-2 0,3 5-2 15,0 7 0-15,2 7 3 0,2 9 4 16,2 9 8-16,1 6 5 0,2 7 3 16,2 2 2-16,0 3 3 0,4 0 3 15,5-2 4-15,1-2 0 0,4-2 2 16,3-4 3-16,3-3 0 0,2-1 3 0,4-3-1 15,1-4 0-15,1-6 3 0,3-4 0 16,1-7-2-16,5-7 1 0,3-4-5 16,3-11 2-16,4-7-3 0,5-6-2 15,5-7-1-15,6-7 0 0,3-5-1 16,4-5-1-16,4-4 1 0,2-3-5 16,-1-2-13-16,-2-2-14 0,-2 0-38 15,-4 1-96-15,-3-4-122 0,-9-2-289 16</inkml:trace>
  <inkml:trace contextRef="#ctx0" brushRef="#br0" timeOffset="185771.36">2739 3445 418 0,'1'3'121'0,"2"0"7"15,-2-2-44-15,-1-2-22 0,0-1-6 16,0 2-3-16,1-2-10 0,-1 1-6 16,0 1-3-16,0 1-2 0,0-1-3 15,-1 0-3-15,2 1-4 0,0-1-6 16,2-1-4-16,3-3-3 0,3 1-1 15,4-2-2-15,3-4 1 0,4-3 2 16,4-5 1-16,2-1 2 0,5-3 0 16,6-5 1-16,6-2-2 0,5-1-1 0,9-4-3 15,6-3-1-15,8 0-3 0,5-6 0 16,9 0-2-16,6-5 0 0,6-3 0 16,5-2-1-16,10 0 1 0,7-5-1 15,9-1 1-15,2-2-1 0,4 4 1 16,8 2-1-16,2-4 1 0,4 0-1 15,3 5 0-15,3 1 1 0,4-4-1 16,3 2 1-16,-3-2 1 0,3 10-1 0,-4 4 1 16,-5 5 1-16,-4 2 0 0,-7 8 0 15,-12 2 0-15,-8 6 0 0,-12 1 0 16,-15 2-1-16,-15 1 0 0,-14 4-1 16,-16 4 0-16,-14 4-2 0,-13-2-2 15,-10 4-1-15,-9 2-1 0,-6 5-2 16,-7 0-4-16,-3 0-8 0,-2-3-15 15,-2 5-13-15,0-4 142 0,1-2-281 0,1-4-157 16,2 2-429-16</inkml:trace>
  <inkml:trace contextRef="#ctx0" brushRef="#br0" timeOffset="186312.17">6752 1700 419 0,'0'-1'119'0,"-1"0"2"15,1 0-27-15,0 1-35 0,0-1-20 16,0 2-8-16,0-1-2 0,0-1-1 0,0-1-2 15,0 2-2-15,0 0-2 0,1 0-1 16,-1-1-5-16,3 0-4 0,-1-2-2 16,1 3-1-16,0-3-3 0,2-1-2 15,0 0-2-15,1 2-2 0,0 0 1 16,1 0-1-16,-1 1-1 0,2 2 1 16,1 0 0-16,1-1-1 0,0 0 1 0,-1 1 0 15,5 0 1-15,-2 0 2 0,2 0 2 16,0 0 3-16,3 1 1 0,0-1 3 15,4 0 0-15,-1-1 2 0,2 1-1 16,2-2-1-16,1 0-2 0,1 2-1 16,2 0-3-16,-2 0-1 0,-1 2-2 15,-2 2-2-15,-2 1 0 0,-5 1-1 16,-4-2-1-16,-3 4 1 0,-5 3 0 16,-4 1 0-16,-5 1 1 0,-7 2 0 0,-7-1 0 15,-5 7-1-15,-6 1 1 0,-4 2 0 16,-7 1 0-16,0 6-1 0,0-1 0 15,-2 1 1-15,-1-4-5 0,3 3-9 16,-1-2-8-16,6 1-11 0,2-3-10 16,2 2 160-16,7-1-293 0,4-2-146 15,6-6-409-15</inkml:trace>
  <inkml:trace contextRef="#ctx0" brushRef="#br0" timeOffset="189142.56">8057 1259 529 0,'-1'-2'135'0,"0"1"8"0,0-1-54 16,-1 1-36-16,1-1-1 15,0 1-1-15,1-1-4 0,0 1-5 0,0-1-4 16,0-1-7-16,0 2-7 0,1-2-4 15,0-2-4-15,2-2-5 0,1-2-2 16,5-3-2-16,2 0-2 0,5-2-2 16,2-1 0-16,5 2-1 0,1 0 0 0,5 3 0 15,-1 3-1-15,2 0-1 16,0 3 1-16,0 2-2 0,-3 1 1 0,0 2 0 16,-5 4-1-16,-4 2 0 0,-3 1-1 15,-7 8 1-15,-4 1 0 0,-7 3 1 16,-4 2 1-16,-6-3 0 0,-6-1 1 15,-6 1-1-15,-3-6 1 0,0-2 0 16,-3-3-1-16,4-2-1 0,3 0 1 16,4-1-1-16,7-3 1 0,3-1-1 15,2 1-1-15,7-2-1 0,4-3-1 16,5 2 0-16,5-1-1 0,3 1 1 0,3 2 0 16,5 1 2-16,4 3 1 0,0 1 0 15,0 3 1-15,-1 3 0 0,-1 1 0 16,0 4 0-16,-4-1 0 0,-4 3-1 15,-3 3 0-15,-4-1 1 0,-4 0 0 16,-7 2 3-16,-7-1 1 0,-6 0 1 0,-5 2 0 16,-9 0 1-16,-7 3-1 0,-4-1-1 15,-4 1-2-15,-1 0-1 0,-1-2-1 16,0-4 0-16,7-6-2 0,5-5-6 16,5-8-7-16,6-5-13 15,6-8-16-15,9-6-18 0,6-6 99 0,4-3-230 16,6-5-145-16,10-3-373 0</inkml:trace>
  <inkml:trace contextRef="#ctx0" brushRef="#br0" timeOffset="189519.43">8742 1193 641 0,'-4'3'154'0,"-1"-5"7"0,2-2-106 16,1-3-5-16,1 0-1 0,1-3-7 0,1-2-9 16,2 0-7-16,3 1-6 0,1 1-6 15,2 2-3-15,3 0-1 0,1 4-1 16,4 1-3-16,2 2 0 0,2 2-3 16,3-1 0-16,0 3-2 0,3 3 0 15,-1 1 0-15,-1 3-1 0,-3 3 0 16,-2 5-1-16,-5 3 1 0,-5 2 0 15,-6 0 1-15,-6 2-1 0,-8 3 1 16,-6 3 0-16,-9 1 0 0,-7 4 0 0,-3 0 0 16,-2 1-1-16,0-1 0 0,3-2 0 15,6-4 0-15,6-7 0 0,8-3-1 16,5-5-2-16,6-1-3 0,3-3 1 16,4-2-1-16,6-2 1 0,3-4-1 15,6-4 2-15,4-3 2 0,3-3-2 16,5-4-11-16,1-1-18 0,1-5-14 15,0 1-8-15,-3-1 166 0,0 0-291 0,-2-2-145 16,-2-3-390-16</inkml:trace>
  <inkml:trace contextRef="#ctx0" brushRef="#br0" timeOffset="189687.53">9237 1384 637 0,'1'7'153'0,"1"-2"10"0,2-1-102 16,2 2-1-16,2-3-1 0,3-2-4 15,2-4-8-15,2-4-9 0,5-1-9 0,1 0-9 16,1-5-6-16,3-1-7 0,0 0-13 16,2-1-19-16,-1 2-25 0,0 0-4 15,4-3-138-15,0 1-147 0,9-4-338 16</inkml:trace>
  <inkml:trace contextRef="#ctx0" brushRef="#br0" timeOffset="190122.47">9999 896 691 0,'-8'5'162'0,"0"-2"8"0,3 0-125 16,-1 4-6-16,3 4-1 0,1-7-4 16,2 14-9-16,1 1-10 0,0 4-8 15,2 4-1-15,1 1-1 0,-1 3-1 16,1 13-1-16,0-9-1 0,-2 1-1 0,0 2 0 15,0 4 0-15,-1-4-1 0,0-4 0 16,-2-2-2-16,0-4 0 0,-2-2-2 16,0-6-1-16,-1-2 1 0,2-5-1 15,0 0 1-15,-1-8 3 0,0-5 0 16,2-6 2-16,-1-4-2 0,1-6 1 16,0-2-1-16,1-6-1 0,3 2 0 15,3-1-1-15,1 2 1 0,3 4 2 0,1 2 2 16,2 1-1-16,2 7 2 0,2 2-1 15,2 4 0-15,-1 3 0 0,4 3 0 16,1 0-1-16,2 4 0 0,2 1-1 16,-4 1 1-16,-1 2-1 0,-3 0 0 15,-3-1 0-15,-4 5 1 0,-6-1 1 16,-5 3-1-16,-4-1-1 0,-7 0-1 0,-5-1-3 16,-7 2-3-16,-4-5-8 0,-7-1-11 15,1-3-13-15,0-5-11 0,4-4-33 16,4-6-89-16,4-4-116 0,8-7-259 15</inkml:trace>
  <inkml:trace contextRef="#ctx0" brushRef="#br0" timeOffset="190295.01">10350 1228 471 0,'23'11'130'0,"-3"2"6"16,-4 5-5-16,-1-1-90 0,-5 2-4 15,-3-3-5-15,0 2-6 0,-3-4-5 16,-1-1-5-16,1 0-5 0,-1-4-4 15,1-1-2-15,3-2-1 0,0-4-6 16,2 0-11-16,2-2-11 0,3-2 164 0,-2-3-293 16,1-3-145-16,-1-2-420 0</inkml:trace>
  <inkml:trace contextRef="#ctx0" brushRef="#br0" timeOffset="190430.23">10497 1094 598 0,'-25'-7'141'0,"-4"-1"3"15,2 3-102-15,1 0-11 0,2 1-5 16,3-4-7-16,4-3-9 0,5-3-10 16,6 0-9-16,4-4-7 0,9-19-129 15,1 10-121-15,5-1-309 0</inkml:trace>
  <inkml:trace contextRef="#ctx0" brushRef="#br0" timeOffset="190617.98">10784 799 638 0,'0'41'145'0,"2"1"8"0,1 1-111 0,0 0 1 16,0 2-1-16,-1-1-2 0,2 1-7 15,0-2-6-15,1-6-7 0,0-2-7 16,-1-2-6-16,1-1-3 0,-2-1 2 16,1-7-16-16,-2 0-19 0,2-3-15 15,-2-3-30-15,-1-4-100 0,-2-4-124 16,-1-2-286-16</inkml:trace>
  <inkml:trace contextRef="#ctx0" brushRef="#br0" timeOffset="190788.56">10563 1146 661 0,'-3'4'146'0,"3"0"14"15,3-2-112-15,7-1 0 0,6 2-1 16,7-3-4-16,8 0-7 0,4-6-2 0,7-6-14 15,5 4-7-15,0-1-11 0,3-3-25 16,1-1-18-16,-3-12-139 0,4 9-145 16,7-4-364-16</inkml:trace>
  <inkml:trace contextRef="#ctx0" brushRef="#br0" timeOffset="191110.46">12018 1075 573 0,'-2'33'124'0,"-2"-4"4"16,3 2-108-16,1-2-3 0,2-3-1 16,1-2-1-16,0-5-3 0,1-4-6 15,0-3-9-15,0-3-127 0,-1-4-112 0,4-3-294 16</inkml:trace>
  <inkml:trace contextRef="#ctx0" brushRef="#br0" timeOffset="191274.49">11954 879 711 0,'-4'-8'147'0,"1"-2"2"0,0-1-132 16,-5 0-11-16,8-12-8 0,5 7-7 15,-1-1-12-15,3-2-57 0,2 0-71 16,0-4-111-16,16 7-251 0</inkml:trace>
  <inkml:trace contextRef="#ctx0" brushRef="#br0" timeOffset="191785.05">12288 1079 553 0,'6'44'121'0,"-2"-5"5"16,-2-7-104-16,0-6 0 0,-1-3-1 15,-1-4 2-15,0-6-3 0,0-6-5 16,1-4-5-16,-2-2 3 0,0 0-1 16,-2-4 0-16,1 0 0 0,-1-4-1 15,0-3-2-15,-1-4 3 0,2-6-3 16,2-4 1-16,0-2 2 0,3-5 2 0,3 1 3 16,2-1 2-16,1 2-2 0,2 8-4 15,3 4 0-15,0 7-3 0,3 10-2 16,2 6-3-16,0 7-1 0,-1 7-1 15,0 3-1-15,-1 6 0 0,2 4 0 16,-4-6 0-16,2 2-1 0,-2-1 1 16,1-2-2-16,1-1-4 0,0-3-5 0,3-8-3 15,1 0-8-15,2-2-5 0,0-3-1 16,1-6-1-16,4-3 5 0,-3-6 4 16,-4-2 3-16,-1-4 8 0,-2 0 5 15,-2-3 4-15,-2-7 4 0,-2-5 7 16,-1-4 5-16,-2-2 7 0,0-10 4 15,0-4 4-15,-1-7 4 0,0-2 0 16,-1 0-4-16,-2 3-1 0,0-3-5 0,-2 8-1 16,-2 4-2-16,-1 10 0 15,-1 9 0-15,0 7-3 0,0 8-5 0,0 7-2 16,-1 7-4-16,0 7-4 0,0 8-4 16,1 6-4-16,-1 8 1 0,0 8 0 15,2 7 2-15,1 4 0 0,4 3-1 16,2 0-1-16,2 0-1 0,2 2-1 15,1-7-2-15,1-3-16 0,-2-4-23 0,0-5-30 16,-3 1-132-16,-1-8-156 0,0-5-369 16</inkml:trace>
  <inkml:trace contextRef="#ctx0" brushRef="#br0" timeOffset="192984.96">12887 1015 635 0,'0'3'144'0,"1"2"7"0,2 5-108 0,0 0-4 16,4-6 3-16,2 6 4 0,4-6-4 15,4 4-5-15,4-1-7 0,2-5-5 16,4 1-6-16,3 2-6 0,5-4-5 16,5 0-4-16,1-4-1 0,2-4-2 15,-3 3 0-15,0-3 0 0,-3 1 1 0,-6-4-1 16,-6-3 0-16,-6-2 1 0,-5 2 0 15,-4-5 4-15,-3 1 3 0,-3 2 2 16,-5 2 0-16,-6 1-1 0,-4 2-1 16,-4 9-1-16,-2 7-3 0,-7 3-4 15,-1 7-2-15,-1 5-1 0,-2 2-2 16,3 3-1-16,5 0-2 0,3-3-5 16,16 2-2-16,8-5 1 0,9-2 0 15,8 2 2-15,5 0 2 0,7-4 2 16,3 2 5-16,-1-6 1 0,1-4 1 15,-1 0 0-15,4-5 0 0,1-8 0 0,-2 2 3 16,-3-3 0-16,-4-3 2 0,-5-3 3 16,-6-2 3-16,-7-1 2 0,-6 3 4 15,-7-3 0-15,-3-1 1 0,-5 2-1 16,-6 4-4-16,-5 2-4 0,-6 4-2 16,-3 3-3-16,0 5-4 0,-1 4-2 0,2 6 0 15,1 7 0-15,4 5 0 0,6 7-1 16,2 8 0-16,3 2 0 0,2 6 0 15,2 4 1-15,-1-1 0 0,2 4 3 16,0-2-7-16,-3-1-6 0,0 3-4 16,-3-6-7-16,-1-3-6 0,-3-2-5 15,0-5-6-15,-3-5 4 0,2-6 4 16,0-7 0-16,1-5 5 0,2-7 8 0,1-8 6 16,2-8 5-16,2-7 5 15,0-8 6-15,2-5 9 0,0-9 5 16,1-7 0-16,3-5 0 0,0-3-3 0,3-2-2 15,4-2-3-15,5-4-6 0,4 5-3 16,6 6 0-16,6 5 2 0,4 6 1 16,5 3 1-16,8 8 0 0,4 7 0 15,5 4 1-15,-2 4 2 0,4 0 1 16,1 2 0-16,-3 4 0 0,-7 2 1 0,-4-1 1 16,-5 0 0-16,-3-6-1 0,-6-2 1 15,-8-2 1-15,-3-5 3 0,-5 0 2 16,-7-2 1-16,-5 0-1 0,-7 5-1 15,-3 2-3-15,-3 4-4 0,-3 5-2 16,-5 5-5-16,2 3-2 0,-3 10 0 16,-1 7 0-16,2 4 0 0,1 3 1 15,1-2-2-15,6-1 0 0,2 1-3 0,7-6-2 16,5-4-1-16,6-4 1 0,5 1-1 16,7 1 1-16,3-4 2 0,5-1 1 15,1-3 3-15,5 1 0 0,3-1 1 16,2-2 0-16,4 1 0 0,-1 1-1 15,-2 0 1-15,0 1-1 0,-5-1 0 16,-8 2-3-16,-6 0-2 0,-8-1-1 16,-6 2-3-16,-7-3-2 0,-7 3-1 15,-5-2 1-15,-5 0 3 0,-1-3 2 16,-5-2 2-16,0-2 3 0,2 1 2 0,2-4 1 16,5-1 0-16,4-3 0 0,7-3-1 15,10-1 0-15,9-3 1 0,8-6-1 16,6-2 0-16,5 0 0 0,4 2 1 15,13 2 0-15,0 1 0 0,10 1 2 16,-3 6 2-16,8 4 1 0,3 0 0 16,-3 0 0-16,-15 2 0 0,-5 3 0 0,-15 0-2 15,-6 1-2-15,-15-1-2 0,-6 1 6 16,-5 2 1-16,-5 0 2 0,-6 3 0 16,-8 0-1-16,-9 1 1 0,0 2 1 15,-5 1-6-15,0 1-3 0,2 1-2 16,8 2-6-16,18 0-1 0,7 1-1 15,13 1 0-15,13 0 0 0,6 4 1 16,4 2 1-16,4 0 6 0,-3 0 2 16,5 2 0-16,-10 2-1 0,-8-2 0 0,-6-4 5 15,-10 0 2-15,-15-3 0 0,-9 0 1 16,-11-2-1-16,-22-2 1 0,-16-3 1 16,-14 0-12-16,-12-4-13 0,-3-2-36 15,-14-6-139-15,-13-4-152 0,9 0-383 16</inkml:trace>
  <inkml:trace contextRef="#ctx0" brushRef="#br0" timeOffset="-209962.17">1132 4469 471 0,'-3'-1'113'0,"-2"2"1"16,0 0-63-16,1 0-24 0,-2 0-11 15,2 1-4-15,-1-1-2 0,2 2-2 16,0-1-1-16,-1-1 0 0,2-1-1 0,0 2 1 15,2-2 0-15,-1 1 1 0,1-2 1 16,0 0 0-16,0 2 0 0,1-1 0 16,-1-1 0-16,0 1 1 0,1 0-2 15,0-1 0-15,3 3 0 0,0-4 1 16,0 1 1-16,3-1-1 0,1 2-1 16,0-3 0-16,3 3 1 0,0-3-2 15,1 1-1-15,4 2-1 0,-2-2-1 0,3 1 0 16,1 1-2-16,2-1-1 0,0 2 0 15,3-1 0-15,2-1-1 0,1 2 0 16,1-1 0-16,1 0 0 0,1 0 0 16,3-1 1-16,1 0 0 0,4 2 2 15,0-2 1-15,2 2 0 0,5 2 1 16,-1-1 1-16,3 1 1 0,0 0 1 16,1-2 0-16,2 2 1 0,0-1 0 0,2-2 1 15,2 0-1-15,2 1 0 0,0 0-1 16,2 0-1-16,2-2-1 0,-1-2-1 15,1 0-2-15,1-2 0 0,0-1-1 16,2-1-1-16,0 2 0 0,2-1 0 16,0 1-1-16,1 0 0 0,0-1 1 15,0 1-1-15,1 0 0 0,0 1 0 16,-1 1 0-16,0 1 0 0,2 0 1 16,-3 0-1-16,-2 2 0 0,4 0 0 0,-4-1 0 15,3 2 0-15,-1-1 1 0,0 0-1 16,4 0 0-16,0-1 0 0,0 0 1 15,2-2-1-15,2-1 1 0,2 0-1 16,0 0 0-16,0-1 1 0,1-1 0 16,2 2-1-16,-3 1 1 0,2-2-1 15,0 3 0-15,-1-1 1 0,1 2-1 0,-1 0 0 16,0 0 1-16,-2 0-1 16,2 3 1-16,-4 0-1 0,1 2 0 0,-3-2 1 15,2 2 0-15,-1 0-1 0,-1 2 1 16,0-6-3-16,1 2 5 0,-1-2 0 15,3 3 1-15,-1-1-1 0,2-1 1 16,1-1 0-16,1 0 3 0,-2-1-6 16,2 2 1-16,-2 0-1 0,-1-2 1 15,1 2-1-15,-2 3 0 0,-1-1 0 0,-1 0 0 16,-1 0-1-16,2-1 1 0,-2 1-1 16,-1-1 1-16,1 1-1 0,1 0 1 15,1-1-1-15,-1-1 1 0,1-1 0 16,-1-1 0-16,1 0-1 0,1-4 1 15,-1 3 0-15,2 1-1 0,-1-1 1 16,1 1 0-16,0 0 0 0,1 0 0 16,-1 1-1-16,0 0 2 0,-2-1-1 15,2-1 2-15,-2 2 0 0,0 0 1 0,1-1-1 16,-1 0 1-16,-2 2 0 0,1 2-1 16,-2-2-1-16,0 0-1 0,1 1 0 15,-5 2 0-15,0-2 0 0,0 2 0 16,-1 0 1-16,-2 2-1 0,-5-2 0 15,-3 0 0-15,0 0 0 0,-4-2-1 16,-2-1 0-16,-4-2 0 0,-1 0 0 0,1 1 0 16,0 0 0-16,1-1 1 0,-1 0-1 15,-3 1 0-15,2 1 0 0,-4 1 0 16,-2-1 1-16,-4-2-1 0,-5 3 0 16,-3-1 0-16,-1 1 0 0,-3-2 0 15,-5 0 0-15,-3 0 0 0,-2 1 0 16,-4 1 2-16,1-1 0 0,-5-1 1 15,-1 2 1-15,-1-2-1 0,-3-1 1 16,-2 3 0-16,-3-2 0 0,-5 0-2 0,-3-2 0 16,-2 0-1-16,-5-1 1 15,-4 2 0-15,2-3-1 0,-1 1 0 0,-3 0 0 16,-2 0 0-16,-2-1-1 0,-1 0 1 16,0 2-1-16,-4 1 0 0,-3 0 1 15,-1 0-1-15,-4 3 0 0,-2-1 1 16,-3 0-1-16,-3-2 1 0,-6-1 0 15,2 3-1-15,-4-2 1 0,-1 0-1 16,-3 0 0-16,1-1 0 0,-1 4 0 0,-4-2 0 16,0-2 0-16,0 3 1 0,-2-2-1 15,-2-3 0-15,-1 4 0 0,0-5 1 16,0-1-1-16,-2 2 0 0,1-5 1 16,-1 1-1-16,2 1 0 0,-2-3 1 15,2 1-1-15,-1 2 0 0,1-4 0 0,2 2 0 16,-2 2 0-16,0 1 0 0,-1-1 0 15,-2 1 0-15,-1 1 0 0,-1 2 0 16,-3 1 0-16,2 1 1 0,-4-2-1 16,0 3 1-16,0-2-1 0,0 3 0 15,-3 2 1-15,0-1-1 0,-4-3 1 16,1 1-1-16,0 0 0 0,0 5 0 16,0-4 0-16,0-1 1 0,0 1-1 15,1 2 0-15,0 1 1 0,-3 0 0 16,-1 0 2-16,-1-2 0 0,0 3 1 0,-1 3 1 15,-1-1-1-15,-2-1 1 0,1 0 0 16,2 1-2-16,-1 0-1 0,0 2 0 16,-1-7-1-16,3 3 1 0,1 0-2 15,2 0 1-15,0-1-1 0,0 1 0 16,3-4 0-16,1 1 0 0,4-1 0 16,1 1 0-16,0 0 0 0,1-2 1 0,2 2-1 15,1 1 0-15,0-1 0 16,2 3 0-16,-1-2 0 0,2-2 0 0,2 1 0 15,2 0 0-15,0-1 1 0,3 3-1 16,1-3 0-16,4 0 0 0,0 1 0 16,-1 1-1-16,2 1 2 0,-2-1-2 15,2 0 1-15,-1 1 0 0,-1-2 0 16,2 3 0-16,2 0 0 0,-2-3 0 16,2-1 0-16,2 0 1 0,1-1-1 0,3 0 0 15,0-4 0-15,5 0 0 0,5 1 0 16,5 0 1-16,3-1-1 0,3-2 0 15,5-1 1-15,2 0-1 0,3-1 1 16,2 1-1-16,1 0 0 0,3-1 1 16,3 4 0-16,1-2-1 0,2 2 0 15,2-1 1-15,2 2-1 0,2-1 0 16,2 2 0-16,2-1 0 0,1 2-1 16,1 0 0-16,1 0-1 0,1 1-2 0,-1 0-3 15,4 1-3-15,-1 0 0 0,2 0 1 16,4 0 0-16,2 3 1 0,6 0 3 15,3-2 3-15,3-1 2 0,3 1 0 16,0-1 1-16,4 0-1 0,-1-2 1 16,2-2-1-16,1 3 0 0,2 0 0 15,4 0 0-15,1 2 1 0,2-2-1 16,3 0 1-16,2 1-1 0,3 2 1 0,1-1-1 16,-1-1 0-16,2 0 0 0,5 0 0 15,1 0 0-15,2 1 1 0,0-4-1 16,3 6 1-16,1 0-1 0,-2-1 1 15,1 1 0-15,-1-1 0 0,2 2 1 16,-1 2-1-16,2-4 0 0,-1 2 0 16,4 2-1-16,0 1 1 0,0-1 0 15,2 0-1-15,2 1 0 0,1 0 0 0,2-1 1 16,1-2-1-16,2 0 1 0,2-2 0 16,0 2 1-16,2-1 0 0,1-2 1 15,1 0 2-15,-1 1 0 0,3 0 0 16,-1 1 0-16,0 0 0 0,-1-3-1 15,0 0 0-15,-2 3-2 0,2 0-1 16,0-3 1-16,4 0-1 0,-2-1 1 16,3 1-1-16,-2-2 0 0,2 2-1 15,1-2 1-15,0 1 0 0,-3-2-1 0,2 1 0 16,0 1 1-16,1 0-1 0,-1-2 0 16,0 1 0-16,-2 1 0 0,0 1 1 15,0 1-1-15,-1 1 0 0,-1-1 0 16,-1 1 0-16,-3 2 0 0,0-1 0 15,-2 0 0-15,-1 2-1 0,-1 0 2 16,0 1 0-16,-1-1-1 0,0-1 1 16,1-1-1-16,-1 2 1 0,1-2 0 0,-2-2-1 15,1 2 0-15,-2-2 1 0,0 0-1 16,-3 1 0-16,-1 1 1 0,-4-2-1 16,1 1 0-16,-2 0 0 0,-2 0 0 15,0-1 0-15,-2 2 0 0,2-3 1 16,-1 2-1-16,-2-5 0 0,1 0 0 15,0 0 0-15,0 0 0 0,2 0 0 0,-1-2 0 16,1-1 1-16,-2 1-1 16,-1 0-1-16,0 2 2 0,1-1-2 0,-2-1 1 15,0 3 0-15,1 2 0 0,0 1 0 16,-1-2 0-16,-1-2 0 0,-1 1-1 16,1 1 2-16,0-1-2 0,-2 2 1 15,0 0 0-15,-1 2 0 0,0-1 0 16,-2 0 1-16,-1-1-1 0,-4 0 0 15,-5-2 0-15,-1 1 0 0,-1 0 0 16,-1 0 0-16,-4 1 0 0,-3 3 0 0,-4-3 0 16,1 0 0-16,-5 1 0 0,-2 0 0 15,-4 0 1-15,0-2-1 0,0 0 0 16,1-2 0-16,-1 0 0 0,0-1 0 16,0-2 0-16,-1 2 0 0,1 0 0 15,-1-2 0-15,-1 3-1 0,-1 2 1 16,-3-1 0-16,-2-1 0 0,-2 3 0 0,-4-1 0 15,-2 1-1-15,-1-2 1 0,-2 2 0 16,1-1-1-16,-2 0 0 0,0-2 1 16,-2 2-1-16,-1 0 1 0,-3 1-1 15,0-2 1-15,-4 1 1 0,-3 0 0 16,1 0 0-16,-5-1 0 0,0-3 0 16,-2-2 0-16,-3-1 0 0,-4 2-1 15,-1-2 1-15,-5 2-1 0,-2 1 1 16,-4-1-1-16,-1 1 0 0,-2 0 0 0,-3 0 0 15,-3 1 0-15,-3-4-1 0,-2-1 1 16,0 3-1-16,-4-3 1 0,-3 1-1 16,0-2 0-16,-3 0 1 0,-1 1-1 15,-4 2 0-15,-1-2-1 0,-5 3 2 16,-2-1-1-16,-4 4 0 0,-5-1 1 16,-3-1 0-16,-3 1-1 0,-4 0 1 15,-5 3 0-15,-4 0-1 0,-3-1 0 0,-2 1-1 16,-2 3 0-16,-2 0 0 0,-3 3-1 15,-3-4 1-15,1 3-1 0,-5 2 2 16,2 0-1-16,-5-3 1 0,0 6 1 16,0-1-1-16,-1 3 1 0,-1-2 0 15,-1 2-1-15,0 1 1 0,1-1 0 16,-3-1-1-16,4 3 1 0,1 1-1 16,0 0 0-16,0-3 0 0,3 1 0 0,1 5-1 15,3-1 1-15,-1-5 0 16,3-1 0-16,4 0 0 0,2 0 1 0,0-3 0 15,3-3 0-15,2-2 0 0,2 2 0 16,4-4 0-16,1 0 1 0,2-5-1 16,3 1 1-16,4 0-1 0,0 1 0 15,1-2 0-15,1 2 1 0,-3-2-1 0,1 1 0 16,1 0 0-16,-1 0 0 0,-2 0 0 16,1-1 0-16,-1 1 0 0,2 0 0 15,-3 3 0-15,0 0-1 0,0 0 1 16,0-1-1-16,2 2-2 0,2-2 0 15,2 4-1-15,4-2-2 0,4-1 1 16,4 0-1-16,5 1 1 0,4 0 1 16,5 3 2-16,7-3-1 0,5 0 2 15,6 0 0-15,7 1 1 0,5-1 0 16,4 0 0-16,8 0 0 0,3 1 0 16,4-2 0-16,3 1 0 0,4-1-1 0,2 1 0 15,2-1-4-15,2 0-3 0,1 0-2 16,3 2-2-16,-1 2-2 0,0 2-2 15,3 1-2-15,0 1-6 0,2 1-12 16,-2-1 153-16,0-1-291 0,-4-1-153 16,-9-6-440-16</inkml:trace>
  <inkml:trace contextRef="#ctx0" brushRef="#br0" timeOffset="-177213.13">8061 13935 453 0,'-6'1'125'16,"1"2"5"-16,1-4-20 0,0 0-72 16,0-1-4-16,-1-2-4 0,1-2-8 15,0-3-5-15,1-3-5 0,2 1-1 16,0-3-4-16,1 0-3 0,0-2 0 15,0 3-2-15,0 1 1 0,1 1 0 0,-1 1 4 16,-1 3 6-16,0-1 4 0,0 1 4 16,0 1 3-16,-1 1 5 0,-1-1 1 15,1 1-1-15,-1-1-3 0,1-2-2 16,-3 1-3-16,1 0-3 0,-2-2-3 16,-1-2-3-16,-2 0-1 0,-2 0-3 15,-2 4-4-15,-4-2-1 0,-1 2-1 16,-4-3-1-16,-3 6-1 15,-4-4-1-15,-1 0-1 0,-6-2 2 0,1 0-1 0,-3-3-1 16,2 2 0-16,-1 1-1 0,1-1 0 16,0 4 0-16,1 2 0 0,1-1 1 15,0 4 0-15,-2 2 1 0,-1 0 0 16,-1 0 0-16,-1 1 1 0,2 0 0 16,1 3 0-16,2-2 0 0,3 1 1 15,4 3-1-15,3 0 1 0,2 4 0 16,2 2 0-16,2 1 0 0,0 6 0 0,1 2 1 15,0 1-1-15,1 1 0 0,0 1 0 16,1 1 1-16,0 1-1 0,2-2 0 16,-2 4 1-16,4-2-1 0,0 1 0 15,4 1 0-15,0-1 0 0,2 1-1 16,2 2 0-16,5-1 0 0,1 0-1 16,2 5 0-16,5 1 1 0,1 2-1 0,4 3 0 15,2 1 0-15,2 1 1 0,1 4 0 16,2-2 0-16,1 1-1 0,0 1 1 15,1 2 0-15,-1-1 0 0,-1 3 0 16,-1-4-1-16,0-1 1 0,0-4 0 16,0-1 0-16,0-6-1 0,4-3 1 15,2-2-1-15,1-4 0 0,2-4 1 16,2 1 2-16,1-3 2 0,3-5 4 16,0-3 1-16,3-5 2 0,4 0 1 15,3-4 0-15,5-4-2 0,2-5-2 0,1-3-5 16,-1 2-5-16,-2-4-9 0,-2-3-7 15,-2-2-9-15,-5 0-18 0,-6 0-18 16,-2 3-68-16,-4-3-62 0,-1 0-121 16,-5 0-265-16</inkml:trace>
  <inkml:trace contextRef="#ctx0" brushRef="#br0" timeOffset="-173303.99">7188 8796 576 0,'-13'9'139'0,"5"-6"6"0,0 2-83 16,3-7-12-16,3 3 3 0,1-1-6 16,1-2-6-16,2-1-4 0,2 1-4 15,0-1-8-15,3 2-8 0,1-2-10 16,1-1-3-16,3 3-2 0,2 1-1 15,1 2 0-15,2 3-1 0,3-3-1 16,3 6 0-16,1-5-3 0,0 1-4 16,0 1-3-16,-1-1-6 0,-2 0-16 0,-2-1-16 15,-5-3 166-15,-3 2-290 16,-3 0-149-16,-6-2-416 0</inkml:trace>
  <inkml:trace contextRef="#ctx0" brushRef="#br0" timeOffset="-173159.88">7179 8955 531 0,'0'15'147'16,"5"-7"3"-16,5-1-11 0,6-3-95 0,6 0-4 15,6-6-7-15,2-3-8 0,4-4-3 16,2-1-10-16,2-3-29 0,-1-3-145 16,-2-6-140-16,1-6-360 0</inkml:trace>
  <inkml:trace contextRef="#ctx0" brushRef="#br0" timeOffset="-172690.46">8150 8262 826 0,'0'1'186'0,"-1"-2"-1"0,0 6-137 0,-1 2-18 15,-1 5-7-15,-2 4-8 0,-1 7-7 16,-1 3-3-16,1 5 1 0,-2 5-2 15,1 4-2-15,3 4-1 0,2 1-2 16,3 1-6-16,1 2-4 0,4 0-2 0,0-2-1 16,2-2 0-16,-1-5 1 15,0-4 1-15,-1-6 5 0,-2-8 4 0,0-4 2 16,-3-5 1-16,2-6 2 0,-2-5 5 16,-1-6 1-16,-1-5 1 0,1-5 0 15,-2-6 0-15,2 0 0 0,0-6-1 16,3 0-4-16,1-3 0 0,5 5-1 0,1 4 1 15,2 5 0-15,3 3 0 0,5 4-1 16,2 6 0-16,1 5-1 0,1 4 0 16,0 4 0-16,1 2-1 0,-1 4 0 15,-5 0 0-15,-2 2-1 0,-3 1 0 16,-5 0 0-16,-3 2 0 0,-6-4 0 16,-3 0 0-16,-5 2 0 0,-6-1 1 15,-5-4 0-15,-4-2 1 0,-2-2-1 16,-1-2-2-16,-1-2-3 0,1-3-5 0,4-5-7 15,0-1-5-15,6-4-11 0,3-7-8 16,4-4-14-16,5-6-7 0,9-8 20 16,5-3-135-16,7-2-123 0,7-1-294 15</inkml:trace>
  <inkml:trace contextRef="#ctx0" brushRef="#br0" timeOffset="-172523.85">8993 8456 675 0,'22'13'168'16,"-7"3"4"-16,-3 5-111 0,-3 3-9 16,-2 5-9-16,-6 2-12 0,-2 1-6 15,-4 0-13-15,1-2-3 0,-2-2-2 16,1-2-2-16,0-3-12 0,2-3-25 16,1-3 19-16,0-4-167 0,2-1-147 15,3-4-374-15</inkml:trace>
  <inkml:trace contextRef="#ctx0" brushRef="#br0" timeOffset="-172342.93">8884 8650 717 0,'-6'0'174'0,"1"-4"6"0,5 4-100 16,4-2-25-16,5-1-8 0,4-2-8 0,4-1-7 15,5-4-5-15,4-2-5 0,3-2-4 16,3 0-7-16,2-1-11 0,2 3-13 15,2 3-15-15,3 3-22 0,4 3-21 16,1 1-131-16,1 6-148 0,2-3-338 16</inkml:trace>
  <inkml:trace contextRef="#ctx0" brushRef="#br0" timeOffset="-172089.79">9898 8481 626 0,'-9'-9'183'15,"-2"-2"6"-15,-4 0-23 0,-5 0-96 16,-2 4-11-16,-4 3-12 0,-5 2-12 16,-1 4-11-16,-3 5-3 0,0 6-4 15,2 7-7-15,-1 3-2 0,4 6-3 16,6 6-2-16,5 4-1 0,9 2-2 0,7 0-1 16,6-3 0-16,8 0 0 0,10-7 0 15,6-3-1-15,10-5 1 0,4-6 0 16,6-6-8-16,5-3-6 0,4-4-10 15,-1-6-19-15,1-3 129 0,-1-6-293 16,1-7-178-16,-1-9-469 0</inkml:trace>
  <inkml:trace contextRef="#ctx0" brushRef="#br0" timeOffset="-149183.91">7192 14914 564 0,'-19'2'129'0,"2"-2"4"16,3-5-90-16,3-3-5 0,3 2-3 0,0-1-1 16,4-2-2-16,0 3 0 0,3-1-2 15,1 2-5-15,4 2-4 0,1 0-5 16,4 0-5-16,3 1-2 0,4-2-4 16,5 2-1-16,8 2-1 0,7-1-1 15,6 3-1-15,7 2 0 0,7 0-1 16,7 3 1-16,8 0 0 0,9 1-1 0,7-2 1 15,8-1-1-15,7 0 1 0,12 0-1 16,5-6 1-16,5-5 0 0,3 0 2 16,7-3 3-16,3-1 3 0,2 0 1 15,0-2 2-15,5 1 1 0,-1 1 1 16,0 0-2-16,-2 1-3 0,-2 0-4 16,-4 1 0-16,-6 2-2 0,-5 3-1 15,-7 3-2-15,-8 0 0 0,-12 3 1 16,-11 2-1-16,-11 2 0 0,-12 0 0 15,-13 2 0-15,-12 2 0 0,-10 0 1 0,-11 3 0 16,-9 1 1-16,-10 1 1 0,-10-1 0 16,-8 2 1-16,-10 0-1 0,-8 1 1 15,-8-2-1-15,-11-3 0 0,-9 1-1 16,-8-5 0-16,-7-1-1 0,-9-3-2 16,-9 1-2-16,-8-1 0 0,-3-1-1 15,-5-3-4-15,-6 5-3 0,-5 2-3 0,-2 0-5 16,1 0 1-16,-3 1-1 0,3 1 2 15,3-1 3-15,8-2 3 0,2 0 4 16,4-4 5-16,7-3 3 0,7-4-1 16,7-3 2-16,5 1 4 0,6-3 2 15,9-1 5-15,9-2 5 0,8 0 3 16,4 1 5-16,11 1-2 0,8 1-5 0,6 1-1 16,7 0-4-16,8 1-4 0,5 3-6 15,10 0-3-15,9 0 0 0,12 2 0 16,11 3-1-16,13 2-1 0,17 1 1 15,17 0 0-15,15 1 1 0,12-3-1 16,13-5 0-16,13-5 1 0,9-4-4 16,7-5-12-16,5-7-16 0,5-4-23 15,0-3-139-15,2-7-149 0,-5-10-367 16</inkml:trace>
  <inkml:trace contextRef="#ctx0" brushRef="#br0" timeOffset="-118373.54">5696 13963 689 0,'5'14'158'16,"-1"-5"2"-16,4-8-109 0,-1-3-21 0,3 0-9 15,-1-4-6-15,-1 1-6 0,-2 1-3 16,-1-3-1-16,-3 2-4 0,0-1-4 15,-3 2-1-15,0-1-3 0,-2 1 0 16,-3 0-1-16,1-1 0 0,-3 2 2 16,0-2 3-16,1-2 1 0,-2-2 1 0,0-1 3 15,0 0 2-15,2-2 3 16,-2-2 1-16,0 1 2 0,-1 0 3 0,0 0 1 16,-1-2 0-16,-1 0-1 0,-4 0-2 15,-2 2 0-15,-2-1-2 0,-5-1-2 16,-1 0-1-16,-5 0-3 0,-1 1 0 15,-5 3-2-15,-2-2-1 0,-3 1-1 16,0 2 0-16,-3 1-1 0,-1 0-2 16,-1 1-1-16,1 0 1 0,-1 5 0 15,-2 2 0-15,-1 5 0 0,-3 5 1 0,-1 4 2 16,-1 1 0-16,0 5 1 0,-1-3 0 16,4 4-1-16,-1 0 1 0,5-1-1 15,1 1 1-15,1 2-1 0,1 1 0 16,1 5 0-16,2-2 0 0,3 2 0 15,2 1 0-15,3 2 0 0,5 1 0 16,6 1 0-16,3-1 0 0,6 1 1 16,5 3 0-16,3-1 0 0,5 0 0 15,4 2 1-15,2 0-1 0,6 3 2 0,4-4-1 16,3-1 0-16,5 3 0 0,7-2 0 16,3-3 0-16,5 2 0 0,3-1 0 15,4 0 1-15,3-3-1 0,4 0 0 16,1-2 0-16,5 1 0 0,3-1 0 15,4-4 0-15,4-1-1 0,1 0 1 16,4 0-1-16,1 1 0 0,4-5 0 16,1 1 0-16,3 2 1 0,3-2-1 0,0-1 0 15,5-4 0-15,6-2 0 0,-3 2 0 16,4-3 1-16,5-5-1 0,5 0 0 16,3-1 1-16,2-3 0 0,1-2-1 15,5-3 2-15,0 1-1 0,3 0 1 16,-2 0 0-16,4-1-1 0,0 1 0 15,0 2 1-15,-4 3-1 0,1-2 0 0,-2-2-1 16,2 5 1-16,-5-3-1 0,0 2 1 16,2-3-1-16,2 1 0 0,-2-3 1 15,-1-1-1-15,1-4 0 0,2 1 0 16,-2-2 0-16,-4-1 0 0,2-2 0 16,0 2 1-16,2 2-1 0,-6-1 0 15,-1 2 1-15,1 0 1 0,-2 2 1 16,-2 2 1-16,-5-2 0 0,-3-1 1 15,0 0 0-15,-2 1-1 0,-6-2 0 0,-2-2-1 16,-6-2-2-16,-4 0 1 0,-4 0-1 16,-6-1 0-16,-6-3 0 0,-1-1 0 15,-6-4 0-15,-2 2 0 0,-3-2 1 16,-1 1 0-16,-3-4 1 0,-3 1 0 16,-1 0 0-16,-5 0 1 0,-1 1 1 15,-3-3-1-15,-1 0 1 0,-2-3-2 16,-2 0 1-16,-3-1 0 0,-3-2 0 15,-2 1 0-15,-4 0 1 0,-5-3 0 0,-2 1 1 16,-4-1-1-16,-2-4 0 0,-1 2-1 16,-3-3-1-16,-1-1-1 0,-1 1-1 15,-2-1 0-15,-4-2 0 0,1 2 0 16,-4 1 0-16,-1 0 0 0,-2 3 0 16,-2 2 0-16,0 1 0 0,-5 0 0 15,-1 4 0-15,-5 5 1 0,-2-1-1 16,-5 0 0-16,-3 0 0 0,-5 3-1 0,-1 3 0 15,-3-2 0-15,-4 1-1 0,-2 2 1 16,-3 1-1-16,-2 4 1 0,-4-2-1 16,-1 1 1-16,-2 3 0 0,-2 1 0 15,-2 3 0-15,-2 0 1 0,-2-2-1 16,-1 4 1-16,0-3 0 0,-1 2 0 16,-1-2-1-16,2-1 1 0,1-2 0 15,-1 3 0-15,3-5 0 0,2 2 0 0,-1-3 0 16,1 0 0-16,0 2 1 0,-1-1-1 15,0 0 1-15,0 2 0 0,-2-5 0 16,0 2 1-16,-1 1 1 0,-2-2 0 16,0 4 1-16,-2-2 1 0,-1 2 1 15,-3 1-1-15,-2 2 0 0,-4 0-1 16,-2 1-1-16,-2-1-1 0,-2 0-1 16,-3 0-1-16,-2-1 0 0,-4 3-2 15,0-2 1-15,2-4 0 0,-2 2-1 0,0-2 1 16,-1 5-1-16,1-2 0 0,-1-3 0 15,1 3 0-15,0 5 0 0,-2 0 0 16,2 2 0-16,-2-3 1 0,2 4 0 16,1 2 0-16,-1 1 0 0,-1-1 0 15,2 0 0-15,2-1 0 0,1 2 0 16,0-2 0-16,1 0 0 0,4-1-1 0,3-6 0 16,4 3 0-16,3-3 0 0,3 1 0 15,3-3 0-15,4 0 1 0,2 0 0 16,5 3 1-16,0-5 0 0,2-1 2 15,5 1 1-15,3-2 1 0,2 1 2 16,3 0 0-16,1-1 0 0,3 4 0 16,1 1-2-16,1-2 0 0,2 2-3 15,2-1 0-15,2-2-1 0,3 3-1 0,2-2-1 16,3 4-1-16,0 1-2 16,4 1-2-16,1 2-5 0,1 3-5 0,0 3-9 15,0 3-11-15,1 3-21 0,-2 4 15 16,0 4-164-16,-1 2-150 0,-2 6-369 15</inkml:trace>
  <inkml:trace contextRef="#ctx0" brushRef="#br0" timeOffset="-101655.58">8105 11341 493 0,'3'2'133'0,"-4"2"2"15,-5-3-5-15,-2 3-102 0,-3 1-11 16,-2 0-5-16,-3 2 0 0,-3-1 1 16,1 1 4-16,-3 0 2 0,-1-2 1 0,-2 1-1 15,-1 0-1-15,-2 0-2 0,-3 1-5 16,-3 1-3-16,-1 1-3 0,-6 1-2 15,-3-1-1-15,-2 1-1 0,-4 0 0 16,-1-1 0-16,-1 0 0 0,-5-2 2 16,0-2 1-16,-1-4 1 0,-1-4 1 15,-3-6 1-15,3-4 2 0,1-7 0 16,3-2 2-16,1-5 1 0,3-2 1 0,4-3 2 16,2-2 0-16,4-2-1 0,4 0 2 15,3-3-1-15,5 2-3 0,4-1 0 16,3 0-3-16,3 1-1 0,6 0-1 15,4 3-3-15,4-2-1 0,5 0-1 16,5-1-1-16,5-3 1 0,5-1 1 16,4-3 1-16,5-2 0 0,5 0 1 0,2-2 0 15,5 0 0-15,6 2-2 0,-2 3 0 16,4 4-1-16,-1 2-2 0,0 7 1 16,2 3 1-16,1 9 0 0,0-1 2 15,3 6 0-15,4 2 1 0,5 2 1 16,3-1-1-16,2 3 3 0,5 0 0 15,2 3 0-15,4-2 0 0,1 3 1 16,0 2 0-16,1 2 0 0,-3 2-2 0,-2 4-1 16,-4 0 0-16,-5 8-2 15,-5 1 0-15,-5 4 0 0,-5 4-2 0,-7-1 1 16,-5 4-2-16,-7 4 0 0,-5 2 0 16,-3 1 0-16,-3 3 0 0,-5 1 0 15,0 4 0-15,-2 0 0 0,2-2-1 16,-2 2 1-16,0-4 0 0,0-1-1 15,-1 0 0-15,0-5 0 0,-4 0-1 16,-2 0 1-16,-4-1-2 0,-3 2 1 16,-3-2-1-16,-5 2 0 0,-5 2 1 0,-2-1-1 15,-5 1 0-15,-2-2 1 0,-6 0 0 16,-3-2-1-16,-4-3 1 0,-3-3-1 16,-3-2 1-16,-2-4 0 0,-3-3-1 15,-1 1 1-15,-3-1 1 0,0 2-1 16,-1-4 0-16,-4-1 1 0,-2 0-2 0,0-1 0 15,-3-1-1-15,-1-3 0 0,1 1 0 16,-1 2-1-16,0 0 1 0,1 1 1 16,-1-2 0-16,4-1 1 0,-1 0 0 15,2-3 1-15,3-6 1 0,1-4 0 16,3-3 0-16,3-4 1 0,1-5 0 16,-1-4 1-16,0-4 0 0,0-4 0 15,0-1 0-15,1-7 0 0,-2-2-2 16,3-2 1-16,2-1-1 0,5 1-1 15,2 1 0-15,5-2-1 0,3 2 0 0,6 1 0 16,7 0-1-16,5-1 1 0,5-1 0 16,6-2 0-16,7-1 1 0,7-4 0 15,7-1 0-15,5-1 0 0,8-3 1 16,7-2 1-16,4 1 1 0,7 4 1 16,3 2 1-16,5 5 1 0,2 3-1 15,3 7 0-15,0 4-1 0,6 8-2 0,4 8-1 16,2 9-1-16,6 5 0 0,2 6 0 15,7 7 0-15,6 6 0 0,6 1-1 16,4-3 0-16,1-1-1 0,2 4 0 16,4 1-1-16,-4-1 1 0,-6 2-1 15,-12 0-1-15,-11 2 1 0,-12 0-8 16,-14-1-13-16,-19 1-11 0,-15 3 116 16,-13-2-292-16,-15-1-182 0,-14 2-493 15</inkml:trace>
  <inkml:trace contextRef="#ctx0" brushRef="#br0" timeOffset="-33600.2">9668 7534 411 0,'10'-4'117'15,"-2"2"4"-15,-4-3-8 0,-1 2-64 16,-2-1-11-16,-1 0-6 0,-2 1-5 15,0 0-1-15,-3 0-1 0,1-1-2 16,-2 1-5-16,2 1-2 0,-1-3-1 16,0 2 0-16,1 2-1 0,-1 0-2 15,1 0-2-15,0 2-1 0,-2-1-1 16,-1 3-2-16,-2 5-1 0,-1 1-2 0,0 1 0 16,-1 3 0-16,-1 3 1 0,-2 5-1 15,-2 3 1-15,-1 0-1 0,-3 4-1 16,-4 3 0-16,-2 3-1 0,-4 2 0 15,-4 1 0-15,-1 1-1 0,-1-1 1 16,-5 4-1-16,-1-1 0 0,-2 3 0 16,-1 2 1-16,-1 2-1 0,-1 3 0 15,-3 4 0-15,-4 2 0 0,0 1 0 16,-2 0 1-16,-1 0-1 0,-1 2 0 0,0-2 0 16,4 2 0-16,3 1 0 0,1 0 1 15,-3-3-1-15,2-1 0 0,0-1 0 16,0 1 0-16,-1-4 0 0,2-1 0 15,3 0 0-15,3 1 0 0,3 1 0 16,1-3-1-16,4-1 1 0,2 0 0 16,2-3 0-16,1-1 0 0,3-4 0 15,2-1 0-15,3-2 0 0,3-4 0 16,2 1 0-16,3-4 0 0,1-3 0 0,3-2 0 16,2-3 0-16,2-1 0 0,0-3-2 15,1-5-3-15,0-1-3 0,-1-1-5 16,-1-2-7-16,0-1-9 0,-3-3-8 15,1 0 7-15,-2-2-129 0,0-2-116 0,-2-2-290 16</inkml:trace>
  <inkml:trace contextRef="#ctx0" brushRef="#br0" timeOffset="-33303">7610 9540 519 0,'2'-2'147'0,"0"1"5"16,-5 0-22-16,-1 0-82 0,-3 1-11 0,0 1-10 16,-2 3-9-16,-1 2-9 0,-1 1-4 15,0 6-3-15,1 0-1 0,2 3 1 16,0 5-1-16,-1 2 0 0,3 1-1 16,1 2 0-16,1 3-1 0,1 0 0 15,1 1-2-15,2-4 1 0,3-3 0 16,0-2-1-16,5-3 0 0,0-6 1 15,5-4 1-15,5-5 4 0,3-2 3 0,5-2-1 16,5-4 2-16,3-6 0 0,6-2 1 16,4-7-1-16,2 0-2 0,1-7-21 15,-2-4-145-15,1 0-136 0,-4-2-358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1-20T16:15:29.73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2480 6512 451 0,'0'2'117'0,"1"-1"5"0,0 1-66 0,0-4-19 15,-1 1 2-15,1 2-19 0,-1-1-9 16,1 2-5-16,1-1-3 0,0 0-1 16,2 0-1-16,0-1 1 0,2 1-1 15,0-1 0-15,0 0 0 0,1-1 0 16,1 2 0-16,-1-2 1 0,1 1 0 15,0 1 1-15,3 0 0 0,2-1 1 16,0 1 1-16,3 0 2 0,0 1 2 0,2 2 0 16,1-3 1-16,1 1-1 0,2 0 1 15,3 1 0-15,3-1-1 0,1-2-1 16,4-3-1-16,3 0 0 0,1-2-2 16,3 0-1-16,3 1 0 0,0-1-2 15,4 2-1-15,3 1-1 0,0 2 0 16,2 0 0-16,-2 0 1 0,0 0-1 15,-1 0 0-15,-1 0 0 0,-1 0 0 16,2 2 0-16,1-1 0 0,1 3 0 0,3-1 1 16,3-2-1-16,2-1 0 0,-1 0 0 15,1 0 0-15,1 0 0 0,2-1 1 16,-1 1-1-16,3 2 0 0,-1 1 1 16,3-1 0-16,-4 1 0 0,2 0 0 15,2-1 0-15,-3 1 0 0,1 1 0 16,1-2-1-16,2 0 1 0,3-1-1 15,-1 0 0-15,2-1 0 0,0-3 1 16,2 2-1-16,1 0 0 0,-1 0 0 0,-1-1 1 16,1 2 0-16,-1 2 1 0,-1 1 1 15,-2 0 1-15,1 1-1 0,0 1 2 16,0 1-2-16,2-3 0 0,1-2-1 16,2 0-1-16,0-1 0 0,1 1-1 15,2-2 0-15,-2 2 1 0,2-1-1 16,-1 1 0-16,1 0 0 0,-1 0 1 0,2 0-1 15,0 3 0-15,2-3 1 0,1 1-1 16,3-1 1-16,1-1 0 0,2 1 1 16,-2-3 0-16,4 0 1 0,3 2-1 15,3 0 0-15,-2-2-1 0,1-1 0 16,2 1 0-16,3 2 0 0,5-1-1 16,-4-1 1-16,1-1 0 0,3 2 0 15,2 0-1-15,1-1 2 0,0-2 0 16,-3-1 1-16,2 2 2 0,3 1 0 0,-4 0 1 15,0-2 0-15,-3-1 0 0,0 5-1 16,-1 4-2-16,-3-2 0 0,-5-1-1 16,-1 1-2-16,-3 0 1 0,2 4-1 15,-3-2 1-15,-1-1-1 0,0-2 0 16,-3 1 0-16,3 0 0 0,-1 0 0 16,-2 0 0-16,-2-2 0 0,2-2 0 15,-2 1 0-15,2 1 1 0,0 0-1 0,0 1-1 16,0-2 2-16,-3 0 1 0,-1 1 2 15,-1 0 0-15,0 2 1 0,-3-1 1 16,-2 1 0-16,-1-2 0 0,0 1-2 16,-1 0-1-16,1 0 0 0,-1 1-2 15,2-2 0-15,-1 0 0 0,-1 1-1 16,-2 1 0-16,-1 0 1 0,-2 0-1 16,-5 2 0-16,1-3 0 0,-5 1 0 15,-1-1 0-15,-3-2 0 0,-4 2 0 0,-1 0-1 16,-5-1-3-16,-5 1-5 0,-1-1-8 15,-4 2-10-15,-6-1-10 0,0 1 163 16,-4 0-291-16,-4-2-144 0,-1-2-412 16</inkml:trace>
  <inkml:trace contextRef="#ctx0" brushRef="#br0" timeOffset="17549.55">9705 14876 491 0,'3'5'115'0,"-2"0"1"0,2-4-66 0,-1 0-25 15,1-1-8-15,3 0-2 0,1 0-4 16,3-1 0-16,3-1-2 0,4 0 0 16,1 0-2-16,5 2 2 0,2 0 2 15,3 1 4-15,1 2 5 0,4 3 3 16,2 2 1-16,3 0 1 0,2 0-1 15,3 1-4-15,4 0-3 0,4-3-6 0,3-1-3 16,3-2-3-16,3-2-1 0,2 0-2 16,1-5 0-16,2 2-1 0,0-1-1 15,-1 1 1-15,2 0 0 0,-1 0-1 16,-1 2 1-16,0 2 1 0,-4-1-1 16,-3 2 0-16,-4 0 0 0,-7-1 0 15,-4 0-1-15,-6-2 0 0,-7-2-1 16,-7 3 1-16,-7-1 0 0,-4-2 3 15,-5-4 4-15,1 5-2 0,-10-4-1 0,-7-1 0 16,-3-6 2-16,-6-1-1 0,-7 0-4 16,-6 3-3-16,-15-5 2 0,0 5 1 15,-4 0 1-15,-10 3-4 0,-3 3 2 16,-7 2-1-16,-4 1-2 0,-5 0-1 16,-1 1 0-16,-1 1-2 0,-1 0 1 15,3-1-1-15,3-1 0 0,5-3 1 16,4 2 0-16,6 0 1 0,6-2 1 0,6-1 0 15,5-1 1-15,6 1 2 0,7 1 2 16,6 1 3-16,8-2 1 0,6 1 1 16,3 1 1-16,7 3-2 0,8-3 0 15,7 1-3-15,9-1-1 0,8-3-3 16,11 2-1-16,10-4-3 0,11 4-1 16,6 0-1-16,4-3 1 0,5 4-1 15,0 3 1-15,3 2 1 0,0 2 2 16,0 1 2-16,-1 0 3 0,-1 3 1 0,-4 1 2 15,1 1 1-15,-5-3 1 0,-4 3 2 16,-4-1 0-16,-4 1 2 0,-5 2-2 16,-6-1-1-16,-8 2 0 0,-6-3-2 15,-6 0-2-15,-7-3-1 0,-5 0-2 16,-5-4 0-16,-5 0-2 0,-5-2 0 16,-2 1 0-16,-7-2 1 0,-6-3 1 15,-6 0-1-15,-5 0 1 0,-6-3 0 0,-3 0 1 16,-6-2 0-16,-4-1-2 0,-2 2 0 15,-3-1-1-15,-7 0 0 0,-5 0 0 16,-5 0-2-16,-6-1-3 0,-3 0-2 16,-3 3-1-16,-2-2 0 0,0 0 0 15,1 5 0-15,1-2 2 0,2-1 2 0,4 3 4 16,2 0 0-16,7 0 2 0,2 3-1 16,4-2 0-16,7 2 2 0,5 2-1 15,5 1 1-15,10-2 0 0,5 1 1 16,8-1 0-16,6 0 2 0,4-1-3 15,7 2-1-15,9 2-1 0,7 0 0 16,8 1-1-16,10 0-1 0,8 1-1 16,11-1 1-16,5 0 2 0,5 1 1 15,4-1 0-15,4-2 0 0,1 1 0 16,2-2 2-16,0 1 1 0,2-1 1 0,-1-2 1 16,-2 0 2-16,-1 0 0 0,-5 0 1 15,-4 0-1-15,-6 2 0 0,-5-2 0 16,-7-2-2-16,-8 1 0 0,-7 0-2 15,-9 0 0-15,-6 0 1 0,-6 0-4 16,-9 1 0-16,-9 0-2 0,-7 0 1 16,-9 1-3-16,-7 0-1 0,-8 2-4 0,-5 3 0 15,-2-4-6-15,1 1-10 16,1 1-11-16,6 3-7 0,-6-6-127 0,13 2-129 16,-2-3-312-16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1-20T16:15:59.80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4801 8473 372 0,'10'7'102'0,"-1"2"8"0,-6-4-49 16,1 3-19-16,-2-4-2 0,0 3 2 16,-2 0-16-16,0 2-5 0,0-1-9 15,1-3-3-15,-1 1-2 0,1 3 0 16,-1-5-2-16,0-2 0 0,4-1-2 16,0 1 3-16,0-1 2 0,3 1 1 0,-2-6 3 15,3 6 0-15,0 1 1 0,0-3 0 16,-1 1-1-16,1-1-1 0,2 1-1 15,0-1 1-15,2-2-1 0,0 1-1 16,4 1 0-16,0-3 1 0,2 0 1 16,0 0 0-16,3 0-1 0,0-1-1 15,3 1 0-15,0 1-1 0,3-2-1 0,3 3-2 16,3 0-1-16,2 0 0 0,3-1 0 16,2-1 0-16,5-2-1 0,0 0 0 15,1 0 0-15,4 3 1 0,-1 1 0 16,4 3 0-16,2 3 0 0,-1 3-1 15,3 2 1-15,0 2-2 0,-2 2 0 16,3-2-1-16,1 1 0 0,-1-2-1 16,2-4 1-16,2 1-1 0,2-2 1 15,0-2-1-15,-1-2 1 0,-3-3-1 16,0 1 1-16,0 0-1 0,-1 0 0 0,-1 1 0 16,0 2 1-16,0 2 3 0,0 2 2 15,0 2 2-15,0 1 4 0,0 3 0 16,0-3 2-16,2 4 0 0,1-3-3 15,2 0-3-15,1-1-1 0,-1-2-4 16,3-4 0-16,4-2-2 0,1-7 0 0,2 0 0 16,2 3 0-16,2-3-1 0,2-2 0 15,0 1 0-15,-4-1 0 0,2 5-1 16,-1 0-1-16,-5-4-7 0,-4 4-17 16,-4 4 25-16,-9-2-179 0,-6 0-147 15,-12-2-381-15</inkml:trace>
  <inkml:trace contextRef="#ctx0" brushRef="#br0" timeOffset="7705.49">4780 5326 600 0,'-2'-4'150'16,"1"5"9"-16,0 1-96 0,0-5-17 15,0 2 2-15,1 0-12 0,0 2-12 16,0-5-8-16,3-2-8 0,1-2-2 16,2 0-1-16,1-1-1 0,0-3-2 0,0 2-2 15,-1 3 1-15,1 1 0 0,-4 3 1 16,-1 0-1-16,-1 1 0 0,1 5 0 16,-1-3-1-16,-1 0 0 0,0 0-1 15,2 1-1-15,1 0 0 0,2-1-1 16,1 1 1-16,4 0 0 0,1-1 1 15,3 1-1-15,1-1 2 0,2 0 0 16,2 0 1-16,-1-2 1 0,2 2 0 0,3 0 0 16,1 1 0-16,1 0 1 0,5 0 0 15,0 0-2-15,6 3-1 0,1-2 0 16,3 1-1-16,2 0 1 0,1 1-1 16,0 0 0-16,0 0 0 0,2 1 1 15,0 1 0-15,2 0 0 0,0-1 0 16,4 3 0-16,2 0 0 0,3 2 0 15,1-3 1-15,2 2-1 0,-1 0 0 16,2 3 0-16,2-5 0 0,0 6 1 16,1-3-1-16,0 1 0 0,2 1 0 0,-2 1 0 15,1-4 0-15,-1 6 0 0,-1-6 0 16,2 2 1-16,0 1-1 0,1 1 0 16,3-1 1-16,-1-1-1 0,3-3 1 15,1 2-1-15,2 0 1 0,2 0-1 16,-1-1 0-16,0-4 0 0,0 1 0 15,0 0 0-15,0-3 0 0,1 3 0 0,0-3 0 16,2 1 0-16,0-2 1 0,2 1-1 16,2-1 0-16,-2 1 0 0,-2 0 0 15,0 1 0-15,-2 0 0 0,-2 4 0 16,0 0 0-16,-1 2 1 0,-3-3 1 16,0 2 2-16,-3 0 0 0,2 3 2 15,0-1 0-15,-4-2 0 0,-1 0-1 16,3 1-1-16,-1-1-3 0,2-3 1 0,-2-1-1 15,1 1 0-15,1-1-1 0,0-1 0 16,-2 0 0-16,2-2 0 0,-2 0 0 16,1 0 0-16,-2 0 0 0,2 2 0 15,-4-1 0-15,3-2 0 0,1 2 1 16,-2 0-1-16,3-1 0 0,-1-1 0 16,1-2 0-16,0 1-1 0,1-2 1 0,-3-2-1 15,3 0-1-15,0-2-1 0,0-2 0 16,0 2-1-16,1-1 1 0,0 0 0 15,0-2 0-15,0 2 1 0,0 0 0 16,-1 1 1-16,1 1 1 0,-2 0-1 16,-1 0 1-16,-4 0 0 0,1-1 0 15,1 1 0-15,-2-2 1 0,-1-1-1 16,1 2 0-16,2-2 0 0,2 2 1 16,-4 1-1-16,-1 0 0 0,5-1 0 0,-1 1 0 15,-1 2 0-15,1 1 0 0,-1 1 0 16,0 0 0-16,-3 2 1 0,-2 2-1 15,0 1 0-15,-2-2 1 0,-1 1-1 16,0 0 0-16,-3 1 0 0,2-2 0 16,0 1 0-16,-4-3 0 0,0 2 0 15,0-1 0-15,2-1 0 0,0-1 0 16,-2-2 0-16,-2 1 0 0,-1 1 0 16,-1 0 0-16,-2-1 0 0,-4 1 1 0,-6 1 0 15,2 2 1-15,-3-1 1 0,1 1-1 16,-1-2 0-16,0 2 1 0,0-1-1 15,-3 2-1-15,-3-2 0 0,-2 0-1 16,-9 0 1-16,-3 0-1 0,-3-1 0 16,-4-1 0-16,-3-1 0 0,2 2 0 15,-1-2 0-15,1 0 0 0,0 0 0 0,1 0 1 16,-2 1-1-16,2-1 1 0,-1-2 0 16,0 2 0-16,0-2 0 0,2 0 0 15,0-2 0-15,-1-3 0 0,2 2 0 16,-1-2 0-16,0-4 0 0,0-3-1 15,0 0 0-15,0-4-1 0,0 0 0 16,0-5 0-16,2-1-1 0,0-2 1 16,-1-2-1-16,0-3 1 0,4-2 0 15,-3 0 0-15,4-3 0 0,-1-3 1 0,0-1 0 16,1 5 0-16,-2 1 0 0,-3 3 0 16,-1-1 0-16,-3 5 0 0,-2 2 1 15,1 5-1-15,-3-3 1 0,0 0-1 16,2 0 0-16,-1-1-1 0,1 3 0 15,-1 0-1-15,0 1 0 0,-1 4 0 16,0 2 0-16,-1 2 1 0,0 5 0 16,-1 1 0-16,-1 0 1 0,1 3 0 0,0-3-1 15,-2 0 0-15,1 0 0 0,0-1-1 16,-1 1-1-16,-1-2-1 0,-3-2-2 16,-1 1 0-16,0 3-2 0,-1-3 0 15,-3-1 0-15,-3-4 0 0,1 4 3 16,-2 0 0-16,-5 2 1 0,-7-4 2 15,-2 1 0-15,-1 2 1 0,-4-1 0 16,-9-2 1-16,-7-1 0 0,-6 1 0 16,-2 1 2-16,-6-2 1 0,-5 0 1 0,-5 0 1 15,-8 0-1-15,2-4 0 0,-3 1 1 16,-4-1-2-16,-1 0-1 0,-7-2-1 16,-2 4 0-16,3-1-1 0,-7 5 0 15,-2-1 0-15,-4-1 1 0,-7-1-1 16,-2 4 1-16,-3-2 0 0,-6 2 0 15,-2 0 0-15,-6 1 1 0,-4 3 0 16,-2 3-4-16,-5-1-1 0,-3 1-1 16,-2 2 1-16,-4-2-1 0,-1-1 0 0,0 2-1 15,-3-3 4-15,1-1 0 0,-3 3 1 16,2-5 0-16,-1 0 0 0,-1 4 1 16,2-1 0-16,-3 0 1 0,-1 3 0 15,2 2 1-15,-6 0 0 0,2 2-1 16,-2 2 1-16,-2-1-1 0,0 2-2 15,0 6 1-15,-5-2-5 0,4 3-2 16,-2 6-4-16,0 1-7 0,1 1-2 0,5 1-4 16,-3 0-2-16,5 3 4 0,2-2 0 15,3-3 5-15,6-2 7 0,3 2 3 16,5-2 2-16,6 1 3 0,5-1 2 16,7 0 1-16,7 0 0 0,6 0 2 15,6 1-1-15,4 0 2 0,6-2-1 16,9 2-1-16,3 1 0 0,10 2-2 0,5 1 0 15,6 0-3-15,5 4-2 0,4 2-7 16,4 3-6-16,5 5-3 0,2 0-65 16,4 5-59-16,5 6-102 0,6 0-236 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1-20T16:16:41.26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13421 1361 354 0,'5'2'104'0,"-2"0"9"0,1-4-42 15,1 2-9-15,-1 0-6 0,-1-1-5 16,0-2-8-16,-2 1-8 0,0 4-6 16,-1-1-3-16,0-2-3 0,1-2-2 15,-2 3-4-15,2 3-2 0,-1-3-3 16,0 1-2-16,0-2 1 0,0 2 0 0,0-1 1 15,1-3 3-15,-1 2 4 0,2-1 3 16,-1-4 4-16,2 1-1 0,0-1 0 16,0-2 0-16,-2-1-1 0,0-1-4 15,-3-2-4-15,-1 2-4 0,-3-2-3 16,-3 0-3-16,-3-1-3 0,-2-1-2 16,-2-3-3-16,0 2 0 0,-1-1-2 15,-3 0 0-15,-1 7 0 0,-1 0-1 0,-4 7 1 16,-1 7 0-16,-4 3 1 0,1 4 0 15,3 6 0-15,4-2 1 0,1 3 0 16,6 7 1-16,3 0 0 0,4 5 0 16,2 0 0-16,4 2 0 0,1 1 0 15,3 1-1-15,3-5-1 0,2-4-1 16,2-4 0-16,5-2 0 0,1-7 0 16,1-1 1-16,7-4 1 0,1-3 2 15,1-4 1-15,2-3 0 0,1-5 1 0,-1-1 1 16,-2-4 0-16,-4-6 0 0,-3-4 1 15,-1 0 2-15,-3-6 1 0,-4-1 4 16,-4 1 1-16,1 0 3 0,-4 3 2 16,-1 1 1-16,-1 1-1 0,0 7-1 15,-1 3-2-15,0 0-1 0,0 5 0 16,1 1-3-16,0 4 0 0,0 4-3 0,0-1-1 16,1 5-1-16,0 1-3 0,2 2-2 15,1 7-1-15,3 2 0 0,1 4 1 16,3 4 0-16,1 2 1 0,2 0-1 15,0 4-2-15,4-4-1 0,-3 2-7 16,1-3-7-16,1-2-9 0,-1-3-12 16,0 0-14-16,2-6-12 0,3 0 138 15,1-6-273-15,0-3-154 0,1-4-422 16</inkml:trace>
  <inkml:trace contextRef="#ctx0" brushRef="#br0" timeOffset="499.64">14033 1369 644 0,'1'-7'164'16,"-2"-2"7"-16,-1-3-102 0,-1 1-9 16,0 0-7-16,-3 2-10 0,0 1-11 15,-1-3-12-15,-1 5-5 0,-1 3-5 16,-4 0-3-16,-1 1-4 0,-3 2-2 15,-3 5 0-15,0 6-2 0,2 3 1 16,1 5-1-16,1 6 1 0,0 4 0 16,2 5-1-16,6-1 1 0,0 1-1 0,2-2 0 15,3-5-4-15,5-3-2 16,2-3 0-16,3-4-1 0,2-3 0 0,1-6 1 16,3-2 1-16,0 0 4 0,3-7 1 15,1-4 3-15,3-4 1 0,-2-1 0 16,2-6 1-16,-4-4 0 0,-1-5 2 15,-4-5 1-15,-2-7 0 0,-3-4 0 0,0-2 1 16,-3-6 0-16,0-4 0 0,-1-2 0 16,1 0 0-16,-3-1-1 0,-3 2 2 15,1-1 2-15,-1 6 1 0,1 6 4 16,-3 10 2-16,1 8 3 0,3 9 1 16,1 6-3-16,0 8-3 0,0 4-4 15,1 8-5-15,1 5-2 0,0 7-4 16,-1 6-1-16,1 9-1 0,0 9 2 15,0 7 0-15,-1 3-2 0,1 2-8 16,0 6-7-16,3-1-11 0,-1 2-17 0,1-5-9 16,1-4-14-16,1 0-13 0,0-5 15 15,5-6-132-15,-1-7-125 0,3-7-294 16</inkml:trace>
  <inkml:trace contextRef="#ctx0" brushRef="#br0" timeOffset="982.68">14495 1338 791 0,'-6'-5'192'0,"0"-1"4"0,-2 0-126 16,-2 2-17-16,-1 1-13 0,-3 3-13 16,-3 2-12-16,-2 2-9 0,-2 7-3 15,0 0-4-15,-3 6 0 0,1 2 0 16,2 8-1-16,5 1 1 0,1 4-2 15,5 0-1-15,3 0-2 0,7 2-1 0,5 0-3 16,4-4-1-16,3-2-2 16,5-2 1-16,3-6 1 0,3-1 2 0,-1-5 2 15,-1-5 2-15,1-6 3 0,-2-4 2 16,-1-8 1-16,-3-7 0 0,3-7 2 16,4-8-1-16,2-4 1 0,-1-8-1 0,-2-7 1 15,-3-7-1-15,-3 0 0 0,-5-6 0 16,-5-3 0-16,-8-3 0 0,-2 2 2 15,-3-1 3-15,-1 2 2 0,-3 0 2 16,-1 4 2-16,-1 8 4 0,0 10 5 16,4 14 1-16,1 3 0 0,4 8-2 15,0 18-3-15,1 15-3 0,0 8-3 16,1 8-6-16,-2 1-3 0,1 19-3 16,0 12 1-16,-1 4 0 0,3 4 1 15,5 10-1-15,3 1 2 0,3 2-11 16,4-2 0-16,6 1-5 0,3-7-6 0,1-1-5 15,6-14-5-15,2-7-13 0,7-4 1 16,-3-8-15-16,1-11 142 0,3-9-284 16,1-8-164-16,-3-7-448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1-20T16:16:52.74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7734 8672 335 0,'-2'0'104'0,"0"0"5"0,1-3-37 15,-2 2-13-15,2 0-8 0,1-1-9 16,-1 1-13-16,1-2-9 0,0 1-4 16,0 1-2-16,0 0-2 0,1-1-2 0,-1 2-3 15,0 0 0-15,0 0-3 0,0 0 0 16,0 0-1-16,0 1 0 0,0 0 1 16,2 0 1-16,1-1 2 0,0 3 2 15,0-2 4-15,4 0 4 0,-2 0 4 16,4 0 4-16,1-1 1 0,1 0 2 15,2-2-1-15,3 0-2 0,1-3-3 16,3 1-2-16,0-2-5 0,5 1-3 16,2-2-2-16,4-1-3 0,1-1-2 0,6 1-1 15,4 2-2-15,2 0-1 0,6 3 0 16,2 4 0-16,1 4-1 0,0 3 0 16,1 2 0-16,-2-2 0 0,1 0 0 15,-1 1 1-15,-1-1-1 0,-3-4 1 16,0 0-1-16,-3 0 0 0,-3-1 1 15,-3 0-1-15,-10-2 0 0,-5-1 2 16,-5 0-18-16,-6 0 136 0,-5-3-293 0,-8 3-164 16,-10-4-470-16</inkml:trace>
  <inkml:trace contextRef="#ctx0" brushRef="#br0" timeOffset="2432.12">12460 5418 254 0,'-16'6'84'16,"0"3"9"-16,3-6-14 0,5-1-23 16,2 0-5-16,2-4-5 0,4 5-7 15,-1-4-8-15,3 1-6 0,0 2-1 16,0 0 0-16,2 0 1 0,1 1 1 15,1 1 1-15,0 1 1 0,2 1 0 16,4-2-3-16,3 3-4 0,6-2-2 0,3 1-6 16,7-1-3-16,9 1-4 0,10-1-3 15,7 2-1-15,6-2 0 0,6-1-2 16,7 1 0-16,0-2 0 0,3 2-1 16,-5-1-12-16,-6 0 69 0,-8-2-205 15,-9 6-133-15,-13 0-370 0</inkml:trace>
  <inkml:trace contextRef="#ctx0" brushRef="#br0" timeOffset="3265">7903 9529 448 0,'3'6'128'0,"0"-1"6"15,1-1-51-15,-1-2-18 0,-1 0-14 0,0 0-14 16,-1 1-11-16,0 1-8 16,2-2-4-16,-1 0-3 0,1 1-2 0,3 3-1 15,2-1-2-15,6 0 0 0,3 0 0 16,5 0 0-16,5 0 1 0,6 2-1 15,6-2 0-15,4 3-2 0,9-2-1 16,-1 3 0-16,5-1-2 0,0 2 0 16,-2-2 0-16,0-1-1 0,-5-1-7 15,-5 0-14-15,-4-2-135 0,-8 1-128 0,-4-4-336 16</inkml:trace>
  <inkml:trace contextRef="#ctx0" brushRef="#br0" timeOffset="13948.57">6683 8483 173 0,'-2'-2'53'0,"1"2"2"16,0-1-19-16,-1 2-11 0,0 1-5 0,-3-1-5 15,1 4-7-15,-2-1-5 0,0 1-2 16,-2 2 0-16,0-2 0 0,2 2-1 16,-1-1 2-16,1-1 9 0,0-3 9 15,2 1 13-15,1 0 11 0,2-2 9 16,-1 0 5-16,1-1 4 0,1-1-5 15,0 1-6-15,1 0-9 0,-1 0-8 16,-1 0-6-16,1 0-4 0,-1 0-5 0,0 1-3 16,0-1-5-16,-1 0-3 0,-1-1-3 15,0 1-2-15,1 0-3 0,0 1 1 16,1-1-1-16,0 0 0 0,1-1 0 16,0 2 0-16,0-1-1 0,1 0 0 15,2-1 1-15,3 1 1 0,1 1 2 16,4 1 3-16,5-2 3 0,1 1 4 15,5 0 1-15,2 3 1 0,4-6-2 16,1 4-1-16,1-1-4 0,-1 0-2 0,4 1-2 16,-2-2-2-16,0-1-1 0,-3 2 0 15,-2-2 0-15,-1 0 0 0,-4-1-1 16,-5-1 1-16,-4 2-1 0,-4 1 1 16,-2-1 1-16,-4 1-2 0,-2-1 1 15,0 1-1-15,-2 1-1 0,-2 2-1 16,-4-1-1-16,-4 1-1 0,-5 0-1 0,-2 2-1 15,-7-1-1-15,-3-1-1 0,-4-2-2 16,-4 0 0-16,-2-1 0 0,2 0 0 16,-2 0 1-16,-1-2 2 0,4 1 2 15,2-1 1-15,6 1 2 0,3 1 1 16,3-2 1-16,5 1 1 0,5 1 3 16,4 0 0-16,4 0 1 0,3-2 0 15,4 0 2-15,3 0-1 0,4-1 3 0,5 1 0 16,5-1 2-16,5 2 1 0,4-2 2 15,6 1 0-15,4 2 0 0,0 0-3 16,0-2-2-16,-1-2-3 0,-4 3-1 16,-2-1-3-16,-6 0-1 0,-5-1 0 15,-5 0 0-15,-3 2-1 0,-5-1 2 16,-1 1-1-16,-5 1-1 0,-3 1-5 16,-4-2-10-16,-5 2-11 0,-5 0-10 15,-5 1 22-15,-3 1-149 0,-5-1-124 0,-2-1-303 16</inkml:trace>
  <inkml:trace contextRef="#ctx0" brushRef="#br0" timeOffset="14716.4">6678 9480 313 0,'-2'2'107'16,"-2"-2"7"-16,2 1-19 0,1 0-26 15,0 1-5-15,1-1-8 0,0-2-14 16,1 1-12-16,-1 0-6 0,1-2-5 15,0 2-5-15,3 0-4 0,-1 0-4 16,2 2-1-16,3 0-3 0,2 1 0 16,3 1-1-16,2 1 0 0,3 0 0 0,2 2 0 15,2-2-1-15,-1-1 1 0,2 1-1 16,0 1 0-16,1-3 0 0,-4 0 0 16,0-1 0-16,-2-1 0 0,-3 2 0 15,-3-2 0-15,-2-1 0 0,-4-1 1 16,-1 2 0-16,-4-3-1 0,-2-1 0 15,-4 0-6-15,-3-1-4 0,-3-2-4 16,-6 0-3-16,-2-1-2 0,-7 2-3 16,-3-2 2-16,-2 3 3 0,-1-1 5 0,3 4 4 15,1-1 3-15,4 1 2 0,7 2 2 16,5 1 2-16,4 1 1 0,4 1 1 16,4-1 2-16,3 1 1 0,3 2 2 15,5-2 0-15,5 3-1 0,3-1 1 16,6-1-1-16,2-2 11 0,0-1-142 15,2-3-112-15,5-2-302 0</inkml:trace>
  <inkml:trace contextRef="#ctx0" brushRef="#br0" timeOffset="20860.08">4934 10541 396 0,'6'2'114'0,"-1"-1"3"15,-2 1-47-15,0-1-12 0,1 2-14 16,0 2-14-16,0-2-10 0,2 0-3 16,1 1-1-16,3-1-2 0,2 1-2 15,4 0-1-15,5-1-1 0,5 0 0 0,7 1-1 16,6-3-3-16,9 2 2 0,5-1-1 16,5 0 0-16,3-1 1 0,6 0-3 15,1 2-1-15,2 0-1 0,1-3 0 16,0 1-1-16,-4-1 1 0,-3 0-10 15,-8 0-136-15,-8 0-122 0,-12-1-324 16</inkml:trace>
  <inkml:trace contextRef="#ctx0" brushRef="#br0" timeOffset="21987.64">7677 10647 452 0,'4'1'116'0,"0"0"5"0,-3-1-54 16,-1 0-33-16,-1 0-10 0,1-1-4 15,0 0-4-15,0-2-9 0,1-1-3 16,1 1-1-16,1-1-1 0,2-1 0 0,2 1 2 16,2 1 2-16,3 1 3 0,1 1 3 15,4-1 4-15,0 1 2 0,4 1 1 16,1 1-1-16,0 0-1 0,0-3-4 15,1 2-2-15,1 0-2 0,1-1-2 16,1-2-1-16,3-2-1 0,3 1 0 0,4 1 0 16,4 0 1-16,8 1 0 0,4 3 1 15,6 4 1-15,6 0 2 0,4 2 0 16,3 2 0-16,3 0 0 0,2 2-1 16,1 3 1-16,-2-3-2 0,0 1-1 15,-4 1-2-15,-3-1-1 0,-3 1 0 16,-6 0-2-16,-8-3 1 0,-4-1-14 15,-6-3 109-15,-8 0-264 0,-10-2-156 16,-11-9-444-16</inkml:trace>
  <inkml:trace contextRef="#ctx0" brushRef="#br0" timeOffset="25868.57">6606 10740 377 0,'1'-5'118'16,"1"1"7"-16,-1-1-11 0,0-2-49 16,0 6-11-16,-1-2-8 0,0-2-8 0,0 4-7 15,-1-2-3-15,0 2-4 0,0 1-3 16,-1-4-5-16,0 4-6 0,0-3-2 16,1 2-1-16,0 2-1 0,0 0 0 15,1-1 0-15,0 0 0 0,0 2 0 16,0 0 0-16,1 0-2 0,0-1 0 15,0-1 0-15,1 3 0 0,-1 3 0 16,1 1 1-16,0 1 0 0,1 2 0 0,-1-1-1 16,2 6 0-16,-1 0-1 0,0 2 0 15,1 2-2-15,0 2 0 0,3 4 0 16,-2 5 0-16,2 2 0 0,0 5-1 16,0 2 1-16,1 3 0 0,-2 2-1 15,1 2 1-15,-2 1-1 0,0-1-1 16,-1-1 0-16,-2-4-2 0,0-2-5 0,-2-3-5 15,0-5-8-15,0-5-6 16,-1-4-8-16,1-4-5 0,0-4 15 0,0-5-135 16,-1-5-114-16,-1-2-293 0</inkml:trace>
  <inkml:trace contextRef="#ctx0" brushRef="#br0" timeOffset="26859.82">6558 10649 385 0,'-2'6'101'0,"1"-2"3"16,-2 1-53-16,1 2-18 0,-3 1-5 15,2-1-3-15,-1 4-10 0,-1 1-7 16,-1 1-5-16,-1 4 0 0,-2 0-3 16,0 2 0-16,-2 2 0 0,1-4-1 15,0 0-2-15,0-2 0 0,3-2-1 0,1-3 1 16,1-3-1-16,3-3 0 0,0-1 1 15,2-1 11-15,0-4 4 0,0 0 4 16,1-1 2-16,1-3 2 0,1 0 1 16,0-4 0-16,-1-2-10 0,2-3-3 15,1-2-4-15,0-4-1 0,1-2-1 16,0 0-1-16,1-1 0 0,-1 1 1 16,2 1 0-16,1 2 1 0,-1 3 0 0,-1 4 0 15,0 2 2-15,-3 3 1 0,1 3 1 16,-2 0 2-16,-1 1 0 0,0 2 2 15,-1 0-1-15,0 0 1 0,-1-1-1 16,2 1-1-16,-1 1 0 0,-1 0 0 16,1 1-1-16,-1-1 0 0,0 2 0 15,0-1 0-15,0 1-1 0,0-1-1 0,0 0-1 16,0 0 1-16,0 0 0 0,0 0 1 16,0 0 0-16,0 0 0 0,1 0-1 15,-1 0 0-15,1 0-1 0,0 1-2 16,1-2-1-16,1 2-1 0,3 1 0 15,1 1 0-15,1 0 0 0,3 3 1 16,1 1 0-16,4 3 2 0,1 0 3 16,1 1 0-16,1 1 1 0,1 2 0 15,1-2-1-15,0 1 0 0,-1 1-3 16,0 0-2-16,0-2 0 0,-1 0-2 16,-3-4 1-16,1 2-1 0,-3-2 0 0,-2-2 1 15,-2-1-1-15,-3-2 0 0,0 2 0 16,-3-3 1-16,-1-1-1 0,-1 0 1 15,-1 0 1-15,-1-1 1 0,-1 0 1 16,-1-2 0-16,-3 1-1 0,0-3 0 16,-3 0 0-16,-2-4-2 0,-2 0-1 15,-2-2-1-15,0-2-1 0,-3-3 1 0,1-1-1 16,-1 0 1-16,0 0 0 0,-1 0 1 16,2 3 0-16,2 0 0 0,-1 2-1 15,2 2 1-15,2 1-1 0,1 3 0 16,2-1-1-16,0 2-6 0,1 1-8 15,2-1-7-15,0 2-11 0,2-1-5 16,1 3-13-16,0-1-114 0,-1-2-115 0,3 6-278 16</inkml:trace>
  <inkml:trace contextRef="#ctx0" brushRef="#br0" timeOffset="41713.11">12028 10793 529 0,'-21'13'140'0,"1"-8"10"0,6-7-8 15,2-2-88-15,3-3-11 0,0-1-7 16,4 4-4-16,-2-1 0 0,3-2-9 16,-1 4-12-16,2-2-6 0,1 2-2 15,1 1-4-15,-1-1-1 0,2 1-6 16,2 1-8-16,4-5-3 0,7 2-3 15,4 0 1-15,9-1 2 0,8-1 2 16,8 4 3-16,8-1 6 0,9 3 5 16,6 0 5-16,9 2 5 0,6-1 5 0,9 2 6 15,9-6 3-15,10 2 4 0,10-2 4 16,8-4 1-16,6-3-1 0,12 0-2 16,2-4-3-16,6 2-3 0,2-1-5 15,3 0-2-15,4 0-5 0,1 4-5 16,0 1-11-16,-1 2-13 0,-7 1-29 15,-1 1-143-15,-1 2-153 0,-12-4-380 0</inkml:trace>
  <inkml:trace contextRef="#ctx0" brushRef="#br0" timeOffset="47831.91">12031 5715 394 0,'-2'-4'116'0,"1"2"6"0,-2-1-46 16,3 4-15-16,-1-4 1 0,1 3-9 16,0-1-14-16,0 2-7 0,1-1-3 0,-1 0-2 15,-1-1-5-15,2 2-6 0,3-2-5 16,0-1-4-16,7 2-2 0,3-1-2 16,7 0-2-16,10 2 0 0,7-3-1 15,10 2 0-15,8 0 1 0,4 2-1 16,6-1 36-16,-2-4-190 0,-1 2-137 15,-8-3-378-15</inkml:trace>
  <inkml:trace contextRef="#ctx0" brushRef="#br0" timeOffset="48756.5">13242 5632 396 0,'0'6'92'15,"1"-2"4"-15,1-3-56 0,1-1-12 16,2 4 10-16,4-1 6 0,3-2 1 15,4-1-2-15,2 1-4 0,6-2-3 16,6 0-9-16,6-3-11 0,1-2-7 16,4-1-4-16,7-1 11 0,5-2-152 15,-1 1-120-15,-1-1-322 0</inkml:trace>
  <inkml:trace contextRef="#ctx0" brushRef="#br0" timeOffset="51780.48">12025 9515 482 0,'-7'10'123'0,"-1"-2"4"0,6-7-49 0,-1 2-43 16,3-5-5-16,0 1-4 0,0 0-4 15,0 2-5-15,0-5-2 0,0 1 0 16,1 1-2-16,-1 0-3 0,0 1-2 16,0 0-2-16,0-2-1 0,0 3-3 15,2 0 0-15,3-1-1 0,3 2 0 16,6 2 0-16,4-1 5 0,7 3-1 0,10-1 8 15,8 1 5-15,11-1 4 0,7 1 3 16,8-3 1-16,9-1-2 0,7-3 1 16,5 0-9-16,2-4-4 0,2 0-3 15,-4-7-11-15,-3 0-25 0,-5 1 44 16,-8 0-192-16,-7-2-147 0,-11 0-389 16</inkml:trace>
  <inkml:trace contextRef="#ctx0" brushRef="#br0" timeOffset="52647.4">14691 9523 510 0,'4'-1'128'0,"2"1"6"0,-1-1-74 16,3-2-18-16,1 1-5 0,0 0-4 15,0 0-6-15,2 0-8 0,1-1-5 16,0 1-2-16,5 1-3 0,5 0-4 16,5 2-2-16,1 1-3 0,1 2-5 0,5-1-4 15,12 2-3-15,5 2-136 0,3 0-122 16,4-5-319-16</inkml:trace>
  <inkml:trace contextRef="#ctx0" brushRef="#br0" timeOffset="53809.65">14679 10713 294 0,'-11'0'89'0,"-1"-1"5"0,1 3-29 15,-1-2-16-15,1 0-3 0,-2 1-5 0,0 0-8 16,-2-1-7-16,1 1-3 0,2-3 0 16,1 1-4-16,2 1-3 0,3-5-2 15,0 4-2-15,2 0-2 0,2 2-1 16,0 1 0-16,-1 2 1 0,2 0 2 15,1 5 2-15,1-1 3 0,2-1 3 16,3 3 7-16,7-1 4 0,7 1 4 16,1-2 3-16,11-2 1 0,10 0-1 15,7-1-3-15,5-3-8 0,2-2-6 0,12-3-7 16,11-4-4-16,1 2-7 0,-2-4-12 16,1 1-31-16,-4-3-141 0,0-2-147 15,-12-4-377-15</inkml:trace>
  <inkml:trace contextRef="#ctx0" brushRef="#br0" timeOffset="70503.22">15324 7104 102 0,'-4'2'48'0,"-3"-1"8"0,2 5 5 15,-5-1 0-15,-1 2 7 0,1 0 3 16,-1 0-4-16,1 3-6 0,2-3-5 16,-2 1-5-16,6 1-10 0,0-2-7 15,1 1-5-15,-1 2-3 0,2-2-3 16,0 0-1-16,0 0-1 0,1-4-1 16,0 1-3-16,2-2-1 0,-1-1-2 15,2-1-2-15,1 1-2 0,2-2 2 16,0-2 3-16,9-1 3 0,3-1 2 15,1-3 2-15,4-2 1 0,5-2 3 16,4 2-2-16,8-3-3 0,-1-3-2 0,5-1-1 16,4-5-2-16,10-2-2 0,8-2-2 15,6-1-2-15,8-2-1 0,5-3-1 16,11 1-1-16,9 0-2 0,5-3 0 16,-1-1-1-16,7-4-1 0,1-1 0 0,2 5-1 15,-7-3-1-15,-3 2 0 0,-5 5-1 16,-2 0 0-16,-12 6-1 0,-6 1-3 15,-10 4-4-15,-8 1-5 0,-11 4-8 16,-10 5-14-16,-11 1-11 0,-9 4-11 16,-6 0 31-16,-9 0-153 0,-6 3-125 15,-6 1-307-15</inkml:trace>
  <inkml:trace contextRef="#ctx0" brushRef="#br0" timeOffset="70941.87">17243 6378 516 0,'-3'4'130'0,"1"-4"7"0,0 1-70 16,-2 0-22-16,0-1-2 0,1 1-1 16,-1-1-4-16,0 0-5 0,2 0-1 0,1-1-4 15,1 3-2-15,1-2-6 16,0-1-6-16,3-1-4 0,0 2-3 0,7 1-3 16,2-1-1-16,7-1 0 0,4 2-1 15,3-1 1-15,6 0 0 0,4-1-1 16,3 2 1-16,2 2-2 0,-2-1 1 15,2 0-1-15,1 2 0 0,1 0 0 16,-5 1 0-16,-3 0-1 0,-6 1 1 16,-2-1 0-16,-6 1-1 0,-7-1 1 15,-5 2 0-15,-8-1 1 0,-4 2 0 0,-9 2 0 16,-8 2 0-16,-7 6 0 0,-7 5-1 16,-6 8-2-16,-9 5 0 0,-7 6-17 15,-4 7-23-15,-6 6-136 0,-8 3-142 16,-1 6-357-16</inkml:trace>
  <inkml:trace contextRef="#ctx0" brushRef="#br0" timeOffset="74496.09">7030 8459 355 0,'3'-1'110'0,"-2"2"6"15,-2-1-26-15,0 0-34 0,-1 1-13 16,-2 0-10-16,1 0-12 0,-2 1-11 16,-1 2-6-16,1-1-2 0,-1 1-1 15,0 2-1-15,0-2 1 0,-1 1 0 0,1-1-1 16,-2 0 1-16,1 1 0 0,-3-2 0 15,-1 0 1-15,-2 2 0 0,-2-1-1 16,-2-2 1-16,-3 1-1 0,-2 0 0 16,-2-3 0-16,-2 0-1 0,0-1-1 15,-3 0 1-15,1-3-1 0,-2-1 1 16,-1-4 0-16,2 0 1 0,1-2 2 16,0-2 0-16,0-3 0 0,5-2 2 15,2 0-1-15,1-2 0 0,1-3 2 16,2-1 3-16,-2 1 0 0,3 0 0 0,-2 1 1 15,1 0 1-15,-2 1 2 0,1 0-3 16,1 3-3-16,-1-3 0 0,1-2 0 16,0-1-2-16,3-1-1 0,0-3-1 15,2 1-1-15,2-2-1 0,3 2 0 16,3 1 0-16,1-1 0 0,3 1-1 16,1 2 2-16,3-2-1 0,2-3 2 15,0 0 2-15,3-1 1 0,2 0 0 0,4 0 1 16,2-3 0-16,4 1 0 0,2 1-2 15,3-1-1-15,5 0-2 0,-1-1 0 16,3 1-1-16,3 1 0 0,0 5 0 16,-1-1-1-16,2 4 1 0,-2 2 1 15,-1 1 4-15,0 5 1 0,-4 6 0 16,-1-5 0-16,-1 4 1 0,-3 0 1 16,1 1-1-16,-1 5-3 0,0-1-2 0,1-2 1 15,2 4-1-15,-2 2-2 0,2 1 0 16,3 3 0-16,-1 2-1 0,0 2 1 15,2 3-1-15,-1 2 0 0,0 3 0 16,-1 4-1-16,0 2 1 0,-2 2 0 16,0 2 0-16,-2 7 0 0,-1-1 1 15,-2 3 0-15,0 6 0 0,-2 0 0 0,-1 6 0 16,-3 4 0-16,-3 0-1 0,-1 4 1 16,-4-1-1-16,-4 0 0 0,-3 2 1 15,-5-2-1-15,-3 0-1 0,-3-3 2 16,-3 0-2-16,-2-1 1 0,-3-2 1 15,-4-3 0-15,-4-6-6 0,-4-2-9 16,-2-3-9-16,1-4-7 0,-4-4 9 16,0-5-141-16,1-8-127 0,1-6-302 15</inkml:trace>
  <inkml:trace contextRef="#ctx0" brushRef="#br0" timeOffset="75375.92">7107 8613 495 0,'1'-5'133'0,"-1"0"3"16,-1-2-25-16,0 0-80 0,-3 2-7 15,0-2-2-15,-2 4-3 0,-2 0-6 16,1-1-3-16,-1 1 1 0,-1 0 0 15,1-1-1-15,-2 0-1 0,-1 0 0 16,0 1-1-16,-1-1 0 0,-3-1-2 0,-1-1 0 16,0 1-2-16,-3-2-1 0,-1 1-2 15,-3-2-1-15,-2 0-1 0,-1 3 1 16,-3 0-1-16,0 2 1 0,1 1-1 16,0 3 1-16,0 1-1 0,2 2 1 15,2 1-1-15,1 2-1 0,1 0 0 16,0 2 0-16,2 1 0 0,2 4 1 0,0 4 0 15,2 1 0-15,-1 0 1 0,1 4 0 16,1 3 1-16,-1 2-1 0,3 2 0 16,-1 0 0-16,3 3 0 0,0 0 0 15,0 0 0-15,1-2 0 0,3 2 1 16,-1-1-1-16,1 0 0 0,3 1 0 16,1 1 1-16,3 0 0 0,1 0 0 15,1-2 1-15,2 0-1 0,1-1 1 16,0-3-1-16,3 1 0 0,1-3 0 15,-1 0 0-15,2 0-1 0,0-4 0 0,2-3 1 16,2 1-1-16,1-5 0 0,1 0 0 16,5-5 0-16,2 0 1 0,3-1 1 15,5-2 0-15,1-2-1 0,4 1 1 16,4-1 0-16,4 2 0 0,2-2-1 16,1 0-1-16,3-1 1 0,0 0-1 15,0-1 0-15,1 0 0 0,-2-2 0 0,0 0-2 16,3-2 0-16,-2-2 0 0,0-5 0 15,-2 0-1-15,-4-5 1 0,-3-2-1 16,-4-5 1-16,-6-3 3 0,-3-3 1 16,-3-2 2-16,-4-4 0 0,-3-5 1 15,-4-3 1-15,-3-3 1 0,-2-5 0 16,-2-1 0-16,-6-5 0 0,-3-1 0 16,-5-1-1-16,-3-2 1 0,-5 1-2 15,-4 2-1-15,-5 4 0 0,-5 4-1 16,-8 3 1-16,-4 2 0 0,-7 7-1 0,-3 7-1 15,-4 5 0-15,-1 4 0 0,-2 4-7 16,1 6-9-16,5 8-13 0,1 4 151 16,1 5-292-16,2 4-156 0,3 6-440 15</inkml:trace>
  <inkml:trace contextRef="#ctx0" brushRef="#br0" timeOffset="86793.97">18603 6156 439 0,'0'0'128'0,"0"0"5"0,0-2-15 15,0 0-61-15,0 1-15 16,1 2-7-16,-1-1-3 0,0 0-6 0,0 1-5 15,-1 3-1-15,0-2-4 0,-2 4-3 16,-1 2-5-16,-3 1-3 0,-1 5 0 16,0 2-1-16,-1 5-2 0,0 3-2 15,-3 3 0-15,2 2 0 0,1 0 0 16,3 1-1-16,0-4 0 0,3-4-1 16,2-3 1-16,5-6-2 0,0-3 2 15,0-5 6-15,0-4 6 0,2-3 3 0,-1-3 2 16,1-7 1-16,-2-6 1 0,1-4-1 15,-1-5-6-15,-1-7-6 0,1-2-3 16,-1 0-3-16,1-2-1 0,1 4-1 16,2 4 0-16,1 4 0 0,1 7 0 15,-1 6 0-15,2 4 1 0,0 7 0 16,0 4 1-16,0 5 2 0,-1 4 0 16,-1 6 0-16,1-2 1 0,0 2 0 15,1 3 0-15,0 1-1 0,0 1 1 0,0 1-2 16,0-1 1-16,1 2-1 0,0 1-3 15,1-4 1-15,1 1-7 0,-1-5-4 16,4-5-2-16,2-1-1 0,1-3 1 16,0-6 2-16,-3 0-1 0,-2-7 8 15,2 0 4-15,-2-4 2 0,0-3 1 0,0-3 0 16,1-4 1-16,-1-1 1 0,1-2 2 16,-3 0 4-16,-1 1 4 0,-3 1 2 15,-1 0 2-15,-3 6 2 0,-1 4 0 16,-2 1-2-16,0 5-4 0,0 2-4 15,1 4-3-15,-2 4-2 0,0 2-2 16,1 3-2-16,1 8 0 0,0 0-1 16,2 2 1-16,2 1 1 0,3 1 0 15,1-1-1-15,2-3 1 0,0-5-1 0,1-1-1 16,1-3-7-16,0-1-9 0,-1-6-26 16,-4-3-136-16,1-4-143 0,-2-5-358 15</inkml:trace>
  <inkml:trace contextRef="#ctx0" brushRef="#br0" timeOffset="86953.69">19104 5933 768 0,'1'0'177'16,"-1"-2"1"-16,1 1-134 0,0-1-13 15,0 1-13-15,2-1-35 0,-2-1-153 16,0-3-7-16,1 4-123 0,1 0-252 15</inkml:trace>
  <inkml:trace contextRef="#ctx0" brushRef="#br0" timeOffset="87341.21">19443 6022 518 0,'3'4'153'0,"-3"-2"4"0,-3-1-5 16,-3 2-111-16,-3 3-8 0,-2 1-4 15,-4 5-10-15,-4 6-13 0,-1 3-2 16,-1 3-2-16,0 3 1 0,3 4-1 16,5 1-1-16,6-2 0 0,8-2 0 0,6-3-1 15,9-3 1-15,6-2-1 0,4-5 1 16,5-6 0-16,4-3 1 0,1-5 1 16,4 1-1-16,-2-9 1 0,-2-8 0 15,0-3-1-15,-1-4 0 0,-2-2 0 16,-5 0-1-16,-5-5 2 0,-3 3 1 15,-5 3 3-15,-5-4 0 0,-8 3 1 0,-8-2 4 16,-5 5 2-16,-3 2 0 0,-4 8 0 16,-1 6-2-16,0 8 1 0,0 7-2 15,2 8-3-15,0 6-1 0,4 3-1 16,4 0-3-16,5 3 0 0,7 1 0 16,6 0 0-16,5-2-1 0,9-5 1 15,6-1 3-15,4 0-11 0,2-5-3 16,1-2-17-16,0-3-24 0,-1-1 36 15,-7-4-174-15,-1 0-150 0,-9-1-347 0</inkml:trace>
  <inkml:trace contextRef="#ctx0" brushRef="#br0" timeOffset="88288.96">18520 7132 555 0,'0'-1'136'16,"-1"0"5"-16,2 0-85 0,-1 0-16 15,0 1-2-15,1-1-5 0,0 3-9 16,0 0-7-16,0 5-5 0,2 3-4 0,-2-1-2 16,-1 5-2-16,-1 2-2 0,0 6 0 15,-3 1 0-15,-1 1 0 0,-2-1-1 16,2 0 0-16,0 0-1 0,1-2 1 15,1-7-1-15,-1-3 0 0,3-3 0 16,0-3 1-16,1-1 2 0,0-6 0 16,-1-4 1-16,2-3-1 0,1-5 1 15,1-5 1-15,1-4-2 0,1-4 0 16,3 1-2-16,1-2 1 0,1 1 0 0,2 3 0 16,0 3 0-16,1 4-1 0,-1 3 3 15,1 4-1-15,0 6 1 0,0 7 0 16,0 3-1-16,-3 4 0 0,0 5-1 15,-2 6-1-15,-1 4 0 0,-4 2 1 16,-1 2-2-16,-2 0 0 0,-1 1-1 16,1-2-4-16,1-1-2 0,2-8-5 15,2-1-12-15,4-5-6 0,3-4-3 0,1-3-2 16,3-1 2-16,1-7 2 0,3-2 4 16,-1-4 12-16,3-3 6 0,-3-3 3 15,0-3 5-15,-1-2 3 0,-3-1 8 16,-3-2 9-16,-2 4 10 0,-4 1 6 15,-3 1 7-15,-1 5 4 0,-1 4-1 16,-1 2-8-16,0 3-9 16,-1 4-9-16,0 4-6 0,0 2-8 0,0 4-4 0,1 3 0 15,0 1-1-15,1 1 1 0,3-1 0 16,2-3-1-16,4-1 1 0,3-4 1 16,3 0-1-16,2-5 4 0,2 0 1 15,3-4 5-15,2-3 5 0,-2-2 5 16,-2 0 1-16,-2-4 7 0,-2-1 3 15,-4 0 1-15,-6-1-3 0,-3-2-6 16,-8-3-5-16,-3 0-3 0,-6 1-9 0,-4 2-9 16,-5 2-7-16,-3 2-7 0,-5 5-11 15,1 1-8-15,1 3-20 0,2-1-23 16,3 0-130-16,5-1-146 0,1-2-349 16</inkml:trace>
  <inkml:trace contextRef="#ctx0" brushRef="#br0" timeOffset="88757.61">20124 6756 596 0,'0'-4'155'15,"0"0"8"-15,1 2-82 0,-1-2-22 16,0 3-4-16,0 1-9 0,0 0-12 16,1 5-11-16,1 7-3 0,2 5-2 15,-1 6-3-15,1 7-2 0,0 9-2 0,0 6 0 16,-1 8 0-16,-1 0-4 0,1 4-3 15,-1 4-2-15,-1 1 0 0,0 0-8 16,-1-1-13-16,-1-4-29 0,-1-3-12 16,-2 0-129-16,0-7-144 0,-1-4-338 15</inkml:trace>
  <inkml:trace contextRef="#ctx0" brushRef="#br0" timeOffset="89872.78">19854 7195 681 0,'22'-5'168'16,"1"0"2"-16,5 0-117 0,-1 2-8 16,1 2-9-16,1 1-13 0,3 1-13 0,1 0-8 15,2 0-2-15,0 0 0 0,3-1 0 16,4-2 0-16,2 2 0 0,-2-4 0 15,1 1 0-15,-2-1 0 0,-3 1 0 16,-5 0 0-16,-6-5 0 0,-6 0 6 16,-3 1 6-16,-5-2 3 0,-6-3 0 15,-3-2 1-15,-6-2 0 0,-4 0 1 16,-4-1-7-16,-3 2-5 0,-3 1-3 0,-4 5-1 16,0 5 0-16,0 8-1 15,1 10 0-15,-1 7 0 0,1 3 1 0,2 6-1 16,3 3 1-16,4 3-2 0,3-3 1 15,5-3-1-15,6-1 0 0,6-4 0 16,5 1-1-16,1-6 1 0,1-1 0 16,5-3 0-16,2-3 0 0,2-3 1 15,1-3 1-15,4-7 1 0,2-4-1 16,1-2 2-16,-2-6-1 0,2-3 1 0,-1-2-1 16,-3 0 2-16,-3-2 0 0,-4 2 1 15,-2 3-1-15,-4 2 0 0,-8 3-1 16,-2 3-1-16,-3 4-2 0,-8 6 0 15,-4 5-2-15,-3 3 1 0,-2 3 0 16,-4 3 0-16,-2 1 1 0,0 2 1 16,5-3-1-16,1-3 0 0,3-3-1 0,4-2 0 15,3-4 0-15,3-1-1 0,1-3 2 16,2-2 0-16,2-2 2 0,4-3 1 16,3-8 0-16,0 1 0 0,3-4 1 15,5-5-1-15,2 1-1 0,1 0-1 16,-2-1-1-16,0 5 0 0,-2 4-1 15,0 1 0-15,-5 7-1 0,-2 5-1 16,-3 6 0-16,-2 4 0 0,-2 3 0 16,-1-1 0-16,0 5 1 0,-3-2 1 0,0-3 1 15,-1 3 0-15,-1-8 1 0,1 1-1 16,0-1 0-16,1-3 1 0,1-3 0 16,3 0 0-16,0-4 0 0,0 1 1 15,4 0-1-15,1 0 1 0,0-2 0 16,1 1-1-16,-1 1-2 0,0 2-1 15,-1 4 0-15,1 0 0 0,-2 2 0 16,1 3-3-16,0 1 1 0,2 0-1 16,-1-2 1-16,3-4 1 0,0-2-1 0,2-3 1 15,1-2 3-15,2-3 3 0,1-4 2 16,1-3 2-16,0 0 1 0,2-2 2 16,-1-1 0-16,1 0 1 0,-3 2-1 15,-1 2-2-15,-4 2 0 0,-2 3-1 16,-2 2-1-16,-3 3-2 0,-2 3-1 0,-2 3 0 15,-3 6-1-15,-1 0-1 16,-2 5 0-16,-1 5-1 0,-2 2 2 0,1 3-1 16,-3 2 1-16,-1 0 2 0,-3 9-9 15,0-1 3-15,-1-1-10 0,-3 2-6 16,0 0-8-16,1-1-2 0,2-4-3 16,3-9 8-16,2-4-3 0,3-6 10 15,3-4 7-15,1-7 7 0,2-6 3 16,2-6 2-16,1-5 2 0,4-7 2 15,3-6 3-15,1-9 1 0,3-7 2 0,2-6 3 16,-1-5 0-16,5-5 1 0,0 0-1 16,0-1-2-16,2 7-1 0,-3 7 0 15,3 9-1-15,-2 8-2 0,-2 9 0 16,-4 11-3-16,1 7 0 0,-4 4-2 16,-3 5-2-16,0-2-3 0,-1 6-1 15,-3 1-1-15,-1 1 0 0,-3 3 1 16,-3 1 0-16,-4 0-1 0,-2 2 0 15,-3 0-6-15,-2 2-4 0,-3-5-6 0,-2 3-6 16,0-5-12-16,1-2-23 0,4-1-10 16,0-11-127-16,4 1-137 0,3-4-330 15</inkml:trace>
  <inkml:trace contextRef="#ctx0" brushRef="#br0" timeOffset="90110.15">21802 7175 643 0,'20'-2'170'0,"-5"0"7"16,-7-1-83-16,-3 3-36 0,-8-1-11 16,-3 1-10-16,-7 2-12 0,-5 0-13 15,-1 3-7-15,-2 2-2 0,1 1-2 16,1 6-1-16,5 3 0 0,6 3 0 16,7 1-1-16,5 4 1 0,6-1-1 15,6 2 1-15,2 1 1 0,3-1-1 0,0-2 0 16,-1-1-1-16,-3-2-1 0,-6 1-8 15,-4-2-10-15,-9-1-12 16,-10-1-15-16,-7-1-7 0,-7-2-126 0,-7 1-131 16,-8-6-303-16</inkml:trace>
  <inkml:trace contextRef="#ctx0" brushRef="#br0" timeOffset="90409.74">18690 7916 545 0,'10'9'173'0,"8"1"9"15,12-5-6-15,10-1-102 0,14-3-2 16,17-5-7-16,16-4-16 0,17 0-19 16,15-3-9-16,18-2-5 0,17-2-5 15,13 2-7-15,13 2-10 0,4 5-12 0,2 1-20 16,0 3-27-16,-8 6-138 0,-3 2-156 16,-11 6-370-16</inkml:trace>
  <inkml:trace contextRef="#ctx0" brushRef="#br0" timeOffset="94782.22">8191 6984 612 0,'-6'0'147'0,"-3"0"8"16,-1-1-105-16,-2 0-14 0,1-1-2 16,-1-1 3-16,-4-3-12 0,1 0-13 15,-1-3-9-15,-2-5-6 0,-2-3 0 16,-3-3-5-16,-1-3-3 0,-4-2-1 0,-3-2 0 15,-4 1 0-15,-4-1 1 0,-3 4 1 16,-3 1 4-16,-5 4 3 0,-1 1 1 16,-4 1 1-16,1 3 1 0,-6 4 1 15,-4 2 0-15,0-1 1 0,-1 2 0 16,-2 1-1-16,-2 1 2 0,-1-2-1 16,2-2 1-16,-1 2-1 0,1-2 3 15,1-2 0-15,0 2 3 0,0 2-1 0,1 2 1 16,1 0 0-16,-1 2 1 0,-1 6-3 15,-1 3 1-15,0 3-3 0,-1 1 0 16,0 1-1-16,1 3 0 0,2 5-1 16,0 0-1-16,0 0-1 0,4 0 0 15,1 4-1-15,2-1 1 0,2-1-1 16,1-1 1-16,4 4-1 0,-1-1 1 0,-2 2 0 16,1-1 0-16,-1 0 0 0,-1 2 0 15,1 4 0-15,-1-4 1 0,4 6-1 16,1 0 0-16,3 1 0 0,1 5 0 15,-1 2 0-15,0 1-1 0,0 0 0 16,1 3 0-16,1 0-1 0,-1 3 0 16,1 2-1-16,3 2 0 0,3 2-1 15,1 3 1-15,-2 0 0 0,3 4 1 16,-1-2-1-16,1 4 2 0,-1-1 0 16,-2 2 0-16,0-2 1 0,2 4 0 0,-2 3-1 15,2 1 1-15,1 4-1 0,2-1 0 16,2 1 0-16,2 3-1 0,0 1 1 15,1-5-1-15,4 4-1 0,2-4-2 16,-2-1 0-16,3 1-1 0,2-1 0 16,3 0-1-16,3 0 1 0,3 0 2 15,2 3 0-15,4 0 2 0,1 0 0 0,4 0 0 16,4 0 1-16,1-5-1 0,3-1 1 16,4-3-1-16,4-3 0 0,2-4 0 15,5-3 0-15,1-1-1 0,3 0 0 16,3 0 1-16,2-2 0 0,0-4 0 15,3 0 1-15,1-1 0 0,2 1 0 16,2-3 1-16,4-2 0 0,4 1-1 16,3 0 1-16,3-1 0 0,0-3 1 15,2-4-1-15,2-2-1 0,2-1 1 16,3-4 1-16,3-1 0 0,2-6-1 0,3 0 1 16,4 0-1-16,2 0 1 0,-1-1 0 15,4-3-1-15,0 1-1 0,3 1 1 16,-1 0 0-16,2-3 0 0,1 1 0 15,1-1 1-15,2-2-1 0,0 0 0 16,2-1 0-16,3 0 0 0,2-3 0 0,4-3 0 16,0-4 0-16,-1-1 0 0,1-3 0 15,0-2 0-15,4-4-1 0,-1-1 1 16,-3-1 0-16,1 3 0 0,-1-2 0 16,4 1 0-16,-1-2 0 0,-3 4 0 15,1 0 0-15,1 0 0 0,0-2 0 16,1 2 0-16,-1 0 0 0,-3 2 0 15,1 0 0-15,1 1 0 0,-2-1 0 16,-3 1 0-16,-3-3 0 0,-1-4 1 16,0-3-1-16,-2 0 1 0,-1-7 1 0,-2-2-1 15,-2-2 1-15,2-5 0 0,-3-1-1 16,0 1 0-16,-1-3 0 0,-1 0-1 16,-3-3 1-16,-3-1 0 0,-2 0 2 15,-2 0 1-15,-4-4 0 0,-4-5 2 16,-4-3 2-16,-2-3 1 0,-1-3 1 15,-1-5 1-15,-5-3-1 0,-3-4 2 16,-3-4-2-16,-5 2 0 0,-4-4-1 0,-5 1-2 16,-5-1 0-16,-6-1-1 0,-3-3-1 15,-4-2 0-15,-6-6-3 0,-3-4 4 16,-5-3-2-16,-3-7-2 0,-5-2-1 16,-1 0 0-16,-1 3-1 0,-2 3 2 15,-3 2-5-15,-3 2 1 0,-2 4 2 16,-1 3 0-16,-5 1 3 0,-4 4 3 15,-3 3 4-15,-2 1 4 0,-1 3 3 16,-3 3 0-16,-2 3 3 0,-2 0 0 0,0-1-4 16,-1 1-4-16,-5 0-3 0,0-3-4 15,-2-4-1-15,1-3-3 0,1-1-1 16,-1-2-1-16,1-2 0 0,4 0-1 16,2-2 0-16,0 5 1 0,1 3 0 15,1 5 0-15,-2 1 1 0,0 4 0 16,-2 7 1-16,-1 3 0 0,-5 2 0 15,-2 2-1-15,-1 2-1 0,-1 5 0 0,-2 3-1 16,-4 3-1-16,-2 6-3 0,4 3-4 16,-2 5-4-16,-1 2-7 0,1 7-14 15,-2 3-11-15,1 6 144 0,-2 4-280 16,-2 3-150-16,-2 1-420 0</inkml:trace>
  <inkml:trace contextRef="#ctx0" brushRef="#br0" timeOffset="154317.57">3438 7489 603 0,'-8'-1'136'0,"-6"1"4"0,0 0-104 16,-2 1-4-16,-2-1 2 0,0 0-4 15,1 2-4-15,2-2-1 0,2-2-3 16,1 0-4-16,3 2-5 0,3-1-3 16,3 1-3-16,0-1-2 0,3 2-2 15,2 4-2-15,3 1 0 0,4 2 3 0,4 3 4 16,6 3 5-16,5 1 2 0,7 4 2 15,5-2 0-15,8 1 0 0,6-1-2 16,7 0-5-16,6-1-3 0,3 1-2 16,4-2-3-16,2-2 1 0,-2 0-1 15,-2-1-1-15,-6 2-1 0,-7-6 0 16,-8 1-1-16,-7 0-2 0,-10-3-9 0,-7 0-14 16,-7-2-16-16,-10-1-11 0,-5-3-130 15,-6-4-135-15,-6-6-322 0</inkml:trace>
  <inkml:trace contextRef="#ctx0" brushRef="#br0" timeOffset="154646.69">3480 7328 578 0,'-6'3'130'0,"-2"1"5"0,-4-1-92 16,-5-1-15-16,-4 2-2 0,-4 1-2 0,-6 3-4 15,-2-3-4-15,-4 2-4 0,2-3-6 16,-1 3-3-16,1 2-3 0,2-1 0 16,5 6-2-16,4 1 0 0,5 6 0 15,3 4 2-15,6 6 2 0,6 1 4 16,6 6 2-16,6-1 2 0,8 1 4 15,6 0 0-15,7-2-3 0,6-3-1 16,6-2-4-16,3-3-8 0,2-5-14 0,1-4-11 16,1-3-6-16,-1-6-124 0,-4-5-124 15,3-9-299-15</inkml:trace>
  <inkml:trace contextRef="#ctx0" brushRef="#br0" timeOffset="155353.6">887 6690 643 0,'5'-4'152'0,"0"3"8"16,-2 0-101-16,0 1-15 0,-1 6-5 15,0 6-4-15,-2 7-7 0,0 4-9 0,0 9-7 16,-2 5-7-16,0 4-2 0,0 4-1 15,0 0 0-15,1-2-2 0,1 0-1 16,1-3-3-16,2-2-7 0,1-1-5 16,0 0-7-16,0-5-1 0,0-3-1 15,-1-5 2-15,-1-3 4 0,-1-4 5 16,1-4 5-16,-2-7 10 0,1-4 5 16,-2-4 1-16,1-7 0 0,1-8 1 0,-1-4-1 15,3-4 3-15,2-2-3 0,1-1 0 16,4-4 2-16,5 4 2 0,0 6 2 15,2 2 2-15,3 5-1 0,1 2-1 16,-1 6-2-16,-2 7-3 0,-1 4-1 16,-4 6-3-16,-1 2-2 0,-4 4 0 15,-5 3 0-15,-3 1 0 0,-3 1 0 16,-5 3-1-16,-4 0 1 0,-2 2-1 0,-4 0 1 16,-2-3-1-16,-2 1 1 0,1-4-3 15,-1-5-3-15,3-5-4 0,1-8-4 16,3-4-11-16,2-7-13 0,5-9-11 15,5-5-3-15,4-1 30 0,4-2-146 16,2-2-118-16,4 3-283 0</inkml:trace>
  <inkml:trace contextRef="#ctx0" brushRef="#br0" timeOffset="156087.2">1221 7164 533 0,'13'9'133'16,"0"0"8"-16,0-3-82 0,0-1-9 15,-1-3-10-15,-1-1-6 0,0-2-6 16,1-3-9-16,-1-2-7 0,-1-1-3 16,1 0-3-16,-1-5-1 0,-1-3-2 15,0-1 0-15,-4-2 0 0,-1 1 4 0,0-3 5 16,-4-1 4-16,-4 6 2 0,-2 0 2 16,-3 3 1-16,-2 2-2 0,-2 3-5 15,-2 7-5-15,-2 6-3 0,-1 7-4 16,-1 8 0-16,-1 5-1 0,2 7 0 15,1 6 0-15,2 6 0 0,5 0 1 16,5-1-2-16,6-4 0 0,5-1-3 16,7-4 1-16,4-6-10 0,6-7 0 0,3-5-3 15,1-5-1-15,5-5 1 0,-1-6-3 16,-2-4-4-16,2-7 3 0,-2-4-3 16,-2-3-2-16,-2-6 0 0,-1-5-2 15,-1-6 2-15,-1-2 4 0,-5-2 4 16,-4-3 5-16,-2-8 3 0,-4 1 2 15,-3-1 3-15,-3 1 2 0,-2-2 3 16,1-3 3-16,-1 3 6 0,1 5 4 16,1 2 5-16,-1 6 6 0,0 8 5 0,1 9 2 15,0 8 0-15,0 8-4 0,0 8-4 16,0 10-1-16,0 9-3 0,0 5-5 16,1 7-4-16,-1 6-1 0,0 7-3 15,-2 4 0-15,0 4-3 0,1-2-4 16,1 2-2-16,1-1-5 0,2-4-5 15,3-2 2-15,4-9-16 0,3-6-2 16,0-6-3-16,3-8 1 0,-1-6 4 0,3-8 5 16,-2-7-4-16,0-11 17 0,-2-8 0 15,1-7 4-15,-2-7 1 0,-1-8 1 16,-1-5 1-16,-3-5-1 0,-1 0 3 16,-1-1 4-16,-3-1 6 0,0-2 6 15,-4 2 2-15,-2 4 5 0,1 6 2 16,0 4 1-16,-2 10 3 0,2 7 0 15,1 9-1-15,0 4-1 0,1 7-4 0,-2 3-3 16,1 6-3-16,0 6-6 0,1 8-6 16,0 6-3-16,1 6-3 0,-1 8 1 15,0 3 0-15,2 3-1 0,0 0-1 16,0 1-2-16,3-2-6 0,0-2-7 16,3-4-8-16,1 2-16 0,0-5-12 15,0-2-7-15,-1-8-2 0,-1-3 15 16,-1 0-137-16,-4-6-119 0,-2-6-289 0</inkml:trace>
  <inkml:trace contextRef="#ctx0" brushRef="#br0" timeOffset="156649.1">1638 6995 577 0,'-9'-8'152'0,"4"1"11"15,3 3-62-15,1 1-50 0,1 2-4 0,1 1 0 16,1 0-3-16,1 1-13 0,4-1-10 15,3 3-5-15,3-1-2 0,3-1 0 16,7 0-6-16,6-1-3 0,5 1-2 16,4-1-3-16,4-2 1 0,4-1-1 15,4-3 1-15,5 1-1 0,0-3 0 16,1 0 0-16,-2-3 1 0,-1 1-1 16,-7 0 0-16,-7-1 3 0,-8 0 2 15,-8 1 5-15,-10-2 3 0,-8 2 2 0,-9-3 0 16,-8 1 1-16,-7 0-3 0,-8 1-3 15,-3 0-5-15,-4 7-4 16,-3 5-1-16,2 7-2 0,3 9 0 0,1 6 1 16,3 4 0-16,5 4 0 0,6 0 1 15,5 2-2-15,6-2-2 0,7-3-2 16,6-3-1-16,8-6 0 0,6 0 0 0,3-8 0 16,6-1 1-16,3-7 3 0,2-1 3 15,3-4-1-15,-1-1 1 0,0-4 1 16,0-1-1-16,-1-1 0 0,-3 2 0 15,-6-1 0-15,-2 4 1 0,-3 2-3 16,-3 2-5-16,-3 3-7 0,-5 4-6 16,-3-1-2-16,-2 5-1 0,-4-1 1 15,-2 1 0-15,-1-2 7 0,-2-2 6 16,1-2 7-16,0 0 8 0,1-5 8 16,1-4 6-16,0-5 1 0,3-4 3 0,3-8 2 15,1-2 0-15,4-4-4 0,6-7-6 16,4 0-6-16,2-1-1 0,5 3-2 15,3 6-3-15,2-1-1 0,-1 4-2 16,0 6-1-16,1 4-2 0,-2 5-10 16,-2 0-8-16,-2 4-10 0,-7 4-26 0,-1 3-15 15,-4 6-128-15,-5-6-143 0,-4 5-325 16</inkml:trace>
  <inkml:trace contextRef="#ctx0" brushRef="#br0" timeOffset="156937.34">895 7728 535 0,'2'19'143'15,"6"-1"13"-15,9-1-3 0,8-1-98 16,12-4 1-16,15-3 4 0,11-7-1 16,13 1-7-16,15-7-14 0,13-4-13 0,11-7-8 15,10-1-8-15,6-2-5 0,4-1-11 16,2-8-11-16,-6-1-18 0,-1-5-23 16,-7-1-62-16,-9 0-74 0,-4-1-132 15,-15 2-272-15</inkml:trace>
  <inkml:trace contextRef="#ctx0" brushRef="#br0" timeOffset="160638.87">9404 5515 428 0,'-9'3'110'0,"2"-3"5"0,3-1-65 15,3 2-4-15,1-1-3 0,-1 2-5 16,1-4-5-16,1 1-5 0,-1 1-1 16,1 1-2-16,0-3-3 0,-2 2-3 15,2-2-4-15,0 3-3 0,0-2-3 0,-1 2-3 16,1-2-3-16,3 4-2 0,2 2-1 16,6 0 0-16,7-4 2 0,5 4 1 15,12-3 3-15,15-1 4 0,10-2 4 16,12-3 2-16,11-4 1 0,9 0-1 15,11 0 1-15,5 1-4 0,0-2-2 16,-2-3-4-16,-2 0-1 0,-4 2-3 0,-9 2-9 16,-12 2-26-16,-12 0-122 15,-15 1-13-15,-9 6-117 0,-15-2-244 0</inkml:trace>
  <inkml:trace contextRef="#ctx0" brushRef="#br0" timeOffset="162410.63">12268 5494 488 0,'-2'0'127'0,"4"1"5"16,-1-2-51-16,0 0-42 0,-1 1-7 15,1 0-4-15,0-1-5 0,0 0-7 16,0 1-5-16,-1 0-2 0,1 0-2 0,1 0-2 15,2 1-3-15,0 0-1 0,3 3-1 16,1-1 0-16,7-1 0 0,3 2 0 16,6 0 1-16,6-2 1 0,5-3 2 15,4-1 1-15,9-2 3 0,3 2 2 16,4-3-1-16,1 1 3 0,2 0 0 16,0 1-2-16,2-1-1 0,-4-1-2 15,-2 1-1-15,-8-1 1 0,-4 0-3 16,-3 0-1-16,-9 2 0 0,-7 1 0 15,-7 2 1-15,-6-2-1 0,-5 3-1 0,-9 0 0 16,-8 1 0-16,-8 2 0 0,-6 3-1 16,-10-2 1-16,-7 4-2 0,-8-2 2 15,1-1 1-15,-3 1-2 0,-4 1 1 16,2-3 0-16,4 2-1 0,5 0 0 16,8 0 0-16,5-1 0 0,8 1-1 15,9-5 1-15,9 2-2 0,3-4-2 0,10-2-1 16,5 1 1-16,8-2 0 0,8 2 0 15,9 2 0-15,6 1 2 0,8 3 4 16,2 0 0-16,5 2 0 0,1-1 0 16,-2 1 0-16,-1-2 1 0,-1 0-1 15,-2 1-8-15,-4 1-21 0,-8-1-138 16,-5 1-137-16,-12-3-353 0</inkml:trace>
  <inkml:trace contextRef="#ctx0" brushRef="#br0" timeOffset="53497.25">7816 8564 622 0,'-5'6'138'0,"1"-5"13"0,1-3-93 0,1-1-17 16,1 1-7-16,0 0-1 0,0 0-1 15,0 1-4-15,0 0-14 0,1 1-9 16,0-3-6-16,0 3-1 0,1 2 0 16,1-2-2-16,0 2 1 0,1-1-1 15,2 3 0-15,1-1 1 0,1 3 1 16,3-3 2-16,1 3-1 0,3-3 2 15,3-1 0-15,5-1 2 0,5 0-1 16,2-2 2-16,6 0 0 0,5 0 1 0,5-2-1 16,5 1 0-16,3-2 0 0,5 2 0 15,4-1 0-15,2 1 0 0,1-1-1 16,3 0 1-16,-1 1 0 0,0 0 0 16,-1-1 1-16,-2-2 1 0,-1 2 0 15,-4-2 1-15,-4 2 2 0,-4-2-1 16,-6 0 1-16,-4 1-1 0,-7 0-1 15,-7-2-2-15,-5 2 0 0,-6 0-3 16,-5 2 0-16,-4 1 0 0,-5-2-3 0,-2 1-1 16,-4 1-2-16,-6-3-2 0,-7 0 0 15,-3-1-2-15,-8 2 1 0,-6 3 1 16,-6 2 2-16,-9-1 1 0,0 3 2 16,-3 0 1-16,-3 3 1 0,-4-4 0 15,-2 1-1-15,0 1 1 0,0 0 0 0,-4 1-1 16,0-1 0-16,1 2 1 0,2-1-1 15,3 1 0-15,4-2 0 16,5 1-1-16,5 0 1 0,7 0 0 0,5-3-1 16,6-1 1-16,6 1-1 0,5-2 0 15,4 0 0-15,5 0-1 0,3 0 0 16,4-2 0-16,4 0 0 0,3 2-1 16,8-2 0-16,4 1 1 0,8-2 0 15,8 2 0-15,10 0 2 0,7-1 0 16,5-1 0-16,7 0 1 0,1 0-1 0,7-1 1 15,-2-5-1-15,1 4 0 0,0-2 1 16,0-3 1-16,-4 4 0 0,0-3 2 16,-6 0 1-16,-3-1 0 0,-5 1 2 15,-7 0-1-15,-10 2 1 0,-5 0-2 16,-9 1 1-16,-6 4-1 0,-7 1 0 16,-7 0 0-16,-7-1-1 0,-12-1-1 0,-13-3-1 15,-13 6-2-15,-16-1-2 0,-16 1-3 16,-15 6-1-16,-8 4-1 0,-10 0-2 15,0 4 1-15,2-4 1 0,5 1 0 16,7-1 2-16,12-2 1 0,11-4 1 16,16 1 1-16,13-3 1 0,13 2 3 15,11-2 0-15,11-1 0 0,13 1 0 16,11 3 1-16,12 0-1 0,12 1 1 16,14-2 0-16,11 2-2 0,8-2 1 0,6-1 0 15,5-3 0-15,-1-2 0 0,-1 0-1 16,-5-3-1-16,-6 3-1 0,-4 1-2 15,-9-1-4-15,-9 2-11 0,-11-1-12 16,-9 1-14-16,-10 2 46 0,-13-6-178 16,-13-3-136-16,-20 0-340 0</inkml:trace>
  <inkml:trace contextRef="#ctx0" brushRef="#br0" timeOffset="54932.21">6511 8439 451 0,'-4'-1'109'0,"1"-1"4"15,1 0-57-15,0 3-22 0,1-2-8 16,2 1 1-16,-1-1 0 0,0 1-4 15,2 3-3-15,-2-4-3 0,0 1-1 16,1 0-7-16,1 1-3 0,2 0-2 0,2-1-1 16,5-1 0-16,5 2 0 0,6 0 1 15,6-1 1-15,8 0 1 0,5 1 3 16,8-1 2-16,6-1 3 16,4 0 4-16,5-1 2 0,2 1 2 0,2-1 0 15,1 1-1-15,-1 2-1 0,-5-2-1 16,-2 1-4-16,-4 1-2 0,-4-1-3 15,-9 0-2-15,-9 1-2 0,-7-2-2 16,-6 3-3-16,-9-1 0 0,-5-1-2 0,-6 2-2 16,-3-1-1-16,-9 2 1 0,-5 1 0 15,-9 0 0-15,-8-1 1 0,-8 3 1 16,-10-2 2-16,-3 1 1 0,-4-2-1 16,-3-1 0-16,-1 0 0 0,-1 3 0 15,-2-6 0-15,-1 1 0 0,0-1-1 16,-2-1 1-16,1 1 0 0,4-3-1 15,4 1 0-15,6 2 0 0,6 1 0 0,8-3 0 16,6 3 0-16,10-2 0 0,6 1 0 16,4 1 0-16,4-1 0 0,4-1 0 15,5 3-2-15,6 0 1 0,5-1 0 16,8 2 0-16,9-2 1 0,9 1-1 16,8 0 1-16,7 0 1 0,5 3 0 15,1-4 1-15,4 0-1 0,0 1 0 0,-2 1 1 16,-1-1 0-16,-2 0 0 15,-3 0 1-15,-2 4 0 0,-6 0 0 16,-3-2 1-16,-8 3-1 0,-7-1 0 0,-8-1 0 16,-5 0-1-16,-6-2 1 0,-6 3-2 15,-5-3-1-15,-5-2 0 0,-8 0 0 16,-8 2-1-16,-10-1 1 0,-10 1-1 16,-10-1 1-16,-10 5 1 0,-9-1 0 15,-5-1-1-15,-2 1 0 0,-1-2 0 16,1-3 0-16,2 2 0 0,3-4 0 0,7 0 0 15,4 0 0-15,7-1 0 0,8-1 0 16,9 3 0-16,7-2 1 0,9 0 1 16,7 1 1-16,7 1 0 0,5-1 0 15,6 1-2-15,8 1 1 0,9 0 0 16,10 1-2-16,9-1 0 0,9-2-1 0,10 3 1 16,9 3 1-16,2-2-1 0,2 2 1 15,2-1-1-15,-2 4 1 0,-2 0-1 16,-2 0 1-16,-5-1-1 0,-5-1 1 15,-4 1 1-15,-7 1 0 0,-7 0 1 16,-6 0-1-16,-8-2 0 0,-7 1 0 16,-6-2 0-16,-5 0-4 0,-9 1-1 15,-7 0 1-15,-10 3 0 0,-12-1 0 16,-9 3 0-16,-13 1 0 0,-9 2 3 16,-8-2-1-16,-3 1 0 0,-1-3-1 15,3 0 0-15,3-5 0 0,5 2-2 0,6-4 0 16,8-2 1-16,8 0 0 0,9-1 0 15,7-1 1-15,9 1 1 0,6 1 2 16,4-3 0-16,6 5 0 0,6-2-1 16,8 2 0-16,7 0 1 0,9 1-2 15,9-1 0-15,12 1 0 0,6-2 1 16,4 0 0-16,5-2 0 0,-1 0 2 0,2 0 1 16,-3-2 4-16,-3 2 1 0,-5-2 3 15,-6 2 1-15,-7 0 1 0,-7 1-1 16,-11-1-2-16,-6 2-2 0,-8-2-3 15,-4 3-4-15,-10-1-1 0,-9 0-2 16,-14 0-2-16,-13 2-4 0,-14 4-6 16,-14 3-2-16,-11 2 2 0,-2 1 0 15,2 1 0-15,7 1 2 0,12-2 6 16,13-3-1-16,15-3-12 0,10-2-22 0,12 1-7 16,13 3-129-16,12-2-3 0,9 0-113 15,9-4-201-15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1-20T16:21:22.54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9732 1536 414 0,'10'-8'128'0,"-2"4"7"15,-5 2-23-15,1-2-44 0,-2 1-4 16,-1 0-10-16,0 1-11 0,-2-2-9 15,0 2-5-15,-1 0-7 0,-1-2-4 16,0-1-5-16,1 3-6 0,-3 0-4 16,2 0-1-16,0 0-1 0,1-2 1 15,-1 0 0-15,2-1 1 0,0-2 2 16,1 0 2-16,1-5 2 0,0 0 2 16,-1-3 0-16,0 1 0 0,-1-2 0 15,-2 0 0-15,-3-2-3 0,-2 1-3 16,-6 1-2-16,-3 3-1 0,-4 1-1 0,-2 2-3 15,0 3-1-15,-1 3 0 0,-2 4-1 16,3 4 0-16,-1 1 1 0,1 6 0 16,1 4 1-16,-2 6 0 0,1 6 1 15,1 4 0-15,2 5 1 0,3 5-1 16,1 6 2-16,3 1-1 0,3 1-2 16,6-1 0-16,4-2-2 0,5-6 0 0,5-4-1 15,5-6 0-15,3-6-1 0,5-9 2 16,2-5 2-16,4-4 1 0,-2-6 0 15,2-7 2-15,1-5 1 0,3-2 1 16,1-6 1-16,0-4 0 0,-4-4 1 16,-1-2 0-16,-6-1 2 0,-3 0 3 15,-7-2 0-15,-4 0 2 0,-6 1-1 16,-2 0 0-16,-3 3 0 0,1-1 0 0,-2 3 0 16,0 0 2-16,-2 7 4 0,2 2 1 15,1 5 0-15,-1 5-2 0,1 7-1 16,-2 7-3-16,1 9-4 0,-1 4-5 15,0 3-2-15,2 5 0 0,0 4 0 16,2-1-1-16,3 2 1 0,1-3-2 16,3 2-2-16,3 1-8 0,1 2-2 15,3-3-7-15,2-1-4 0,3-2-5 0,3-3-2 16,1-4-9-16,2-5-3 0,0-7-10 16,0-1 23-16,2-8-149 0,-2-5-132 15,1-8-328-15</inkml:trace>
  <inkml:trace contextRef="#ctx0" brushRef="#br0" timeOffset="249.12">10164 1361 541 0,'-2'4'144'0,"2"-2"8"0,4-2-77 16,3 0-16-16,2 0-3 0,4-3-5 15,1 2-3-15,1-1-14 0,3 0-8 16,-1 0-2-16,3 1-6 0,0-1-6 16,1 2-5-16,-2 1-3 0,2 1-2 15,-1 2-1-15,1-2 0 0,-4 3-3 0,2 1-2 16,-3 2-12-16,-1-3-14 0,-2-1-6 16,-1 1-5-16,-2-4-139 0,-4-1-133 15,0 0-320-15</inkml:trace>
  <inkml:trace contextRef="#ctx0" brushRef="#br0" timeOffset="444.58">10220 1559 578 0,'-9'8'143'16,"4"-2"23"-16,2 0-70 0,6-2-37 15,3 1-6-15,5-2-2 0,1-2-7 16,5-1-5-16,1-1-22 0,4 0-5 15,1-1-4-15,0 0-1 0,0-1-2 0,0 1-13 16,1 1-29-16,-2 0-6 0,0-1-140 16,1-1-143-16,-2 2-355 0</inkml:trace>
  <inkml:trace contextRef="#ctx0" brushRef="#br0" timeOffset="918.68">11149 1048 500 0,'1'2'134'16,"0"-1"9"-16,0 0-45 0,-1-1-44 16,1 2-6-16,0 2-1 0,1 3-3 15,-1 3-8-15,-1 5-7 0,0 5-5 16,0 9-6-16,0 3-2 0,-1 10-5 16,-1 6-3-16,0 6-3 0,-2 5-2 0,-2 1 0 15,1 3-7-15,1 2-13 0,-2-2-10 16,3-5-13-16,0-3-5 0,1-4 7 15,1-2-137-15,1-8-120 0,-3-8-285 16</inkml:trace>
  <inkml:trace contextRef="#ctx0" brushRef="#br0" timeOffset="1261.83">11085 1664 510 0,'2'-9'128'16,"-4"0"8"-16,4-1-76 0,-1 0-11 15,3 0-9-15,4 2-4 0,0 1-2 16,5 0-2-16,4 2-2 0,4-1-1 0,3 2 0 16,2 0 1-16,2 4-3 0,0 0-5 15,3 5-5-15,-3 3-4 0,1 1-4 16,-4 5-2-16,-2 3-4 0,-1 2-2 15,-5 1-1-15,-2 6-1 0,-4-2 0 16,-5 3 0-16,-5-4-1 0,-3-1 1 16,-4 1-1-16,-7-2 1 0,-3-1-1 15,-4-2 1-15,-2 0-2 0,-2-3 0 0,-2 0-1 16,2-1-3-16,1-3-5 0,-1-6-8 16,4-5-9-16,3-8-7 0,-1-3-8 15,4-6 20-15,1-6-145 0,3-2-121 16,4-6-299-16</inkml:trace>
  <inkml:trace contextRef="#ctx0" brushRef="#br0" timeOffset="1584.25">12089 1411 517 0,'0'4'136'0,"1"2"8"16,-1 3-65-16,0 3-10 0,0 1-2 16,0 4-4-16,0 4-5 0,0 2-7 15,1 2-7-15,-1 7-4 0,1 4-15 16,0 5-11-16,0-3-3 0,2 1-7 15,-1 0-1-15,0 1-3 0,0-4-4 16,-1-7-8-16,0-1-6 0,-1-2-14 0,0-2-15 16,-1-3-8-16,0-5-10 0,-1-5-120 15,2-2-122-15,-1-7-293 0</inkml:trace>
  <inkml:trace contextRef="#ctx0" brushRef="#br0" timeOffset="1785.8">11861 1703 597 0,'9'5'160'0,"4"-3"9"0,5 3-82 0,2-2-9 16,6-1-7-16,1-1-9 0,3-3-14 16,-1 0-15-16,3 1-9 0,1-3-15 15,1 1-2-15,1-1-5 0,-2-1-8 0,0 0-17 16,-1 0-20-16,-1 0 24 15,-1-3-174-15,-2-3-152 0,-2 4-373 0</inkml:trace>
  <inkml:trace contextRef="#ctx0" brushRef="#br0" timeOffset="2465.67">13157 1345 489 0,'1'-5'132'0,"-1"-1"8"0,-1 2-31 16,-2-3-55-16,-3 1-12 0,2-2-5 15,-3-1-6-15,0 1-6 0,-3 1-7 16,0 1-6-16,-3 3-3 0,-1-3-3 16,-3 4-2-16,-4 0-1 0,-2 7-1 15,-3 3 0-15,-5 4-2 0,0 2 0 16,0 13 0-16,-2 5 1 0,1 5 0 16,2 5 1-16,-3 1-1 0,7 5 0 0,1 1 2 15,6 2-1-15,3-2 0 0,10-2 1 16,8-1-1-16,8 0 2 0,8-8-1 15,5-5 1-15,4-5 0 0,1-5 1 16,6-4-1-16,1-6 0 0,5-2-1 16,0-5-1-16,1-3-6 0,6-6-10 0,7-5-14 15,0-2 154-15,1-6-293 0,-3-7-155 16,-6 5-435-16</inkml:trace>
  <inkml:trace contextRef="#ctx0" brushRef="#br0" timeOffset="5157.32">13831 1516 575 0,'-1'-6'149'0,"4"1"10"0,0 2-75 0,1 1-16 15,-2-1-10-15,0-1-5 0,-1 0-8 16,0 2-9-16,0 2-9 0,1-2-8 16,-2 0-6-16,0 1-6 0,0 1-5 15,0-1-3-15,-2 0-5 0,4 1-11 16,-1 1-17-16,-1-1 2 0,2 1-153 15,-1 0-145-15,2 6-360 0</inkml:trace>
  <inkml:trace contextRef="#ctx0" brushRef="#br0" timeOffset="5386.7">13820 1819 633 0,'4'-5'153'0,"2"-1"6"0,-2 1-107 16,2 4-5-16,0 1-4 0,3 4-7 15,3 1-9-15,3 5-10 0,2 4-7 16,-1 8-3-16,-1 5-3 0,-4 3-6 16,-9 0-11-16,-8 7-14 0,-10 4-12 15,-7 5-29-15,-10 2-102 0,-13-1-124 16,-8 2-281-16</inkml:trace>
  <inkml:trace contextRef="#ctx0" brushRef="#br0" timeOffset="9770.89">16029 1659 496 0,'0'3'118'0,"-1"0"17"16,1-4-54-16,1 1-41 0,-1 0-2 15,0 0 2-15,-1-1 4 0,1 0-11 16,0 2-16-16,1 2-5 0,0 5-8 16,1 3 0-16,1 8-2 0,-1 7-1 15,1 9 0-15,-2 3 1 0,-1 7 0 0,-1 2 0 16,-3 6-1-16,2 1 0 0,0 3-9 16,-1-3-7-16,2 1-7 0,0-7-6 15,2-1-6-15,0-7-3 0,1-4-27 16,1-10-82-16,0-5-95 0,1-8-238 15</inkml:trace>
  <inkml:trace contextRef="#ctx0" brushRef="#br0" timeOffset="10338.84">16093 1600 548 0,'-2'1'120'0,"1"-1"5"0,-1 0-97 16,2-1-3-16,1 1 1 0,0-2 2 0,1 2-1 15,5-2-3-15,6 0-1 0,3-2-2 16,12-1-2-16,6 1-2 0,7-3-2 16,5 1-2-16,6 1-3 0,3 1-4 15,4 0-2-15,4 1-2 0,8 2 0 16,3 1-1-16,6 3 0 0,1 0-1 15,2 1 1-15,5 2 0 0,-3 0 0 16,-2 2-1-16,-8 0 1 0,-5-2-1 0,-5 1 1 16,-10 0-1-16,-10 0 0 0,-12-3 0 15,-13 0 0-15,-4 1-1 0,-6-3 1 16,-6-1 1-16,-4-1 2 0,-1 3 0 16,-1-2 1-16,-3 2 0 0,0 0 1 15,-4 4 0-15,0 2-2 0,-2 0-1 16,-2 4 0-16,1 4-1 0,0 5-1 15,-1 4 1-15,3 3-1 0,1 6 0 16,2 3 1-16,1 5-1 0,2-1 1 0,0-3-1 16,1 1 0-16,0 2 0 0,0-2-1 15,-2 0 1-15,2-2-1 0,-1-1 0 16,-2-3 0-16,2-3 0 0,-4-3 0 16,-4-4 0-16,-3-6 0 0,-9-4 1 15,-8-6 0-15,-6 0 2 0,-8-4 0 16,-6-5 0-16,-9-2 1 0,-8-2 0 15,-9-4-1-15,-3 0-1 0,-5 0 0 16,-3-1 0-16,3 2 0 0,3-1-1 0,3 0 0 16,6 4-4-16,6 1-14 0,10 0-12 15,10 1-4-15,10 3-129 0,6-1-125 16,9 3-310-16</inkml:trace>
  <inkml:trace contextRef="#ctx0" brushRef="#br0" timeOffset="10748.66">16556 2302 669 0,'0'1'156'16,"0"-2"2"-16,0 2-113 0,1 1-16 15,1 5-3-15,1 6-4 0,1 4-7 16,-1 7-4-16,-1 9-1 0,0 6 0 16,-2 6 1-16,-2 6-4 0,-2 6-3 15,-3 4-3-15,-2 7 2 0,-1 2-11 16,-4 4-15-16,-1 1-14 0,-4 3-7 16,0-7 4-16,-1-6-128 0,1-8-125 0,2-5-271 15</inkml:trace>
  <inkml:trace contextRef="#ctx0" brushRef="#br0" timeOffset="11184.48">16540 2199 619 0,'1'-1'156'15,"1"-1"8"-15,-2 2-115 0,-3 2-6 16,0 3-1-16,-5 5-5 0,-1 4-9 16,-5 2-20-16,-3 1-7 0,-3 3-1 15,-1 2 2-15,1 0-1 0,1-1 1 0,1-4-1 16,5 1 0-16,3-1-1 0,4-5 0 16,1-3-2-16,3-5 0 0,0-1 2 15,4-2 2-15,0-5 1 0,3-7 0 16,1-3 1-16,1-4 2 0,2-3 0 15,2-8-3-15,1-4-1 0,-1-2-1 16,1 2 0-16,-1 4 0 0,1-3-1 16,0 6 2-16,-1 2 0 0,-1 5 4 15,-1 5 3-15,1 3 2 0,-3 3 0 0,1 5 0 16,-1 6-1-16,2 6 1 0,2 5-2 16,1 8-1-16,2 5-2 0,2 6 0 15,0 1 0-15,3 2 0 0,3 2 0 16,1 0-3-16,3-1-1 0,2-2 1 15,3 0-10-15,0 0-8 0,-3-3-19 16,-4-4-22-16,-2-3-131 0,-4-2-145 16,-4-2-347-16</inkml:trace>
  <inkml:trace contextRef="#ctx0" brushRef="#br0" timeOffset="11982.65">16065 3515 567 0,'0'2'138'16,"0"0"6"-16,-2 2-87 0,-1 3-14 15,-1 6-5-15,-1 4-7 0,-4 4-7 16,-2 9-9-16,-3 6-4 0,-2 4-5 16,1 2-2-16,-3 2-2 0,3 0-2 15,2-1-2-15,2-9 0 0,2-3-1 16,4-4 0-16,0-9 0 0,4-4 0 0,0-6 4 15,0-4 9-15,1-4 4 0,1-8 1 16,0-4 2-16,1-6 4 0,1-7 2 16,1-8-3-16,-1-5-6 0,3-5-2 15,0-2 0-15,0-4-2 0,0 1-2 16,1 4 2-16,2 7 1 0,-2 4 1 16,1 8 1-16,-1 7 0 0,-1 7-2 15,-1 7-1-15,0 4-3 0,1 5-3 16,-2 5-2-16,1 5-2 0,2 5-1 0,1 5 1 15,3 7 0-15,-1 2 1 0,2 0-1 16,-3 1 1-16,2-1 0 0,3 0 0 16,0-5-1-16,0-5 1 0,2-2 0 15,1-3-1-15,5-2 3 0,1-3 5 16,-2-6 6-16,-1-4 6 0,-2-2 6 16,2-6 5-16,-1-6 2 0,-3-9-1 0,-2-6-1 15,0-6-6-15,-1-4-5 0,-2-5-5 16,-4-6-5-16,-3-2-1 0,-2-1-3 15,1 3-3-15,0 4-3 0,-1 6-2 16,0 3-1-16,1 10-2 0,-1 7-2 16,-1 6-5-16,0 6-8 0,-1 3-8 15,0 1-15-15,1 3-18 0,0 4-22 16,1-1-6-16,2 2-131 0,-1 1-143 16,1 4-326-16</inkml:trace>
  <inkml:trace contextRef="#ctx0" brushRef="#br0" timeOffset="12273.87">16900 3501 730 0,'6'-4'184'15,"1"-5"6"-15,-3 1-115 0,-2 1-4 16,-2-1-17-16,-4 4-14 0,-5-3-13 15,-5 4-8-15,-6 4-6 0,-7 1-5 16,-6 5-4-16,-4 5-1 0,1 7-2 16,1 6 0-16,4 5-1 0,7 8-1 15,7 3 1-15,11 2 2 0,6 0 0 16,7 0 0-16,9-4 1 0,8-3-1 0,9-5 3 16,5-3-2-16,3-4 1 0,6-3-6 15,1-7-10-15,0-3-8 0,0-4-35 16,-5-5-153-16,-3-5-162 0,6-11-405 15</inkml:trace>
  <inkml:trace contextRef="#ctx0" brushRef="#br0" timeOffset="20614.18">21715 806 483 0,'1'-4'127'0,"-1"-2"7"0,0 4-53 16,0 0-14-16,-1-1-13 0,-1 0-6 16,-1-1-3-16,-2-8-3 0,-3 0-3 15,-5 0-8-15,-3 1-9 0,-6 0-5 16,-6 2-4-16,-9-7-4 0,-6 8-3 15,-9 0-3-15,-11-1-2 0,-7 2-1 16,-8-3 0-16,-7-2 0 0,-4 6-1 16,-10 2 0-16,0 7 1 0,4-3-1 0,-1-1 0 15,6 4 1-15,6 4 0 0,0 6 0 16,13-8-1-16,6 3 1 0,9-1 0 16,10 2-1-16,5-2 0 0,11 5 0 15,10-1 0-15,8 4-1 0,3-1 3 16,6 4 1-16,1 2 4 0,2 4 1 15,2-6 2-15,0 2 1 0,0 6 1 16,1-1-2-16,-5 6-1 0,0 3-1 16,-4 8-3-16,-3 9-1 0,-4 4 0 0,-1 7-1 15,-2 9-1-15,0 3 0 0,-1 10 0 16,-1 7 0-16,-1-2 0 0,5 8 0 16,0-1 0-16,-1-4 0 0,1 5-1 15,-1-4 1-15,1-7 0 0,3-2 0 16,-3-3 0-16,-3-4 0 0,-1-3-1 15,2-8 1-15,4-3 0 0,2-4-1 16,1-6 1-16,-1-5-1 0,8-1 0 16,1-5 1-16,1-7-1 0,1 0 0 0,1-6 0 15,1-1 0-15,5-3 0 0,2-3-1 16,2 0-1-16,6 0-1 0,0-4 0 16,5 1-1-16,9-4 0 0,5-1 0 15,12-4 0-15,12-4 2 0,14-4 1 16,13-2 0-16,14-4 1 0,10-4 0 15,13 1 1-15,5 3-1 0,7 1 1 0,6-1-1 16,3 3 1-16,4 1 0 0,2 4-1 16,-3 0 0-16,-1-1 0 0,-6 2 1 15,-8-3-1-15,-7-2 0 0,-8 1 0 16,-13 0 0-16,-10-2 0 0,-14-6 0 16,-12 3 0-16,-15-3 1 0,-11 2-1 15,-12-3 1-15,-4-1 0 0,-8 1 0 0,-7 1 1 16,-2-2 1-16,-3 1 2 15,-2-6 1-15,-2 0 1 0,-1-4-1 0,-2-5 1 16,1-6-2-16,-2-7 0 0,-1-7-2 16,3-7-3-16,0-8-1 0,2-6-1 15,0-5-2-15,3-12-1 0,7-3-1 16,2-10-1-16,0 4 0 0,3-2 1 16,2-5 0-16,3-1 2 0,-3 3 2 15,0 3 0-15,1 8 0 0,-1-7 1 16,1 7 1-16,-2 9 0 0,0 3 0 0,0 3 0 15,0 2 0-15,-1 8 0 0,-4 10 0 16,0-8 0-16,-2 10 0 0,-5 5 0 16,-1 11 0-16,-5 4 1 0,-4-1 1 15,-2 5-1-15,-2 9 1 0,-2-7 0 16,0 2 0-16,-2 2-1 0,-2 1 1 16,-2-1-1-16,0-1-1 0,-1 2 1 0,-4 2-1 15,-1 1-1-15,-7 1 2 0,-1 1-1 16,-9 3-1-16,-14 5 1 0,-7-5 0 15,-9 6 0-15,-12-5 0 0,-13 7 1 16,-18 0-1-16,-9-2 0 0,-7-2 1 16,-11 8-1-16,-5-4 1 0,-5 7-1 15,-1-7 1-15,7 0 0 0,11 1 2 16,10 5-7-16,18-6-33 0,14 0-149 16,19 0-154-16,21 0-399 0</inkml:trace>
  <inkml:trace contextRef="#ctx0" brushRef="#br0" timeOffset="21547.94">20409 3506 539 0,'0'2'142'0,"0"-2"12"0,0 0-64 16,0 0-12-16,0 0-9 0,0 0-2 15,0 0-4-15,1 0-8 0,0 3-15 16,1 0-11-16,-1 1-9 0,2 0-7 16,-2 4-6-16,0 7-5 0,-1 4-3 0,-2 7 4 15,-2 9-1-15,1 6 0 0,-1 7-1 16,-1 4 0-16,1 0 0 0,1 0-2 16,-1-3-2-16,3-6-2 0,-1-5-1 15,1-5 0-15,-1-7-1 0,1-7 0 16,-1-5 1-16,0-3 3 0,1-3 3 15,-1-6 1-15,0-10 0 0,-3-3-1 0,2-2 0 16,-1-7-1-16,2-7-1 16,-1-7-2-16,6-7 1 0,2-3-1 0,3-5 1 15,0-7 1-15,2-2 1 0,1-1 1 16,0 4 0-16,0 4 1 0,-3 8 2 16,2 7 1-16,-3 6 1 0,1 13 1 15,-2 5 0-15,-2 4 0 0,-1 7-1 16,3 8 2-16,-4 4-1 0,1 6-1 15,-1 3-1-15,1 6 1 0,0 8 0 0,0 6-1 16,-2-2-3-16,4-1-2 0,0-2-1 16,4-3 0-16,-1-5-2 0,2-6 0 15,0-8 0-15,2-4 0 0,0-3 0 16,3-5 2-16,-2-5 1 0,2-3 1 16,2-6 0-16,-1-6 2 0,2-6 0 15,0-7 0-15,0-5 0 0,3-3-1 16,-1 0 0-16,4-3-1 0,2 1 1 0,2 5 0 15,0 5-1-15,-2 6 2 0,-4 6 1 16,-3 7 2-16,-3 4 2 0,-4 9 1 16,-3 7 2-16,-4 7 1 0,-2 6-1 15,0 6 1-15,-3 7-3 0,-2 7 0 16,0 5-2-16,-2 5-2 0,1 4 0 16,-1 2-1-16,3-1-1 0,0-1-2 15,1-2-3-15,0-4-6 0,2-3-8 16,-2-9-4-16,0-2-34 0,0-1-14 0,1-5-10 15,2-4-128-15,0-6-140 0,2-6-320 16</inkml:trace>
  <inkml:trace contextRef="#ctx0" brushRef="#br0" timeOffset="22300.39">21163 3902 616 0,'2'0'153'0,"1"3"8"0,0 0-74 16,1 1-41-16,0 0-7 0,0-1-3 15,3 1-3-15,1 1-6 0,4-1-8 16,4-4-4-16,2-1-3 0,6-2-2 16,2-2-2-16,4-1-3 0,-1-5 0 15,-2-1 1-15,-2 0 3 0,-4 1 3 16,-7-2 3-16,-2-1 5 0,-8 0 4 16,-3 0-1-16,-3-1-1 0,-3 0-4 0,-2-1-3 15,-5 3-5-15,-4 2-5 0,-6 6-5 16,-6 8-2-16,-3 6 0 0,-2 6 0 15,-2 7 0-15,3 6 1 0,0 4-2 16,8 2 0-16,5 0-1 0,7-2-3 16,5-2-2-16,4-3 0 0,6-4-2 15,6-3 2-15,5-2 0 0,5-3 1 16,7-3 2-16,6-3 3 0,7 0 1 16,1-6 1-16,3-2 2 0,4-3 1 0,0-3 1 15,-2-5 3-15,-3-2 0 0,-6-4 1 16,-3 4 0-16,-7-1-2 0,-6 2 0 15,-5 2-1-15,-6 5 1 0,-5 2-1 16,-4 4-1-16,-4-1 1 0,-4 9 0 16,-1 2-1-16,-1 0 0 0,-5 3-4 15,4 5 0-15,-1-1-2 0,4-1-1 16,0-3 0-16,3-4-1 0,3-2-1 0,3 0-1 16,0-4 0-16,2-4 2 0,1-1 2 15,4-4 3-15,2-1 3 0,3-4 2 16,2-8 2-16,1-4 0 0,3 0 0 15,4-1-2-15,1 0-2 0,1-2-1 16,1 7-1-16,-1 4-1 0,2 7 0 16,1 3-1-16,-8 4 1 0,-1 2 1 15,-5 9 0-15,-3 2 1 0,-2 3-2 16,-5 1-3-16,0 3-3 0,-2 1-3 0,-1 0-2 16,0 0 0-16,-1-5-1 0,0-1 2 15,0-2 3-15,0-4 2 0,0-5 3 16,0 0 1-16,2-6 5 0,0-2 1 15,2-3 1-15,1-6 1 0,4-7 0 16,3-4 0-16,2-4-1 0,3-1-3 16,1 2-2-16,2 0-1 0,2 6 0 15,-1 5 1-15,-3 6-1 0,0 6 0 0,-2 3 3 16,-2 3 1-16,-5 4 2 0,-1 6-1 16,-1 3 1-16,-3 3 0 0,-3 4-1 15,0-1-5-15,-1 1-8 0,0 1-11 16,0-3-12-16,1-2-22 0,1-3-18 15,1-3-7-15,0-2-124 0,2-2-133 16,3-5-300-16</inkml:trace>
  <inkml:trace contextRef="#ctx0" brushRef="#br0" timeOffset="23080.98">22435 4060 636 0,'6'-23'167'15,"0"6"10"-15,-3 1-75 0,0 6-37 16,-3 4-10-16,0 2-12 0,-2 2-12 15,-3 5-9-15,-2 3-11 0,-3 3-5 16,-3 2-5-16,1 4-1 0,0 4-1 0,2 2-2 16,5 0-2-16,2-1-3 0,8 2-2 15,3-1-1-15,5-3 1 0,3-3 0 16,5-4 0-16,2-2 3 0,2-4 3 16,1-5 3-16,2-2 0 0,0-4 3 15,-3-3 3-15,-2-6 6 0,-3 0 4 16,-6-6 1-16,-5-2 0 0,-6-1 0 15,-4-3-4-15,-9 4-3 0,-5 2-5 0,-5 1-4 16,-5 5-2-16,-3 3-1 0,-1 3 0 16,0 6 2-16,3 2-1 0,6 1 1 15,4 2-5-15,6 2-2 0,7 3-3 16,4-1-1-16,6 2 0 0,5-1 1 16,4-1 0-16,5 2 4 0,3-3 3 15,2 1 3-15,4-1 1 0,1 1 1 16,-1 1 1-16,-1 2 0 0,-3 2-2 15,-1 1 1-15,-1 0-1 0,-3 0-4 0,-3 1-8 16,-5 1-9-16,-1-2-5 0,-3-4-2 16,-3 0-2-16,-2 0 2 0,-2-2 4 15,-2-3 7-15,1-2 9 0,0-1 7 16,1-1 3-16,5-8 1 0,2 0 0 16,4-2 1-16,3-2 0 0,2-1 0 15,4-2-1-15,2 3 0 0,0 3 1 0,0 2 1 16,-2 1 3-16,0 5 3 0,0 0 4 15,-3 0 2-15,-2 2 1 0,-5-2-2 16,-2 2 0-16,-4 0-2 0,-1-3-1 16,-3 2-2-16,-1 0-3 0,-1 1-1 15,1 3 0-15,-2-4 0 0,0 1-2 16,-1 1-2-16,-1 1-1 0,1 2-1 16,-1-1 0-16,-1 0 0 0,0 6 1 15,1 2-1-15,1 6 1 0,-3 2-1 0,2 5 1 16,-2 4 1-16,-3 2 1 0,-4 3-1 15,-1 5 0-15,-4 1 0 0,0 0 0 16,-2 0-1-16,0 0-1 0,-4 0-3 16,-5 2-11-16,-4-3 1 0,-2 1-2 15,-2-6 1-15,-3-1 0 0,-2-1 1 16,3-6 5-16,6-5 13 0,4-7 4 0,2-6 7 16,5-4 5-16,4-7 4 0,5-8 4 15,8-3 0-15,5-8-3 0,9-4-6 16,9-5-7-16,11-1-6 0,9-2-6 15,14 2-11-15,5 0-13 0,7 9-9 16,5 4-12-16,2 5-21 0,0 5 47 16,0 4-184-16,-4 4-142 0,1 6-353 15</inkml:trace>
  <inkml:trace contextRef="#ctx0" brushRef="#br0" timeOffset="23391.4">20140 4567 736 0,'-16'9'175'16,"14"0"5"-16,8-6-97 0,16-5-47 16,16-1-5-16,14 1-2 0,17-1-4 15,18 0-10-15,24 3-6 0,19 1-4 0,20 4-2 16,19 4-2-16,12 1-1 0,18 2-12 16,12 4-24-16,4 1-20 0,6 2-134 15,6 3-148-15,-5-5-358 0</inkml:trace>
  <inkml:trace contextRef="#ctx0" brushRef="#br0" timeOffset="30459.05">20528 1134 255 0,'-1'0'78'15,"0"-1"11"-15,1 2-22 0,-1 1-7 16,-1-1-1-16,0 1-2 0,-1 5-2 16,1-5-10-16,0 4-8 0,0-4-6 15,1-1-5-15,0-1-6 0,2 1-2 16,-1 2-3-16,0 1 0 0,0 1-1 16,0 8 0-16,-1 6-1 0,-2 3 1 15,-1 0 1-15,1 2 0 0,-4 4 0 0,0 0-3 16,0-1-2-16,-2 3-2 0,2-2-3 15,0 3-2-15,0-2-1 0,2-3-1 16,2-2-1-16,-1-6-2 0,2-2-3 16,0-3-12-16,2-4-9 0,-1-3-116 15,0-4-11-15,-1-4-102 0,0 0-213 16</inkml:trace>
  <inkml:trace contextRef="#ctx0" brushRef="#br0" timeOffset="31115.17">20506 1119 383 0,'1'-6'104'15,"1"1"3"-15,1 0-12 0,-1-1-67 16,2 0-5-16,0 3-5 0,-2 0 0 15,0 0-1-15,0 2-1 0,-1 0 0 16,-1 1-2-16,-1 2-1 0,2 0-2 16,-2 0-1-16,1 0-1 0,-1 0-1 15,2 0 2-15,1 0 3 0,2-2 5 16,2 2 4-16,5-1 4 0,5-1 2 0,3-1 2 16,4 1-1-16,3-3-4 0,4 3-5 15,4-2-5-15,5-1-6 0,0 2-3 16,-1-1-3-16,0-1-2 0,1 0 0 15,-2 3 0-15,-1 0-1 0,-5-1 0 16,-4 0 0-16,0 1 0 0,-4 0 0 16,-6 1 0-16,-4-2 0 0,-6 1-1 15,-1 0-1-15,-4 0-1 0,-3-1-1 16,0 3 0-16,-2-1-1 0,0 0 2 0,1 3 0 16,0-1 2-16,-2 0 0 0,1 4 3 15,1-1-1-15,0 4 1 0,2 2-1 16,0 2 0-16,0 1 0 0,1 9 0 15,0 0-1-15,0 0 1 0,0-2-1 16,0 0 1-16,0 1-1 0,-1 5 0 16,0-8 1-16,0 0-1 0,1 3 0 0,-1 0 0 15,0-1 0-15,0-3 0 0,-2 0 0 16,1-1-1-16,1-4-1 0,-3-3-1 16,-2 0-1-16,-1-3 0 0,-5 1 1 15,-1-4 0-15,-5-2 0 0,-5 0 2 16,1-4 1-16,-6 0 1 0,-3-3 0 15,-8-2 0-15,-5-4-1 0,-6 0 1 0,-2-2-1 16,-5-1 0-16,-3-1 1 0,2 2-3 16,6-2-4-16,9 3-8 0,1 0-9 15,6 2-5-15,8 3-4 0,5 1-3 16,4 2 14-16,5 3-66 0,5 1-58 16,7 2-94-16,5-1-242 0</inkml:trace>
  <inkml:trace contextRef="#ctx0" brushRef="#br0" timeOffset="31534.55">21354 2040 595 0,'5'5'140'0,"-1"1"4"0,-1-1-103 16,0 6-9-16,-2 1-4 0,-1 4-7 16,-1 6-7-16,-2 7-7 0,-1 4-4 0,0 0-1 15,-1 1-4-15,1-1-7 0,-1 2-11 16,-1-6 165-16,-2-3-292 0,-1-2-142 15,2-3-416-15</inkml:trace>
  <inkml:trace contextRef="#ctx0" brushRef="#br0" timeOffset="32064.33">21378 1974 640 0,'11'-4'154'0,"3"-1"5"16,3 1-102-16,5-2-19 0,3 0-5 15,3-3-3-15,3 5-6 0,6-2-9 0,-1 3-4 16,9-1-1-16,2 3-1 0,4 0-3 16,1 2-2-16,-4 1-1 0,-2 3-2 15,0 0 1-15,-9 1-2 0,-7 1 1 16,-8-1-2-16,-6 2 0 0,-4-4-1 15,-3 1-1-15,-6-2 0 0,-3-1 0 16,-2 2 0-16,-2 0 2 0,0-1 0 16,-1 2 2-16,0 0 1 0,1 2 0 15,1-1 0-15,1 1 0 0,1-2 0 16,-1 2-1-16,2 4 0 0,0 3 0 0,2 5-1 16,-2 7 1-16,-3 6 0 0,1 5 0 15,-1 5 0-15,-3 2 0 0,0-2 1 16,-1 3-1-16,0-3 0 0,0-6 0 15,1-2 0-15,2-3 0 0,2-5 0 16,1-1 0-16,1-2-1 0,0-3 1 16,1-3-1-16,-1-2 0 0,0-3 0 0,-1 1 0 15,-2-6-1-15,-2-2 0 0,-3-5 2 16,0-2 0-16,-7-4 0 0,-5-4 2 16,-9-3 0-16,-7-1 1 0,-3-4 0 15,-5 1-1-15,-4-2-1 0,-4 1 0 16,-1 0-1-16,5 1 0 0,4-1-2 15,0 4-4-15,3 0-10 0,0 1-20 16,7 5-12-16,4 3-8 0,4-1-121 16,0 1-127-16,8-1-292 0</inkml:trace>
  <inkml:trace contextRef="#ctx0" brushRef="#br0" timeOffset="33084.68">20730 1245 493 0,'0'-4'117'0,"1"-2"4"0,-2 2-76 0,1 2-16 15,0 0-4-15,-1 0-3 0,0 1-4 16,1 3-5-16,0 7-2 0,1-3-2 15,-1 1-2-15,1 3 0 0,1 4-2 16,0 2 1-16,0 0-2 0,1 1-3 16,-2 2-2-16,-3 1-3 0,-1-3-2 15,-1 2-1-15,-2-4-2 0,0-1-1 16,-1-3 0-16,1-2 0 0,1-1 1 16,1-2 3-16,2-5 1 0,0 2 4 15,2-6 0-15,0-3 3 0,1-2 3 0,1-2 2 16,1-5 2-16,3 0-1 0,1-6 0 15,3 0 0-15,2 3 1 0,1 1 0 16,2 1 0-16,4 5 1 0,0 1 4 16,1 5 0-16,-1 4 0 0,0 3-2 15,-1 4 0-15,-3 4-2 0,-5 2-2 16,-1 4-4-16,-4 2-2 0,-3-1 0 0,-1 0-1 16,-3-1 0-16,-2-1 1 0,-3-1-1 15,-1-3-1-15,-2-4 1 0,-3 0 1 16,-4-1 0-16,-2-2-1 0,1-4-1 15,-3 0-8-15,-2-2-8 0,2-2-6 16,1-1-2-16,5 0-125 0,2-4-118 16,5 0-288-16</inkml:trace>
  <inkml:trace contextRef="#ctx0" brushRef="#br0" timeOffset="33597.81">21875 2072 500 0,'-2'1'114'16,"-3"0"5"-16,1 0-79 0,-6-1-15 0,0 1 2 15,0-1 2-15,-1 0 1 0,1 0 0 16,1 0 1-16,-1 0 3 0,2-1 0 16,-1 0-4-16,-1 3-2 0,-1-2-4 15,-1 3-4-15,-3 1-6 0,-1 3-5 16,-3 4-3-16,-1 4-1 0,1 0-1 15,0 5-2-15,1 0 1 0,3 1-1 16,4-1-1-16,3 0-2 0,6-2-2 16,3-1-2-16,5-3 1 0,1-3-2 15,4 0-17-15,3 0-12 0,2-3-29 0,-1-2-98 16,2-3-123-16,0-2-288 0</inkml:trace>
  <inkml:trace contextRef="#ctx0" brushRef="#br0" timeOffset="34118.78">20228 2322 568 0,'14'0'129'0,"-1"4"2"0,0 6-97 16,-4 4-7-16,-2 6-4 0,-4 4-5 16,-1 4-6-16,-2 4-3 0,-1-1 0 15,-2 1-3-15,0 0-1 0,-2 3-3 16,0-1-2-16,-1-1-8 0,0-2-7 16,-1-1-56-16,1-6-69 0,0-5-105 0,2-5-249 15</inkml:trace>
  <inkml:trace contextRef="#ctx0" brushRef="#br0" timeOffset="34596.51">20215 2314 537 0,'5'-10'153'0,"2"1"8"0,2 3-28 0,1 0-76 15,7 1-8-15,2-1-8 0,5 0-8 16,2-3-9-16,0 0-8 0,3 1-4 15,1-1-1-15,-3 0-2 0,1 2-2 16,-2 1-3-16,-2 2-1 0,-1 4-1 16,-5-1-1-16,-2 1-2 0,-4 1 0 15,-5 3-1-15,-1-1 0 0,-3 2 0 16,-2 1 0-16,-1 2 0 0,1 1 0 0,-3 2 1 16,2 0 1-16,-1 0 0 0,0-2 1 15,1 2-1-15,1-2 1 0,0-2 0 16,4 2 0-16,-1 1 0 0,0 2-1 15,4 4 0-15,0 0 1 0,0 6-1 16,1 2 0-16,-1 0 0 0,-2 3 0 16,3 1 1-16,-2-1-1 0,0 3 0 0,0 0 0 15,2 3 0-15,1-1 0 0,2 0 0 16,0-1 0-16,-1-5 0 0,-1-3 0 16,-2-5-1-16,-2-1-1 0,-2-4-3 15,-4-1 0-15,-6-4 0 0,-4-1 0 16,-5-1 1-16,-3-3 0 0,-4-3 3 15,-5-2 1-15,-5-2 1 0,-1-2 1 16,-3-4-1-16,0-1 1 0,-2-2-2 16,-2 1-4-16,4-2-5 0,1 0-7 15,3-2-13-15,6 2-13 0,3 0-5 0,4 0-127 16,5-3-124-16,3 1-302 0</inkml:trace>
  <inkml:trace contextRef="#ctx0" brushRef="#br0" timeOffset="35131.91">20475 2556 541 0,'-2'1'134'0,"1"-2"4"0,1-2-79 16,1-2-23-16,2 1-5 0,-2-2-7 15,1 1-5-15,0-3-8 0,0 2 0 16,-1-2 0-16,-1 2 1 0,-1-1 0 15,-2-1-1-15,-1-1 0 0,-2 5-3 0,-1-1-3 16,-2 1-3-16,0 5-1 0,0 1-2 16,-1 1-1-16,1 4 0 0,-2 1-1 15,3 2 0-15,0 2-3 0,3-2 0 16,3 0-3-16,2 0 0 0,2 0 0 16,2-4 2-16,3-2 1 0,-1-1 1 15,1-2 2-15,-1 0 3 0,1-1 1 16,0-2 1-16,-1-1 1 0,1 2 3 0,-2-2 0 15,1 0 2-15,-2-3 1 0,2 2 0 16,-3-2 2-16,-1 3-1 0,-2 0-1 16,1 3-3-16,-1 1-2 0,-1 3 0 15,2 4-1-15,-2 1-2 0,2 5-1 16,1 1 0-16,3 6 1 0,-1-2 0 16,2 1-6-16,0 1-17 0,2 1 157 15,-1-2-293-15,2-1-149 0,-2-8-436 16</inkml:trace>
  <inkml:trace contextRef="#ctx0" brushRef="#br0" timeOffset="48778.48">20404 1210 498 0,'0'3'119'0,"0"-1"3"16,2-2-68-16,-2 1-21 0,0 1-9 15,2-4-4-15,-1 2-4 0,2-2-3 16,0 1-2-16,3-2-2 0,-2-1-2 0,2 4-1 16,-2 2 2-16,-1-2 0 0,0 2 2 15,-2-5 0-15,0 7 1 0,-1-5 1 16,0 1 0-16,-1 0-1 0,1 0 0 16,0-3-1-16,0 6-1 0,0-6-1 15,-1 7-2-15,1-5-1 0,0-2-2 16,-3 6-2-16,1-1 1 0,-2-4-1 15,-2 5 1-15,-1-1 0 0,-3 2 1 0,-3 2 0 16,-3-4-1-16,-1 1 1 0,-4 3-2 16,-4-3 0-16,-3 0 0 0,0 1-1 15,-3-1 0-15,0 2 1 0,-2 1-1 16,0 0 1-16,1 1-1 0,-2 0 1 16,0-2-1-16,0 3 1 0,2-2-1 15,-2 1 0-15,-3-3 0 0,-2 2 1 16,-3 0-1-16,2 1 0 0,-2-2 0 15,-4 2 0-15,1 0 0 0,1 1 0 16,2 1 0-16,2 1 0 0,-2 0 1 0,1 0-1 16,-3-2 0-16,0 0 1 0,-1 0-1 15,5-1 0-15,0 0 0 0,2 1 1 16,2 0-1-16,2 1 0 0,4 2 0 16,-1-1 0-16,1 1 0 0,-1 1 0 15,1 0 0-15,-1-1 0 0,-1-1 0 0,-4 1 0 16,-4 0 1-16,2-2-1 0,-1-2 0 15,-1 2 0-15,2 0 0 0,-1 0 0 16,4-1 1-16,1 1-1 0,-2 0 0 16,1 1 0-16,-3 0 0 0,-3-2 1 15,-4 1-1-15,-1 0 0 0,3 0 0 16,-1 0 1-16,-1 0-1 0,2-1 0 16,4 1 0-16,6 1 0 0,2-2 0 15,2 1 1-15,-1 0-1 0,5-1 0 16,2 0 0-16,1-1 0 0,-1-1 0 0,1 0 0 15,-2-3 0-15,2 2 0 0,-1-2 0 16,-2-1 0-16,-1 1 0 0,3 1 0 16,3-2 0-16,4 1 0 0,2 0 0 15,2 0 0-15,4-1 0 0,3 0 0 16,1-1 0-16,0 0 0 0,1 1 1 16,1-1-1-16,1-2-1 0,-2 2 1 0,0-1-2 15,0-1-11-15,-1-1-14 0,-1-1 162 16,1 0-293-16,-2-2-147 0,2-4-426 15</inkml:trace>
  <inkml:trace contextRef="#ctx0" brushRef="#br0" timeOffset="49076.71">17658 1661 482 0,'-2'3'115'0,"-1"-2"2"16,0 0-64-16,-2 3-24 0,-1 0-13 16,-1 2-6-16,-3 0-3 0,-2 0-1 15,-3 2-2-15,1 2-1 0,-1 3-1 16,-2 0 0-16,3 2-1 0,1 0 1 0,3 0 0 16,-4 15 1-16,11-18-1 15,3-1 0-15,2-1 1 0,2 1 1 16,3 0 0-16,2-1 1 0,3 2 1 15,0-1-2-15,2 0 0 0,1-4-2 16,2 1-1-16,5-3-2 16,4 1-1-16,7-4 41 0,7-2-167 0,3-2-113 15,5 1-317-15</inkml:trace>
  <inkml:trace contextRef="#ctx0" brushRef="#br0" timeOffset="50235.39">21147 2137 487 0,'2'-2'114'0,"1"-1"5"0,-1 1-67 15,0 1-22-15,0-1-3 0,-1-1 0 0,0 2 1 16,1 0-2-16,-2 2-4 0,-2-2-3 15,1 1-3-15,-2 1-4 0,-4-1-2 16,-2 0-4-16,-6-2-2 0,-3 0-2 16,-5-1 0-16,-6-4 1 0,-3-1-2 15,-1 1 1-15,-5-3 0 0,-2 3-1 16,-6 0 1-16,-1 0-1 0,-2 0 0 16,-2 3 0-16,-5 0-1 0,-1-1 0 15,2 1 1-15,3-1-1 0,-5 2 0 16,-1 2 0-16,2-2 0 0,2 2 1 0,0 1-1 15,1-2 0-15,1 0 0 0,4 1 0 16,5 2 1-16,2-1-1 0,-2 0 0 16,1 0 0-16,-2 2 1 0,1-1-1 15,2-1 1-15,-2 3-1 0,0-1 0 16,0-1 0-16,0 1 0 0,3 1 1 16,1 0-1-16,-3 2 1 0,-2-2-1 15,-3-1 0-15,-4-1 1 0,3 0-1 0,-1 1 1 16,-4-2-1-16,-1-2 0 0,0 0 0 15,3 2 0-15,0 0 0 0,-6 0 0 16,-5-1 0-16,3 0 0 0,1 3 0 16,1-3 0-16,-3 0 0 0,4-1 0 15,8 4 0-15,2 0 1 0,0 0 2 16,-1-2 3-16,-1 1 4 0,2 1 3 16,2 0 3-16,-2 0 1 0,2-2 2 0,-1-2-2 15,3 1-2-15,3 2-5 0,1-1-2 16,2 0-2-16,1 2-2 0,1-4-2 15,-1 4-2-15,3-2 1 0,1-2 0 16,0 2-1-16,0-2 1 0,6 0-1 16,3 0 0-16,7 2 1 0,4 0-2 15,3 0-3-15,4 0-4 0,2-1-12 0,1 3-14 16,0-1-8-16,1-4 37 0,1 2-162 16,1 0-126-16,0-1-310 0</inkml:trace>
  <inkml:trace contextRef="#ctx0" brushRef="#br0" timeOffset="50599.99">17702 1978 315 0,'0'-2'109'15,"0"1"7"-15,-1-2-8 0,2 3-31 16,-1-1-16-16,1 3-17 0,0-3-9 15,1-1-6-15,0 2-3 0,2 1-4 16,-1 0-3-16,-1-3-3 0,1 0-1 16,-1 4-1-16,-3 0-1 0,2-4-4 0,-2 2-2 15,-2-2 0-15,-1 4 1 0,-5 0-2 16,-1-2-3-16,-2 4-2 0,-2 2 0 16,1-1 0-16,0 4 0 0,2-2-1 15,1-2-2-15,2 2 1 0,4-2-2 16,0 0 0-16,2-1 0 0,1-2-2 15,2 1 1-15,1 1-1 0,3 0 0 16,0-2 0-16,2 3 0 0,4-2 0 0,6 3 2 16,4-2 0-16,8 5 0 0,5-2 1 15,1 3-10-15,1 0 3 0,-1-1-135 16,-2-3-121-16,3 2-311 0</inkml:trace>
  <inkml:trace contextRef="#ctx0" brushRef="#br0" timeOffset="54936.54">17477 2312 337 0,'0'2'113'0,"2"0"8"0,-1-2-31 15,0 1-3-15,1 0-13 0,-2-2-15 16,1 1-10-16,-2 0-7 0,-1-1-5 0,1 0-6 16,0-1-8-16,-2 0-5 0,1 0-5 15,-1 1-7-15,-1 0-4 0,1-1 0 16,1 2-1-16,0 1 0 0,0 1 0 16,2 2 1-16,0-1-1 0,4 4 2 15,0 3-1-15,4-2 2 0,1 3 0 16,2 1 0-16,3 2-1 0,2 1 0 15,3-3 0-15,1 0 0 0,1 2 0 0,6-3 1 16,1-1 0-16,3 0 0 0,5 1 0 16,2 0 0-16,3 1-1 0,-1 1 0 15,2-3 0-15,1 0-1 0,2-1-1 16,0 1 1-16,1-3-2 0,4-1 1 16,5 0 0-16,2 3-1 0,-1 2 1 15,0-3-1-15,-1 3 1 0,2-1 0 0,-2-2-1 16,-3-2 1-16,-2-1-1 15,3-2 1-15,-2 1 0 0,-3-1-1 0,-4 2 0 16,-3 1 0-16,-3 1 1 0,-4-1-1 16,-3 0 0-16,-4-1 0 0,-2-1 0 15,2-2 1-15,-2-2-1 0,1 0 0 16,3 1 0-16,-1-2 0 0,4 1 0 16,3-1-1-16,1 2 0 0,5 0 0 15,-3 2-1-15,2-1 1 0,1 1 0 0,0 3-1 16,-2 0 1-16,0 2 1 0,-1-2 0 15,1 0 0-15,-4-1 0 0,2 0 0 16,2-3 0-16,0-1 1 0,2-1-1 16,-3-1 0-16,-2-1 0 0,3 2 1 15,-5-1-1-15,-4-2 0 0,-5 1-1 16,-5 1 1-16,-3 1 0 0,-4 1 0 16,-5-1-1-16,-3 1-2 0,-3 1-1 15,-1 1-1-15,-1-3 0 0,0 1-1 16,-1-1-2-16,1 0 1 0,0 0-2 0,0 0-4 15,-1 0-5-15,1 1-8 0,-2-1-7 16,0 0 165-16,-3 0-292 0,2-2-142 16,-4-3-407-16</inkml:trace>
  <inkml:trace contextRef="#ctx0" brushRef="#br0" timeOffset="55343.44">19897 2610 460 0,'0'5'124'15,"0"0"3"-15,0-7-27 0,0 4-60 16,0-1-7-16,0-1-6 0,0 0-1 15,0-1-2-15,1 1-2 0,0 2-2 16,1 0-2-16,0 0 0 0,2 2-3 16,-1 1-3-16,3 3-3 0,0-2 0 15,2 0-1-15,0 1-1 0,1 1-2 16,-1 1-2-16,1-2 0 0,0 0-2 0,-2 0 0 16,0 1-1-16,0 1 0 0,-4 1-1 15,-3 0 1-15,-3 2-1 0,-3 2 0 16,-3 0 0-16,-4 2-1 0,-1-2 1 15,0 1-1-15,-3 1 0 0,-1-2 1 16,-3 1-1-16,-2-2 2 0,-5-2-1 16,-3 3 0-16,-5-1-16 0,-6 1-13 0,-5 1-108 15,-6-3-19-15,-6 2-107 0,-2 0-226 16</inkml:trace>
  <inkml:trace contextRef="#ctx0" brushRef="#br0" timeOffset="58581.06">10358 2561 355 0,'-3'-1'92'0,"-1"0"6"0,0 0-58 0,0 1 0 15,-1 0 2-15,1 0-2 0,-1-1-4 16,1 1-5-16,1 0-4 0,1 1-1 16,1-1-2-16,-1 0 0 0,1 0 2 15,1 1 1-15,1-1-2 0,-1-1-1 16,2 1-2-16,1 0 1 0,2 0-1 16,3-1-2-16,3 0-1 0,4 1-1 0,4-2 0 15,4-1 1-15,2-3-1 0,4 1-1 16,-2-2-3-16,1 0-2 0,2-1-3 15,-1 1-3-15,-3-1-3 0,-1 3-1 16,-2 2-2-16,-1-1-6 0,-3 3-11 16,-7-1-19-16,-1 1-12 0,-5 0 11 15,-3 1-137-15,-1-2-128 0,-6 1-297 16</inkml:trace>
  <inkml:trace contextRef="#ctx0" brushRef="#br0" timeOffset="58826.92">10245 2769 498 0,'19'-4'135'15,"5"2"9"-15,2-3-48 0,4-3-34 16,3-1-9-16,2 0-7 0,1 1-9 15,-1-2-9-15,-2-3-9 0,-3 1-7 16,0 2-4-16,-4 1-8 0,-1 1-27 16,-3 2-85-16,-1 1-51 0,0 2-119 0,-5 0-272 15</inkml:trace>
  <inkml:trace contextRef="#ctx0" brushRef="#br0" timeOffset="59694.14">11506 2748 447 0,'5'-1'116'0,"-1"-3"5"15,1-1-63-15,1-1-11 0,-1-1-7 0,0 0-7 16,-2-2-5-16,1-2-5 0,0-1-4 16,-2-2-1-16,-1-1-2 0,1-3 0 15,-1 0-2-15,-1-2-2 0,-1 3-1 16,0 0-4-16,-1-2-2 0,-3 2-1 16,1 0-3-16,-4 2-2 0,-1 0-1 15,-1 0-1-15,-2 3 0 0,-4 6-1 16,0 1 0-16,-3 7 0 0,-2 1 1 15,2 6 1-15,-3 4 0 0,2 4 1 16,0 3 0-16,2 8 1 0,2 4-1 0,3 4 2 16,2 1-1-16,4-1 0 0,2-1 1 15,5 0-1-15,4-9 2 0,2-3-1 16,4-5 0-16,2-3 0 0,2-3 1 16,2-5 0-16,0-3 1 0,0-3 0 15,2-3 2-15,-2-5 3 0,1-1 4 16,-1-3 1-16,0-4 1 0,0-2 1 0,-1-2 1 15,0-3-2-15,-1-1 0 0,-3-2-1 16,-1 0-1-16,-4-1 2 0,0 1 0 16,-4 4 1-16,0 2 1 0,-2 6-1 15,0 2-2-15,-1 4-1 0,1 5-4 16,-1 1-5-16,2 1-4 0,0 3-2 16,0 5-1-16,3 4 0 0,-1 3-1 15,2 5 2-15,1 3 1 0,0 4 2 16,2 1 1-16,0-1 0 0,3 1 1 0,1 0-5 15,1 0 3-15,1 0-14 0,4-2-16 16,0 1-9-16,2-2-10 0,0-3 5 16,-1-5-131-16,1-3-131 0,-2-5-284 15</inkml:trace>
  <inkml:trace contextRef="#ctx0" brushRef="#br0" timeOffset="59970.57">12279 2505 647 0,'1'2'159'0,"-1"0"2"16,2 0-113-16,-2 5 3 0,2 0-4 0,0 3-13 15,-1 3-7-15,0 5-8 0,0 3-2 16,-1 4-3-16,0 2-5 0,-1 2-3 15,0 1-2-15,0 2-2 0,-1-2-5 16,0-1-2-16,-3-2-34 0,1 0-5 16,-1-1 158-16,-2-3-292 0,0-5-155 15,0-2-424-15</inkml:trace>
  <inkml:trace contextRef="#ctx0" brushRef="#br0" timeOffset="60160.58">12090 2678 537 0,'3'-3'157'16,"1"0"6"-16,-1 3-3 0,1-1-104 15,2 1-10-15,3 0-6 0,-1-1-12 0,4-3-7 16,5 4-7-16,0-6-5 0,6 2-4 16,3-1-2-16,-1 1-2 0,4 3-12 15,5 0-15-15,1-1-15 0,4-1-10 16,0 0 56-16,2-1-183 0,-2-6-133 15,3 2-316-15</inkml:trace>
  <inkml:trace contextRef="#ctx0" brushRef="#br0" timeOffset="60611.51">12928 2774 538 0,'6'-1'144'0,"-3"-2"9"0,0-2-51 15,-1-2-38-15,1-2-10 0,-2 1-4 16,-1-1-12-16,-5 0-8 0,-3-1-10 0,-6 0-7 16,-1 2-7-16,-6 5-4 15,-1 0-2-15,-2 4 0 0,-3 6-1 0,-2 4 1 16,3 2-1-16,1 5 0 0,3 3 1 16,2 1-1-16,4 0 0 0,6-2-1 15,6 2-2-15,3-1-2 0,4-3 1 16,4-2-1-16,4-1 0 0,1-1 0 15,4-5 2-15,-2-3 3 0,4-2 2 16,-2-1 1-16,0-7 1 0,-1-5 0 16,-1-5 1-16,0-2 1 0,-1-6-1 0,-1-3 1 15,-1-8-1-15,0-2 1 0,0-3 0 16,0-4 1-16,-3-1 1 0,0 0 0 16,-2 1 1-16,0 2 1 0,-2 7 4 15,-1 5 1-15,-1 9 0 0,1 6-2 16,-3 6-2-16,0 4-4 0,-1 10-1 15,-1 3-3-15,0 7-2 0,-2 3-2 0,2 7 1 16,-2 7 1-16,1 6 2 0,3 0 1 16,0 4-2-16,3 0-3 0,4 0-1 15,0-5-19-15,4 1 1 0,3-7-22 16,3-1-16-16,3-5-40 0,1-6-88 16,0-4-126-16,6-3-264 0</inkml:trace>
  <inkml:trace contextRef="#ctx0" brushRef="#br0" timeOffset="60787.58">13518 2639 699 0,'-4'9'166'0,"1"-3"4"15,1-4-110-15,0-3-13 0,2-2-8 0,1-1-29 16,-2-5-24-16,2 2-17 0,0-4-139 15,-1 0-141-15,0 3-354 0</inkml:trace>
  <inkml:trace contextRef="#ctx0" brushRef="#br0" timeOffset="60978.61">13496 2950 523 0,'1'2'131'0,"2"-1"7"15,0-1-48-15,2 0-56 0,0 1-2 16,3 3-3-16,1 0-9 0,1 6-5 0,-3 0-7 16,1 4-6-16,-3 3-4 0,-2 0-2 15,-5 4 1-15,-4 2-11 0,-6 2 82 16,-6 2-213-16,-5-3-132 0,-7 5-368 16</inkml:trace>
  <inkml:trace contextRef="#ctx0" brushRef="#br0" timeOffset="63080.08">9311 2564 351 0,'2'5'99'16,"0"1"7"-16,1-2-25 0,2 0-33 0,0 2-4 16,2-2-2-16,1 1-3 0,3-2-6 15,1-1-5-15,2-1-5 0,1-2-4 16,1-3-4-16,3-2-1 0,1 0 0 16,-1-3-1-16,1 0 1 0,-1-1 1 15,-3 3 2-15,0-1 1 0,-2-2 0 16,-3 1 0-16,-2-2-1 0,-3-1-2 15,-2-2-1-15,-1 1-2 0,-6-4-3 0,-1 1-2 16,-4 0-2-16,0-2-3 16,-4 1 0-16,-2 0-1 0,-1 2-1 0,-2 2 1 15,-2 2-1-15,-3 4-1 0,-4 4 1 16,-3 7-1-16,-2 5 0 0,0 6 0 16,-2 8 0-16,0 6 0 0,1 5 0 15,5 2 0-15,3 2 1 0,7 2 0 16,8-1 1-16,7-1 1 0,12 0 0 15,7-5 1-15,10-3 0 0,11-2 0 0,9-6 0 16,6-7-1-16,5-5 1 0,6-6-10 16,5-4-23-16,-1-5-115 0,-1-3-21 15,-7-10-118-15,-3-1-252 0</inkml:trace>
  <inkml:trace contextRef="#ctx0" brushRef="#br0" timeOffset="65790.12">22004 1157 488 0,'3'8'130'15,"1"-1"4"-15,-4-3-67 0,1 0-14 16,0 4-14-16,-1 0-13 0,-1 4-8 15,1-1-7-15,-2 4-4 0,0-1-2 16,-2 2 0-16,0-3-2 0,-3 4-1 0,2-1 0 16,-2 4-1-16,0-2 0 0,0 3 0 15,0 2-1-15,1 2 1 0,-1-3-1 16,0-3 0-16,3 0 0 0,-1-3 0 16,1-1 0-16,1-6-1 0,2 0 1 15,2-2-1-15,1-1 1 0,2-1 1 16,1-2-2-16,4-1 2 0,5-1-1 15,5 1 1-15,5 0 0 0,5-1-1 0,6 1 0 16,5 0 1-16,6 1 0 0,1 1-1 16,4 0 0-16,1 0 1 15,1 0-1-15,-2 0 0 0,-1-1 1 0,-2 1-1 16,-5-2 0-16,-4 0 0 0,-4-2 1 16,-7 1-1-16,-7-1 1 0,-6 0 0 15,-4 0 2-15,-4-1 3 0,-3 1 1 16,-3 0 3-16,-1 0 1 0,0 0 1 15,1-3 0-15,1-1-2 0,0 1-2 0,0-1-3 16,2-3-1-16,2-1-2 0,1-2-1 16,0-1 0-16,2-1-1 0,2-5 0 15,1-5 0-15,1-6 0 0,-2-6-1 16,0-2-1-16,3-2 0 0,-1-3 0 16,-2-3 0-16,0 2 0 0,0 6 1 15,0 3 0-15,-1 4 1 0,-1 2-1 16,-3 5 1-16,-1 7-1 0,-2 3 0 15,-4 2 0-15,-2 3 0 0,-3 0-1 0,-5 1 2 16,-3 2 0-16,-4-1 0 0,-1 1 0 16,-4 2 0-16,-1 0 0 0,-2-1 1 15,0-2 0-15,-2 1-1 0,-2 0 1 16,-3-1 0-16,-2 0 0 0,-4-1 0 16,-5 4 0-16,-5 0-1 0,-7 5 0 15,-1 0 0-15,-1 1-1 0,-2 3 0 16,2 4-1-16,4 0-8 0,3 3-6 15,11-1 32-15,4 0-170 0,6-1-130 0,7-1-345 16</inkml:trace>
  <inkml:trace contextRef="#ctx0" brushRef="#br0" timeOffset="66395.75">22348 1270 431 0,'-1'2'125'0,"1"-2"8"16,0 0-50-16,0 0-14 0,1-1-5 16,-1 1-10-16,0-1-13 0,-1-1-11 15,-1 0-7-15,-2 0-7 0,1-1-5 16,-3 1-5-16,-4-3-4 0,-3 4-1 0,-4 0-2 16,1 1-2-16,-4 5 0 0,-2 0 0 15,-1 2-1-15,1 1-1 0,4 2 0 16,0-1-2-16,3 4 0 0,3-1-2 15,3 0-1-15,4 0-2 0,5 2 1 16,5-1 0-16,3 0 2 0,2-4 2 16,4-3 1-16,1 1 2 0,0-5 3 15,2-3 0-15,0-6 2 0,2-4 1 16,0-2-1-16,-2-5 1 0,3-2 0 0,-3 0 1 16,0-2 1-16,-2-2 0 0,-3-1 1 15,-2-1 0-15,0 0 0 0,-2 0 0 16,-2-2 1-16,1 2 1 0,-1 4 3 15,0 7 6-15,-2 3 4 0,-1 2 2 16,1 5 1-16,-2 3-2 0,-2 2-3 16,0 2-5-16,-1 5-4 0,0 5-4 15,-3 6-3-15,-3 6 0 0,-1 8 0 0,-1 3 1 16,1 3 0-16,-2 4-1 0,1 1-1 16,1 0-1-16,6-2-2 0,1-5-8 15,3 0-9-15,4-2-10 0,2-3-37 16,3-5-105-16,0-1-127 0,-1 2-301 15</inkml:trace>
  <inkml:trace contextRef="#ctx0" brushRef="#br0" timeOffset="70847.36">22127 1991 378 0,'-6'2'114'15,"1"-1"6"-15,-2-2-36 0,1 2-22 0,1-2-10 16,4 2-5-16,0 0-5 0,0-3-8 16,1 1-5-16,1 0-3 0,5 0-2 15,-1-2-3-15,3 0-4 0,2 1-5 16,-1-2-2-16,2 0-1 0,1 3-1 16,-3-1-2-16,0 0-1 0,-1 2-2 15,-3-1-1-15,2 2-1 0,-1-1-1 16,5 1 0-16,2 0 0 0,4 0 1 0,5 2-1 15,5 1-1-15,5-1 3 0,2 2 4 16,2-1 3-16,2 1 1 0,2 0 2 16,-1-2-1-16,0 0 1 0,-4-1-1 15,1-2-5-15,-7 1-3 0,-6-1-1 16,-4 1-1-16,-6-1 3 0,-4 2 2 16,-6-2 0-16,-4 0 1 0,1 0 1 15,-2 1 0-15,1 1-1 0,-3-1-2 16,0 1-2-16,1 0-1 0,0 1-1 15,0-1-1-15,1 0-1 0,1-1 1 0,1 2-1 16,2 3 1-16,0-1 0 0,1 2 0 16,0 3 1-16,-1 6 0 0,0 2 1 15,-1 5-1-15,-1 6 1 0,-2 5-1 16,-3 5 1-16,-1 3-1 0,-3 3-1 16,-1 5 1-16,-3 1 0 0,0-2-1 15,0 8 1-15,0 1-1 0,2 0 0 16,0-3-1-16,2 0-1 0,3-4 0 0,1-5-1 15,2-8 0-15,2-8 1 0,1-4-1 16,0-6 2-16,-1-5 1 0,1-5-1 16,0-5 1-16,0-1 2 0,-2-1 1 15,-3-5 0-15,1 0 2 0,1-2-1 16,-3-4 1-16,0 2-1 0,-2-4 0 16,-1-1-2-16,-1-2-1 0,-2-5-1 15,-2 0 1-15,-6-2-1 0,-5-2-1 0,-10-1 1 16,-7-2-2-16,-4-1 0 15,-7 2-1-15,-1 6 0 0,-3 0-1 0,2 0-4 16,6 2 0-16,6 3-4 0,6 4-5 16,6 3-4-16,3-2-4 0,8 2-2 15,6 4-3-15,5 1-9 0,3 1-8 16,3-3-117-16,8 2-117 0,5-2-301 16</inkml:trace>
  <inkml:trace contextRef="#ctx0" brushRef="#br0" timeOffset="71327.55">22224 2302 471 0,'-1'1'122'0,"-2"-1"1"16,0 0-28-16,-1 0-66 0,0 0-15 16,0 1-4-16,0 2 0 0,1-2-2 15,2 3 1-15,1 0 0 0,1 2 0 0,4 0 1 16,2 1 1-16,2-4-2 16,6 2 1-16,2-2-1 0,1-2 0 0,3-1 0 15,2-2-1-15,0-3 0 0,-1-1-1 16,-2-3-1-16,-2 1-2 0,0-2-1 15,-6 2-2-15,-2-3 0 0,-5 1 1 16,-2-1 1-16,-3-1 0 0,-3-3 1 16,-6 1 1-16,-2-3 0 0,-3 2 1 15,-6 4-1-15,-3 7-1 0,-3 4-1 16,-2 8 1-16,0 5-2 0,3 7 1 0,2 2-1 16,1 2-1-16,6 0 0 0,3 0-1 15,3 0-1-15,2-1 1 0,3 0-1 16,0-1 0-16,5-1 0 0,2-4 1 15,3 2 0-15,0-6 1 0,3-1 0 16,3 0 1-16,3-5-3 0,4-3-6 16,2-3-11-16,7-3-113 0,3-2-22 0,6-5-108 15,0-3-235-15</inkml:trace>
  <inkml:trace contextRef="#ctx0" brushRef="#br0" timeOffset="99575.51">16581 649 415 0,'1'-3'127'0,"1"4"8"16,0-2-21-16,-2 2-45 0,0-1-11 16,0 0-11-16,0 0-7 0,0 3-7 15,0-2-6-15,0 2-3 0,0 5-3 16,0-1-2-16,1 2-3 0,-1 3-2 0,0 8-2 16,0 5 1-16,2 8-2 0,-2 1-1 15,0 8-3-15,-2 9-1 0,-1 3-2 16,0-3-1-16,-1 4-2 0,-3-1-3 15,0-4-1-15,2-7-3 0,2-4-2 16,-1-3-4-16,3-3-6 0,2-9-7 16,0-4-7-16,2-3 11 0,-3-3-148 0,1-8-131 15,-1-5-330-15</inkml:trace>
  <inkml:trace contextRef="#ctx0" brushRef="#br0" timeOffset="100610.68">16561 662 426 0,'0'2'129'15,"1"-3"8"-15,1 0-13 0,-2 1-54 16,0 0-18-16,0 0-12 0,0 2-7 0,0-4-6 16,0 2-6-16,-1 1-7 0,1-1-2 15,0 0-2-15,0-1-2 0,1-1-3 16,2 2-2-16,0-2 0 0,2 2 0 16,3-2-1-16,2 1 0 0,5 0 0 15,7-1-1-15,8 1 1 0,7-1 2 16,5 2 1-16,1 1 2 0,7 3 2 15,0 4 1-15,-1-5 1 0,2-1 1 0,-2 0 1 16,6-2 0-16,7 0-2 16,3-4-2-16,2 4 0 0,-1 5-3 0,-3 2-1 15,0 1-2-15,-6-8-1 0,-7 0-1 16,-2 0-1-16,-2-7 1 0,-3 1-1 16,-5 0 0-16,-6 0 0 0,-5 8 1 15,-8 0-1-15,-6 0 0 0,-6-3 0 16,-4 1 0-16,-2 0 0 0,-1 0 1 0,0-2-1 15,0 2 1-15,0-1-1 0,0 2 0 16,1 0 0-16,-1 0 0 0,1 0-1 16,0 1 0-16,-1-1 0 0,2 5 1 15,-1-1-1-15,0-4 1 0,0-1-1 16,-1 5 0-16,1-5-1 0,0 4 1 16,-1-3 0-16,0-1 0 0,1 5 1 15,0-1 0-15,-1-3 1 0,2 4 1 0,-1-5 1 16,3 5 1-16,-3 5 1 15,1 3 1-15,-1 6 1 0,1 3 0 16,-2 7-1-16,0 7 0 0,-1 0-1 0,-2 6-1 16,1 1-2-16,-3 4 0 0,-1 3-1 15,-2 1 0-15,-1 0 0 0,0 4-1 16,-1-2 1-16,1 1-1 0,-3-4 0 16,0-3 0-16,2-3 0 0,0-6-1 15,1-6 1-15,2-7-1 0,-2-5 0 16,4-4 0-16,2-3-1 0,1-2 1 0,1-4-2 15,0-2-1-15,1-1 1 0,-1-2 0 16,1 0 0-16,0-3 0 0,1 1 2 16,-1 0 0-16,0 0 3 0,0-1-1 15,-1 0 1-15,-1-3 0 0,-1 2 0 16,-1-2-2-16,-3-1 1 0,-2-1-2 0,-1 1-1 16,-2 0-1-16,0-1-1 0,-2 2 1 15,0-1 1-15,1 0 0 0,-2 1-1 16,-2 1 2-16,-2-2 1 0,-6 1 0 15,-1-1 0-15,-5 1 1 0,1 1-1 16,-6-3 0-16,-6-1 0 0,-4-1 1 16,-1 1-1-16,0-1 0 0,-1 1 0 15,-3-3 1-15,1 2-1 0,2 3 0 16,4 1 0-16,0-2 1 0,0 3-1 0,-3-3 0 16,2 1 0-16,0-1 1 15,5 1-1-15,0-2 0 0,7 0 0 0,3 0 0 16,7 2 0-16,4 1 1 0,7 3-1 15,1 0 0-15,3 1 0 0,2 2 0 16,1-1 0-16,2-2 1 0,0 1-1 16,3-1 1-16,0 1 1 0,1 0-1 15,-2-1-5-15,3 0-10 0,-2 1-18 16,1-3 141-16,0-1-293 0,2-2-166 0,2-5-460 16</inkml:trace>
  <inkml:trace contextRef="#ctx0" brushRef="#br0" timeOffset="102838.87">15578 711 425 0,'-1'0'119'16,"0"3"5"-16,1 3-40 0,1-8-30 15,0 2-9-15,1 0-9 0,1-4-8 16,-1 4-4-16,1-3-3 0,2-2-1 16,0 5-2-16,4 0 0 0,4 7-2 0,5 2 0 15,7 4-2-15,5 1-1 0,8 4 0 16,3 1-3-16,3 0 0 0,0-2-2 15,1 0-2-15,-1 2-1 0,-6-2-2 16,-3 1-1-16,1-1 0 0,-2 0-5 16,-3-5-9-16,-6-2-9 0,-4-5-9 15,-2-3-78-15,-6-4-55 0,-7-2-113 16,-7-7-245-16</inkml:trace>
  <inkml:trace contextRef="#ctx0" brushRef="#br0" timeOffset="103105.71">16079 801 537 0,'4'3'151'0,"1"0"8"15,0 0-57-15,2 1-34 0,2-1-8 16,1-1-17-16,2 4-11 0,3 1-12 0,-1 0-7 16,2 5-6-16,-2 3-2 0,1 0-3 15,-2 2-1-15,-4 2-1 0,-8 1 0 16,-2-1 0-16,-3-2 3 0,-6 2 1 15,-7-2 1-15,-5 1 1 0,1-1 0 16,2-5 1-16,-3 1-2 0,-3-4-1 16,0-1-1-16,-3-4-3 0,0 2-4 15,-5-5-13-15,-2-1-17 0,0-4 44 0,1 2-188 16,3-7-146-16,5 3-372 0</inkml:trace>
  <inkml:trace contextRef="#ctx0" brushRef="#br0" timeOffset="103961.25">14389 359 382 0,'-3'3'109'15,"1"-1"8"-15,2-3-21 0,-1 3-49 16,1-1-5-16,0 0 3 0,0-2 4 15,0 3-10-15,0-2-4 0,0-1-3 0,-1 1 0 16,-1-2 0-16,-3 1-3 0,-3-1-5 16,-7-2-4-16,-4 1-4 0,-5-1-3 15,-10 1-4-15,-2 2-5 0,-3 3-4 16,0 5 0-16,-1 2 0 0,4-2-1 16,-3 9 1-16,8 0-1 0,3-1 1 15,5-1-1-15,1 1 0 0,7-3 0 16,6 6-1-16,9-4 3 0,4 5 0 0,4-2 2 15,4 2 1-15,5-3 1 0,4-1 1 16,3 1 0-16,3-5 0 0,1-2 3 16,7 1 1-16,0 1-1 0,2 3 0 15,-1-1-1-15,-2-1-1 0,-4 8-1 16,-4-8-3-16,-10 3-3 0,-5 2 2 16,-14 1-1-16,-8 2 1 0,-5 2 0 15,-13-6 0-15,-2 7 1 0,-5-7 0 0,-3-3-2 16,1-8 1-16,-1-1-1 15,0-3 0-15,3-1-1 0,2-2-1 0,2-1-3 16,5 0-5-16,7-3-8 0,1 0-13 16,6-3-8-16,8-3-11 0,4-2 10 15,5-9-15-15,5 2-120 0,4 2-114 16,6 3-287-16</inkml:trace>
  <inkml:trace contextRef="#ctx0" brushRef="#br0" timeOffset="104220.59">14463 511 499 0,'1'-2'134'0,"-1"2"8"0,0 4-43 16,0-6-44-16,0 4-8 0,-1-1 0 16,1-2-4-16,1 2-5 0,0 4-5 0,-1 4-2 15,0 5-2-15,0 4-2 0,0 8-3 16,0 2-4-16,0-1-2 0,-1 6-5 15,0 3-4-15,1 6-3 0,0 0-2 16,0-2 0-16,-1 11-6 0,0 3-6 16,1-8-6-16,-3-1-7 0,-1-6-14 15,0-3-15-15,-1-3 126 0,-1-10-262 16,1-1-149-16,-1-6-412 0</inkml:trace>
  <inkml:trace contextRef="#ctx0" brushRef="#br0" timeOffset="104538.79">14469 570 690 0,'-1'-8'164'0,"-1"0"5"16,0 2-112-16,1-2-10 0,1 2 0 16,-1-2-4-16,1 2-12 0,1 0-8 15,0 0-4-15,1 0-5 0,1-2-6 16,1-1-4-16,1 5 0 0,2-4-2 15,3 4 1-15,2-2-3 0,4 3 0 16,4 3 0-16,0 0-1 0,-2 2 0 16,2 4 0-16,4 5-4 0,-1 2-2 0,-2 2-2 15,0 4-1-15,-2 5 0 16,-2-2-2-16,-7-1 0 0,-11 1 2 0,-8 0 3 16,-5-3 1-16,-5-3 1 0,-5-4-1 15,-4-2-3-15,-1-3-17 0,2-2-10 16,3-5-9-16,1 0 27 0,0 0-156 15,5-3-130-15,5-5-307 0</inkml:trace>
  <inkml:trace contextRef="#ctx0" brushRef="#br0" timeOffset="105064.34">14994 583 422 0,'3'-6'120'0,"0"1"8"16,0-4-50-16,1 0-22 0,-2 0-2 15,0 1 0-15,0-4-12 0,-1 1-12 16,0 1-4-16,-1-1-5 0,-2 1-4 15,0 1-5-15,0 2-4 0,-3 0-2 0,0 6-2 16,-2-4-4-16,0 3 0 0,-3 1-1 16,-2 4 0-16,-6-1-1 0,-2 3 1 15,2 5 0-15,0 5 0 0,2 5 0 16,3 2 0-16,3 1 0 0,4 0 0 16,5 1 0-16,1 2 2 0,4-5 2 15,7-9 1-15,1 3 2 0,2-4 0 16,3 0 2-16,3-6 0 0,-1-10-1 15,-2 5-2-15,-5 4 1 0,-2-12 1 0,-1-2 2 16,-3-2-1-16,1-3 1 0,-1 3 0 16,-1-8 0-16,-1-4-2 0,-1 8-1 15,0 1-1-15,-2 4 0 0,0 2-1 16,0 3-1-16,-2 5-1 0,-1 10 0 16,1 1 0-16,-1 0-2 0,0 0-1 15,1 6 0-15,1 0 1 0,0 3 0 16,1-2 0-16,1-2-5 0,1-1-6 0,0-2-5 15,2-2-7-15,1-4-8 0,2-3-4 16,3-3-20-16,3 0-112 0,1 0-118 16,5 0-292-16</inkml:trace>
  <inkml:trace contextRef="#ctx0" brushRef="#br0" timeOffset="105472.33">15423 552 542 0,'-3'-7'138'0,"-4"1"3"15,-3-1-42-15,-2 2-70 0,-2 1-10 16,-4 0-1-16,0 2-5 0,-5 6-4 16,1 3-3-16,-5 6-1 0,-1 1-1 15,0 4-1-15,2-2-2 0,3 4-2 16,6-1 0-16,3 0 0 0,8-3 0 16,8-3 0-16,8-3 1 0,4-1 3 15,3-3 1-15,0-1 2 0,6-5 0 0,-1 0 1 16,1 0 0-16,-4 0 0 0,-1 0-2 15,0-10 0-15,0 0 0 0,-9-4-1 16,1-6 0-16,-3-8 0 0,-1-3 0 16,0-7-2-16,0 4 1 0,1-5-2 15,-1-3 1-15,-1-2-1 0,0-3 1 16,-1 6-1-16,-2 1 2 0,0 5 5 0,-2 6 4 16,-1 9 4-16,1 7-2 0,-1 11-1 15,0 6 4-15,-1 8 1 0,-3 9 1 16,1 7 0-16,-3 8-3 0,2 3 1 15,0 11 1-15,1 5-4 0,3 2-3 16,1 0-6-16,2 1-8 0,3 1-2 16,0 3-8-16,2-9-6 0,1-3-10 15,2-8-12-15,2-4-14 0,5-4 114 16,0-8-244-16,3-12-139 0,2-2-386 0</inkml:trace>
  <inkml:trace contextRef="#ctx0" brushRef="#br0" timeOffset="170985.31">8979 3454 317 0,'-21'6'95'0,"-1"-3"8"0,4 2-37 16,1-1-12-16,0-1 2 0,4 0 0 15,1-1-8-15,5-1-7 0,0 1-8 0,3-1-4 16,2-1-2-16,1 0-9 0,1 1-10 16,1 0-3-16,-2-1-5 0,2 0-2 15,3 1-1-15,1 0 0 0,4 3-2 16,1-2 0-16,5 2-1 0,5 3 0 16,3-1 0-16,3 2-1 0,3 0-1 15,5-1 1-15,6 4 0 0,5-1 2 16,6 2 1-16,6 2 2 0,4 0 1 0,8-1 1 15,3 2 1-15,7-2 2 0,4 0 2 16,5-2 1-16,6 1 2 0,5-1 1 16,6 1-1-16,7-1 0 0,2 0-2 15,3-2-2-15,6-1-1 0,0-2-2 16,7 1-1-16,-1-2-1 0,5 0-3 16,1-1-1-16,2 3-1 0,4 0 0 15,-2 2 0-15,-2 1-1 0,0 3 2 0,-3 1 3 16,-1 2 1-16,-3-1 0 0,-6-1 1 15,1 2 0-15,-4-5 0 0,-4 0 0 16,-5-5 0-16,-3-1 0 0,1-3 0 16,-4-2 0-16,-9-2 0 0,-2-3 0 15,-4-3 0-15,-3-1 0 0,-2-5-1 16,-12-5 1-16,-6 0-1 0,-4-6 0 16,-5-2 0-16,-6-3 0 0,-9-5-2 0,-4-6 0 15,-5 1-3-15,0-6-1 0,-5-5-3 16,-5-2-1-16,-4-8-6 0,-3 4-5 15,-4-3-2-15,0-2 2 0,0-3 2 16,0 3 2-16,-1-1 4 0,-1-1 7 16,0-4 11-16,-1 1 7 0,-2-1 4 15,-3 1 5-15,-2 0 5 0,0 2 2 16,2-1 1-16,0 1 3 0,-1 3 1 0,-1-2-1 16,1-2-3-16,-2 5-3 0,-2 4-3 15,3 5 0-15,1-1-5 0,1 0-5 16,3 4-3-16,0 2-1 0,1-1-1 15,2-3-1-15,-5 2-2 0,-2 6 2 16,-2 3 0-16,-3 4 5 0,-2 3 2 16,-4 2 1-16,-3 4-1 0,-4 1 0 15,-3 2 0-15,-2 1-2 0,-7 1-3 0,-3 2-1 16,-2-1-2-16,1-1 1 16,-3 3-1-16,-1 2-1 0,-3 3-2 0,3 0 0 15,-1 1-1-15,-3 3-1 0,2 2-1 16,3-2 0-16,-2-1 0 0,-2-1-1 15,-5-5 0-15,1 2 0 0,0-4 1 16,-2 2 0-16,-4-2 0 0,-2 1 1 16,1 0 0-16,1 2 0 0,-2 0 0 15,-8 3 0-15,-6 0 0 0,-6 1 1 0,-6-3-1 16,-4-1 0-16,-8 2 0 0,-5 0 1 16,2-3-1-16,-1 2 0 0,-8 0 0 15,-2 4 0-15,-6 0 0 0,-2-1 0 16,-1 0 0-16,-5 4 1 0,-9 0-1 15,3-3 0-15,-3 3 0 0,2 1 0 16,-9 4 0-16,1-3 0 0,1 1 0 16,3 4 0-16,-6 1-1 0,3-3 1 15,6 0 0-15,2 3-1 0,2 5-1 0,1-3-2 16,3-3-2-16,9 3-3 0,3 4-2 16,0 2-3-16,3-2-3 0,9 0 1 15,5 2 0-15,5 2 1 0,2 3 3 16,5-1 3-16,5 0 2 0,10 3 4 15,1 4 1-15,4 2 2 0,6 0 0 16,7-1 0-16,1 3 0 0,4 1 0 16,2 2 2-16,5 2-1 0,0 3 1 0,2-1-1 15,-1 3 1-15,2 2 0 0,0 6-1 16,5 1-1-16,0-2 1 0,2 4-1 16,3 4 0-16,4 7 0 0,2 7 0 15,2 1 1-15,-1 4-1 0,1 4 0 16,2 1 0-16,0 4 0 0,-3 5 1 15,0-1-1-15,0 6 0 0,1 2 0 16,-5 2 0-16,-1 7 0 0,-2 4 1 16,2-1-1-16,-3-2 0 0,0-1 0 0,2 0 1 15,5-2-1-15,3-4 1 0,3-7 0 16,3-5 2-16,6-1-25 0,5-4-134 16,3-9-133-16,4-4-343 0</inkml:trace>
  <inkml:trace contextRef="#ctx0" brushRef="#br0" timeOffset="211135.9">12564 10134 504 0,'0'3'146'0,"2"-3"10"0,1 3-22 0,-2-3-60 16,1 2-11-16,1 0-6 0,2 2-6 15,-1 3-9-15,2 5-8 0,-2 4-9 16,2 5-7-16,-1 7-4 0,0 6-3 16,-1 3-4-16,-2 6-2 0,0 3-2 15,0 2-2-15,-1 2-1 0,1 2-2 0,-1-2-3 16,0-3-9-16,1-4-12 0,-1-6-13 16,1-6-11-16,0-7-10 0,1-7 7 15,-2-6-77-15,0-5-48 0,-2-8-102 16,0-9-228-16</inkml:trace>
  <inkml:trace contextRef="#ctx0" brushRef="#br0" timeOffset="211696.39">12554 10048 717 0,'4'-18'183'0,"-1"5"7"0,2 3-106 0,-1 1-15 15,0 5-10-15,0-3-11 0,-1 4-14 16,2 1-9-16,1-1-8 0,5-2-5 15,4 0-4-15,8 0-3 0,7 3-1 16,9-1 0-16,7-2-2 0,10 2 0 0,7-1-1 16,6 2 0-16,6-3 0 0,4 2-1 15,3-3 0-15,3 1 1 0,-2 1-1 16,-1 0 0-16,-3 0-1 0,-10 1-1 16,-6-1 0-16,-13 4-1 0,-11-1-1 15,-10 2-1-15,-13 0 0 0,-7 3 0 16,-8 1 1-16,-7 1 0 0,-1 0 1 15,-4 3 1-15,-2 0 1 0,0 3 0 16,-2-1-1-16,2 0 0 0,3 1 1 0,4-1-1 16,1 2-1-16,4-2 0 0,3 1 0 15,2 1 0-15,1-1 1 0,2 2 0 16,0 3 0-16,1 1 2 0,0 7-1 16,-2-1 1-16,2 3 1 0,-1 6-1 15,0 1 1-15,0 0-1 0,-1-1 0 16,0-3 0-16,-1 3 1 0,1-2-1 0,-3-3 0 15,0 1 0-15,-1-1 0 0,0 0 0 16,0 0-1-16,-1-4 1 0,0 0 1 16,-1-1 0-16,-3-3 2 0,-5-2 1 15,-5-2 1-15,-10-2 2 0,-8 0 0 16,-7-5-1-16,-10 0 0 0,-12 0-1 16,-6-1-2-16,-9-3-1 0,-4 1-1 15,-4-4-1-15,-3 1-1 0,-3-2-5 16,8-1-2-16,3-1-4 0,10 1-7 15,10-2-5-15,12 1-6 0,11 0-5 0,11 1-12 16,6-1-18-16,10 1-131 0,5-2-136 16,9 4-345-16</inkml:trace>
  <inkml:trace contextRef="#ctx0" brushRef="#br0" timeOffset="212286.62">12845 10214 594 0,'-2'9'157'0,"0"-1"8"0,-3 4-64 15,1 1-47-15,-3 3-7 0,2 3-5 16,-1 2-12-16,1-3-11 0,0 4-8 16,3-1-5-16,0 0-2 0,1-1-3 15,1-3 0-15,0 1-1 0,1-3 0 16,1-1-1-16,-2-2 1 0,2 0 0 16,-2-5 0-16,2-2-1 0,-2-2 2 15,0-3 1-15,-2-4 0 0,1-5 1 0,0-4 0 16,0-3 0-16,0-6 1 0,1-2-1 15,1-6 0-15,1-1 2 0,1 1 3 16,2 1 3-16,-1 2 3 0,3 4 2 16,-3 4 0-16,2 7-1 0,-3 7-2 15,1 6-4-15,1 8-3 0,-1 3-3 16,0 4-2-16,2 6-1 0,1 2 0 16,3 0 0-16,-1-2-1 0,3 0-1 0,3-1 0 15,0-2 0-15,3-3-1 0,0-4 1 16,1-2 0-16,-2-1 3 0,0-6 4 15,-1-4 4-15,-2-3 5 0,-2-6 3 16,-2-1 2-16,-2-5 1 0,-2-2-2 16,-3-4-3-16,-3-2-4 0,-2-3-5 15,-4-2-3-15,0-2-1 0,-1 3-2 16,0 1 0-16,0 3 0 0,2 3 0 0,3 4-1 16,1 4-1-16,2 3-1 0,1 0-5 15,2 5-6-15,0-1-9 0,1 3-9 16,1 1-22-16,-1-1-22 0,2 6-92 15,0-2-38-15,-1 0-124 0,4 2-250 16</inkml:trace>
  <inkml:trace contextRef="#ctx0" brushRef="#br0" timeOffset="212547.64">13394 10139 613 0,'4'0'164'0,"1"-2"7"0,-3 1-75 16,0 1-28-16,-4-1-7 0,-1 0-10 16,-3 3-14-16,-4 2-11 0,-2 2-8 15,-2 3-5-15,1 4-6 0,-3 5-4 0,0 5-2 16,1 0-2-16,4 2 0 0,3 1-1 16,5 2-1-16,3-3-1 0,3-2 0 15,5-2 0-15,5-3 1 0,4-1 0 16,4-4 7-16,2-1-13 0,1-5-8 15,1-2 124-15,3-5-293 0,-2-2-172 0,3-3-487 16</inkml:trace>
  <inkml:trace contextRef="#ctx0" brushRef="#br0" timeOffset="213417.92">14429 9819 590 0,'-3'2'140'16,"1"-1"4"-16,1 2-96 0,-1 2-11 16,2 0-5-16,2 6-3 0,-1 4-4 15,0 2-4-15,1 7-2 0,0 5-3 16,1 9-1-16,1 2-2 0,-1 11-5 0,-1 6-4 16,0 8-1-16,0 5 1 15,-5 6-11-15,0 0-15 0,-2 5-12 0,-2-3-6 16,0-5-3-16,0-3-29 0,0-9-43 15,1-7-40-15,2-8-82 0,1-9-186 16</inkml:trace>
  <inkml:trace contextRef="#ctx0" brushRef="#br0" timeOffset="214293.71">14451 9823 480 0,'-1'-5'129'0,"1"-2"4"0,0 0-29 0,0 1-61 16,0-1-6-16,1 3-3 0,0-2-1 15,0 2 2-15,0 0 2 0,0 0 3 16,-1 3 3-16,2 0 1 0,0-2-3 15,-1 2-4-15,0-3-5 0,2 2-3 16,-1-1-7-16,3-3-5 0,-1 2-4 16,3-1-3-16,4-2-1 0,5 0-1 15,8-3 0-15,4-3-1 0,10 0 1 16,7-1-1-16,12-2 0 0,5-3 0 0,-1-2-1 16,9 3-1-16,11-3-1 0,4 1-1 15,7-1 0-15,-1-1-1 0,4 2-1 16,3 1 0-16,-7 1 0 0,-2 4-1 15,-8 0 1-15,-12 2-1 0,-6 5 0 0,-9 3 0 16,-7 2 0-16,-11-1-1 16,-12 5 0-16,-6-1 0 0,-7 1 0 0,-7 0 1 15,-3 0 1-15,-2 3 1 0,-1-1 1 16,-1-1-1-16,1 1 1 0,-2 0 0 16,3-2-2-16,0 3 0 0,0-3-1 15,1 0 0-15,0 0 0 0,1 3 0 16,0-1 0-16,0 2 0 0,0 1 0 15,2 1 0-15,-2 3 1 0,1 1 0 16,-2 2 0-16,0 7 1 0,-1 2 0 0,-3 7 1 16,0 8-1-16,0 6 0 0,-2 7 0 15,0 8-1-15,-3 6 1 0,-2 9-2 16,-1 10 1-16,1 5-1 0,-1 5-1 16,-5 3-19-16,2 1-2 0,2-3 1 15,3-4 0-15,4-9-3 0,0-11 1 16,4-8 1-16,4-9 18 0,5-9 1 0,-1-9 0 15,3-6-1-15,0-5 3 0,1-4 1 16,-3-3-1-16,1-6 1 0,-3-2 1 16,-1-3 1-16,-2-5 2 0,-3-3 1 15,-3-2 0-15,-2-2 2 0,-2-2 1 16,-5 0 1-16,-1-2-1 0,-3 1 0 16,-3 2-2-16,-3 0 1 0,-4 0-1 15,0 4-2-15,0 2-1 0,-1 5 0 16,-3-1-2-16,2 2 0 0,-3 2-1 15,-2 2 1-15,-1 0-1 0,-8 1 0 0,-2-4 0 16,-6 1 0-16,-4-2 0 0,-14-4 1 16,-2-5-1-16,1-1 0 0,-6-3 1 15,-2-7-1-15,-4 0 1 0,-3-3-1 16,7-3 0-16,5 2 1 0,1 0-1 16,10 0-1-16,5 6 0 0,9 3-1 15,9 4 0-15,12 3-1 0,5 2-3 0,6 0-7 16,7 0-9-16,10 0-13 0,11-2-27 15,5-3-141-15,3 0-154 0,7-1-372 16</inkml:trace>
  <inkml:trace contextRef="#ctx0" brushRef="#br0" timeOffset="-214670.54">14521 11211 532 0,'-1'-9'148'0,"1"3"12"16,0-1-53-16,-1 4-25 0,1 0-10 16,-1 0-6-16,1 1-7 0,-1 2-7 15,2 1-11-15,-1-1-9 0,0 1-8 16,0-1-7-16,1 0-6 0,0 6-5 0,2 2-3 16,3 7-1-16,-2 4-1 0,1 8 0 15,-2 6 1-15,-1 8-1 0,-3 2 0 16,-1 5-1-16,-4-2-5 0,2 3-7 15,-2-6-10-15,2 0-14 0,1-8-15 16,1-2-11-16,1-8-9 0,-1-5 10 16,1-5-114-16,2-3-5 0,-2-6-94 0,0-7-197 15</inkml:trace>
  <inkml:trace contextRef="#ctx0" brushRef="#br0" timeOffset="-214273.61">14414 11254 661 0,'-1'-22'168'0,"2"2"10"16,3 6-92-16,3-1-16 0,2-1-6 16,0 0-6-16,2 1-11 0,3 1-9 15,1 1-8-15,8 0-9 0,3 4-8 0,4 4-5 16,-2 0-4-16,4 7-3 0,2 1-3 16,-2 2-1-16,-6 6-1 0,-4 2-2 15,-5 4 1-15,-1 4 0 0,-6 1 1 16,-9-1 0-16,-5 2 1 0,-5-2 0 15,-8-2 3-15,-1-2-1 0,-2-3 1 0,-1-6-1 16,0-2-1-16,-1-5 0 0,0 0-1 16,3-4 0-16,0-4 0 0,0-5 1 15,3 0 1-15,2 0 2 0,4-1 1 16,4 1 2-16,4 1 2 0,2 3 2 16,5 6 2-16,1 3 3 0,5 5 0 15,3 2 1-15,3 5-3 0,-1 5-1 16,2 4-1-16,-1 3-4 0,-1 3-3 15,-3 1 0-15,0 1-3 0,2-1-2 16,1 3-4-16,1-3-5 0,1-2-6 16,-1-2-5-16,1-5-19 0,-3 1-18 0,-1-7-17 15,-1-5 78-15,1-4-203 0,0-5-146 16,1-5-360-16</inkml:trace>
  <inkml:trace contextRef="#ctx0" brushRef="#br0" timeOffset="-213548.06">14931 11345 589 0,'-1'-6'156'16,"0"3"2"-16,1 1-57 0,1 3-51 16,0 0-11-16,2 2-6 0,1 2-10 15,0 0-7-15,0 0-4 0,2 0-1 16,0-1-4-16,1 0-3 0,1-4-1 16,1-1 2-16,3-4 0 0,1 1 3 15,1-2 0-15,0-1 3 0,0-2 1 16,-2 1 1-16,-3-2 1 0,-5 1 1 15,-2-2 0-15,-8-5-1 0,-5 1-2 0,-3 1-2 16,-1 0-2-16,-1 1-3 0,1 6-1 16,0 2-3-16,1 9-1 0,3 5 0 15,2 6-1-15,0 4 1 0,2 7-1 16,2 0-2-16,1 5-2 0,6 0-3 16,0-1-1-16,3 1-3 0,2-4-3 15,3 0-3-15,1-1-2 0,3-7-2 0,6-1-2 16,6-3-7-16,7-3-4 0,2-2-2 15,2-6 0-15,5-2 2 0,0-4 4 16,-2-5 4-16,-5-2 9 0,-1-5 9 16,1-3 6-16,-1-3 5 0,-5-7 7 15,0-1 10-15,-4-2 8 0,-2-1 6 16,-7 0 3-16,-6-3 1 0,-3 2 3 16,-6 7-1-16,-3 1-3 0,-6 5-4 15,-4 5-7-15,-3 6-4 0,-4 6-3 16,-2 5-3-16,-2 6-6 0,0 4-5 0,2 2-5 15,2 4-1-15,5 0-2 0,5-1-3 16,4-1-2-16,8-4 0 0,2-2 1 16,5-3 1-16,3-4 2 0,3-2 2 15,-1-1 3-15,0-1 3 0,-2-3 3 16,0 1 2-16,0-2 0 0,-5-1 1 0,-1 1-1 16,-2-1 2-16,-1 2-1 0,-2 0 0 15,0 0-2-15,-2 3-1 0,0 2-1 16,0 3-1-16,0 2 0 0,0 2-2 15,1 8 0-15,-1 2-1 0,1 2 1 16,-1 5-1-16,1 1 1 0,0 2-1 16,0-1-1-16,-2 0 0 0,-1 1 0 15,-2 1 0-15,-2-1-1 0,-1-3 2 16,-3 1-1-16,-2-4 0 0,-1-4 2 16,-1-1 0-16,-1-5 1 0,-1-4 1 0,0-5 2 15,1-4 1-15,2-2-1 0,0-3-1 16,-5-7 0-16,3-5-1 0,1-4-5 15,0-3-6-15,2-3-5 0,1-3-5 16,4 1-8-16,5-1-11 0,8 4-25 16,4-1-9-16,2 3-132 0,5-1-142 15,3 3-340-15</inkml:trace>
  <inkml:trace contextRef="#ctx0" brushRef="#br0" timeOffset="-213201.88">16146 10981 567 0,'-4'-7'157'0,"-1"4"10"16,2 2-48-16,0-1-51 0,0 1-3 16,1 0-6-16,0 1-10 0,-1 1-10 0,-3 0-9 15,1 2-8-15,-4 3-6 0,-2-2-5 16,-2 6-2-16,-4 2-4 0,0 5-1 16,-3 9-2-16,-1 3-1 0,2 9 0 15,-1 3-2-15,2 4 0 0,2 1-1 16,4 0 0-16,1-1-8 0,4-2-12 15,2-5-28-15,2 0 141 0,-2-4-289 16,2-3-170-16,1-1-460 0</inkml:trace>
  <inkml:trace contextRef="#ctx0" brushRef="#br0" timeOffset="-212931.47">15824 11455 632 0,'4'-21'162'0,"7"0"9"0,6 2-79 15,3 5-25-15,6 3-2 0,2 3-5 16,3 2-10-16,2 1-10 0,-2 3-9 0,-2 0-9 16,-2 2-10-16,-5 2-7 0,-3 0-3 15,-5 4-4-15,-4 0 0 0,-2 3 0 16,-3 1 0-16,-2 3 0 0,0 2 1 16,-2 2 1-16,-1 1 0 0,0 0 1 15,0 1 1-15,0-1-1 0,2-1-1 16,2-3 0-16,4-2 0 0,2-3-3 15,1-4-4-15,2-2-7 0,1-4-7 0,0-4-13 16,2-4-21-16,-2-3 8 0,-1-4-151 16,-2-6-142-16,1-5-345 0</inkml:trace>
  <inkml:trace contextRef="#ctx0" brushRef="#br0" timeOffset="-212783.73">16253 11000 716 0,'-14'-11'186'15,"4"4"3"-15,4 4-93 0,-1 1-39 16,4-1-15-16,1-2-21 0,2-3-22 16,3-3-36-16,1 0-21 0,5-2-111 15,2-1-22-15,4 0-120 0,3 2-229 16</inkml:trace>
  <inkml:trace contextRef="#ctx0" brushRef="#br0" timeOffset="-212454.81">16488 10942 709 0,'4'22'182'0,"-3"3"7"15,-2 1-104-15,-1 4-16 0,-2-3-9 16,-2 0-14-16,0 5-15 0,-1 2-11 16,1-1-5-16,3 1-7 0,0 1-5 15,3-1-2-15,4 1-2 0,3-3-3 16,3-6 0-16,4-2 0 0,5-5-1 16,4-5 1-16,5-4 0 0,1-8 3 15,2-5 1-15,3-3 2 0,1-4 0 0,-2-3 3 16,-2-2 2-16,-3-3 2 15,0 0 1-15,-6-3 0 0,-5 0 1 0,-5-1 0 16,-6-1 1-16,-4 0 0 0,-6 0-1 16,-4 5 0-16,-5 4 0 0,-5 7-1 15,-2 5 0-15,-1 7-3 0,-2 12-3 16,0 7 0-16,3 3-2 0,3 5-1 16,8-3-2-16,5 3-1 0,11-2-1 0,8-5-2 15,7-4 3-15,5-5-15 0,7-4 1 16,7-3-12-16,2-8-10 0,1-4-22 15,2-7-20-15,0-4-140 0,-2-6-139 16,0-3-363-16</inkml:trace>
  <inkml:trace contextRef="#ctx0" brushRef="#br0" timeOffset="-211687.75">14812 9999 508 0,'2'9'144'0,"-1"-4"7"16,-1-4-12-16,0 1-87 0,0-1-4 15,0 1-3-15,-2-3-6 0,-3 1-6 16,3-1-4-16,-2 0-6 0,-1 1-4 16,-2 0-6-16,-1 0-3 0,-1 1-3 15,-1 2-4-15,0 0-2 0,0 4-2 16,-1 1 0-16,2 2-1 0,3 2-1 15,3 1-1-15,3 1-1 0,2 1-1 0,4 2 1 16,2-2-1-16,5 3 2 0,1 0 1 16,-1 1 0-16,0 0 2 0,-1-2 0 15,-1-2 1-15,-2 2 0 0,-3-4 0 16,0-1 0-16,-2 1 1 0,-2-3 2 16,-2-1 1-16,-2 2 2 0,-1 0 1 15,-4 0 0-15,-4-1-1 0,-5-3 1 16,-4 0-3-16,-2-1-1 0,-2 0-5 0,-1-6-5 15,-1 1-11-15,-1-3-14 0,3 0-12 16,5-4-7-16,3 1-130 0,2-2-131 16,4-3-308-16</inkml:trace>
  <inkml:trace contextRef="#ctx0" brushRef="#br0" timeOffset="-211284.77">14955 10139 659 0,'8'8'162'0,"-4"4"3"0,-2 6-101 16,-2 3-22-16,-1 3-7 0,-1 5-11 16,0 1-11-16,-3 2-7 0,3-3-3 15,0-1-1-15,1 0-2 0,1-3-1 16,0-2-4-16,1-2-6 0,1-2-2 16,0-2-3-16,1-1 1 0,-2-6-1 15,0-5 2-15,0-3 5 0,-1-5 5 0,0-7 4 16,-1-7 2-16,0-5 1 0,0-5 1 15,-2-8 3-15,1-4 3 0,0-7 5 16,1-3 5-16,0 1 3 0,0-1 3 16,2 2 4-16,0 8 0 0,2 5-2 15,1 8-2-15,0 8-2 0,0 5-2 16,2 4-1-16,0 6-3 0,3 3-3 16,0 2-4-16,2 4-2 0,1 3-4 15,1 3-1-15,-1 1-2 0,0 4-1 16,-3-3-1-16,-4 0 0 0,-5 2 0 0,-4 0-2 15,-6 0-3-15,-3 2-5 0,-3 2-7 16,-3-4-6-16,0 2-10 0,2-3-19 16,1-4-14-16,1-6 38 0,4-3-166 15,0-5-136-15,5-2-337 0</inkml:trace>
  <inkml:trace contextRef="#ctx0" brushRef="#br0" timeOffset="-210867.64">15325 10166 618 0,'1'-9'144'0,"1"-1"2"0,-1-2-98 15,-2 0-17-15,-2-3-6 0,1 0-6 16,0 0-6-16,-1 1-4 0,-2 1-1 15,1 2 0-15,-8 4-1 0,0 10-2 16,-1 3-1-16,-3 6-2 0,2 8-1 16,-2 3-6-16,3 4-10 0,4 2-6 15,4-2-5-15,3-2-1 0,2-3 0 0,3-3 0 16,1-2 6-16,2-5 5 0,3-4 9 16,-1-3 5-16,4-2 7 0,3-3 4 15,-1-5 7-15,2-6 5 0,-2-2 7 16,1-3 5-16,1-3 3 0,-5 0 1 15,-2-1-3-15,-1 1-3 0,0 5-4 16,-4 4-6-16,-1 2-6 0,0 5-5 16,-4 2-5-16,-3 8-2 0,2 5-1 15,-1 6-1-15,0 1-5 0,0 4-5 0,2 0-9 16,2 1-13-16,5-3-12 0,1-3 71 16,3-3-203-16,1-3-137 0,4-5-352 15</inkml:trace>
  <inkml:trace contextRef="#ctx0" brushRef="#br0" timeOffset="-210487.45">15651 10126 683 0,'-8'-9'168'0,"-2"-1"3"0,-3-1-104 16,-2 2-26-16,-3 4-7 0,0 3-11 15,-1 4-12-15,-1 6-8 0,3 3-4 16,0 5-1-16,5 3-2 0,2 2-4 15,3 1-7-15,4 1-8 0,6-1-4 0,3 1-3 16,3-2-1-16,3-1 0 0,2-6 2 16,2-2 8-16,0-5 8 0,1-2 4 15,-3-5 6-15,0-3 2 0,-1-5 6 16,-3-2 2-16,-2-5 3 0,-2-5 1 16,-2-4 4-16,-3-3 3 0,-1-6 0 15,0-4-2-15,0-6-3 0,0-1-1 16,0-1 1-16,0-1 1 0,0-2 0 15,0 2 2-15,0 3 5 0,0 8 5 0,0 6 4 16,0 6 2-16,0 8-2 0,2 8-5 16,-1 11-1-16,1 10-5 0,1 7-4 15,1 7-6-15,-1 5-4 0,1 11-1 16,2 6-1-16,0 3 1 0,1 2-4 16,0 3-11-16,1-2-10 0,0 1-24 15,0-3-7-15,-2-6-145 0,2-8-153 16,0-3-356-16</inkml:trace>
  <inkml:trace contextRef="#ctx0" brushRef="#br0" timeOffset="-195151.51">21042 9512 453 0,'27'-18'115'0,"5"0"0"0,-3 1-31 15,-3 0-59-15,-3-1-13 0,-1 2-4 16,-1 2-2-16,-3-2 2 0,-2 3 0 16,-4 2 3-16,-2 1 5 0,-3 3 3 15,-2 0 2-15,-3 5-1 0,-3 3 0 0,-7 0 0 16,-3 2-2-16,-4 2-4 0,-4 1-3 16,-6 1 1-16,-3 0 0 0,-8 0 0 15,-1 0-1-15,-4-4-1 0,-1 0 0 16,-6-3-3-16,-7 0-1 0,-4-4-3 15,-3-1 0-15,-4 0 0 0,-9 1-1 16,-9-1 0-16,-7-1-4 0,-6 7 0 0,-10-2-2 16,-6 2 0-16,-6 0-1 0,-4 8 1 15,-6-3 0-15,2 5 2 0,-1-7 1 16,6 6 1-16,-2-1 0 0,9-1 1 16,3-5-2-16,7 0 1 0,7 2 0 15,7-3-1-15,5-2 1 0,8 0 0 16,8-2 1-16,8 1 1 0,9-3 1 15,6-1 1-15,7 0 2 0,8 2 2 0,7-1 3 16,3 2 0-16,4 1 0 0,6-1 0 16,3 4-2-16,3-1-2 0,0-1-4 15,4 3-3-15,-1 2-1 0,1 2-2 16,-2 4 1-16,1 4 0 0,1 4 0 16,-3 5 1-16,1 4 2 0,0 6-1 15,-2 5 1-15,1 6 0 0,-4 4 0 16,-1 6 0-16,-2 5 0 0,0 10 0 15,-3 7 1-15,-2 5-1 0,-1 6-1 16,-2 5 1-16,-4 6-1 0,0 1 0 0,-1-5 0 16,0 0 0-16,2-5 0 0,3-7 1 15,0-6 1-15,7-11 1 0,3-5 2 16,3-8 0-16,3-8 1 0,3-5 1 16,4-6-2-16,5-5 0 0,1-4-1 15,3-3-2-15,1 0-1 0,1-2 0 16,1 0-1-16,1-3 1 0,0 2-1 15,1-3 0-15,-1 0 1 0,3-3-1 16,4 0 0-16,3-4 1 0,2-2 0 0,6-2 0 16,7-1 0-16,4-1 0 0,7 0 0 15,5-1 0-15,8 1-1 0,4-2 1 16,7 2 0-16,2-2 0 0,9 6 1 16,5 2 0-16,4 1-1 0,7 2 1 15,9 3-1-15,5 2 1 0,9 2-1 16,4-2 0-16,6-1-1 0,7 1 1 15,6-4-1-15,3 1 0 0,5-1 0 0,2-2 1 16,4-3-1-16,1 0 1 0,0 0 0 16,0-1-1-16,-2-1 1 0,-3 2-1 15,-2-1 0-15,-6 1 1 0,-4 4-1 16,-6-3 0-16,-9 2 0 0,-8 1-1 16,-9 0 1-16,-7-2-1 0,-11 0-1 15,-10-5 0-15,-10 0-1 0,-8-2 1 0,-11 0 0 16,-10-3-1-16,-9-1 2 0,-6-4 0 15,-7-2 1-15,-5-3 1 0,-4-3 1 16,-2-8 0-16,-2-3 0 0,0-5 1 16,-1-4 0-16,-1-7 0 0,-1-6 0 15,-3-3 1-15,-2-6-1 0,-1-6 1 16,-1 0 0-16,-2-10 0 0,-2-2-1 0,3-1 0 16,0-8-1-16,0-3-1 0,3-2 0 15,0-7-1-15,4 2 0 0,3 0 0 16,-2-6-1-16,2 0 0 0,2 1 0 15,4 3 0-15,-3 4-1 0,-1-1 0 16,-2 1-1-16,2 6-1 0,-3 3-1 16,-3 9-2-16,-2 2-1 0,-3 4-1 15,-2 9-2-15,-4 8 1 0,-3 4 1 16,-7 5 1-16,-5 3 0 0,-7 9 2 16,-3 4 0-16,-9 5 2 0,-6 3 1 0,-5 7 0 15,-6 5 1-15,-8 4 3 0,-10 2 2 16,-7 7 2-16,-7 1 2 0,-10 4 0 15,-11 0 0-15,-9 4-1 0,-3 2-1 16,-12 1-2-16,-7 1-2 0,-11-1-2 16,-5 3-2-16,-4 3-2 0,-2-4-4 15,-3 2-11-15,5 0 141 0,6-4-291 16,9 1-157-16,13-7-452 0</inkml:trace>
  <inkml:trace contextRef="#ctx0" brushRef="#br0" timeOffset="-193802.14">19790 10204 447 0,'6'-4'110'15,"1"1"2"-15,-2-4-53 0,0 3-23 16,-1 1-8-16,1 0-2 0,-4 2 1 16,0 0 5-16,-1 1 3 0,0 1 2 15,0-2 0-15,0 1-1 0,0 2-2 16,0 0-2-16,0 4-3 0,0 1-3 16,0 4-5-16,-1 7-4 0,0 4-3 15,0 2-2-15,-4 6-3 0,1 0-5 16,-2 4-1-16,0 6-1 0,-1-1-4 0,1 2-4 15,0-2-3-15,2-2-1 0,2-3 0 16,-1-4-1-16,3-7 0 0,1-7 2 16,1-1 5-16,-1-7 1 0,0-2 4 15,-1-4 3-15,0-3 0 0,-1-6 1 0,0-4-1 16,-2-5 0-16,1-6 0 0,1-8-2 16,1-6-3-16,1-1 0 0,2-2 0 15,2-1 0-15,0-1 1 0,1 2 1 16,0 5 2-16,0 1-1 0,-1 3 2 15,-1 1 2-15,0 8 2 0,0 5 3 16,-1 4 2-16,-1 4 0 0,0 5 0 16,-1 5-1-16,1 6-2 0,1 4-1 15,1 2-3-15,0 4-2 0,2 1-2 16,0 9 0-16,3-1 0 0,-2 2 0 0,-1-4-1 16,1 1-1-16,0-2-1 0,2-2 0 15,1-4-1-15,2-5 1 0,3-3-1 16,4-4 0-16,2-5 3 0,2-5 0 15,1-6 2-15,2-5 0 0,2-3 3 16,-1-5 1-16,-1-3 2 0,-2-1 0 16,-2-3 0-16,-2 0 1 0,-4 2-1 15,-1-1 2-15,-4 6-2 0,-3 4-1 0,-1 5 1 16,-2 6-1-16,-1 7 0 0,-1 6-1 16,-2 7 0-16,-2 6-1 0,-2 3-2 15,-3 7 0-15,1 6-2 0,-2 2 1 16,-2 4-1-16,3 3-1 0,-1 3 1 15,3 3-21-15,1-2-4 0,0 2-11 16,2-4-27-16,1-5-15 0,1-2 57 16,4-4-189-16,1-8-123 0,8-7-345 15</inkml:trace>
  <inkml:trace contextRef="#ctx0" brushRef="#br0" timeOffset="-193003.91">20438 10544 660 0,'-2'2'155'16,"1"5"8"-16,2-1-107 0,3 2-20 15,1 0-4-15,2-2-8 0,2 0-1 0,5-3-9 16,-1-3-7-16,2-3-1 0,2-1 0 16,-2-2-2-16,0-3 1 0,-1 1-1 15,-2 0 1-15,-1-2 2 0,-2 2 2 16,-3-3 2-16,-1 5 3 0,-5-4 1 15,-2-1 0-15,-4 1-1 0,0-2-2 0,-5-1-3 16,-3 4-2-16,-3-2-4 16,-1 5-2-16,-2 4-1 0,-1 7-2 15,0 4 0-15,0 7 0 0,4 4-1 0,2 4-1 16,3 1-1-16,4 3 1 0,5 0-2 16,3-1-1-16,3-1-1 0,3 0 0 15,4-4 0-15,2 1 1 0,3-5 1 16,2-3 1-16,2-1 1 0,2-6 2 15,2-1 2-15,1-5 1 0,1-5 1 0,2-2 0 16,0-4 1-16,-1-6 1 0,1-1 1 16,1-3 2-16,-2-4 1 0,0 1 2 15,-1-3 2-15,1 1 0 0,-3 1 0 16,-4 4-1-16,-3 2 0 0,-4 4-1 16,-3 4-3-16,-4 7-1 0,-2 6-1 15,-2 5 0-15,-2 3 0 0,2 3-2 16,-3 4-3-16,0 4-4 0,-2 1-2 15,-3 0-4-15,2-2-3 0,-1 2-3 16,1-3-2-16,-2-2 2 0,3-3 4 0,-1-2 2 16,3-5 2-16,1-1 4 0,-1-5 5 15,2-2 4-15,2-2 3 0,1-7 2 16,5-4 2-16,2-5 1 0,2-3 1 16,2-4-3-16,4 0-1 0,0 0-3 15,3 3 0-15,-1 6-1 0,-2 3-1 16,2 3-1-16,-1 4 0 0,-3 5-1 15,0 4 0-15,-3 1-1 0,-2 0-3 0,-1 4-2 16,-4 2-3-16,1 0-2 0,-5-1-2 16,0 1-1-16,-1-2 1 0,-2-1 2 15,1-2 1-15,-1 0 1 0,2-3 5 16,2-2 5-16,3-4 2 0,0-4 2 16,5 0 4-16,2-7 3 0,5-3 1 0,4-5-1 15,2-2-3-15,2 0-2 16,3-1-2-16,0 0-2 0,-1 6-1 0,-1 4 1 15,-1 7 0-15,-3 5 2 0,-2 6 1 16,0 11 1-16,-4 3-1 0,-2 5 0 16,-3 4-2-16,-3 6-3 0,-4 2 0 15,-4 0-4-15,-2-2-6 0,-3 1-8 16,-1 0-11-16,-1-5-14 0,-1-1 116 16,1-7-293-16,-1 3-179 0,-1-6-488 15</inkml:trace>
  <inkml:trace contextRef="#ctx0" brushRef="#br0" timeOffset="-186867.99">6125 5912 468 0,'-1'-1'117'16,"-2"1"4"-16,-2 1-61 0,-2-3-21 15,1 3-6-15,-1-2-3 0,1 1-3 16,0 0 1-16,2-3 1 0,-1 2 2 0,2 0-1 15,0-2 0-15,-1 1-1 0,-1-4-2 16,1 1-5-16,-2-2-4 0,0 1-4 16,-2-1-4-16,0-2-3 0,-2 1-3 15,-1-1-1-15,-1 0-1 0,0 2-1 16,-3 3 0-16,0 5-1 0,-4 5 0 16,-1 6-1-16,1 6 1 15,-6 6-1-15,0 2 0 0,0 3-2 0,-1 6-2 16,2 4-6-16,1 0-5 0,3 2-6 15,7-4-3-15,5 1-2 0,7-4 1 16,7-9 1-16,4-7 8 0,9-7 4 0,3-9 8 16,4-2 7-16,2-7 7 0,0-1 7 15,0-6 6-15,-1-2 2 0,-3-5 3 16,-2-2 2-16,-1-3-1 0,-5-1-5 16,-2 0-5-16,-3 3 0 0,-3 3-2 15,-4 3-1-15,-4 5-3 0,-1 3 0 16,-2 2 0-16,-1 4-1 0,0-1-3 0,1 1-3 15,1 5-2-15,1 1-1 0,1 1-1 16,1 7-1-16,0 6-1 0,2 3-1 16,1 5 1-16,-1 5 1 0,1 2 1 15,2 3 0-15,1-2-2 0,3-1-6 16,1-3-7-16,2-3-12 0,3-3-12 16,2-5-13-16,3-3-8 0,0-6 5 0,2-5-124 15,1-2-117-15,1-8-276 0</inkml:trace>
  <inkml:trace contextRef="#ctx0" brushRef="#br0" timeOffset="-186420.25">6447 6142 522 0,'0'-6'149'0,"-4"3"4"0,-2 2-18 16,-3 1-87-16,-2 1-8 0,-3 1-7 16,-3 2-9-16,0-1-3 0,-3 1-2 0,3 2 0 15,0-3-4-15,1 1-4 0,3 0-3 16,2 2-3-16,2 2-4 0,2 2-2 15,4 2-1-15,0 2 0 0,3 1-1 16,1 5 1-16,3 0 1 0,2-2-1 16,1 0-1-16,1-2 0 0,3-1-2 15,2-2 1-15,1-7-2 0,-1 2 1 16,-3-2-1-16,3-3 1 0,-3-3 2 0,-1-2 2 16,-1-5 2-16,-2-1 1 0,2-7 2 15,-1-4 2-15,-1-6 3 0,1-2 0 16,-1-8 2-16,0-4 2 0,-1-4 2 15,0-1 2-15,-1-1 2 0,-1-2-1 16,-1-3-1-16,-2 0-1 0,-3 4-3 16,0 4-2-16,0 3-3 0,-2 4-1 15,2 9 2-15,1 6-1 0,1 9-1 16,1 8-3-16,0 5 1 0,1 7-1 0,1 9-1 16,0 7-4-16,3 7 0 0,-1 9 0 15,2 0 2-15,-1 9 0 0,1 0 0 16,0 7-6-16,2-1-4 0,1 0-11 15,0-3-8-15,3 1-4 0,4-7-9 16,1-5-12-16,4-11-5 0,1-7-1 16,4-8 12-16,3-7-26 0,-1-7-93 0,1-6-104 15,0-8-254-15</inkml:trace>
  <inkml:trace contextRef="#ctx0" brushRef="#br0" timeOffset="-186036.75">6876 6182 521 0,'-1'-20'140'0,"-2"-2"11"16,-5 3-51-16,-2 3-32 0,-4 0-16 15,-1 6-8-15,-2 4-8 0,-2 4-7 16,-1 4-10-16,1 4-6 0,2 3-4 16,2 8-3-16,2 1-2 0,2 0 0 15,3 5-1-15,2 2-3 0,3-2 0 0,2 1-1 16,3-4 0-16,2 2 0 0,3-3-1 16,3-1 0-16,0-5 1 0,-1-3-2 15,4 0 1-15,0-5 1 0,0-3 1 16,1-4 1-16,0-4 2 0,1-3 0 15,-1-6 2-15,0-7 1 0,-2-3-1 16,1-6 1-16,-2-8-1 0,-1-4 0 0,0-2 2 16,-1-1 5-16,-3-4 1 0,-1-3 1 15,-3-4 0-15,-1 3 2 0,-2 6-1 16,-1 3 0-16,-2 4 1 0,1 11 0 16,0 8 0-16,2 10-1 0,-2 10-2 15,2 8 0-15,-1 11-4 0,1 6-4 16,1 8-2-16,1 10-3 0,0 8 2 15,1 2-1-15,2 2 1 0,2 3-2 16,2 1-3-16,3-3-7 0,2-2-12 16,5-1-5-16,-1-2-17 0,3-6-22 0,3-7 125 15,-1-4-261-15,1-6-155 0,1-2-412 16</inkml:trace>
  <inkml:trace contextRef="#ctx0" brushRef="#br0" timeOffset="-185105.7">7708 6274 509 0,'0'0'133'0,"2"4"6"0,0-3-48 16,-1-1-46-16,1 0 0 0,-2 0 3 15,0 0-7-15,2 1-7 0,0 0-4 16,2 1 1-16,5 4-2 0,5-1-4 16,8 0-2-16,7 0-1 0,8-1 0 15,8 0-2-15,6-2-5 0,7-3-4 0,7 1-3 16,4-5-3-16,3 3-2 0,1 0 0 16,-1 0-1-16,-1-4-4 0,-4 3-7 15,-8 1-26-15,-5 2 137 0,-9-5-293 16,-7 1-171-16,-10-5-475 0</inkml:trace>
  <inkml:trace contextRef="#ctx0" brushRef="#br0" timeOffset="-184579.22">9634 6309 477 0,'-2'4'125'15,"1"-1"6"-15,-2-2-38 0,3-1-51 16,-1 0-8-16,1 1-1 0,1-1-5 15,2 0-6-15,0 1 1 0,6-1 4 0,3 1 4 16,5 2 0-16,4-2 1 0,4 1 2 16,7-1 2-16,4 1-2 0,4 1-9 15,2 1-4-15,3-3-5 0,4 2-3 16,5 2-3-16,2 0-4 0,2-1-2 16,-1 1-1-16,2 0-2 0,-2 2 0 15,-2-2-1-15,-4-1-1 0,-7-2-6 16,-6 0-7-16,-6-2-24 0,-3-1-18 0,-6-5-135 15,-3-1-146-15,-5-8-352 0</inkml:trace>
  <inkml:trace contextRef="#ctx0" brushRef="#br0" timeOffset="-184036.84">11156 6372 520 0,'0'2'138'16,"1"-2"7"-16,-1 0-39 0,1-2-60 16,0-1-4-16,3-2-1 0,3 2-5 15,2 0-4-15,6-2-4 0,5 2-4 16,4 2 0-16,6 1-3 0,9 2-1 16,6 0-2-16,6 2-1 0,8 0-3 0,9 1-1 15,9 1-1-15,5 0-2 0,8-2-3 16,6 1-1-16,7 0 0 0,5 2 0 15,1-1-2-15,2-3 0 0,-2 0-1 16,-4 3 0-16,-10-1-1 0,-10 2-1 16,-16-4-4-16,-14 0-23 0,-15-1-41 15,-19-2-126-15,-16 2-151 0,-15-6-372 16</inkml:trace>
  <inkml:trace contextRef="#ctx0" brushRef="#br0" timeOffset="-162259.24">16206 9844 362 0,'2'-6'105'0,"-1"0"5"16,1-1-23-16,-1 2-39 0,0-2-5 0,0 5-2 16,0 0-6-16,-1-3-2 0,0 3 0 15,0 2-1-15,-1-2 0 0,2 3 0 16,-1-2-3-16,0 0-1 0,0 2-2 16,-1-1-3-16,2-2-2 0,-1 1-2 15,1-3-2-15,2 2-2 0,3-1-2 16,1-1 0-16,3-3-1 0,4 3 2 0,1-3 1 15,3 0 2-15,1 1-1 0,-1 1-1 16,0 1-3-16,1 2-2 0,-3-2-4 16,0 4-2-16,-2 2-3 0,-2 1-1 15,-1 1-1-15,-3 4-1 0,-3 1 0 16,-4 3-1-16,-5-1-1 0,-6 2 1 16,-3 1 0-16,-4 2 0 0,-1 1 1 15,-5-2-1-15,0 0 1 0,1 0-1 16,0-2 1-16,2-1-1 0,2-4 0 0,2-3 1 15,6 1 1-15,2-2 2 0,2-2-1 16,5 1 1-16,2-2 0 0,2 1 1 16,4 1 1-16,1-1-1 0,0 2 2 15,4-1 0-15,0 2 1 0,3 1 1 16,0 0 0-16,-4 0-1 0,1 1-1 16,0 2 0-16,-1 0-1 0,-1 1-2 15,-1 1 0-15,-3 2 0 0,1 1 0 0,-3 1 0 16,-3-3 0-16,-3 1 2 0,-2 0 2 15,-3-2 0-15,-3-1 1 0,-4 0 0 16,-2-1 0-16,-2-1 0 0,-3-2-2 16,2-2-1-16,-4-5-3 0,1 0-6 15,3-4-9-15,3-2-11 0,0 0-17 16,6-2-18-16,1 2-10 0,3 1-125 16,3 1-131-16,3-2-306 0</inkml:trace>
  <inkml:trace contextRef="#ctx0" brushRef="#br0" timeOffset="-161891.52">16607 9870 652 0,'1'-2'173'0,"-1"-1"8"0,0-1-90 0,-1 2-20 15,0-2-8-15,0 0-13 0,2 0-14 16,0-1-9-16,2-1-7 0,3 0-3 15,1 1-3-15,0 0 0 0,3 1-1 16,1 1-1-16,2 3-3 0,-1 2-2 16,1 3-3-16,-1 0-2 0,0 3-1 15,-2 0-3-15,-2 1-1 0,-3 1-1 16,-2 0-1-16,-4 2-2 0,-3 0-3 16,-4 0-2-16,-3 4 1 0,-4-1-1 0,0 2 1 15,-4 2 2-15,-1 0 2 0,0-3 2 16,2 3 3-16,3-2 1 0,1-2 1 15,4-2-1-15,3-1 1 0,6-1-1 16,4-3 1-16,6-1-1 0,5-3 1 16,3 0-1-16,0-1 1 0,5-2 0 0,1-1-4 15,1-1-8-15,1 3-15 0,-4-1-28 16,1 1-11-16,-2 2-127 0,-5-1-143 16,-4 0-323-16</inkml:trace>
  <inkml:trace contextRef="#ctx0" brushRef="#br0" timeOffset="-160466.96">16143 10493 664 0,'2'0'161'0,"-1"2"3"0,0-1-109 15,0 2-15-15,0 1-6 0,-1 3-9 16,0 0-13-16,0 5-7 0,-1 2-4 15,0 1-1-15,-1 3-1 0,0-1-1 16,-1 2-2-16,1-1-1 0,0-3 0 0,0-3 0 16,0-2 0-16,1-3 2 0,0-1 0 15,1-3 5-15,0-5 7 0,1-3 3 16,0-4 5-16,1-3 2 0,1-7 2 16,0-4 3-16,3-4-1 0,-1-3-5 15,5-1-4-15,1 2-2 0,3 1-3 16,2 4-2-16,1 3-2 0,4 5-1 15,1 4-1-15,0 4 0 0,-1 3-1 0,-3 0-2 16,0 3 1-16,-3 1-2 0,-3 2 0 16,-2 0-1-16,-4 1-2 0,-2 3-1 15,-4 0 0-15,-3 2 0 0,-4 2 0 16,-2-3-1-16,-2 3 0 0,-1 0 3 16,-1-2 1-16,-1 2 0 0,2-1 0 15,1-3 2-15,1 3 1 0,3-3 0 0,0 2 1 16,4 1-1-16,2-1 1 0,1 4 0 15,2 4 0-15,2 0-1 0,4 1 1 16,-1 0 0-16,3-3-1 0,0 0 0 16,1-1 0-16,2-3-2 0,2-4-2 15,-1-3-3-15,2 2-4 0,2-4-4 16,1-4-2-16,1-1-6 0,-1-6-3 16,1-1-2-16,-3-1 1 0,-1-4 4 15,0 2 3-15,-3-1 3 0,-4 0 6 16,0 4 8-16,-4-1 7 0,-1 3 6 0,-1 3 8 15,-3 0 5-15,0 3 1 0,-2 1 0 16,1 3-3-16,0 4-2 0,0-2-6 16,0 0-5-16,1 1-5 0,1 1 0 15,1-2-1-15,3-1 2 0,1-1 2 16,3 0 2-16,3-2 2 0,0-2 2 16,0-1 3-16,0-2 2 0,-1 2-1 0,-2-1 0 15,-2 0-1-15,-3 0 0 0,-3 1-1 16,-1 1-3-16,-3 0-1 0,-3-1-2 15,-1 0-2-15,-2 2-4 0,-3 1-1 16,-1 3-3-16,-3 5-1 0,2 2 0 16,0 3-1-16,1 5 0 0,3 0 1 15,2 0-3-15,6 2-1 0,4 1 0 16,6-3-1-16,3 0 0 0,5-2 0 16,3-2 0-16,2-2 2 0,1-4 2 0,3-3 1 15,0-4 1-15,1-1 0 16,-1-3 1-16,0-4 0 0,-2-1 0 0,0-1 2 15,-5-2 1-15,-2-2 0 0,-4-3 3 16,-5 0 1-16,-1 2 2 0,-4 1 1 16,-4 0-1-16,-2 1 0 0,-1 4 0 15,-2 5-2-15,0 3-2 0,-2 3-1 0,0 4-2 16,-1 6-1-16,-1 3 0 0,2 3-2 16,-1 4 1-16,2 2-1 0,3 2 0 15,1 1-2-15,2-1-1 0,1 4-3 16,1 0-4-16,-1 0-2 0,-1-3-3 15,-3 3-2-15,0-2-3 0,-5-1 1 16,-3-1 3-16,-1-4 4 0,-2-2 3 16,1 0 3-16,-4-5 3 0,1-4 4 15,0-4 1-15,1-1 1 0,-2-5-1 16,1-2 1-16,2-6-1 0,4-2 0 0,1-5-1 16,5-4 0-16,6-3 0 15,5-4-1-15,5 0-3 0,3-2-6 0,3 2-7 16,5 3-8-16,0 2-11 0,4 1-12 15,3 4-8-15,3 3-2 0,3 1 0 16,4-3 6-16,2 0-12 0,7 1-4 16,-1 0 10-16,1-1 8 0,0 0 23 15,1-1 19-15,-7 0 15 0,-4 4 41 0,-4 1 33 16,-6 0 16-16,-8 3 12 0,-7 0-7 16,-6 1-5-16,-6 4-11 0,-3-2-19 15,-7 1-16-15,-6 1-13 0,-2 1-11 16,-2 1-11-16,0 1-6 0,1 1-4 15,0 2-2-15,2 3-1 0,7-1-3 16,3 4 0-16,6 1-2 0,4 2 0 16,5 0 0-16,4 4 0 0,2 4 0 0,1 0 0 15,1-1 0-15,-2 2 0 0,-2 2-2 16,-4 0-1-16,-7 0-1 0,-6-1-7 16,-8 0-6-16,-9 0-7 0,-8 0-5 15,-11-1-7-15,-7-3-6 0,-9 3-25 16,-3-6-136-16,-8-5-146 0,-1 5-362 15</inkml:trace>
  <inkml:trace contextRef="#ctx0" brushRef="#br0" timeOffset="-154989.65">9770 5716 459 0,'4'-1'123'0,"2"-1"2"0,-3-1-39 16,2 1-49-16,0-2-10 0,-2-1-5 15,1 0-7-15,-1-1-5 0,-2 1-3 16,0-1 0-16,-1 1-1 0,1 0 1 16,-2 1 1-16,1 1 0 0,-1-1 1 15,0 1 1-15,-1 2 1 0,1-3-1 16,0 3 0-16,-1-3-1 0,0 2 0 15,0-2-1-15,-3 0 0 0,1 0 0 0,-3 1 0 16,0-4 0-16,-1 4-1 0,-2-3-1 16,-3 4-1-16,-2-1-2 0,-2 2-1 15,0 2 0-15,-2 2-1 0,-2 1-1 16,4 1 0-16,0-1 0 0,4 2 0 16,3-1-1-16,4 0-1 0,1-1 0 15,4 1-1-15,1 2 1 0,2 0 0 16,2 3 0-16,1-4 2 0,2 1 0 0,0 0 0 15,2 0 1-15,2-1 1 0,-1 2-1 16,1-1 0-16,0 3 0 0,0 0 0 16,2-3 0-16,0 4-1 0,0-1 1 15,-1 0 0-15,-1-4-1 0,0 4 1 16,-2 0-1-16,-1 1 1 0,-4-1-1 16,0 0 1-16,0-2-1 0,-4 1 1 15,0-1 0-15,-1-1 1 0,0-1 1 0,-3 1 0 16,1-2 0-16,-2 0 2 15,0 0-1-15,-3 1 2 0,-3-3 3 0,-1 1 1 16,-2-4 0-16,-2 0-1 0,-2-1 1 16,-5-3-1-16,1-1-3 0,-1 0-2 15,2-3-4-15,0 2-5 0,1-1-5 16,2 2-11-16,4 0-12 0,2 0-8 16,0 4-36-16,2-1-90 0,1-1-114 15,0 3-259-15</inkml:trace>
  <inkml:trace contextRef="#ctx0" brushRef="#br0" timeOffset="-154554.66">9648 5443 570 0,'6'0'145'0,"-3"0"9"15,1-1-84-15,1 2-11 0,-2-2-4 16,0 1-3-16,0 1-10 0,-3-1-10 15,0 1-7-15,0-1-7 0,0 1-5 16,-4 1-5-16,0 3 0 0,-1 1 1 16,1 4 3-16,-2 3 1 0,1 6 1 15,1 5 3-15,1 3 0 0,3 5-2 16,0 3-3-16,3 3-4 0,-1 4-2 16,1 0-1-16,-1-2-3 0,3 2 0 0,-2-3-3 15,-1-1-6-15,0-6-7 0,-2-3-8 16,-1-6-14-16,-1 0-17 0,0-4-13 15,-1-2-5-15,-1 1 53 0,1-4-166 16,2-2-121-16,0 1-301 0</inkml:trace>
  <inkml:trace contextRef="#ctx0" brushRef="#br0" timeOffset="-153961.08">9976 5649 573 0,'1'-1'157'0,"-1"0"8"0,-1 0-64 16,1-2-39-16,-1 0-7 0,-1 0-5 0,2-1-12 16,0-2-12-16,2-1-6 0,-1 0-3 15,2 0-4-15,1-2-4 0,4-1-2 16,2 1-2-16,0 3 0 0,2 1-1 16,1-1 0-16,-1 3-1 0,2 2 1 15,0 3-2-15,2 3 0 0,-2 0 0 16,-1 5-2-16,0 0 1 0,-1 3-1 15,-3 1-1-15,-3 1 1 0,-5 1-1 16,-4-2 1-16,-1 0-1 0,-5-1 1 16,-3-1 1-16,0-1-1 0,-1-1 1 0,1-2 1 15,1-2 0-15,2-1 0 0,3-2 2 16,2 0 1-16,2-3-1 0,1 1 1 16,1 1-1-16,0-1 0 0,1 0-2 15,0 0-2-15,0 0-1 0,3 4 0 16,0 0 0-16,2 1-1 0,3 3 2 15,1 2-1-15,3 2 2 0,0 0 0 0,1 3-1 16,-1 0 1-16,-1-2-1 0,-2 1 1 16,-1-1-1-16,-4-1 0 0,-1-1 0 15,-4-3 1-15,-5-2 1 0,-5 2 0 16,-6-1 0-16,-5-2 1 0,-4 1 0 16,-4-3 1-16,-3 1-1 0,1-2-1 15,-1-3-6-15,3-3-7 0,1-2-17 16,2-1-21-16,3-2-16 0,3-2-133 0,3 0-145 15,4 2-337-15</inkml:trace>
  <inkml:trace contextRef="#ctx0" brushRef="#br0" timeOffset="-153044.81">11748 5590 479 0,'-2'-4'135'0,"-2"-1"3"0,-2-2-2 16,0 0-104-16,-5-3-10 0,-1-1-3 16,-4 1-5-16,-2 1-6 0,-2 3-3 15,0-1-1-15,-1 4 0 0,2 3 0 0,-1 2-2 16,2 2-1-16,4 4 0 0,0 1 0 16,1 2 0-16,1 1-1 0,3-1 0 15,2-1 0-15,2 3 0 0,3-1-1 16,2 0 1-16,2 0-1 0,2 2 1 15,3-1 0-15,2 3 0 0,2-3 1 16,2 0 2-16,2 0 0 0,-1-1 1 16,3 0 1-16,3 1 2 0,-3-1 0 0,1 0 0 15,-3 2-1-15,-1 0 1 0,-2-3-1 16,-3 0 0-16,-6-1 0 0,-1-2 5 16,-5 1 4-16,-3-1 4 0,-5-3 0 15,-6 2 1-15,0-3-2 0,-4 0 0 16,-2-2-6-16,-2 0-5 0,-2-2-3 15,3-1-2-15,0-4-1 0,0 0-4 16,1-1-8-16,1-6-14 0,5-2-12 0,2 0-12 16,3-4 146-16,6 3-271 0,2-4-142 15,6-1-384-15</inkml:trace>
  <inkml:trace contextRef="#ctx0" brushRef="#br0" timeOffset="-152809.91">11646 5334 550 0,'4'-2'155'0,"-3"1"15"0,-1 2-26 15,-1-2-88-15,1 2-13 0,-3 5-5 16,0 1 0-16,-1 6-11 0,-3 5-14 16,1 4-1-16,-1 5-1 0,-1 8 1 15,2 4-2-15,0 5-4 0,1 2-3 16,1 3-1-16,-3 7 0 0,0 3-5 0,-2-2-13 15,-1-5-25-15,-1 0-13 16,1-3-6-16,1-4-125 0,2-6-134 0,1-4-295 16</inkml:trace>
  <inkml:trace contextRef="#ctx0" brushRef="#br0" timeOffset="-152450.28">11968 5491 495 0,'10'-1'142'0,"-2"-1"7"16,-3 1-26-16,0 1-80 0,-4 3-7 0,-2 4 2 15,-5 5-8-15,0 4-11 0,-4 5-3 16,-2 5-1-16,-2 5 0 0,-3 1-1 15,1 2-2-15,-2-2-3 0,1 0-4 16,1-1-3-16,3-2-1 0,2-2 0 16,4-3-1-16,1-3 0 0,5-3-1 15,1-2 1-15,3-2-1 0,3-3 1 16,1 0 0-16,3 0 0 0,2-3 0 16,3 0 1-16,3-2 0 0,2-1 1 15,3-3 0-15,1-2-2 0,0 1-2 0,1-2-2 16,-2-1-12-16,-2-1-12 0,1 0-11 15,-2-2-128-15,-3 0-130 0,-2-5-319 16</inkml:trace>
  <inkml:trace contextRef="#ctx0" brushRef="#br0" timeOffset="-152240.78">12065 5652 701 0,'1'-2'167'0,"-1"4"1"0,1 5-109 16,0 4-10-16,1 4 2 0,2 9-9 16,-3 7-9-16,0 5-5 0,0 4 1 15,-1 1-7-15,-1 0-7 0,-1 0-9 16,-1-2-1-16,1-2-6 0,0 0-10 0,1-1-13 16,-1-1-33-16,0 4-140 0,-2-1-154 15,1 2-383-15</inkml:trace>
  <inkml:trace contextRef="#ctx0" brushRef="#br0" timeOffset="-151141.12">7773 5625 556 0,'0'-6'130'0,"-2"3"3"0,-2-3-67 16,-2 0-46-16,-1 0-6 15,-2 1-2-15,-3-1-2 0,-1 3-5 0,-3 1-3 16,0 2-2-16,-1 0 0 0,0 1 0 16,2 6 0-16,0 0 0 0,5 2-1 15,0 0 1-15,2 3-1 0,4 0 0 16,1 2-1-16,2-3 1 0,2 0 0 16,1 1 1-16,1-1 0 0,-2-1 0 0,0 0 0 15,0 1 1-15,-2-1 0 0,1-2-1 16,0 1 0-16,-1-1 1 0,2 0 2 15,0-3 3-15,0 0 3 0,0 0 2 16,3 1 2-16,-1 0 2 0,2-2 1 16,3 3-1-16,2 2-2 0,4-3-1 15,4 2-2-15,0 0-3 0,3-1-1 16,1 1-1-16,0-2-2 0,-1 0-1 16,-3 1-1-16,-2 1-1 0,-3 2 1 15,-2-2 0-15,-4-1 0 0,-1 1 0 16,-5 1 2-16,-3-1 0 0,-5-1 0 0,0 0 2 15,-5-1-1-15,-4 1 0 0,-1-3 1 16,-3 2-2-16,-3-3-3 0,-2-2-5 16,0-2-12-16,-2-1-9 0,1-4-8 15,0-1 14-15,2-4-141 0,2-3-122 16,1-4-296-16</inkml:trace>
  <inkml:trace contextRef="#ctx0" brushRef="#br0" timeOffset="-150920.15">7627 5412 652 0,'2'-3'157'0,"-1"0"10"16,0 2-106-16,-1 1-10 0,0 1-10 16,0 3-7-16,-1 5-9 0,1 5-4 0,1 5-9 15,-2 6-2-15,1 7-3 0,0 8 0 16,1 4 0-16,0 4 0 0,4 4-3 15,-2 2 0-15,3 3-7 0,1-2-13 16,1-4-16-16,-1 0-10 0,2-5-9 16,-2-3-5-16,0-5 47 0,0-7-168 15,-1-5-114-15,-1-3-299 0</inkml:trace>
  <inkml:trace contextRef="#ctx0" brushRef="#br0" timeOffset="-150308.21">8245 5532 565 0,'1'3'129'0,"-1"-1"5"15,-1 0-100-15,-2-1 10 0,0 2 0 0,-3 0-6 16,-4-1-4-16,-6 1-4 0,-2 2-4 16,-6-1 0-16,-4 2-19 0,-1-2-8 15,-3 1-5-15,2 3-3 0,3-1-3 16,3-1 0-16,5 0-1 0,5-1 0 15,3 0-1-15,4 0 3 0,5-1 3 0,3 1 2 16,3 0 1-16,2 4 1 0,2 1 2 16,2 2 4-16,1-1 1 0,0 2 2 15,0 1-1-15,-2 3 1 16,-2-2-1-16,0 2 0 0,-4-1-1 0,-2 3 0 16,-1-4-1-16,-1 1 1 0,-1-4-1 15,1-2-1-15,-1-4 1 0,1-2-1 16,0-3 4-16,2 0 3 0,0-3 1 15,2 0 1-15,1-4 0 0,0 1 2 16,4-3 0-16,3 2-2 0,2-3 0 0,4 2-2 16,0 4 0-16,4 1 1 0,4 3-1 15,-1 3 0-15,0 1 0 0,2 2-1 16,0 3 0-16,-2 0-1 0,-2 3 0 16,-3 2 0-16,-3 0-2 0,-4 0-1 15,-4 2 0-15,-6-1 1 0,-8-2 0 16,-6-1 0-16,-6 3 1 0,-6-4 0 0,-6 0 0 15,-6-1-1-15,-5 1-1 0,-1 0-11 16,-4 1-22-16,-2-2 98 0,0 1-247 16,-3-1-157-16,-1 1-429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1-20T16:26:49.41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3795 5525 372 0,'4'3'77'0,"0"2"1"16,-1-3-61-16,0 2-2 0,-2-2 5 16,-1 2 2-16,-3 0 1 0,-1-2 0 15,0 4-1-15,-1-2-6 0,-1 1-3 0,0 0 3 16,0-2 3-16,2 1 3 0,0-2 1 16,1-1 1-16,1 1 3 0,2-2 0 15,0 0-5-15,2 0-6 0,-1-1-2 16,4 1-1-16,3 1-1 0,1 0-3 15,2-1-2-15,3 1-1 0,2 0-1 16,3 0-1-16,2-1 0 0,2-1-1 16,2 0-1-16,0 1-1 0,3 1-1 15,1-1 0-15,3 1 0 0,1 2 1 0,1 0-1 16,2 0 0-16,3-1 0 0,3 1 0 16,0-2 0-16,0-2 0 0,4 0 0 15,0-4 0-15,3-1 1 0,2 1-1 16,0-1 0-16,1 0 0 0,5 1 0 15,-1-1 0-15,4 2 0 0,-1-2 0 16,1-1 0-16,0 2 0 0,1 0 0 16,2 2 0-16,0 1 1 0,0 0-1 0,2 1 0 15,0 0 0-15,1-1 0 0,2-1 0 16,-4-2 0-16,3-3 0 0,0 1 0 16,1-1 1-16,2-2-1 0,0-2 0 15,-1 1 0-15,3-3 1 0,1 1-1 16,0 1 0-16,-1 1 0 0,2 0 0 15,0 2 1-15,1-1-1 0,-2 4 1 16,1-2-1-16,-1 3 1 0,0-1-1 16,0 2 1-16,-1 2-1 0,-3 0 0 0,2 4 1 15,1-2-1-15,-2 3 1 0,-1-5-1 16,1-1 1-16,-2-1-1 0,3-4 1 16,2-1 0-16,0 0 3 0,-2-4 5 15,3 3 3-15,1-1 4 0,3 2 4 16,-3 1 1-16,0 3 1 0,0 3-3 15,0 0-4-15,-4 0-5 0,0 5-2 16,-1-1-5-16,-1 2-1 0,-2-2-1 16,-4 1-2-16,-2 0-4 0,-3-1-4 0,-5 0-9 15,-4 2-7-15,-2-3-7 0,-5 0-5 16,-3-2-15-16,-4-3-35 0,-1 1-68 16,-1-5-95-16,-6 0-229 0</inkml:trace>
  <inkml:trace contextRef="#ctx0" brushRef="#br0" timeOffset="14850.44">12865 5709 377 0,'1'-1'99'0,"1"-4"1"15,-1 0-30-15,1 0-41 0,2-1-10 16,-2-1-6-16,-1-1-1 0,1 0-3 16,-1 0-1-16,-1 1-1 0,-1-2 0 15,-1 1-2-15,1 1-2 0,-1 0 1 16,-3-1-1-16,2 0 1 0,0 1 1 0,-1 2 0 16,2 0 2-16,0 2 3 0,-2 0 2 15,4-1 2-15,-2 2 1 0,2 0-1 16,3-1 0-16,0-2-1 0,3 1-2 15,4 0-1-15,0-1 0 0,3 0-1 16,3-1 0-16,1 1 0 0,2-1-1 16,2 0 0-16,1-1-2 0,3 3-2 15,1 0-1-15,0-1-2 0,5 3 1 0,3 1-1 16,5 0-1-16,1 0 0 0,-3 1 1 16,3 0-1-16,2-2 0 0,0 2 0 15,-2-1 0-15,-1 0 0 0,0-1 1 16,8 0-1-16,2 0 0 0,1 1 0 15,-2-4 0-15,-1 3 0 0,3 2 0 16,0 2 1-16,-3-1-1 0,1-1-1 16,-3 1 1-16,3 4 0 0,4-2 0 15,-1 1 0-15,5 0 0 0,2 1 0 0,-3 0 1 16,1-1-1-16,10-2 0 0,-6-1 0 16,8 0 0-16,-2 0 0 0,3 1 0 15,3-1 0-15,-3 4 0 0,-9 2 0 16,4-2 0-16,-4 0 0 0,-2 2 0 15,-4 2 0-15,1 0 0 0,-1-3 0 16,3 2 0-16,-1 2 0 0,-5 0 0 16,0-3 0-16,-3-1 1 0,-2-1-1 15,3-1 0-15,2-2 0 0,3 0 0 0,-3-2 1 16,1 0-1-16,-1 1 0 0,4-1 0 16,-1 0 1-16,-6 1-1 0,-4 0 0 15,4 0 1-15,3 0-1 0,2 1 0 16,1-1 0-16,-3 1 0 0,4 1 0 15,2 0 0-15,0-1 0 0,-7-1 0 0,4-1 0 16,2 1 0-16,0 0 0 0,2-2 0 16,2-1 1-16,-2 3-1 0,5 0 4 15,-2 1 3-15,-1-1 2 0,5 0 1 16,-1 0 1-16,4 1 0 0,4-2 0 16,-2 0-4-16,1 1-3 0,4 1-1 15,3-1-2-15,-2 1 0 0,-1-2-1 16,0 2 0-16,2 1 1 0,-2 0-1 15,1-2 0-15,-2 0 0 0,0 2 0 0,-1 1 1 16,-1-2-2-16,-3 1 1 0,-1-1-2 16,-1 1-7-16,-4 2-6 0,1-3-8 15,-6 2 112-15,-6 0-240 0,-5-4-135 16,-8-2-374-16</inkml:trace>
  <inkml:trace contextRef="#ctx0" brushRef="#br0" timeOffset="39864.08">4231 5546 416 0,'-1'-12'111'0,"1"2"3"0,-3 2-21 15,-2 1-49-15,-1 2-8 0,-2 0 1 16,1 0-2-16,-1 1-4 0,-1-2-2 15,1 1-6-15,-1 0-6 0,1 0-3 16,2 1-7-16,-1-1-2 0,2 0 0 16,0 1-2-16,1-1-1 0,3 1-2 15,0 2 0-15,-1 0 0 0,2 2-2 0,2 0 0 16,0 4-1-16,2-1 0 0,1 3 1 16,0 0-1-16,4 1 0 0,3-2 1 15,3 4 1-15,4-4 0 0,5 1 0 16,4-2 0-16,6-2 0 0,3 2 2 15,2-3-1-15,4-2 2 0,2 1-1 16,3 1 2-16,2-3-1 0,5-1 0 0,5 1 0 16,5-1 0-16,3 0 0 0,3-2-1 15,2 0 0-15,5 0-1 0,1 3 1 16,1-3-1-16,-1 1 0 0,3 1 1 16,1 1-1-16,-2 1 0 0,2-2 1 15,0-2-1-15,0 1 0 0,3-3 1 16,0 4-1-16,2-2 0 0,2-2 1 15,1-1-1-15,0 1-1 0,3 1 2 0,-1 1-1 16,3-1 0-16,1 2 1 0,-3-3-1 16,1 4 1-16,1 3 0 0,-1 1-1 15,0 0 1-15,-2 0-1 0,-2 0 0 16,-1 5 1-16,0-2-1 0,-1 3 1 16,-4-4-1-16,3 1 0 0,-5 0 1 15,4 1-1-15,-1-4 0 0,0 0 0 16,-3 0 1-16,2 2-1 0,-3-3-2 15,4 2 3-15,-4-2 1 0,-1 5-1 0,-2 1 1 16,-2-2 0-16,-4 1 0 0,-4 1 1 16,-3 0 0-16,-5 2 1 0,-2-2-1 15,-4 2 1-15,-4-1-1 0,-4 2 1 16,-4-1-1-16,-4-2-1 0,-7 0-1 16,-7-1 0-16,-4-3-1 0,-6 3 0 15,-4-4-1-15,-7-1 1 0,-2 0 0 16,-2 2-1-16,-4-1 1 0,-6 0 0 0,-4-3-1 15,-7 1 1-15,-4 1 0 0,-5 1-1 16,-8-3 2-16,-4 0-1 0,-2-1 0 16,-6 6 1-16,-1-1 0 0,-5-1 0 15,-7 0 1-15,1-1-2 0,-5 1 2 16,-4-1-1-16,-2-2-1 0,-2 0 1 16,-2-2-1-16,-2 1 1 0,-1 0-1 15,-1-3 0-15,4 2 0 0,-1-1 0 16,1-1 0-16,2 1-1 0,3-1 0 0,2 1 0 15,3 0 0-15,3 2 0 0,3 0-1 16,8 2 0-16,5-1-1 0,5 2-2 16,7 3-5-16,7-2-6 0,8 1-5 15,6-1-7-15,7 2-1 0,9 1-19 16,13-1-99-16,9 0-104 0,12-2-257 16</inkml:trace>
  <inkml:trace contextRef="#ctx0" brushRef="#br0" timeOffset="85011.65">4282 8309 414 0,'13'-22'114'0,"-2"2"7"0,-6 7-46 16,-1 2-10-16,-5 5-8 0,-3 1-7 15,0 3-6-15,-3 1-5 0,0-1-6 16,-1 0-6-16,-2-1-9 0,1 1-4 16,2 1-4-16,0 0-5 0,2-1 0 15,0 0-1-15,1-1-1 0,2 2-1 0,0 0-1 16,2-1-1-16,-2 1 0 0,2 1 0 15,0 0-1-15,0 0 0 0,0 1 0 16,0 3-1-16,-1 2 1 0,1 2 0 16,0 1-1-16,-1 3 2 0,2 4 0 15,-1-3-1-15,1 1 1 0,3-1 0 0,0 0-1 16,4 0 0-16,1 0 0 0,2-2 0 16,2 1 0-16,2-1 0 0,3 1 1 15,-1-2 0-15,3 1 1 0,1-4 0 16,2 2 1-16,1 0 0 0,1-2 0 15,3 0 0-15,4 0 0 0,3-1 0 16,2 1-1-16,5 3 1 0,1-3-1 16,4 0 0-16,1 0 0 0,3 0-1 15,-1 0 1-15,4-3-1 0,2-2 1 0,2 3-1 16,4 0 1-16,2-1-1 0,1 2 0 16,3-1 0-16,-3 1 0 0,1-1 0 15,-1 1 0-15,-2-2 0 0,-1 1 0 16,1-2 0-16,-2 1 0 0,4 3 0 15,-3-2 0-15,-1 0 0 0,4-1-1 16,-1-1 1-16,0 1-1 0,0-2 1 16,0 1-1-16,-1-1 1 0,-2 2-1 0,-2-1 1 15,0 0 0-15,-3-1 0 0,1-1 0 16,0-3 0-16,0-2 1 0,1-1-1 16,2 0 0-16,-2-3 0 0,1 0 0 15,-1-1 1-15,-2 0-1 0,0 2 0 16,-2 0 1-16,-1 0-1 0,0 3 1 15,-5-1-1-15,-2 4 1 0,-1-2 0 16,-5 1 0-16,-2 1 0 0,-2 0 0 0,-2 1 0 16,0 0-1-16,-2 0 1 0,1 1-1 15,2 0 1-15,2-2-1 0,0 1 0 16,1-5 0-16,-1 0 0 0,4-3 0 16,-1-1 0-16,0 0 0 0,0 0 0 15,1 0 0-15,0 0 0 0,0 4 0 16,3-2 1-16,0 2-1 0,4 2 0 15,0-1 0-15,4-2 1 0,-3 3-1 16,4 0 1-16,0 2 0 0,1 1 0 0,0 1 2 16,0-1 3-16,2 1 3 0,2-1 2 15,2 1 1-15,-2 0 2 0,2 1 0 16,3-2-1-16,2 0-2 0,3 1-2 16,3-2-2-16,4-1-1 0,1 2-1 15,4-1-1-15,3 0-1 0,0 2 1 16,1-2-1-16,3 1 0 0,-1 1-1 0,5 0-1 15,-1 2 1-15,1-1-1 16,0-2 0-16,-2 3-1 0,-1 2 1 0,0-1 0 16,-3 1-1-16,-3 2 0 0,-2-3 0 15,-2 3 0-15,-2-2 0 0,-4 3-1 16,-3 0 0-16,-5-1-2 0,-5 1-10 16,-5 4-22-16,-7 1 80 0,-7 4-226 15,-6-4-153-15,-13-4-410 0</inkml:trace>
  <inkml:trace contextRef="#ctx0" brushRef="#br0" timeOffset="119111.14">15551 8816 539 0,'0'3'142'0,"0"1"8"0,1-4-65 16,-1 0-20-16,1 0-5 0,0 2-4 16,-1-1-4-16,0-1-10 0,0-1-5 15,-1 1-6-15,1-1-6 0,0 0-3 16,-1-1-4-16,0 0-5 0,1 2 2 15,0 2-2-15,0-2-1 0,0 0 1 16,-1 2 1-16,0-1 1 0,-2-1 1 0,-1 0 1 16,-2 0-3-16,-2-1-1 0,-2 1-3 15,-4-2-4-15,-4 3-3 0,0 0-1 16,-4 3-3-16,-1 3 1 16,0 3-2-16,0 3 1 0,2 4-1 0,1 1 0 15,-1 4 1-15,2 3-1 0,3 0 0 16,3 1-1-16,5 2 0 0,6-1 0 15,7 2-4-15,8-1 1 0,7-3-1 16,6 3-1-16,6-7-1 0,6-1-2 16,-3-4-6-16,3-8-4 0,4-2-12 0,-4-8-13 15,-2-5-14-15,-1-5-12 0,-4-8 49 16,0-3-170-16,-2-6-129 0,-1-7-321 16</inkml:trace>
  <inkml:trace contextRef="#ctx0" brushRef="#br0" timeOffset="120266.72">15871 8469 725 0,'-3'-11'182'0,"0"4"5"0,1 6-104 0,1 5-16 15,0 4-11-15,-2 7-11 0,0 3-9 16,-2 8-6-16,1 7-5 0,0 8-5 16,-2 5-5-16,0 3-5 0,2-1-5 15,0 3-3-15,0-3-11 0,1-1-2 16,0-1-6-16,2-4-2 0,1-4-1 15,2-3-1-15,0-4 1 0,1-6 10 16,2-5 2-16,-2-6 5 0,3-4 3 0,-2-6 4 16,0-5 2-16,2-5 1 0,-1-8 0 15,2-3 0-15,2-6 0 0,0-5-1 16,3-1-2-16,1 2-2 0,0 2 1 16,1 7 1-16,-1 4 1 0,0 5 2 15,1 5 0-15,1 7 1 0,-1 1 0 16,-1 6-1-16,2 2-2 0,2 3-2 15,-1 4 0-15,1 3-1 0,-1 0-1 0,1 2 1 16,1-3-2-16,3-2 1 0,4 0-1 16,5-4 0-16,2-1 0 0,3-6 0 15,3-3 1-15,0-3 0 0,-2-4 1 16,-3-3 1-16,-3-2 0 0,-6-5 1 16,-3-3 0-16,-6-1 1 0,-6-4-2 15,-4-1-1-15,-7-2-1 0,-4-2-1 0,-6 2-1 16,-5 3-3-16,-1 5-1 0,-3 4 0 15,-2 5 0-15,1 6 1 0,2 5 0 16,3 6 0-16,1 4 1 0,2 2 1 16,6 0 0-16,4 5 1 0,4-1-1 15,2-2 0-15,5-4 2 0,4-3 0 16,3-2 0-16,3 0 1 0,3-7 1 16,1 0 1-16,1-3 0 0,0-1 0 15,-1-1 0-15,-3 1 0 0,-1-5 0 16,-5 3-1-16,-2-1 0 0,-4 3-1 15,-1 0-1-15,-2-1-2 0,-1 2-2 0,-2 3 0 16,0 0-1-16,0 0 1 0,1 2 0 16,-1-1 0-16,1 3 2 0,1-3 1 15,3 0 0-15,1 1 1 0,3-3 1 16,3-2 0-16,4-2 1 0,0-3 2 16,4-1-1-16,2-2 1 0,2-1 1 15,1 1 0-15,-1 0 0 0,0 2 0 16,-2 3-2-16,-2 2 0 0,-5 3-1 0,-3 3-2 15,-3 1-2-15,-5 2-1 0,0 2-1 16,-3 1 0-16,-1 1 0 0,0 0 1 16,-3 0 1-16,2 0 1 0,0-2-1 15,0-3 2-15,1 0 1 0,-1-4 3 16,2-2 3-16,0-3 3 0,1-2 1 16,1-5 3-16,1-3 0 0,1-3 0 15,4-6-2-15,2-2-4 0,2 0-2 0,3-3-2 16,1 0-3-16,3 2-2 0,1 5 0 15,-2 1-2-15,4 6 0 0,1 1-2 16,1 4-2-16,1 4-6 0,0 2-5 16,1 0-6-16,2 3-5 0,0 0-3 15,-2 3 1-15,-1-2 1 0,0 1 7 16,-5 3 5-16,-1-3 6 0,-6 0 6 16,-3-1 6-16,-4-2 10 0,-3 1 7 0,-6-1 4 15,-3-3 2-15,-6-1 0 0,-1-2 1 16,-5 1-3-16,-4 0-8 0,-1-1-8 15,-1 2-4-15,-1 3-1 0,1 3-2 16,1 5 0-16,1 3-2 0,5 0-2 16,2 2-2-16,4-1-3 0,6 1-1 15,6-3 1-15,4 1 1 0,7-2 1 0,1-2 3 16,2 0 2-16,3 1 5 0,1-5 0 16,-1-2 2-16,2-1 0 0,-1-2 3 15,0-3 1-15,0-1 3 0,-2-3 0 16,-3 1 1-16,-3 2 0 0,-4-3 0 15,-1 4-2-15,-5-1-4 0,-1 4-4 16,-3 3-1-16,-3 3-2 0,0 6 0 16,-2 2-1-16,0 3 0 0,0 1 1 15,1 0-3-15,5 2-5 0,4-3-10 0,4-1-12 16,3-6-25-16,4 1-20 0,4-3 161 16,4-5-289-16,2-4-157 0,4-2-418 15</inkml:trace>
  <inkml:trace contextRef="#ctx0" brushRef="#br0" timeOffset="120958.33">17796 8989 584 0,'4'-10'183'0,"-4"1"3"0,-6-1-10 0,-6 3-98 15,-7 4-16-15,-4 1-17 0,-2 1-16 16,-4 4-12-16,0 4-2 0,-1 6-3 16,2 2-4-16,5 4-2 0,3 1-4 15,4 6-2-15,6-3-5 0,6-2-7 16,9-1-7-16,5-2-3 0,6-2-5 15,4-5-2-15,3-2-5 0,5-4 1 0,2 0 4 16,2-4 7-16,-2-3 3 0,1-3 4 16,-1-2 4-16,-1-4 7 0,-3-5 5 15,-1-3 4-15,-4-7 1 0,-1-5 3 16,-1-4 3-16,-2-6 4 0,1-7 2 16,-4-7 1-16,0-3 2 0,-2-3 1 15,0 4 2-15,-2 4 3 0,-1 8 2 16,-2 9 3-16,-2 13-1 0,-2 10-2 15,0 9-1-15,-5 11-4 0,0 7-3 0,-3 7-6 16,-4 9-5-16,-2 9-2 0,-3 6-1 16,-1 5-1-16,-2 1-2 0,1-2-1 15,1 3-1-15,4-3 0 0,4-3-10 16,4-3 1-16,5-3-5 0,6-4-2 16,7-1-2-16,6-4 0 0,5-6-1 15,8-5 10-15,3-5-1 0,6-4 5 16,2-2 3-16,2-6 3 0,0-5 2 15,-4-3 1-15,-5-5 2 0,-1-1 3 0,-8-3 2 16,-6-4-1-16,-6 1 1 0,-5 0-3 16,-4 2-1-16,-6 1-4 0,-5 0-3 15,-5 7-2-15,-5 2-2 0,-2 3 0 16,-2 3-1-16,-1 4 1 0,1 0 0 16,2 4 0-16,4-3-2 0,7 3-1 15,4-1-2-15,3 1-1 0,7-1 0 0,5 0 0 16,6 2 2-16,3 0 1 0,2-1 3 15,2-1 1-15,1 2 1 0,1-1 0 16,-2 1 0-16,-1-2 1 0,-4 0-1 16,-3 0-1-16,-3-3 1 0,-3 1-2 15,-4-1 0-15,-2 0-1 0,-5-2-2 16,-2-1-1-16,-1 0 0 0,-1 2 1 16,0-2 0-16,-1-1 3 0,-1 0 2 0,2-1 4 15,0-1 3-15,1 0 1 16,0-3 0-16,2 0 0 0,2-1-1 0,2-3-1 15,4-2-3-15,3-3-1 0,3-2-8 16,0-3-13-16,0-5-14 0,1-2-30 16,-4-2 142-16,-3-7-293 0,-8-1-176 15,-6-3-456-15</inkml:trace>
  <inkml:trace contextRef="#ctx0" brushRef="#br0" timeOffset="121133.4">17685 8616 756 0,'19'8'198'0,"16"-4"6"16,15-6-94-16,17-2-44 0,15-1-6 15,14-4-14-15,3-2-18 0,3 2-10 16,2 1-9-16,-4-2-21 0,-5-2-37 16,-6 3-150-16,-11 0-16 0,-11 2-146 0,-7 0-298 15</inkml:trace>
  <inkml:trace contextRef="#ctx0" brushRef="#br0" timeOffset="121510.46">19383 9123 719 0,'-1'12'178'0,"2"-4"7"0,4-2-111 16,1-1-9-16,7-1-6 0,4-5-14 0,5 0-13 15,5-1-7-15,6-4-7 0,4-2-7 16,3 2-7-16,3-3-18 0,0-1-25 16,3-2 129-16,-2 1-293 0,-2-1-178 15,-6-1-487-15</inkml:trace>
  <inkml:trace contextRef="#ctx0" brushRef="#br0" timeOffset="122138.42">20740 8942 590 0,'14'0'140'0,"1"0"5"16,1-2-90-16,-1-2-4 0,-2-3 6 15,-3-2 1-15,-1-1-7 0,-4-4-2 16,-3-1-3-16,-4-3-7 0,-7-1-12 16,-7 0-13-16,-5-2-5 0,-5 4-2 15,-6 3-4-15,-3 3-4 0,-2 6-1 0,1 2 1 16,2 5 0-16,2 4 0 0,2 4 0 15,7 2-1-15,6 3-1 0,7 0 1 16,7 4 0-16,7 0 0 0,6 2 0 16,6 2 2-16,4 2 0 0,6 2 0 15,2-1 0-15,1 5 1 0,1-2-1 16,-4-1 0-16,-3 0-1 0,-3-4-1 16,-7 0-1-16,-7-1-1 0,-8-4-2 15,-4-2 0-15,-7 0-1 0,-5-5 1 0,-6-1 0 16,-2-5 2-16,-2-4 2 0,2-6 3 15,0-5 4-15,5-3 4 0,5-3 3 16,5-4 2-16,6-1 2 0,9-2-2 16,4 1 0-16,9-1-4 0,7-2-3 15,8 0-3-15,3 0-2 0,5 2-5 16,3 1-7-16,3 1-10 0,-2 2-22 16,-3 2-15-16,-2 3-141 0,-2-1-150 0,-3-5-357 15</inkml:trace>
  <inkml:trace contextRef="#ctx0" brushRef="#br0" timeOffset="122377.93">21545 8487 700 0,'10'11'179'0,"0"3"7"0,-3 0-115 16,1 7-19-16,-2 3 5 0,-2 8 1 15,-3 6-2-15,-1 3-30 0,-2 4-6 16,-3 3-5-16,0-1-4 0,-4-1-8 16,0 0-7-16,0-4-8 0,-2 0-9 15,0-1-12-15,-1-3-19 0,-2-1-20 16,2-4-6-16,1-2 2 0,2-5-70 16,0-6-38-16,2-6-97 0,3-3-194 15</inkml:trace>
  <inkml:trace contextRef="#ctx0" brushRef="#br0" timeOffset="122572.93">21468 9180 359 0,'9'-33'190'15,"2"-3"-67"-15,1-2-25 0,1 1-24 16,0 8-7-16,2 6 5 0,-1 5-8 16,2 6 0-16,2 5 3 0,-1 3-13 0,3 6-12 15,1 2-8-15,0 3-7 16,1 4-8-16,-3 2-6 0,1 3-4 0,0 1-3 16,-4 0-3-16,-4 4-1 0,-2-3-1 15,-3 1-2-15,-8-3-4 0,-7 1-1 16,-5-2-1-16,-6 0-5 0,-3-3-9 15,-5-2-13-15,-3-2-21 0,3-4-2 16,2-1-136-16,3-7-141 0,3-2-329 16</inkml:trace>
  <inkml:trace contextRef="#ctx0" brushRef="#br0" timeOffset="122722.1">21879 8930 635 0,'20'15'165'16,"-3"2"6"-16,-3 5-99 0,-5 2-22 15,-1 1-3-15,-4 0 1 0,0-1-25 16,-2-4-11-16,-2-3-6 0,1-4-1 0,-1-6-14 16,2-1-28-16,3-4 22 15,1-2-162-15,3-3-142 0,0-3-358 0</inkml:trace>
  <inkml:trace contextRef="#ctx0" brushRef="#br0" timeOffset="122867.81">21979 8801 662 0,'-11'-14'171'0,"0"2"6"0,2-1-108 16,1 3-19-16,5-3-3 0,1-1-9 15,3-4-4-15,0-2-52 0,4-2-26 16,0-2 14-16,2 0-152 0,-1-3-140 16,4 2-330-16</inkml:trace>
  <inkml:trace contextRef="#ctx0" brushRef="#br0" timeOffset="123026.99">22152 8427 638 0,'16'10'149'0,"-1"5"-11"0,-3 7-76 0,0 8-3 16,-1 5 0-16,-3 6-9 0,1 6-5 15,0 1-3-15,-1 2 11 0,-2 0-33 16,0-3-7-16,-1-1-7 0,1-6-1 16,-3 1-9-16,-1-3-16 0,0-3-29 15,-1-2-15-15,-2-3-128 0,0-3-145 16,-2-3-336-16</inkml:trace>
  <inkml:trace contextRef="#ctx0" brushRef="#br0" timeOffset="123374.36">22133 8840 657 0,'21'-12'157'0,"8"1"10"15,5 0-115-15,6 4-2 16,5 1 1-16,3 3 1 0,3 1-2 0,1 3-14 15,2 2-8-15,-3 1-4 0,-1 2-6 16,-6 0-5-16,-6 3-4 16,-7 0-4-16,-7-1-3 0,-10-1-5 0,-10 1-5 15,-8-1-1-15,-10-1 0 0,-8 1-1 16,-8-1 2-16,-4 1 1 0,-3-1 3 16,-1 2 4-16,4-1 0 0,5 0 0 15,7-1 0-15,8 3 1 0,9-1 2 0,7 3 0 16,8 2 1-16,7 4 0 0,5 2 1 15,3 1 0-15,4 6-1 0,-1-2-1 16,0-1-1-16,-5-1-1 0,-5-4-1 16,-7-1-2-16,-6-1-4 0,-9-6-1 15,-8 0 1-15,-8-3-6 0,-8 0-11 16,-7-5-16-16,-5 0-16 0,-3-3 27 16,-6-3-158-16,-4-4-142 0,-2-2-328 0</inkml:trace>
  <inkml:trace contextRef="#ctx0" brushRef="#br0" timeOffset="123641.9">20031 9429 654 0,'69'7'172'16,"22"0"5"-16,22-4-96 0,21 3-18 16,20 2-4-16,17 2-18 0,8 2-18 15,10 3-10-15,7-1-4 0,0 9-6 0,2 0-2 16,-2 0-1-16,-10 4-4 0,-8 2-26 16,-10-1 43-16,-19-2-198 0,-17-5-156 15,-21-4-408-15</inkml:trace>
  <inkml:trace contextRef="#ctx0" brushRef="#br0" timeOffset="155802.91">15388 6341 373 0,'-5'2'110'0,"2"0"5"0,2-2-23 15,-1 0-41-15,2 0-6 0,0-2-6 16,1 1-6-16,-1-1-4 0,0 1-2 15,0 1-1-15,1 0-1 0,-2 0-1 16,1 0-4-16,-1-1-1 0,2 5-3 16,-2-3-3-16,1-1-3 0,0 2-3 15,-1 0-1-15,1 3-1 0,-2 5-1 0,-1-1-1 16,0 5 0-16,0 4 0 0,0 0 0 16,-1 3 0-16,-1 0 0 0,-1 0-1 15,1 1-1-15,0-2 0 0,0 1-1 16,-1 0 1-16,0 1-1 0,-1-2 1 0,-3-2-1 15,1-2 0-15,-2-2 0 0,2-1 0 16,7-1-1-16,-5-3 1 0,8 0 0 16,6-1 0-16,0 0 1 0,3-3 1 15,1 1 2-15,-4-2 0 0,6 0 0 16,-5-1 1-16,1-2 1 0,4 0 0 16,1 1 0-16,3-1-1 0,5 1 0 15,0-1 0-15,6 2-2 0,0 0 0 16,3 2-1-16,-3-1-2 0,0 1 1 15,3 2-1-15,7 0 0 0,3-2 1 0,5 4-1 16,4-3 1-16,4 2-1 0,8-1 1 16,-3-1-1-16,4 0 1 0,6-1 1 15,5 1 3-15,4-3 1 0,4 3 1 16,1 2 1-16,12-2 1 0,2 1 1 16,-1 1-3-16,3-3-2 0,5 2-1 15,5-3 0-15,4 3-2 0,1 0 0 16,5-1 1-16,4 1 0 0,1 1 1 0,0 3-1 15,-1-1 0-15,6 0 0 0,-1 0-1 16,-1-1-1-16,-1-3 0 0,5 0-1 16,-1 3 0-16,-1-4 0 0,-2-4 0 15,4 1 0-15,-1 4 0 0,0-5 0 16,-3-2 0-16,3-2 0 0,-1 5 0 16,-2-2-1-16,-4-2 1 0,2-2 0 15,-4 9 0-15,-5 0 0 0,-3-4 0 0,-2-1 0 16,-5 6 0-16,-9 1 1 15,-11 0-1-15,-6-5 0 0,-8 3 1 0,-9 1-1 16,-10-2 0-16,-12 0 1 0,-7-3-1 16,-9 0 2-16,-6 0 2 0,-8-2 3 15,-5 0 4-15,-2 0 1 0,-3-4 0 16,-2-1-1-16,-3-3-1 0,2-2-3 16,-3 1-3-16,-1-5-4 0,0-2-1 0,-2 0 1 15,0-1-1-15,2-5 1 0,-2-6 1 16,2-7-2-16,0-5 0 0,2-6-2 15,2-6-1-15,4-6-1 0,1 2 0 16,3 0-1-16,1 5 1 0,2 0 2 16,-1 6 0-16,0 5 2 0,-2 6 1 15,-2 4 1-15,1 6 1 0,-2 5 0 16,-1 5 1-16,-1 5 0 0,0 3 0 0,-2 5 1 16,-2-1-1-16,-3 3 0 0,-1 0 0 15,-5 2-1-15,-4-3 0 0,-3 3-1 16,-4 0-1-16,-5 1 1 0,-4 0-1 15,0-1 0-15,-6-1 1 0,-3 2 0 16,-6-2-1-16,-6-1 1 0,-4-1 0 16,-6 2 0-16,-8 0 0 0,-5-3 0 15,-10 2 0-15,-5 0-1 0,-8 3 0 0,-3 3-1 16,-11-3 1-16,-4 3 0 0,-9 2-1 16,-1 1 1-16,-6 3 0 0,-4-3 1 15,-4 1-1-15,-3-1 1 0,-1 2-1 16,-1-3 0-16,0-1 0 0,1-3-1 15,2 2 0-15,2-5 0 0,1-1-1 16,2-3 1-16,3 3-1 0,-2 0 1 16,2-6 0-16,2 4 0 0,2 2 0 15,5 4 0-15,0-3 1 0,4 2 0 0,4 0 0 16,4 6 0-16,1-2 0 0,-1-4 1 16,8 2-1-16,5 4 0 0,5-2 0 15,3-2 0-15,5-3 1 0,1-2-1 16,13 4 0-16,0-1 0 0,4-3 0 15,5-4 0-15,-2 3-1 0,9 1-1 16,6 4 1-16,1-4-1 0,0-5 0 16,4 2 0-16,1 1 0 0,5-2 0 0,-1 2 1 15,4-2 0-15,5-1 0 0,4 4 1 16,5-1 0-16,8 1 0 0,6 0 0 16,4 0 0-16,3 0 1 0,1 0 0 15,2 0-3-15,1 1-3 0,-1 0-4 16,0 0-8-16,1-2-7 0,0 2-16 15,0 0-16-15,3-1-133 0,-2 0-137 16,7-11-337-16</inkml:trace>
  <inkml:trace contextRef="#ctx0" brushRef="#br0" timeOffset="159401.84">19908 6268 502 0,'-2'-1'147'0,"1"1"9"0,1 0-8 0,0-1-88 16,0 0-9-16,0-2-4 0,0 3-7 15,0-1-6-15,0 0-7 0,0 2-5 16,1 1-2-16,-1 5-1 0,0 4-2 15,1 5-3-15,1 6-2 0,0 5-1 16,0 7-1-16,-2 8-2 0,-2 5-2 16,0 6-2-16,1 2-1 0,0 4-2 15,0 2 0-15,0 0-1 0,0-6-1 0,1-4-3 16,0-6-2-16,-1-5-3 0,-1-5-9 16,-2-6-20-16,2-6-18 0,0-6-5 15,2-2-130-15,1-4-137 0,-1-9-320 16</inkml:trace>
  <inkml:trace contextRef="#ctx0" brushRef="#br0" timeOffset="160189.29">20530 5754 560 0,'4'-3'139'16,"0"-3"6"-16,-1 0-65 0,0-2-41 0,-1-2-6 15,-1-1-2-15,-2-2-3 0,0 0-4 16,-3-1-5-16,-2-2-2 0,-3 0-2 15,-3-1-2-15,-2 0-3 0,-3 2-4 16,0-1-2-16,0 3-1 0,1 1-2 16,0 4 0-16,-1 3-1 0,2 5 0 15,1 5 0-15,-1 4 0 0,0 2-1 16,2 3 0-16,3 4 1 0,4 3 0 16,4-1 0-16,3 1 1 0,5 1-1 15,1 1 1-15,1 1 0 0,2 2-1 16,1-3 0-16,0-3 0 0,0 4 0 0,-2-3 0 15,-1 0-1-15,-2-3 0 0,-4-2 0 16,-4-1 0-16,-6 0 1 0,-4-4 0 16,-5-2 0-16,-5-3 2 0,0-1 0 15,-2-5 1-15,4-5 0 0,0-1 2 16,6-3-1-16,5-6-1 0,8-4 0 16,7-3-1-16,5-2 0 0,6 0-2 0,7-3-1 15,3 2 0-15,2 4 0 0,-3 4 1 16,2 2-1-16,-1 1-2 0,-3 3-5 15,-2 0-19-15,0 0-13 0,-1 1-98 16,0-3-32-16,-3-2-114 0,2 0-236 16</inkml:trace>
  <inkml:trace contextRef="#ctx0" brushRef="#br0" timeOffset="160564.28">20721 5464 533 0,'0'3'144'0,"-1"0"8"0,-1 2-15 15,-1 2-94-15,0 5-8 0,0 4-2 16,0 5-4-16,1 2-9 0,-1 2-8 16,1 4-5-16,1 1-3 0,-1-1-2 15,1 2-2-15,0-2 0 0,-3 0-1 16,2 0-1-16,0-5-1 0,1-1-1 0,0-5 0 16,0-2-1-16,1-5 1 0,1-5-2 15,-1 0-2-15,1-3 0 0,0-5 1 16,1-4 0-16,2 0 0 0,1-6 2 15,2-4 2-15,4-2 5 0,2-4 2 16,3 1 1-16,4 0 0 0,2 4 1 16,0 1 4-16,1 8 2 0,-3 2 1 15,-1 6 1-15,-2 5 0 0,-4 1-1 16,-3 4-1-16,-3 5-3 0,-2 0-4 0,-3 2-1 16,-3 3-3-16,-3 0 1 0,-3-1-1 15,-3 0 1-15,-4-1-1 0,-5-1 1 16,-2-4-1-16,-5-2-1 0,-1-2 0 15,-1-4-9-15,1-1-13 0,0-7-17 16,3 0-135-16,1-8-139 0,0-6-345 16</inkml:trace>
  <inkml:trace contextRef="#ctx0" brushRef="#br0" timeOffset="163186.1">18645 6318 463 0,'0'1'128'0,"-1"-1"6"15,0 0-22-15,-1 0-58 0,-1-2-8 16,1-1-2-16,1 0-4 0,-1-1-4 15,1 3-3-15,1-1-2 0,1 0-5 16,-1 0-5-16,0-1-4 0,1 3-3 0,-1 0-4 16,1 2-4-16,-1 4-4 0,1 4-1 15,0 6 0-15,-1 7 0 0,0 4 0 16,-2 4 1-16,0 6-1 0,-1 8 1 16,-2 1 0-16,0 4 0 0,-1 4-1 15,1 0-1-15,-1-1-3 0,1-3-5 16,-1-7-6-16,2-6-7 0,0-7-8 15,0-8-9-15,2-6-8 0,1-6-1 16,0-3-121-16,2-7-117 0,3-6-287 0</inkml:trace>
  <inkml:trace contextRef="#ctx0" brushRef="#br0" timeOffset="163444.84">18922 5928 589 0,'0'1'142'0,"0"0"10"16,0 0-75-16,0-1-34 0,1 3-8 16,-1-1-7-16,0 3-4 0,0 3-5 15,0 2-8-15,-1 0-6 0,-1 2-1 16,-1 2 0-16,-1 4-1 0,1-2-4 0,0-1-17 15,0 1-11-15,0 1-7 0,3 1 19 16,-1-3-147-16,2-4-123 0,2-1-297 16</inkml:trace>
  <inkml:trace contextRef="#ctx0" brushRef="#br0" timeOffset="163737.72">19195 5791 611 0,'1'0'142'0,"-1"0"2"0,-1 2-98 16,-3 4-18-16,-2 3-7 0,-2 5-5 15,-5 3-5-15,-1 6-5 0,-2 3-3 16,-1 1-1-16,2 0-1 0,2 0-3 16,3-3-4-16,5-3-1 0,4-3-1 15,7-1 0-15,0-1 1 0,4-2-1 0,1-2 2 16,0-3 5-16,-1-1 4 0,0-3 4 15,-2-1 7-15,-3-2 4 0,-1-1 4 16,0-3 3-16,-3 0 1 0,-1-4-3 16,-1-1-9-16,-4-2-11 0,0-1-16 15,-2-1-15-15,-1 1 71 0,-1-1-210 16,-1 1-137-16,1 1-360 0</inkml:trace>
  <inkml:trace contextRef="#ctx0" brushRef="#br0" timeOffset="164085.49">19468 5707 643 0,'2'10'147'0,"-2"2"4"0,-3 5-110 0,-2 5-11 16,0 3-5-16,-2 4-4 0,-2 2-6 15,2-1-6-15,-1 0-4 0,2-4-5 16,0-3-7-16,1-1-5 0,1-1-3 15,1-2-1-15,1-5-2 0,1-3 0 16,1-1 1-16,0-3 6 0,0-2 4 16,2-5 5-16,0-4 2 0,2-3 1 15,2-3 1-15,3-2 1 0,3-2 1 16,3 0-1-16,2 1-2 0,1 2 1 16,1 5 4-16,1 4 2 0,-3 0 3 0,1 4 2 15,-4 0 2-15,-1 2 0 0,-2 3-2 16,-2-4-3-16,-3 2-2 0,-4 3-4 15,-4 2-2-15,-3-1-3 0,-5 1-2 16,-3-1-4-16,-6 1-7 0,-4 1-8 16,-4-3 0-16,0-5-133 0,-3-1-122 0,-3-2-307 15</inkml:trace>
  <inkml:trace contextRef="#ctx0" brushRef="#br0" timeOffset="164934.4">17508 6346 173 0,'0'-4'60'0,"0"1"9"15,0 0-1-15,-1 1-16 0,0-2 3 0,-1 2 2 16,1 0-2-16,0 1-2 0,1 2-4 15,0-2-2-15,0 0-5 0,0 2-5 16,1-2 0-16,0 1-1 0,1 0-2 16,-1 0 2-16,0 1 1 0,1 0 1 15,-1-2 0-15,0 4-1 0,1 0-5 16,-1 2-4-16,2 4-3 0,-1 7-4 16,0 3-4-16,0 8-4 0,-2 7-2 15,0 5-2-15,0 7 0 0,-2 5-5 16,-2 1 1-16,-2 5-8 0,1-1-21 0,0-3-23 15,1-2 23-15,0-7-160 0,2-3-142 16,2-8-350-16</inkml:trace>
  <inkml:trace contextRef="#ctx0" brushRef="#br0" timeOffset="172585.74">20723 6265 505 0,'2'6'115'0,"1"0"1"0,-3-4-80 16,1 1-13-16,-1-1-3 0,0 2-2 15,1-4 0-15,-2 2 2 0,2-3 4 16,0 1 2-16,2-4 3 0,2-3 0 16,0-4 0-16,2-2-3 0,0-6-3 15,0-4-5-15,1-7-5 0,-3-5-5 16,2 0-2-16,-2-4-2 0,0-6-2 16,-2-8-1-16,0-6-1 0,4-4 1 15,-1-6-1-15,2-7 1 0,0-3 4 0,3-3 3 16,4-2 7-16,0 4 3 0,-3-5 1 15,0 7 4-15,3 2 2 0,-2 1 2 16,-1 4-11-16,-1 6-8 0,-1 1 0 16,-2 6-2-16,0-7-3 0,-4 5-4 15,-1 3-3-15,-3 6 6 0,-3-2 0 16,2 3-1-16,0 6 0 0,1 10-1 16,-1 1 1-16,1 4-2 0,0 5 0 0,-1 5 0 15,-1 7-2-15,0 4-1 0,-1 1-1 16,1 4 0-16,0 1-5 0,0-1-9 15,1 3-9-15,-1 3-9 0,0-2-7 16,0 0-9-16,0 0-3 0,0 1 3 16,1 0-87-16,-1-1-15 0,1-2-87 15,-1-1-195-15</inkml:trace>
  <inkml:trace contextRef="#ctx0" brushRef="#br0" timeOffset="172855.94">20933 4253 498 0,'-2'3'136'0,"2"1"6"0,-2 0-67 16,1 1-17-16,-2 2-6 0,-2 1-6 15,0 0-14-15,-5 1-12 0,-1 0-5 16,-1-1-6-16,0-3-2 0,0 1-2 16,3-2 0-16,2-2-1 0,4-3 3 15,3 0 4-15,3-2 0 0,4-5 0 0,5-3-1 16,1-1 0-16,3-1-1 0,4-4-2 16,1 0-3-16,5-1 1 0,-3 2 2 15,-3 2 1-15,1 2 2 0,-2 2 1 16,-4 3 0-16,-2 2 1 0,-3 4-3 15,-2 4-1-15,0 5-1 0,-3 4-2 16,1 1-3-16,-2 3 0 0,0 5 0 16,1 1-1-16,-1 1 1 0,0-1 0 15,4 0-13-15,1-1-25 0,2-3-16 0,2-1-132 16,1-5-143-16,8-6-351 0</inkml:trace>
  <inkml:trace contextRef="#ctx0" brushRef="#br0" timeOffset="173151.65">21441 3761 643 0,'3'2'169'0,"0"-2"8"15,1 0-90-15,-1 0-28 0,0 0-8 16,1 5-19-16,-1 0-15 0,-2 5-7 0,0 4-6 16,-1 3-2-16,-1 5 0 0,0 3 1 15,-1 0 0-15,0 4-1 0,-2-3-2 16,1-2-3-16,1 0-7 0,0 2-8 16,-2-2-19-16,2 1-10 0,-1 0-8 15,1-1 97-15,-1 1-219 0,1-3-130 16,1-6-342-16</inkml:trace>
  <inkml:trace contextRef="#ctx0" brushRef="#br0" timeOffset="173571.11">21433 3831 513 0,'6'-23'155'0,"2"1"9"15,3 3 7-15,4 1-106 0,2 1-9 16,1 2-7-16,1 1-6 0,1 2-11 15,0 2-10-15,-1 1-7 0,-3 5-5 0,-1 3-5 16,1 2-2-16,-1 6-3 0,-2 1-1 16,-1 4-2-16,-1 2-6 0,-1 1-6 15,-2 2-5-15,-5 3-1 0,-4 0 1 16,-5-2-3-16,-1 2 2 0,-6 1 5 16,-3-1 8-16,-1-2 5 0,-2-2 0 15,2-3 1-15,1-2 2 0,2-2 1 0,4-3 0 16,4-1 1-16,2-2 2 15,2-2 1-15,2-1 0 0,2 1-1 0,3 0 1 16,1 1-1-16,3 2 0 0,3 0-2 16,2 4-1-16,3 0 2 0,0 2-1 15,1 2 1-15,-1 0-1 0,0 2 1 16,-3-1-1-16,-3 2 0 0,-1 3-1 16,-4-1 0-16,-2 1-2 0,-7-1 1 15,-1 3-2-15,-6-2 2 0,-4-4 1 0,-6-1 0 16,-4-1 1-16,-3-3 1 0,-3-3 1 15,1-5 1-15,0-1-1 0,2-2-10 16,3-6-29-16,4-3-138 0,3-4-143 16,6 0-366-16</inkml:trace>
  <inkml:trace contextRef="#ctx0" brushRef="#br0" timeOffset="174087.31">21996 3990 660 0,'7'0'172'0,"-2"-2"7"0,2 0-90 16,-3-2-26-16,0 1-13 0,-1 4-14 15,-4-2-13-15,0 1-15 0,0 0-8 0,0 2-3 16,-1 4-2-16,1-2-2 0,1 1 1 16,4-2 0-16,0 3 4 0,2 1 0 15,1-1-2-15,4-3 0 0,0 0 1 16,2 0 0-16,0 0 0 0,-1-3 1 15,2-3 1-15,-2 1 1 0,-3 1 0 16,1-1 1-16,-2 0 0 0,-1 0 1 16,-2-1 1-16,-2 2 0 0,1 0 1 15,-2 1-1-15,-2-1-1 0,1 1-1 16,0 3-1-16,0 1-2 0,1 1 0 0,1 3 0 16,1 5 0-16,0 1 0 15,0 5 1-15,1 2 1 0,-2 4 0 0,1 2-1 16,-2-1 1-16,-1-3-1 0,-2 2-1 15,-2-2-1-15,-4-2-3 0,-3 0 2 16,-2-2-4-16,-3-3-9 0,-2-1-17 16,-1-1-10-16,-1-6-19 0,0-10-108 15,4-4-127-15,-5-7-288 0</inkml:trace>
  <inkml:trace contextRef="#ctx0" brushRef="#br0" timeOffset="174587.75">22350 3568 660 0,'16'1'172'0,"-4"9"6"0,-1 3-55 15,-4 5-67-15,3 7-19 0,-3 3-12 16,-5 3-4-16,-2 5-7 0,-2 2-8 16,-3 0-3-16,0 3-3 0,-4-2-3 15,2 3-4-15,1-2-5 0,0-1-8 16,2 2-12-16,3-1-6 0,-1-2-6 15,1-6 3-15,1 1-2 0,1-2 4 16,1-3 5-16,0-9 10 0,1-3 4 16,2-6 3-16,2-3 3 0,1-6 4 0,2-5 3 15,2-5 2-15,0-1 2 0,0-2 4 16,2-1 4-16,-2-3 6 0,1 2 4 16,1-1 4-16,-1 4 5 0,0 3 4 15,0-2 6-15,-1 1 1 0,0 6 0 16,0-3-1-16,1 0-3 0,1-2-4 15,1-1-6-15,4 0-4 0,3 3-7 0,-2-7-4 16,3 2-4-16,1 1 0 0,2 0 2 16,-4-1 4-16,-2 2 6 0,-3-2 4 15,-1 4 3-15,-4-2 2 0,-4-1 1 16,-5 1-2-16,-1 1-4 0,-4-1-6 16,-4 1-5-16,-7 3-4 0,-5 2-2 15,-2 6-2-15,-2 2-1 0,0 4-1 16,2 3 2-16,1 5 2 0,7 5 0 0,6 4 0 15,6 0 1-15,5 2-1 0,6 0-9 16,5-1-11-16,7-4-25 0,1 1-22 16,5-5-136-16,0-1-154 0,1-3-362 15</inkml:trace>
  <inkml:trace contextRef="#ctx0" brushRef="#br0" timeOffset="176204.2">18701 6250 223 0,'3'2'52'0,"0"3"3"0,-1 1-5 16,-1-1-17-16,-1-1 14 0,-1 0 7 16,-2-2 7-16,1 1 3 0,-1-1 0 15,-2-3-2-15,2 1-24 0,-1 0-13 16,2 0-4-16,-2-2-3 0,0-1-2 0,1-4-1 16,-1-1 0-16,1 0-1 0,1-1 0 15,-1-4 1-15,1 1 1 0,1-4 1 16,1 1-1-16,1-7-1 0,-1-1-1 15,3-8-1-15,0 1 0 0,1-2-1 16,3-2-1-16,3-4 0 0,-1-4-2 16,0-6 0-16,0 1 0 0,1-8 0 15,-1-6 2-15,-2-3 2 0,0 0 1 0,-1 0 0 16,0 2 1-16,1 1-3 0,1 3 0 16,1 7-3-16,-1-3-3 0,0 2 1 15,1 6-1-15,-1 3 1 0,3-1-1 16,-1-1 1-16,1-3 0 0,1 0 1 15,-2 1-2-15,0-3 1 0,1-2-1 16,-4-5 1-16,-1 5-3 0,-2 2 0 16,-1 3 0-16,1 1 1 0,1 0 1 0,0 3-1 15,0 3 1-15,0 3 1 0,0 4-1 16,-1-1 0-16,2 5 0 0,-3 1-1 16,-1 4 1-16,0 2-1 0,2-4 0 15,-3-2 0-15,2 2-1 0,-1 0-1 16,2 3-1-16,0-1-1 0,1 3 0 15,-1 6-1-15,2 0 0 0,-1 3 0 16,0 1 0-16,0 0 0 0,-2 4-1 0,0 0 1 16,0 3 0-16,-2-2-1 0,2 3 1 15,-1 1 0-15,-2 1 0 0,2 1-1 16,-2-2 0-16,0-1-2 0,0 3 0 16,0-2-1-16,-1 2-2 0,1 0 0 15,-1-1-1-15,0 1-1 0,0 1 2 16,-2 2 0-16,0 3 2 0,-1-1 0 0,-4 1 2 15,0 2 2-15,-1-1-1 0,-1 3 1 16,-3 0 1-16,1-1-1 0,-1-1 0 16,1 1-1-16,0-1 1 0,0 2 0 15,1-3-1-15,-1-1 0 0,0-2-1 16,0 2-1-16,1-2 0 0,1 1-1 16,3-2 0-16,0-2 0 0,4-1 0 15,2 1 0-15,1-2 2 0,0 1 0 16,0 0 1-16,1-1 0 0,0 0 0 15,1 0 2-15,4-2 0 0,0 2 0 0,2-4 0 16,1-1 0-16,-1 1 0 0,1-3 0 16,-2 2 0-16,-1-3 0 0,-1 0 0 15,-2 4-1-15,-1-4 1 0,0 2 0 16,1 1-1-16,0-1 0 0,-1 3-1 16,0-1 1-16,0 1-1 0,3 1 0 15,-2 1 0-15,1-2 0 0,1 2 0 16,-1-1 1-16,2 2 0 0,0 0-1 0,0 1 1 15,-2 0-1-15,2 2 1 0,-1 0-1 16,-1 1 1-16,1-1-1 0,-2 1 1 16,2-1 0-16,-2-2-1 0,1 3 2 15,1-3-1-15,-3-1 0 0,1-1 0 16,-1 5 0-16,-1-3 0 0,0 1 0 16,1-2-1-16,-4 2 1 0,4 0 0 15,-4 1 0-15,2-4 1 0,2 4-1 16,-4-2 0-16,2 0 0 0,0 0 0 0,2 2 1 15,-2-2 0-15,0-2 0 0,1 2 0 16,0-1 0-16,1 1 0 0,1 3 0 16,2-6-1-16,1 4 0 0,2 3 0 15,0-3 0-15,1 4-1 0,2 1 0 16,0 1-1-16,1 3 1 0,1 1-1 0,1-1 1 16,-1 4 0-16,0 4-1 0,-1 3 2 15,0 0-1-15,0 3 1 0,-2 1-8 16,0 2-8-16,1-3-17 0,1-3-14 15,0-3 153-15,1-3-292 0,0-4-159 16,5-6-428-16</inkml:trace>
  <inkml:trace contextRef="#ctx0" brushRef="#br0" timeOffset="177321.15">18652 2541 325 0,'-3'-4'104'0,"1"-1"6"16,0-1-7-16,0-1-52 0,0-4-7 15,-1 1-7-15,1-2-10 0,0 0-4 16,0 0-2-16,0 0 2 0,1 2 3 16,1 2 1-16,-2-1 4 0,1 5 2 0,1 0 2 15,0 0-1-15,0 1-1 0,0 0-3 16,0 2-2-16,0 2-4 0,0-2-5 15,0 2-5-15,1 1-3 0,-1 3-3 16,2 2-1-16,-1 3-3 0,-1 3 0 16,1 5-1-16,0 3-1 0,0 3 0 15,0 2 0-15,-1 4-1 0,1 3 0 16,-1 3-1-16,0 1 1 0,0-1-1 16,0 1 1-16,0-3 0 0,-1-1-1 15,2-6 7-15,-1-2-34 0,0-4-5 0,0-2-15 16,-1-4 5-16,1-3-137 0,-1-5-133 15,0-9-306-15</inkml:trace>
  <inkml:trace contextRef="#ctx0" brushRef="#br0" timeOffset="177554.53">18891 2386 673 0,'2'1'163'0,"0"0"2"0,-1 0-111 16,1 1-18-16,0 3-3 0,0 2-5 15,-2 2-11-15,2 4-7 0,-2 2-2 16,0 5 2-16,-2 0-1 0,0 2-1 0,0-1-2 16,0 4-2-16,0 2 0 0,-2 1-1 15,3 3-1-15,-1-2-1 0,1 0-17 16,0 2-18-16,-1-2-12 0,0-4 162 15,2-3-293-15,0-4-154 0,-2-6-415 16</inkml:trace>
  <inkml:trace contextRef="#ctx0" brushRef="#br0" timeOffset="177757.34">18658 2576 526 0,'-1'0'157'16,"2"0"7"-16,1-1 1 0,3 0-111 16,3-2-6-16,6 2-7 0,2 0-9 15,5-2-11-15,3 1-4 0,2-1-5 16,3 1-1-16,-3 0-10 0,-1 1-27 0,-2 0 140 16,-2 0-293-16,1-1-166 0,-1 2-468 15</inkml:trace>
  <inkml:trace contextRef="#ctx0" brushRef="#br0" timeOffset="178386.07">19319 2721 636 0,'3'-5'155'16,"-1"-7"7"-16,2-1-99 0,-2-7-15 15,-1 0-7-15,-1-1-5 0,-3 2-6 16,-4 1-10-16,-3 3-8 0,-2 4-4 0,-4 3-4 16,-5 5-3-16,-2 2-3 0,0 3 0 15,-1 5-1-15,0 5 1 0,-1 1-2 16,6 3-5-16,2 2-6 0,4 3-3 16,2-4-1-16,5-1 0 0,3-4 1 15,6-1 1-15,1-2 7 0,4-2 6 16,2-3 3-16,2-3 3 0,2 1 2 0,0-5 4 15,-1 0 1-15,0-1 0 0,1-2 1 16,-2 0-1-16,0 0-1 16,-3 4-3-16,1 1-4 0,0 3-3 0,-1 6-1 15,-2 3-1-15,-3 4 0 0,0 5 1 16,-2 1 0-16,2 3 1 0,-1 0 0 16,3-2-2-16,1 0 0 0,3-5 0 15,3 0 0-15,4-7-1 0,0-1 0 16,1-4 2-16,-2-5 2 0,1-5 3 15,-2-2 0-15,-3-7 1 0,-2 1 1 0,0-5 2 16,-3-3 0-16,0-3-1 0,0-4 0 16,-2 0-2-16,-1-8 0 0,1-4-2 15,-3 2 0-15,1-3-2 0,-1 0 0 16,2 1 0-16,-1 5-1 0,1 9 5 16,0 4 9-16,0 3 5 0,-1 7 5 15,1 5 1-15,-2 5-1 0,-1 0 1 16,1 7-4-16,-1 4-7 0,1 3-6 0,-1 6-3 15,2 2-2-15,-1 6 1 0,1 6 0 16,-1 5 1-16,1 3-2 0,0 0 1 16,1-1-2-16,2 2 0 0,0-2-1 15,1-4-2-15,2-5-8 0,0-3-12 16,1-4-14-16,0-3-4 0,1-1 19 16,-3-5-162-16,-2-3-136 0,2-7-332 15</inkml:trace>
  <inkml:trace contextRef="#ctx0" brushRef="#br0" timeOffset="178785.29">19905 2304 596 0,'6'2'155'16,"0"-1"4"-16,2 0-72 0,-2 0-45 15,1 2-9-15,-2-2-7 0,0 0-10 16,-3 0-9-16,-1 0-5 0,0 0 1 16,-2 0 0-16,0-1 2 0,0 0 1 15,-1 0 1-15,-2-2 2 0,1 1 2 16,-1 0 2-16,-2 0-1 0,2 0-1 0,-2 0-1 16,2-1-2-16,-2 2-2 0,0-1-3 15,-1 1-1-15,-3 1-1 0,-1 1-1 16,-3 1 1-16,-3 2 0 0,-2 3 1 15,-2 2 0-15,-2 4 1 0,2 1 0 16,1 6-1-16,1 0 1 0,5 5 0 16,3 3 0-16,3-1 0 0,5 3 0 15,3 1 0-15,2 4 0 0,2 1-1 16,4-1 0-16,3-2 0 0,1 4-1 16,-1-4 0-16,1-2-4 0,-1-3-8 15,-1-5-10-15,-4-2-23 0,-2-2-11 0,-1-5-127 16,-3-4-138-16,-1-7-320 0</inkml:trace>
  <inkml:trace contextRef="#ctx0" brushRef="#br0" timeOffset="178940.24">19674 2693 756 0,'2'-1'185'0,"3"0"5"15,5-1-118-15,4-4-18 0,6-2-15 16,3 0-14-16,4-2-8 0,2-2-15 15,-2 0-20-15,-1-1-32 0,-3 2-54 16,-1 0-89-16,-4 2-139 0,-2 1-311 16</inkml:trace>
  <inkml:trace contextRef="#ctx0" brushRef="#br0" timeOffset="179109.31">20169 2778 615 0,'3'1'172'15,"0"1"10"-15,1-2-68 0,0-3-38 16,2 1-8-16,1 0-11 0,0-2-19 16,2 0-15-16,3-2-15 0,0-4-14 0,1-1-16 15,1 0-30-15,1-4 149 0,3-2-293 16,1 2-167-16,0 0-448 0</inkml:trace>
  <inkml:trace contextRef="#ctx0" brushRef="#br0" timeOffset="179533.99">20666 2555 692 0,'-1'2'171'0,"-2"-1"4"0,-3 4-106 0,-2 1-19 15,-3 5-10-15,-1 4-14 0,-1 3-10 16,0 1-7-16,4 3-3 0,0-3-1 16,6 2-2-16,3-1-1 0,5-4-1 15,3 0 0-15,4-2 1 0,2-4 0 16,4-1 0-16,1-3 1 0,0-3 1 15,4-3 1-15,0 1 3 0,-1-5 4 0,1 0 4 16,-1-2 2-16,-3 0 0 0,1-1 0 16,-7-1-2-16,-2 3-5 0,-2 2-5 15,-5-2-7-15,-2 4-5 0,-2 2-2 16,-4 2-1-16,1 3-1 0,0-1-3 16,0 3-4-16,3 1-3 0,3 2 3 15,4 0-1-15,3-1 1 0,2 1 2 0,2-2 4 16,2 0 5-16,-1-2 7 15,3-2 4-15,0-3 6 0,3 0 4 0,-1-6 4 16,-2-1 3-16,1-3 3 16,1-3 0-16,-6-2-2 0,-2-3-4 0,-5-5-4 15,0-6-3-15,-2 0-5 0,-5-5-4 16,-2 2-4-16,-4-1-4 0,-2 5-3 16,-3 3-2-16,-1 6-11 0,0 4-9 15,1 3-34-15,3 4 75 0,0-2-212 16,2 1-157-16,5 4-396 0</inkml:trace>
  <inkml:trace contextRef="#ctx0" brushRef="#br0" timeOffset="179819.31">21327 2588 657 0,'16'10'155'16,"-5"-3"0"-16,-3 2-102 0,-6 0-21 15,-4 2-11-15,-6 0-9 0,-3 3-6 0,0-1-2 16,0 1-2-16,3-3-1 0,0 2-1 15,6-2 1-15,7 0-1 0,4-2 0 16,5-1 0-16,1-1 2 0,4 2 7 16,1-4 8-16,0-2 5 0,-3-2 5 15,0-2 4-15,-4 2 4 0,0-4 0 16,-5-5-4-16,-3-2-8 0,-3-3-5 16,-3-7-6-16,-5-3-7 0,-3-6-8 15,-3 2-6-15,-5 0-4 0,0 1-6 0,-3 2-10 16,2 6-9-16,1 4-9 0,2 4-7 15,4-1-6-15,9 5 18 0,4 4-135 16,12 0-115-16,4 4-291 0</inkml:trace>
  <inkml:trace contextRef="#ctx0" brushRef="#br0" timeOffset="180020.59">21527 2540 355 0,'27'8'225'16,"-1"4"-74"-16,-1 4-13 0,-4-1-54 16,-1 6-22-16,-3 2-16 0,-5 0-15 0,-1-1-11 15,-4-1-11-15,-3-3-5 0,1 0-1 16,-5-6-2-16,0-6 0 0,0 0 0 15,0-1 1-15,0-2 3 0,0-5 8 16,1 1 4-16,0-3 2 0,2-3 0 16,2-4 1-16,1-5-1 0,4-6-2 15,2-3-10-15,4-2-3 0,3-1-2 16,2 2-1-16,3 0-5 0,0 3-4 16,0 2-9-16,-3 4-14 0,-2 3-17 0,-4 2 150 15,-2 1-284-15,-1 1-151 0,-2 6-422 16</inkml:trace>
  <inkml:trace contextRef="#ctx0" brushRef="#br0" timeOffset="180432.34">22175 2572 644 0,'4'6'187'0,"-1"-4"12"0,-2-5-52 0,-6-6-74 16,1 5-13-16,-6-2-17 0,-3 1-18 15,-6-2-16-15,-6 1-13 0,-1 1-1 16,-3 4-1-16,3 1-2 0,1 3-7 15,3 0-8-15,5 2-8 0,8 3-3 16,3 4-10-16,6 2-3 0,4 4 3 16,7 1 6-16,3 4 10 0,3 0 9 15,4 0 4-15,1-5 14 0,1-4 13 16,-2-4 8-16,-2-4 8 0,0-7 6 0,1-2 3 16,-5-12-1-16,0-5-4 0,0-3-8 15,-4-5-7-15,-3-3-8 0,0-5-4 16,-5-6-4-16,-1 3 0 0,-3-8 0 15,0-1 0-15,0-6 0 0,0-7 0 16,0 3-1-16,0 6 1 0,-1 6 1 16,1 10 6-16,-2 6 6 0,1 11 1 0,1 13 1 15,-1 1 0-15,0 4 0 0,1 7 0 16,-3 9-4-16,1 8-4 0,-1 12-1 16,0 6 1-16,1 15 0 0,1 5 0 15,2 4-1-15,2 0-1 0,4-2-2 16,2 4-6-16,2-1-13 0,4-1 20 15,2 4-82-15,0-1 12 0,2 0-144 0,-2-5-157 16,5-8-362-16</inkml:trace>
  <inkml:trace contextRef="#ctx0" brushRef="#br0" timeOffset="181805.69">17623 6380 331 0,'-3'-6'103'0,"-1"2"2"0,0-2-5 15,-3 1-55-15,1 0-10 0,-2 1-4 16,-1 3-9-16,-1 1-2 0,1-1 0 15,0 3 1-15,0 0-4 0,2-2 4 16,3 1 7-16,1-1 3 0,1 1 2 16,0-1 0-16,2 0 4 0,2 3 5 15,-2-3-1-15,0 1-6 0,0-1 1 16,1 0 0-16,-1 1 2 0,-1-5-4 0,1 0-3 16,-2-4-5-16,1-1-5 0,0-1-7 15,-2-6-5-15,1-2-5 0,-8-2-2 16,4-3 1-16,2 0 0 0,0-3 0 15,-4-6 0-15,1-4 0 0,0 1 0 16,6 1 0-16,-7-1-3 0,1-3 2 16,0-2-1-16,3-3 0 0,-1 2 3 15,1-7 1-15,-2-5 0 0,1-7 0 16,-3-2 0-16,0 2-1 0,0-3 0 0,0-4-2 16,-1-1-2-16,3-1 0 0,-3 1-1 15,-2-2 0-15,-1-3-1 0,0 0 0 16,-2-3-1-16,-3 0 1 0,0-4 0 15,1 1 1-15,4 1-1 0,-4-3 1 16,-1 0 1-16,2 3-1 0,3-4 1 16,1 6-1-16,-2-3 1 0,2-1 0 0,3-2 1 15,2 4-2-15,0-6 1 0,1 3 0 16,-1-1 0-16,0-4 0 0,-2 1-1 16,0 5 1-16,2-7 0 0,-2 7-1 15,1 1 2-15,0 2-1 0,0 0 0 16,1-1 0-16,0-2 1 0,1 7-2 15,2 2 1-15,-2 1 0 0,1 2-1 16,0 1 1-16,2 8-1 0,-1 4 0 16,-2 2 0-16,-1-5 1 0,2 0 0 15,-2 2 0-15,2 9 0 0,-2 0 0 16,2 1 0-16,0 4 0 0,1 6 0 0,1 7-1 16,-2 2 0-16,-1 2-1 0,1 1 0 15,-1 8 0-15,1 1-1 0,-1 5 0 16,-1 4 0-16,2 0 0 0,-1 3 0 15,2 3-1-15,-1 3 0 0,2 3 0 16,-3-2 1-16,0 5 0 0,-3 0 1 16,1 5 1-16,-1 1-1 0,-2 2 2 0,-1 1-2 15,0 4 0-15,-1 0-3 0,0 2-4 16,-1-3-3-16,1-3-3 0,1-5 1 16,1 1 0-16,1-4 1 0,5-3 2 15,0-2 3-15,4-4 4 0,0 1 1 16,3 1 2-16,3-6 0 0,3-3 0 15,0-6 1-15,4-4-3 0,1-3 0 0,2-8-1 16,3-2 0-16,0-4 0 0,0 2 0 16,2 2 1-16,-1-2 2 0,2 5 1 15,0 5 2-15,-2 2 2 0,-1 6 0 16,0 3 1-16,-2 5 1 0,2 7 1 16,-4 6 0-16,-2 4-2 0,1 3 0 15,-3 3-2-15,1 3 0 0,0 5-1 16,1 0 0-16,2 1-1 0,5 2-4 15,4-1-27-15,4 1 35 0,2-4-191 16,2-4-157-16,0 0-406 0</inkml:trace>
  <inkml:trace contextRef="#ctx0" brushRef="#br0" timeOffset="182832.34">16578 5875 478 0,'-3'-2'130'0,"2"-2"10"16,0 6-45-16,0-3-29 0,2 1-4 15,-1 0-3-15,1-3-7 0,2-2-5 16,1 4-5-16,2-6-5 0,2-1-5 16,2-1-6-16,2 1-7 0,1 2-1 15,4 1-5-15,-3 1-4 0,1 3-5 0,1 4-3 16,-2 3-2-16,-2 2-1 0,-3 0-2 16,-5 4 0-16,-2 3-1 0,-6-3-3 15,-7 3 1-15,-5 0 0 0,0 1 0 16,-1-2 1-16,-3-3 0 0,2 0 0 15,4 0 3-15,5-6-1 0,3 0 2 16,1-3 0-16,3-1 2 0,3 1 0 16,1-2 2-16,2-1-1 0,1 3 1 0,3 0-1 15,1 2 0-15,3 0 1 0,5 1 1 16,3 3 0-16,1 3 0 0,1-1 1 16,-2 1-1-16,1 1-1 0,-4 0 0 15,-5 0-2-15,-5-2-1 0,-2-2 0 16,-6-1-1-16,-7 0 1 0,-3-2 0 15,-8 1-1-15,-2-2-4 0,-2 2-6 16,-4-2-11-16,0 1-15 0,2-1-13 16,2 0 10-16,4-4-139 0,3-2-131 0,2-2-304 15</inkml:trace>
  <inkml:trace contextRef="#ctx0" brushRef="#br0" timeOffset="183186.5">16883 5855 732 0,'4'-7'181'0,"2"3"4"0,2-5-117 0,4 1-11 15,-2-4-5-15,2 5-13 0,2 0-12 16,1 5-6-16,1-5-4 0,2 10-3 16,-1-2-7-16,0 3-2 0,1-1-4 15,-2 2 0-15,2 1-3 0,-4 5-1 16,-3-6-1-16,0 4 2 0,-3 2-1 15,-4 1-1-15,-5 1-1 0,-6 0-2 0,-3-1 0 16,-2 2 1-16,-4 0 1 0,-3-1 0 16,0 2 2-16,1-2 2 0,2-3 1 15,2-1 1-15,6 0 0 0,1 0 1 16,6 1-1-16,4-1 0 0,4-1 1 16,5 0 0-16,6-2 0 0,5-4-1 15,4-3 1-15,6-4-1 0,3 0-5 16,7-3-12-16,2 0-23 0,-1 0-22 15,0 0-134-15,1-2-151 0,0-3-359 16</inkml:trace>
  <inkml:trace contextRef="#ctx0" brushRef="#br0" timeOffset="184132.02">16798 928 618 0,'0'2'143'0,"0"3"3"0,1-1-106 15,0 4-12-15,-1 9-5 0,-1 5-5 16,0 5-8-16,-9 7-4 0,-1 7-4 16,-1 2-1-16,1 3-2 0,1-5-3 0,4-1 0 15,1-2-1-15,13-4 0 0,3-9-1 16,2-1 1-16,2-6 2 0,3-6 7 16,-2-2 7-16,2-7 6 0,-4-4 9 15,-1-6 4-15,-1-6 6 0,0 0 1 16,0-3-4-16,-1-5-6 0,2 1-7 15,-1 2-10-15,-1-2-5 0,3 7-5 16,-6-2-2-16,-1 7-3 0,-1 4-3 16,-3 3 0-16,-1 5 1 0,-1 8 0 0,0 3-4 15,1 4-2-15,3 4 1 0,2-2 1 16,3 5 1-16,4-1 0 0,4-2 1 16,3-4 4-16,1-3 9 0,2-4 7 15,2-2 5-15,0-6 7 0,-2-3 7 16,4-4 6-16,-3-4 6 0,-1-3-2 15,-1-8-3-15,-3-5-2 0,-1-6-5 16,-4-2-9-16,-7-5-5 0,-5-7-6 0,-4-3-4 16,-4 1-6-16,-2-4-5 0,-5 4-7 15,1-2-4-15,-6 7-9 16,2 6-8-16,-2 6-8 0,1 4-15 0,-2 9-17 16,3 3-98-16,2 4-27 0,4 0-114 15,7 1-243-15</inkml:trace>
  <inkml:trace contextRef="#ctx0" brushRef="#br0" timeOffset="184451.46">17575 1287 557 0,'2'3'123'0,"-1"2"2"15,-2-1-92-15,-1 2-21 0,-3 3 0 16,-1 2 2-16,-1 2-2 0,-1 1-4 15,2-2-3-15,1 1 0 0,2-2 0 0,3 0 0 16,2-4-1-16,5 1 3 0,2-2 2 16,3-1 7-16,2-1 7 0,2-5 7 15,3-3 5-15,1 0 5 0,1-5 4 16,-2-1 3-16,-1-4-1 0,-2-2-4 16,-4-1-7-16,-3-1-6 0,-8-1-8 15,-6-1-7-15,-5-1-10 0,-2 2-12 16,-4-2-12-16,-1 5-8 0,-3 2-8 0,0 0-14 15,4 2-11-15,0 5-1 0,1 3-85 16,3 0-29-16,4-3-103 0,5 3-216 16</inkml:trace>
  <inkml:trace contextRef="#ctx0" brushRef="#br0" timeOffset="184687.84">17842 1220 552 0,'32'21'140'15,"-3"6"4"-15,-2-10-73 0,-6 0-31 16,-1-1-9-16,-1-1-10 0,-6 3-9 0,-2-2-7 15,-6 2-6-15,-1-5 0 0,-2-3-1 16,-1 0 1-16,-1-5 8 0,-1-3 14 16,1-1 12-16,0-3 7 0,-1-2 4 15,1-6 5-15,-1-4 5 0,0-2-6 16,1-4-11-16,2-1-11 0,0-1-7 16,2 1-4-16,2-2-5 0,3-2-4 15,0 0-5-15,5 5-1 0,-1-2-2 16,1 1-6-16,2 4-7 0,0 2-7 0,-1 6-9 15,4 4-19-15,0-1-17 0,7 2 104 16,3 3-232-16,3 0-146 0,3 3-386 16</inkml:trace>
  <inkml:trace contextRef="#ctx0" brushRef="#br0" timeOffset="185085.48">18650 1215 663 0,'2'9'176'0,"-6"-10"3"0,-5-5-96 0,-4-4-23 16,-3 0-11-16,-6 2-18 0,-4-2-20 15,-5 1-8-15,-1 7-3 0,3 3-1 16,1 4 0-16,5 6-1 0,5 4-2 16,3 0-1-16,8 1-3 0,6-1-1 15,2-2-1-15,4 1 1 0,4-4 0 16,4-1 2-16,2-1 2 0,5-4 3 0,1-1 2 16,1 0 3-16,-2-3 1 0,3-2 5 15,-1-4 3-15,-2-4 4 0,-2-1 0 16,1-11 2-16,-3-6-1 0,3-2-2 15,-6-7-4-15,0-7-2 0,-2-1-3 16,-2-7-1-16,-3 1-1 0,0-7-1 16,-4 4 1-16,1 3 0 0,-3 6 4 0,-1 4 5 15,0 12 3-15,0 7 2 16,-1 13 1-16,3 10-1 0,-5-2-1 0,0 8-3 16,0 11-7-16,-2 5-3 0,2 9-2 15,-1 11 0-15,-2-5-5 0,6 16 1 16,3 1 0-16,-10 10 0 0,21-11 1 15,4 2-4-15,4-7-5 0,4 4-16 16,3-4 2-16,3 0-34 0,13-13 141 16,-18 8-293-16,-1-10-170 0,-3 6-457 15</inkml:trace>
  <inkml:trace contextRef="#ctx0" brushRef="#br0" timeOffset="187413.07">2643 11507 723 0,'-24'31'153'0,"-4"-3"-1"0,2-9-119 0,6-9-24 15,3-5-7-15,4-3-2 0,2-3-4 16,0-1-1-16,3-6-3 0,0 5-2 16,2 0-4-16,-1-1-1 0,2 3 3 15,-1-1 2-15,3 1 2 0,-1 1 4 16,3-1 1-16,-1 1 0 0,6 0 3 16,1-1 0-16,5 0 0 0,3-1 1 15,8 0-1-15,6 1 1 0,6 0 2 16,7 0 1-16,5 2 2 0,6 0 2 15,3 0 1-15,3 1 1 0,4-1 0 0,4 0-1 16,3 0-2-16,5-1-1 0,3 2-3 16,4-1 0-16,2-1-1 0,6 0-1 15,1 0 1-15,6 0-1 0,0-1 0 16,2-2 0-16,4 1 0 0,5-1 1 16,0 2 1-16,0-1 0 0,1 0 2 15,2 2 2-15,3 0 4 0,0 0 2 0,-2-1 1 16,1 1 3-16,4 1 5 0,-1 1-2 15,-2-1 0-15,2 0-2 0,0-2-2 16,4 1-1-16,1 0-4 0,-2-2-4 16,4-4-1-16,4-1-2 0,-1 1-2 15,1-1 0-15,1 0-1 0,1-3 0 16,3 1-1-16,-3 2 0 0,2 2 1 16,0-2-1-16,2 0 0 0,0 1 0 15,2 0 0-15,-1-2 1 0,3-1-1 0,0-1 1 16,3 3-1-16,2-3 1 0,-2-1 0 15,1 1 1-15,2 3-1 0,-1 0 0 16,-1 0 0-16,-1-2 0 0,0 1 0 16,0 2 0-16,0-1-1 0,0-2 0 15,3 2 0-15,1-2 0 0,0 1-1 16,2 2 1-16,-2 0-1 0,1 2 1 16,-3 0 0-16,0 4 0 0,-3 0 0 15,-1 4 0-15,-2 2 1 0,0-1 0 0,-1-1 0 16,-1 2-1-16,-1-1 1 0,1 0 0 15,2-2 1-15,0-1 3 0,2 0 2 16,-1 0 1-16,3-2 1 0,-2 1 0 16,2-1 1-16,-1 1-2 0,-2-2 1 15,1 4-1-15,0-2-2 0,1-2 1 16,-1-1 0-16,-1 2 0 0,2-1 0 16,6 1-1-16,0 0-1 0,3-1 1 0,2 5 0 15,2 0 2-15,-9 1 0 0,12 3 1 16,-4 2-1-16,1 1 0 0,-5 1 0 15,2 0-3-15,1-1-2 0,11-3 0 16,-9-2-1-16,0-3-2 0,0-4-1 16,5 2 0-16,-2-4 0 0,-1 0-1 15,1-3-2-15,-3 5 1 0,-2 1 1 16,-7 3-1-16,-5-1 2 0,-4 3-2 0,-7 1 1 16,-7 7-2-16,-9-1-6 0,-5-2-8 15,-7 0-13-15,-10 4-24 0,-9-3-73 16,-10-1-81-16,-15-6-142 0,-16-5-315 15</inkml:trace>
  <inkml:trace contextRef="#ctx0" brushRef="#br0" timeOffset="-158123.78">7080 14704 430 0,'-10'-12'97'0,"1"1"3"16,4-5-59-16,1 1-13 0,4-1-1 15,1 1 0-15,0 3 3 0,0 4 3 16,0-1 2-16,0 1-1 0,0 6 1 15,-2 0-1-15,0 1-2 0,0 2-1 16,-4 1-2-16,1 2 0 0,-3 4-4 16,1-4-2-16,-2 4-2 0,1-1-4 0,0-3-3 15,3-1-2-15,-1-2-3 0,3-1-3 16,1 3-3-16,0-6-1 16,1 2-1-16,1 1 1 0,0 0-1 0,1-1 0 15,1 1 0-15,1-2 0 0,0 1 0 16,1 1-1-16,-1 0 1 0,1 1 1 15,1-1-1-15,-2 1 0 0,2 2 1 16,-1 2 0-16,2-3 1 0,2 5 0 16,-1-3 0-16,2 1 0 0,2 2 1 15,0-1 0-15,4 0 0 0,0 1 0 0,2-2 0 16,0 2 0-16,4-2 1 0,3 3-1 16,3 0 0-16,1-1 1 0,3 1 1 15,2 1-1-15,1-2 1 0,1 4 0 16,1-3-2-16,0 0 0 0,-2-1 0 15,1 4-1-15,0-1 1 0,0 1-1 16,-1-1 1-16,2-1 1 0,2 1 0 0,-1 0 0 16,2-3-1-16,0-1 0 0,3-3-1 15,0-1-1-15,0-2 0 0,1 0-1 16,2-2-1-16,2 0 0 0,2-2 1 16,-1 1-2-16,0 1 1 0,1 0 0 15,-1-2 0-15,-2 3 0 0,-1 0 0 16,-2-1 0-16,-2 2 1 0,-1-1-1 15,1 1 0-15,-2 1 1 0,1-2-1 16,-1 0 1-16,1 1-1 0,-3-2 1 16,0 2 0-16,-2-3-1 0,-2 1 1 0,-3 2-1 15,-1 0 1-15,0-1 0 0,-2 2-1 16,1-1 1-16,0 1 0 0,0 0 1 16,1-1 0-16,4 0 0 0,-1 0 0 15,1 0 1-15,1-2 1 0,0-1-1 16,0 1 1-16,-1-5 1 0,-2 5 0 15,-1-2 1-15,-2 0 0 0,0 1 2 16,-4 0 1-16,1 2 1 0,-2 1 0 0,0-1 0 16,-2 1-1-16,-2-2-1 0,-2 2-3 15,-4-1-2-15,-3 1-4 0,-4-1-11 16,-3 1-8-16,-3-1-28 0,-8 2-164 16,-7 0-170-16,-10 4-424 0</inkml:trace>
  <inkml:trace contextRef="#ctx0" brushRef="#br0" timeOffset="-153368.79">16424 14938 615 0,'-4'0'146'0,"4"2"3"0,0 0-90 15,-1-2-22-15,1 0-10 0,-1-2-7 16,1 4-5-16,2-2-2 0,-2 0 1 15,-1 0 0-15,1-2-2 0,0 4 4 16,0-2-2-16,-1 0 1 0,2 1-3 16,0-2 0-16,0-1-6 0,2 1-1 15,5-2-2-15,4 0 1 0,7-3-1 0,4 0 0 16,8-2-2-16,7-1 3 0,5 1 1 16,7-1 2-16,4 4-2 0,8 2 5 15,7 0 2-15,6-2 4 0,7 2 2 16,4 4-2-16,11 3-1 0,3-9 3 15,2-4-7-15,3 5-2 0,1 0-4 0,3-2-3 16,3-3-1-16,-3-3-1 0,0 5-1 16,0 3 2-16,-2-3-1 0,0-2-2 15,-4 0 1-15,-7 2-4 0,-6 1-7 16,-6 1-8-16,-8 0-29 0,-9 1-49 16,-11-1-96-16,-6 1-141 0,-18-6-318 15</inkml:trace>
  <inkml:trace contextRef="#ctx0" brushRef="#br0" timeOffset="-146356.22">19136 11515 642 0,'-1'0'177'0,"2"1"3"15,-1-1-60-15,0 0-39 0,0 0-12 16,0-1-17-16,-1 2-14 0,1-1-10 15,0-1-2-15,-1 4-9 0,2 1-12 16,-1 6-4-16,1 8-2 0,2 4 1 16,-1 10-1-16,2 11 0 0,0 6 2 0,1 7-1 15,2 5-3-15,1 3-3 0,-1 6-8 16,1 0-11-16,-1 1-14 16,-1-2-26-16,1-5-14 0,-1-4 52 0,-1-7-171 15,1-9-133-15,0-11-316 0</inkml:trace>
  <inkml:trace contextRef="#ctx0" brushRef="#br0" timeOffset="-145673.06">19191 11459 738 0,'0'0'171'0,"0"-1"7"0,0-2-114 16,1 2-13-16,0-2-13 0,1-2-13 0,0 0-8 16,3-1 3-16,0 0-5 0,4-2-2 15,4 1-1-15,2 0 2 16,7 1 1-16,4-2 3 0,8 0-2 0,8 0-2 16,7-3-3-16,11-4-2 0,7-1-1 15,10-3-2-15,10 1-2 0,8-1-1 16,7-2 0-16,10 0-1 0,4 3 0 15,3 2 0-15,1 3 0 0,1 0-1 16,-2 1 1-16,-8 3 0 0,-11 5 0 0,-11 1-1 16,-10 0 0-16,-13 5 0 0,-15-2 0 15,-13 4-1-15,-10 0 1 0,-11 1-1 16,-6 2 2-16,-7 1 1 0,-6 3 0 16,-2 3 0-16,-4 3 0 0,1 2 0 15,-4 2-1-15,0 1 0 0,-3 4-1 16,4 3-1-16,0 4 0 0,-1 2 1 15,3 5-1-15,0 9-1 0,2 2 0 0,1 3 0 16,2 2-3-16,0 1-1 0,0 4-2 16,-1-2-3-16,2 0-1 0,1 0-1 15,-1-1 0-15,1-1 2 0,0-1 2 16,1-3 2-16,0-4 3 0,0-2 1 16,-2-3 2-16,-1-2 0 0,0-6 1 15,-3-2 0-15,0-3 1 0,-4-1 1 16,-1-2 0-16,-4-3 1 0,-1-4 1 15,-1 1 1-15,-2-5 0 0,-3-2 1 0,-2-4-1 16,-4-3 0-16,-5-2-1 0,-4 0-1 16,-7-5-1-16,-8-4 1 0,-8 0-3 15,-6-3-2-15,-4-3-1 0,-8-4 2 16,-7-5-3-16,-7-2 1 0,-5-1 0 16,-3-3 2-16,-2 1-2 0,-2 8 0 15,1 2-1-15,1 6 1 0,8 5-1 16,3 1-1-16,10 5-2 0,6 0-1 0,9-1-8 15,11 2-9-15,10-2-14 0,6-2-27 16,12 4 48-16,5-3-189 0,12 0-149 16,10-2-366-16</inkml:trace>
  <inkml:trace contextRef="#ctx0" brushRef="#br0" timeOffset="-144639.95">19326 13031 532 0,'-4'-3'161'0,"1"1"5"0,-1 0 1 16,3 1-104-16,2 1-4 0,2 1-5 15,0 1-13-15,1 3-10 0,2 1-3 0,-1 8-7 16,2 1-3-16,-2 9-6 0,1 6-6 16,-2 5-1-16,-1 6-4 15,0 3-2-15,-3 4-6 0,-1 2-6 0,-3-1-9 16,1-1-16-16,-1-2-10 0,-2-3 0 15,0-5 2-15,1-6 4 0,1-6 5 16,-1-6 8-16,2-8 17 0,2-9 10 16,-1-8 0-16,1-12 2 0,1-6-1 15,-4-12 5-15,2-7 8 0,-1-13 7 16,0-5 5-16,3-5 2 0,1-1 3 0,3 2 1 16,5 7-3-16,2 6-4 0,3 10-4 15,1 9-1-15,3 9 1 0,1 10-2 16,-2 4 0-16,1 5 1 0,0 2-4 15,0 9-4-15,-3 1-2 0,-3 3-2 16,-2 1-2-16,-4 2-3 0,-6 3-1 16,-7 3-2-16,-4 0-1 0,-4 3-3 15,-4 1-1-15,-4 3 0 0,0-1 2 16,2-5 0-16,2 0 2 0,2-4-1 0,5-2 1 16,5-2-1-16,4-3-2 0,5 1 0 15,4 0 0-15,4 1-1 0,3 1 2 16,3 1 1-16,2 3 2 0,3-2 2 15,2 4 1-15,0-1 2 0,0-1-1 16,0 2-1-16,1-4 2 0,-1-4-1 16,1 0 2-16,-1-7 1 0,-1-4 2 0,1-3 2 15,-2-6 2-15,-3-1 0 0,0-4 2 16,-3-5 1-16,-2 1-2 0,-4-1 0 16,-3-2-1-16,-4 2 1 0,-2-1 0 15,-5 2-1-15,-1 6 0 0,-2 1-2 16,2 3 1-16,-1 4-3 0,1 4-2 15,0 4-2-15,-1 3-1 0,1 4-2 0,1 6-2 16,1 2-1-16,2 3-1 0,2 1-1 16,3-2-1-16,4 1-1 0,2-1 0 15,4-5 0-15,3-3 2 0,2-4 0 16,0-1 2-16,2-4 4 0,1-3 3 16,-3-5 2-16,0-3 3 0,-2 0 3 15,-2-4 2-15,0 0 1 0,-3 0 1 16,-2-5-1-16,-1 1 0 0,-2 1 0 15,-4-1-3-15,-2 0-1 0,-2 2-3 16,-3 0-1-16,-1 4-1 0,-3 5-4 0,0 2-1 16,0 3-1-16,1 2-2 0,-2 3-2 15,2 6-3-15,3 1-1 0,1 4-1 16,4 5-1-16,1 1 0 0,4 3 0 16,2 4 1-16,5-1 2 0,2 3 2 15,-1 1 3-15,2-1 0 0,-1 1 7 16,0 2-18-16,-6-1 0 0,-2 0-4 0,-3-5-4 15,-5 4-9-15,-6-1-6 0,-4-2-15 16,-3-1 13-16,-3-2-7 0,-3-1-2 16,-2-3-5-16,-1-4 0 0,0-3-1 15,2-3 2-15,3-5 130 0,0-3-238 16,1-7-122-16,3-6-354 0</inkml:trace>
  <inkml:trace contextRef="#ctx0" brushRef="#br0" timeOffset="-144092.21">20587 12928 844 0,'-4'-2'209'15,"-1"-1"2"-15,-2 5-107 0,-3-4-38 16,-4 2-21-16,0 3-15 0,-4 0-14 16,0 4-3-16,-2 5-4 0,0 4-7 15,1 5-4-15,3 6-1 0,2 5-1 16,2 7-2-16,2 3-3 0,2 5-2 16,2 0-7-16,-2 5-4 0,-1 1-7 15,-1-1-8-15,-1-5-11 0,-1 0-14 0,-2-3-10 16,-1-2 1-16,-1-7 4 0,3-7 8 15,0-4 8-15,2-4 12 0,2-6 18 16,2-6 12-16,2-10 7 0,2-7 3 16,2-6 7-16,1-7 10 0,2-7 6 15,4-3 5-15,5-3 2 0,3-1 5 16,6 2 5-16,3 3-4 0,4 2-4 16,5 4-2-16,3 4 0 0,1 3 1 0,0 4-4 15,-2 4-3-15,-1 5-4 0,-5 2-4 16,-5 2-2-16,-5 3-4 0,-5 2-1 15,-6 4-3-15,-3 5-2 0,-4 3-1 16,-4 2 0-16,-1 1-2 0,0 0-1 16,-1 1-3-16,3 2-1 0,1-5-1 15,3 1-2-15,3-2-2 0,3 1-3 16,2-2-4-16,0-1-2 0,2-4 5 0,3 1-31 16,-1-4-6-16,1-2-11 0,0-3-3 15,0-3-82-15,2-3-37 0,0-5-118 16,0-3-189-16</inkml:trace>
  <inkml:trace contextRef="#ctx0" brushRef="#br0" timeOffset="-143786.49">20906 13167 693 0,'4'-24'174'16,"-2"7"7"-16,0 6-97 0,-1 1-12 0,0 9-7 16,0 6-16-16,0 5-10 0,0 6-5 15,-1 4-7-15,0 5-8 0,-2 8-7 16,-1 3-7-16,-3 2-4 0,1 3-3 15,-1 0-5-15,0 0-5 0,2-5-6 16,1-3-7-16,3-6-3 0,4-6-2 16,1-5 3-16,4-6 3 0,4-3 9 15,1-5 9-15,4-4 9 0,2-2 6 0,0-5 4 16,1 2 3-16,-2 0 4 0,-2 0-1 16,-2 4-3-16,-3 3 0 0,-3 4-4 15,-2 8-1-15,-3 5-2 0,1 2-5 16,-2 3-2-16,0 1-4 0,2 2-4 15,2-3-6-15,3-3-10 0,6-7-20 16,0-6-22-16,6-8-137 0,5-7-149 16,6-13-362-16</inkml:trace>
  <inkml:trace contextRef="#ctx0" brushRef="#br0" timeOffset="-143122.41">24391 10329 770 0,'1'5'185'0,"-4"-3"1"16,-6-8-104-16,-11 2-44 0,-10-9-18 0,-13 0-5 15,-14-5-10-15,-13-5-4 0,-16-1-1 16,-11 1-3-16,-9 1 0 0,-10 7 0 16,-10-1-1-16,-6 5 2 0,-7 6-1 15,3 3 1-15,-6 4-1 0,7 0 0 16,4 1 1-16,11 5-1 0,6 1 0 16,11 4 0-16,9 0 0 0,15 4 3 15,7 4 0-15,12 4-1 0,7 0 2 16,13 3 0-16,9 2 0 0,11 7 2 15,7 0 3-15,6 8 0 0,7 8 2 0,4 4 1 16,3 9 0-16,2 4 0 0,0 13-1 16,-5 6-2-16,3 9-2 0,-5 10-1 15,-4 10-3-15,-5 8 1 0,-4 5-3 16,-1 2 1-16,-3 2 0 0,-2-4-1 16,3 0 2-16,3-8 3 0,3-3 2 0,-1-4 6 15,5-2 6-15,7-7 6 0,0-2 6 16,-1-4 32-16,3-3-44 0,8-4-4 15,7-2 0-15,6-9-3 0,7-4-1 16,13-7-4-16,16-10-33 0,9-21 43 16,20-6 2-16,18-15-9 0,12-10-11 15,14-11-15-15,13-12-12 0,0-7-28 16,13 3 50-16,-6-12-218 0,-7-4-170 16,-6-3-423-16</inkml:trace>
  <inkml:trace contextRef="#ctx0" brushRef="#br0" timeOffset="-142324.74">22799 13815 611 0,'7'9'164'16,"1"1"4"-16,0 0-63 0,0-3-48 15,0 1-12-15,-2 0-9 0,0 2-15 16,-1 2-9-16,-3 1-5 0,0 4-4 16,-5 1-5-16,0 5-4 0,-3 0-2 0,-1 2-4 15,-2-1-1-15,-1 1-3 0,0-4-3 16,1-1 1-16,-1-1 2 0,2-2 2 16,0-4 3-16,4-3 5 0,4-3 7 15,3-5 5-15,5-4 4 0,4-8 4 16,2-7 2-16,5-6 1 0,0-4-1 15,-2-7 1-15,-1-4 0 0,-1-5 0 16,-2-1 1-16,-2 0 0 0,-3-3-1 16,-2 4-2-16,2 7-2 0,-3 8-4 15,0 5-2-15,-2 6-3 0,-1 8-3 0,0 5-1 16,-2 5 0-16,-1 0-1 0,1 6 0 16,0 4-1-16,0 2-1 0,1 1 1 15,0 5 0-15,3-3 1 0,-1 1 0 16,1-3 2-16,3-3 1 0,-1-2 1 15,3-3 3-15,4-2 1 0,2-4 0 0,3-4 1 16,1-2-2-16,2-3-2 0,1 0 0 16,1-1-1-16,-5 2 1 0,0 1 3 15,-5 3 3-15,-1 5 3 0,-4 2 1 16,-4 7 0-16,-4 5-2 0,-2 7-4 16,-4 7-6-16,-1 7-9 0,-5 4-7 15,-5 2-8-15,0 0-9 0,-1 0-12 16,0-5-19-16,3-6-11 0,2-8-126 15,4-4-135-15,5-7-324 0</inkml:trace>
  <inkml:trace contextRef="#ctx0" brushRef="#br0" timeOffset="-141673.42">23393 13992 557 0,'1'8'158'0,"4"0"2"0,1-2-6 15,4-4-113-15,2-3-17 0,4-4-7 16,0-1-8-16,3-4-7 0,-1-3-1 16,1 0 0-16,-3-4 1 0,0 3 3 15,-3 1 5-15,-2 2 5 0,-4 2 5 16,-2 0 7-16,-2 4 7 0,-2 3 3 16,-3-2 1-16,-4 1-1 0,-2 3-4 15,-3 3-5-15,-3 3-10 0,-6 5-9 16,-2 6-7-16,-2 6-9 0,-1 7-8 15,0 2-6-15,4 1-5 0,0-1 2 0,4-1-1 16,6-6-3-16,5-1-1 0,6-3 4 16,5-3 7-16,6-6 6 0,7-1 2 15,4-5 4-15,6-1 8 0,5-8 8 16,3-4 7-16,4-5 3 0,1 4 5 16,1-2 3-16,-2 0 3 0,-1-2 0 15,-5 2-3-15,-6 4-5 0,-6-1-5 0,-5 2-5 16,-6 2-4-16,-4 1-7 0,4 7-5 15,-15 1-6-15,-2-2-4 0,-2 8-3 16,-2-3-3-16,-1-2-3 0,0 3 2 16,-8-3 2-16,13 0 7 0,1 4 6 15,5-6 3-15,2 1 5 0,5-3 3 16,4 0 4-16,2-3 3 0,3-3 1 16,4-2-4-16,1 2 2 0,0-3-2 15,0 2-2-15,-4 2-3 0,0-1-3 0,-3 2-2 16,-2 4-3-16,-2 0-4 0,-3 2-3 15,-1 3-3-15,-2-4-2 0,0 3-2 16,-1 0 0-16,-2-4 2 0,0 2 3 16,2-3 2-16,1 0 3 0,2-4 3 15,2-1 2-15,3-3 2 0,3-1 2 16,2-4 3-16,3 0 5 0,2 0 3 0,0 2 6 16,2 3 4-16,-2 3 2 0,-1 3 1 15,-1 4-2-15,-1 4-3 0,-4 6-3 16,0 2-8-16,-4 4-3 0,0 4-5 15,-1-1-7-15,-2 1-9 0,1 0-10 16,1-5-19-16,2-6-30 0,2-4-138 16,1-6-157-16,6-6-372 0</inkml:trace>
  <inkml:trace contextRef="#ctx0" brushRef="#br0" timeOffset="-140789.08">22860 10726 597 0,'-1'5'147'0,"3"-1"6"0,0-1-87 16,3 1-18-16,0-4-9 0,0 0-3 16,-1-2-7-16,0 1-8 0,-1 1-6 15,1 0-3-15,-2 2-1 0,-2 5-3 16,0 4-2-16,-2 3-1 0,-2 4 0 16,0 10 1-16,-5 1-4 0,0 8-2 15,-1 4 0-15,0 3-2 0,1 3 0 16,0 1 0-16,0-2-1 0,3 2 1 15,-1-6-3-15,1-5-8 0,0-3-6 0,2-5-8 16,-1-5-7-16,5-5-7 0,1-6-1 16,0-2-124-16,1-9-114 0,2-2-288 15</inkml:trace>
  <inkml:trace contextRef="#ctx0" brushRef="#br0" timeOffset="-139989.37">22900 10702 425 0,'-1'-5'107'0,"1"0"2"0,-1 0-49 15,1 0-22-15,-1 3-4 0,1 1-2 16,0-2-1-16,0 3 0 0,-1 0-1 16,1 0-3-16,-1 2-3 0,1-1-1 15,0-1 0-15,0 0-1 0,0 0-2 16,1-1 1-16,0 2 1 0,1-1 1 0,1-1-1 16,1 3-3-16,0 0-1 0,0-2-1 15,2 1-3-15,-2-1-3 0,3 3-2 16,1-5-2-16,1 1-2 0,5 1-2 15,1 0-1-15,4 1-1 0,2-1 0 16,7-2 0-16,4 5-1 0,4-2 1 16,4-1-1-16,3 3 0 0,3-2 1 15,3-1-1-15,0-1 1 0,-1 1 0 16,1 1-1-16,-1 0 1 0,-1-1-1 16,-2 0 1-16,-1 1-1 0,-2 1 0 0,-4-3 1 15,-4 0-1-15,-4 1 0 0,-5-1-1 16,-7 2 1-16,-4-1 0 0,-3 1-1 15,-6 1 3-15,-3 0-1 0,-2-1 1 16,-2 3 0-16,-1 0 1 0,-2 2 0 16,0-2 0-16,-1 1-1 0,1-1 0 15,-1 0 0-15,3-1 0 0,0-2 0 0,2 2-1 16,2-2 1-16,-1 1 0 0,2 1 0 16,2 3 1-16,-1-1 0 0,1 4 0 15,-1 3 0-15,1 4 0 0,-2 3-1 16,1 4 0-16,-3 6-1 0,1 3 0 15,0 6-1-15,-1 1 1 0,-1 4-1 16,0 2-1-16,0 1-4 0,1-1-1 16,-2-2-1-16,1 0-1 0,-1 0-1 15,-2-6-1-15,2-1-1 0,-1-4 1 0,-1-2 2 16,2-5 1-16,1-4 1 0,-1-5 1 16,3-1 1-16,-2-6 3 0,0-1 1 15,1-3 0-15,-2-2 0 0,-3-1 0 16,0-2-1-16,-5-2 2 0,-5-4 0 15,-6 0 0-15,-7-4 1 0,-4-2 1 16,-10-2 0-16,-5-3 0 0,-5 1 0 0,-2 1-1 16,-7 1 0-16,-2 2-1 0,-1 3-1 15,4 3-2-15,0-1-2 0,3 2-7 16,5 0-22-16,7 4-10 0,9-1 4 16,5 1-80-16,7 0-53 0,7 2-111 15,4 0-226-15</inkml:trace>
  <inkml:trace contextRef="#ctx0" brushRef="#br0" timeOffset="-139084.99">23292 11025 357 0,'7'3'108'0,"-2"0"3"0,0 0-30 16,-1 0-19-16,1-1-11 0,-2-1-11 15,0 0-5-15,-1 0 0 0,1-3 2 16,-1 1 3-16,0 0 1 0,0 0 0 16,1-2-3-16,1 0-2 0,-2 0-5 15,0 1-4-15,0-2-3 0,0-3-5 16,1-1-4-16,-2 1-4 0,0-2-2 16,-1-4-2-16,0 1-3 0,-1-3-2 0,0 4 0 15,-2-1-1-15,0-1 1 16,0 1-1-16,-1 6 0 0,-2-1 0 0,-2 1-1 15,-3 3-1-15,-1 3 0 0,-3 5-1 16,-2 1-1-16,-2 5-3 0,-3 3-2 16,1 5-4-16,3 4-6 0,-2 2-3 15,2 3-2-15,4-2-3 0,2-3 0 16,4 0 2-16,6-2 3 0,3-6 5 16,4-3 3-16,2-4 3 0,4 1 3 0,1-4 3 15,1-3 3-15,3-2 0 0,-1-2 1 16,3-1 3-16,-2-5 1 0,-1 1 2 15,3-3 2-15,-3-1 2 0,-3-2 1 16,-3 0 4-16,-2 0 2 0,-5 1 1 16,-1-1 0-16,-3 4-1 0,-2 4 0 15,-1 1-2-15,-2 5-3 0,1 4-4 16,-1 5-2-16,1 5-3 0,0 4-3 0,2 3-3 16,5 4-3-16,2 4-5 15,6-2-5-15,2 1-7 0,4-3-9 0,3-2-9 16,2-1 37-16,-1-4-163 0,0-6-126 15,-3-1-325-15</inkml:trace>
  <inkml:trace contextRef="#ctx0" brushRef="#br0" timeOffset="-137863.62">22934 10921 415 0,'0'0'118'0,"0"0"5"0,0 0-18 16,0 0-52-16,1 0-18 0,1 1-4 15,0-1-6-15,0 1-1 0,1 1-5 16,-1 0 0-16,0-1-3 0,0 2-1 0,-1-2-2 15,-1 3-1-15,-3 2-2 0,-1-1 0 16,-1 1-1-16,-2 0-2 0,-2 2-2 16,-2 3 0-16,-3-2-1 0,-1-1-1 15,-3 0 0-15,-2 4-1 0,-3 0 0 16,-1 1-1-16,0-3 0 0,-1 2 0 16,0-1-1-16,0 1 1 0,1-2-1 15,-1 0 1-15,0 1 0 0,-1-1 0 0,1 1 1 16,-2 1-1-16,2 0 1 0,2-1-1 15,0 0 0-15,0 0 0 0,3-3 1 16,1 2 0-16,1-2 0 0,1-4 1 16,1 1-2-16,1 0 0 0,2-2-1 15,1 0-2-15,-2-1-1 0,-2 1 0 16,2 1 0-16,-1 1 0 0,2 1 0 16,-3-2 2-16,2 2 1 0,1 0 1 15,2-1 0-15,0 0 1 0,0 0 0 0,0-2 1 16,0 3 0-16,0-2 0 0,-1 2-1 15,-1-2 0-15,-1 0 0 0,-2 2-1 16,-2-1 1-16,-1 1-1 0,-2-2 1 16,-2 1 1-16,2-2-1 0,-1 4-1 15,-1-4 0-15,-1-1 0 0,-1 0-1 16,-4 0 0-16,-1 2-2 0,-2-1 1 16,-2-2 0-16,0 2 0 0,-1 1 0 15,0 0 0-15,1 1 0 0,1 1 1 0,1-1 0 16,-1 3 1-16,2-2 0 0,2 3 0 15,5-1 1-15,4 1 0 0,1 0 1 16,2-2 1-16,4 0-1 0,2-1 1 16,0 0-1-16,0 1 0 0,1-2 0 15,0-1 0-15,-2 2-1 0,-2 0-1 16,1 0 1-16,-1-1 0 0,-1 3 0 0,-2-1-1 16,0-1 1-16,0 2-1 0,1-2 0 15,-1 1-1-15,1 1 0 0,0-2 0 16,0 1 0-16,1 1 0 0,1-2 0 15,-1 0-1-15,1 0 1 0,0-1 0 16,-1-1 0-16,-1 0-1 0,0 2 0 16,1-1 0-16,-1 1-1 0,3-2 0 15,1 0-3-15,1 1-1 0,2-1-2 0,2-2-8 16,0 0-6-16,2-1-7 16,0-1-5-16,1-1 43 0,-1 5-169 0,1-7-124 15,0-1-318-15</inkml:trace>
  <inkml:trace contextRef="#ctx0" brushRef="#br0" timeOffset="-137557.36">20936 11534 526 0,'-1'4'134'0,"0"-3"3"15,-2 1-55-15,-2 0-47 0,-1 2-7 16,0 0-6-16,-3-1-6 0,-2 0-6 0,-2 2-3 16,-2-1-1-16,-1 0-2 0,0 1-1 15,-4 0-3-15,2 1 0 0,0 1 0 16,3 1 0-16,3 1 0 0,3 4-1 16,1-1 1-16,6 1 1 0,3 1 0 15,6 3 1-15,4 0 0 0,3 1 0 16,3-4 1-16,8-1-1 0,1-1-2 15,0-2-7-15,0-3-11 0,3-3 25 16,-2-3-154-16,1-2-122 0,-4-1-319 16</inkml:trace>
  <inkml:trace contextRef="#ctx0" brushRef="#br0" timeOffset="-136406.62">20615 11588 373 0,'2'-3'104'0,"-2"-1"5"0,-2 0-41 0,-1-1-17 16,-4 0-5-16,-1 1-4 0,-3-1-8 15,-1 1-4-15,-3 0-2 0,-4 0-3 16,-1 2 0-16,-3-1-1 0,-3-2 0 16,3 2-3-16,-1-1-1 0,-1-1-1 15,2 1-3-15,0-1-3 0,0-1-4 16,0 2-2-16,1-2-2 0,-2 3-4 16,3 1 0-16,0 0 0 0,1 2-1 15,2 2-1-15,3 0 1 0,1 0-1 0,4 1 1 16,0 1-2-16,3 1 0 0,3-2 0 15,-1 1 0-15,3 1 1 0,1 1 0 16,0-1 0-16,1 3 1 0,-1-2 2 16,1 3 2-16,0 0 2 0,-1-1 3 15,0-1 0-15,0 4 0 0,-1-1 1 0,2 1 0 16,-2 4-3-16,0 2-1 16,-1 4-2-16,-2 4-1 0,-2 1-1 0,-2 3-3 15,-1 2-6-15,-1 1-5 0,0 1-2 16,0-2-2-16,1-3 0 0,3-1-1 15,2-4 1-15,2-4 6 0,2-3 4 16,2-3 2-16,2 0 2 0,1-5 0 16,0-1 2-16,1-1 1 0,1-1 2 15,1 1 2-15,0-2 1 0,1-1 1 16,2 1 1-16,1-1 0 0,1-1-1 0,2 2-1 16,1-1-2-16,3-1-1 15,0 0-1-15,3 0-1 0,2 2-1 0,4 1 1 16,0-2-1-16,4 4 0 0,3-4 0 15,2 3 0-15,2-2 0 0,2-2 0 16,1-1 1-16,1 0-1 0,-3-1 2 16,1-1 1-16,-4-1 1 0,-4 0 0 15,-4-1 0-15,-4-2 1 0,-5 2-2 0,-6 0 3 16,-4-1 0-16,-5 1 1 0,-4 1 1 16,-2 2 0-16,-4 0-1 0,1 0 1 15,-2-1-2-15,1 0-3 0,1 0-2 16,2 1 0-16,2-4 0 0,1 1 0 15,3 0 1-15,1-3-1 0,1 1 2 16,2-5 1-16,0-1 2 0,3-2 2 16,0-4 2-16,-2-3 0 0,1-3 1 15,-3-4 0-15,-1-3-1 0,-3-5-3 0,-3-4-1 16,-4 0-3-16,-1-2-1 0,-2-2 0 16,-2 5-3-16,0 1 0 0,1 6 0 15,0 5-1-15,2 4 0 0,2 6-1 16,-1 4 1-16,2 2-1 0,0 3 1 15,1 3-1-15,-1 2-1 0,-1 2-1 16,0 2 0-16,-1 1-4 0,-1 1-5 0,-2 2-16 16,-1 0 1-16,0 2-150 15,-1-4-140-15,-2 2-355 0</inkml:trace>
  <inkml:trace contextRef="#ctx0" brushRef="#br0" timeOffset="-125889.14">7822 14602 509 0,'-8'-2'123'0,"-1"0"4"0,1-2-57 16,-1-1-38-16,0 0-8 0,-1 0-5 16,-1-2-3-16,-1 2-3 0,0-2-3 15,-2 3-3-15,-3 1-5 0,1-1-2 16,0 3 0-16,-2 1-1 0,2 2-1 16,-2 4 0-16,3 0 0 0,2 0 1 0,0 1-1 15,4 0 1-15,0 0 0 0,2-2 1 16,3-1 2-16,0-2 3 0,1-1 4 15,1 0 4-15,0 0 2 0,1-3 3 16,0 1 0-16,0 0 1 0,-2 0-3 16,1-1-3-16,1 2-2 0,-1-2-1 0,0 3-2 15,1-1-1-15,-1 3 0 16,-1-2 1-16,1 2 2 0,1-1 1 0,-1 4 2 16,1-2 0-16,1 0 1 0,2 1-1 15,1-1-2-15,5 2-1 0,2-2-1 16,5-2-1-16,4 4 0 0,7-3 1 15,6-2-1-15,5-2 0 0,6-1 0 16,4 0-1-16,5 2-3 0,4-4 0 16,1 3 0-16,1 7-1 0,2 1 1 0,-1 3-2 15,1 0 0-15,0 1 1 0,2 3-2 16,-2-1 1-16,0-3 1 0,0-1 2 16,-1 1 2-16,0 0 2 0,-5 0 1 15,-1-3 1-15,-2 0-2 0,1-1-1 16,-4 2-1-16,-3-4-3 0,-4 0-1 15,-3-1-2-15,-5 0 0 0,-6 0-2 16,-4 0 0-16,-6 0-3 0,-4 1 0 16,-3 1-1-16,-4 0-2 0,-3-1-1 0,0 1-2 15,-3-2 0-15,-4 2 2 0,-3 1 1 16,-4 2 1-16,-5 0 3 0,-3 0 1 16,-8 1 2-16,-3 0 2 0,-6-4 1 15,-4-2-1-15,-5-4 0 0,-5-3 0 16,-4-1-1-16,-3-2-1 0,-3 3 0 15,-3-3-1-15,-1 0-1 0,-5 0 0 16,0 2 0-16,-1 0 0 0,0 0-1 0,1-4 1 16,2 3 0-16,1 3-1 0,7-3 1 15,5 0 1-15,4 0-2 0,4-1-1 16,6-1-2-16,4 0 0 0,5-1-1 16,5 1 1-16,3-3-1 0,6 1 3 15,1 3 1-15,6-1 1 0,3 1 1 16,2 1 0-16,3-1-3 0,4 5 0 15,5 0-1-15,6-1 0 0,4 3 1 16,7-2 1-16,5 4-1 0,6 2 3 0,7 0 1 16,5-2 1-16,2 4 3 0,4-1 0 15,2 1 1-15,2 2 1 0,2-4 1 16,2 0 0-16,2 2-1 0,2-3-1 16,3-3-1-16,3-3 0 0,1 0 0 15,0 0-1-15,1-3 1 0,0 1 1 16,-2 0 1-16,-2-1 2 0,-2 3-1 0,-5-5 0 15,-4 3 1-15,-5 1-1 0,-4-1-1 16,-5 0-2-16,-5-1-1 0,-4 1-1 16,-3-1-1-16,-4 1 0 0,-5-2-1 15,-6 3 1-15,-4 0-1 0,-4 0-1 16,-2 4 1-16,-4 0-1 0,-2 0 0 16,-4 0-1-16,-4 1 1 0,-5 4 0 0,-5 1 1 15,-7-2-1-15,-7 1 0 0,-6-3 0 16,-6 2-1-16,-4-1-1 0,-4-2 0 15,-2-2 0-15,-4 0-1 0,-1 1 2 16,-4 1 0-16,1-2 1 0,-4-3 2 16,0 1-1-16,-4 3 1 0,-3-2 0 15,-4 0 0-15,-4 2 0 0,-3-5 0 16,2 6-2-16,-1 1 2 0,0-6 1 16,5 5-2-16,5-1 1 0,6 0 0 0,4 4 0 15,6-3 1-15,6-1-1 0,8 0-1 16,9-1 0-16,7 1 0 0,7 0 0 15,8 1-2-15,8 1-1 0,12 0 1 16,13 3 0-16,13-2 0 0,14-1 0 16,16-4 1-16,16 0-8 0,13-3-15 15,13 2-13-15,6 0-151 0,0-7-153 16,-1 4-380-16</inkml:trace>
  <inkml:trace contextRef="#ctx0" brushRef="#br0" timeOffset="-106576.35">16364 14781 656 0,'-10'7'154'15,"1"-1"1"-15,4-4-98 0,0-1-21 16,2 1-9-16,1-2-10 0,1-1-3 0,2-1-3 15,-2 1-1-15,2-1-1 0,1-3-4 16,1 0-1-16,3-3-1 0,3-2-2 16,2 1-2-16,3 0 0 0,3-1 0 15,5 2 2-15,2 4 3 0,6 1 4 16,3 6 2-16,4 0 1 0,4 1 2 16,4 4 0-16,3 1 0 0,8 0-2 15,4-2-1-15,7-5 0 0,6-1 0 0,6-2-1 16,7-2 0-16,7-3 0 0,5-1 0 15,4-4-2-15,4 4-1 0,1 1-1 16,1-1-1-16,4 1-2 0,-3 0 0 16,-1 7-1-16,-5 4-1 0,-2 2 0 15,-5 3-1-15,-5 2 1 0,-9 6 0 16,-6-1-1-16,-8 1 1 0,-9 0-1 16,-8 1 0-16,-9 0 0 0,-7-2 0 0,-9-4-1 15,-8 1 0-15,-6-6 0 0,-4-1-3 16,-5-5-1-16,-8-2 1 0,-6-2 0 15,-7-1 2-15,-10-6 0 0,-9 1 0 16,-9-1 4-16,-11-2 1 0,-6 0 1 16,-9 2 0-16,-3-1 1 0,-5 2 0 15,-8 2 2-15,-4-2 0 0,-3 2 0 0,-5 1-1 16,-6 1-1-16,-7-1 0 0,-4-1-2 16,-3-2-2-16,0 1-1 0,-4-1 0 15,5 0-1-15,7 0-1 0,9-3 1 16,9 2-1-16,8 3-2 0,12-3 1 15,8 1-2-15,8 1 1 0,8 1 0 16,7 2 0-16,9 1 1 0,8-1 1 16,7 4 1-16,9 3 2 0,5-3-1 15,6 1 1-15,9 3 0 0,10 3 0 16,9 0 0-16,7 1 1 0,10 1 0 0,11 4 0 16,8 2 0-16,7-2 1 0,5 1 1 15,7-4 0-15,7 3 2 0,4-3 1 16,5-3 0-16,4-1 3 0,2-2-1 15,1 1 2-15,-1 3 0 0,-1-4 0 16,0 0 1-16,-2 0 0 0,-3 3 0 16,-6-1 0-16,-3 2-1 0,-5-4-2 0,-5 1-2 15,-10-2-1-15,-7-1-1 0,-9-2-2 16,-8 1-1-16,-8-3-1 0,-12 0-2 16,-8 0-6-16,-7-1-1 0,-9 1 0 15,-8-2-1-15,-10-2 0 0,-10 0 1 16,-9-1 0-16,-10 0 5 0,-10 0 1 15,-7 2 0-15,-6-2 0 0,-5 3 0 16,-6 0 1-16,-3 0 0 0,-4 0 1 16,-1 0 0-16,-5-1 0 0,-1 2 0 15,-2-1-1-15,1 0-1 0,3 2 0 16,4-1 0-16,1 1 0 0,6 3 1 0,6 0 0 16,8 3 1-16,10-2 1 0,6 2 0 15,11 0 0-15,6-1 0 0,10-2 0 16,7 0 1-16,6 0-1 0,8-1 1 15,9 1 0-15,11-2-1 0,13 1 1 0,11 0 1 16,12 1 0-16,13-2 1 0,9 0 0 16,10-1 1-16,4 0 1 0,2 1 2 15,2 2 0-15,1 0 0 0,-1-1 0 16,-1-1 1-16,-6 2 0 0,-7 2-2 16,-8 0 0-16,-5-2-2 0,-11 2-1 15,-10 0 0-15,-12 1-2 0,-8 0-3 16,-9-3-5-16,-10 0-4 0,-12-1-1 15,-13 0 1-15,-15-2-1 0,-16 1-1 16,-16-1 1-16,-16 2 3 0,-12 3 4 0,-9-1 0 16,-4 7 0-16,-1 2 1 0,5-1 0 15,6 1 2-15,9 3 1 0,6-6 1 16,12 2-1-16,10-4 1 0,10-2 0 16,11 0-1-16,11 0 1 0,9-3 1 15,8 2 2-15,10 0 0 0,12 4 1 16,12 2 2-16,14 0 2 0,11-1 3 15,13 2-2-15,12 0-1 0,7-2-1 0,4-3 0 16,2-3-2-16,0-2-3 0,-2 3-1 16,-4-5-1-16,-6 1 0 0,-4-1-1 15,-8 1 1-15,-9 0 0 0,-10 0-1 16,-9-1 0-16,-12-1-2 0,-6 3-9 16,-12 0-1-16,-9-1-1 0,-13-3 1 15,-12-3-4-15,-11 3-8 0,-12 3-6 0,-10 2-5 16,-7 1-14-16,-3-1 13 0,-1 5-147 15,-2-3-132-15,3-3-314 0</inkml:trace>
  <inkml:trace contextRef="#ctx0" brushRef="#br0" timeOffset="-36735.58">2540 6759 506 0,'2'10'116'16,"1"-4"4"-16,1-2-94 0,0 3-5 16,2 0-1-16,0-3 0 0,3 1-7 0,1 0-8 15,2 0-2-15,0 1-2 0,1 0 0 16,0-1-1-16,-1 0 1 0,0 2-1 16,0-1 0-16,1 2 0 0,2 2 1 15,1-2-1-15,2-1 4 0,2 0 1 16,5-1 3-16,2-1 1 0,3-2 2 15,1-1 1-15,5-2 0 0,4 0-1 16,4 0-3-16,3-1-1 0,3-1-2 0,5 1-1 16,5-1-1-16,2-2-1 0,0 1 0 15,3 0-1-15,4-2 1 0,2 3 0 16,0-1-1-16,3 0 0 0,1 0 0 16,4 1 0-16,1 0-1 0,1-1 1 15,3 3 1-15,2 0 2 0,-2-1 2 16,3 1 1-16,0-1 1 0,1 3 1 15,2 1 3-15,0-4-1 0,2 0-2 16,4 1-1-16,4-1 0 0,1 0-2 0,3-3-2 16,1-1-1-16,2-1-2 0,5 0 0 15,-1 0 0-15,2 1-1 0,4-3 0 16,1 3 0-16,3-2 1 0,-2 0 0 16,5 1-1-16,1 0 1 0,3-1-1 15,0 1 2-15,4-2-2 0,3 0 1 16,3 1 0-16,-2 2 0 0,5 0-1 0,-2-1 1 15,0 2-1-15,1 0 1 16,0 0-1-16,1 2 0 0,0 0 0 0,-3-2 1 16,2 2 0-16,-2 2 2 0,-2 0 1 15,0 0 1-15,-1 0 2 0,-3-1 1 16,0 2 2-16,-2 2 0 0,-2-3-1 16,-2 3 1-16,-3-2-1 0,-1 3 0 15,-1-1 0-15,-1 2-3 0,-4-1 0 16,3-1-1-16,-1 2-1 0,1-3-2 15,-2-1 0-15,4-1-1 0,-1-2-1 0,2 0 1 16,-4-3-1-16,0 0 2 0,0-1 2 16,-2 1 0-16,-8 0 2 0,-5 1-1 15,-4-1 1-15,-7 1 0 0,-10 1-3 16,-13 1-10-16,-12 0-27 0,-14-1-41 16,-13 0-102-16,-17-7-135 0,-15-5-318 15</inkml:trace>
  <inkml:trace contextRef="#ctx0" brushRef="#br0" timeOffset="-35625.21">8686 5515 543 0,'-12'-4'121'16,"0"-3"12"-16,2-2-86 0,1 1-12 16,4-3-3-16,2-1-2 0,0 0-4 0,5 1-3 15,1 1-11-15,3 0-6 0,8 0-2 16,3 2 0-16,4 0 0 0,7 0 1 15,6-1 0-15,7 0-2 0,6 1 1 16,3 0-1-16,8-3 0 0,9 4 1 16,6 1 1-16,4 3 1 0,9-2 3 15,6 3 1-15,9 1 1 0,4 3 0 16,3-1 0-16,4 0-1 0,9 0 0 0,0 3-1 16,1 0-1-16,0-2 1 0,4 0 0 15,-3 3 0-15,-1-1-2 0,-6 0 2 16,-2-2-1-16,1 1 1 0,-6 2-1 15,-8 0 0-15,-3-2 0 0,-10-2-1 16,-3 1-1-16,-11 3 0 0,-9-3-1 16,-9-1-1-16,-11 0-1 0,-11 0 0 15,-7 0 0-15,-9 2-2 0,-10-4 1 0,-9 1 1 16,-12-4 1-16,-12 2-1 0,-9-1 0 16,-7 2-1-16,-12 0 2 0,-13-1-2 15,-11 0-3-15,-7 0 1 0,-6-1-1 16,-8 2 0-16,-12-5-2 0,-12-1 0 15,-6 0-5-15,-10 3-6 0,-11-4-7 16,-6 4-6-16,-6-1 0 0,-7 3 0 0,7 4 2 16,0 1 4-16,10 1 7 0,14 2 9 15,11-1 5-15,11 1 3 0,14 2 1 16,8-2-1-16,12 0 0 0,6 3-1 16,8 1 0-16,6 1 0 0,7-2-2 15,12 3 1-15,10-1-1 0,9 4-1 16,13-3 2-16,13 2-1 0,17 1 0 15,12 2 2-15,14-4-1 0,12 3 2 16,12-7 0-16,12-1 0 0,14-1-1 16,10-2 4-16,11-6 1 0,10-3 0 0,8 2 2 15,8-7 1-15,10 3 3 0,1-3 1 16,4-4 0-16,2 1 0 0,0 1 1 16,1-5 0-16,0 3 0 0,-6 0-2 15,-3-3-2-15,-8 2-2 0,-8 2-2 16,-7-2-1-16,-16 4-3 0,-14 1-1 15,-18 1 0-15,-17 4-1 0,-15-1-1 0,-15 4-4 16,-18-1 0-16,-12 1-1 16,-16 2-1-16,-16-1-3 0,-18-2-6 0,-13 3-3 15,-20 1 1-15,-16 2-1 0,-18 0 0 16,-11 2 1-16,-11 1 1 0,-4 0 6 16,-8 3 4-16,-1 0 2 0,1-2 1 15,7 1 0-15,12 0 2 0,15 1 1 0,18 3 1 16,16-5 1-16,23-2 0 0,17-1-1 15,17 2-3-15,14-3 0 0,17 1 0 16,15-1 1-16,20 1 1 0,18 2 2 16,22-3 1-16,20 0 3 0,21-2 1 15,15-3-3-15,14-3-4 0,11-1-11 16,4-4-20-16,4 3-52 0,1 0-85 16,0-6-125-16,-9-9-289 0</inkml:trace>
  <inkml:trace contextRef="#ctx0" brushRef="#br0" timeOffset="-33998.69">9356 1698 548 0,'-3'-20'128'0,"0"2"6"16,1-3-93-16,1 3 1 0,2 3-1 16,0 2 0-16,0 3 0 0,0 2-3 15,-1 2-4-15,1 3-6 0,3 0-6 16,1 6-7-16,0 4-6 0,4 9-4 16,0 7-4-16,2 9 0 0,1 10 0 15,0 11 1-15,-1 9 0 0,-2 9 0 0,-2 10-1 16,1 8 0-16,-1 5 1 0,-4 7-1 15,0 0-2-15,-1-1-1 0,2-7-2 16,0-13 0-16,1-10 0 0,-1-12-1 16,1-14 1-16,1-11-1 0,-2-10-2 15,0-9-4-15,-1-6-6 0,-3-8-15 16,-1-9 50-16,0-8-182 0,-3-8-133 0,4-13-345 16</inkml:trace>
  <inkml:trace contextRef="#ctx0" brushRef="#br0" timeOffset="-33452.08">9563 1612 566 0,'-2'-7'138'0,"2"3"5"16,0 0-94-16,0 3-4 0,-1 1-7 16,0 0-2-16,1 0-5 0,2-1-3 15,7-3-3-15,1 2-2 0,10-5-1 16,11-2 1-16,7-3-5 0,11-3-3 15,10-5-4-15,4 5 1 0,11-4-1 16,8-3-2-16,4-1-1 0,4 1-1 16,3 4-2-16,2 2 0 0,8-1 0 15,-3-2-2-15,-7 6-1 0,-4 5-1 0,-4 4 0 16,-6 0 0-16,-8-1 0 0,-15 6-1 16,-7 3 0-16,-9-1 0 0,-11 0 0 15,-8-1-1-15,-6 2 0 0,-9 3 0 16,-3 2 0-16,-6 4 0 0,-1 2 1 15,-2 3 0-15,1 4 1 0,0 7 0 16,1-1 1-16,1 4-1 0,7 4 1 16,4 6-1-16,5 4 0 0,2 1-1 0,5-1 0 15,2 2 0-15,2 1 0 0,0-1 0 16,1-4 1-16,0-6-1 0,0 1 0 16,-2-1 1-16,-3 2-1 0,-2-5 1 15,-5 1-1-15,-5 0 0 0,-5 0 0 16,-5-2 0-16,-8 0-1 0,-8-1 0 15,-6 1 1-15,-7-1 0 0,-7 0 0 16,-11-1 0-16,-5 0 1 0,-5-4 0 0,-2-3 0 16,-9-4 0-16,-6-5 0 0,-10 0-1 15,-1-2 0-15,-8-3 0 0,-9-4 0 16,-8-2-1-16,-5 0 1 0,-6-3-4 16,1-6-7-16,-4-5-9 0,3 3-6 15,6 6-8-15,8-2-8 0,9-2-14 16,13 6-2-16,10 7 98 0,17 5-205 15,9-3-124-15,12 0-337 0</inkml:trace>
  <inkml:trace contextRef="#ctx0" brushRef="#br0" timeOffset="-32982.59">9718 3268 405 0,'-14'0'122'0,"-1"-1"7"0,0-1 8 15,1 0-79-15,3-1-2 0,1 1 3 16,2-1 0-16,2 2-1 0,2-1-2 16,1 1-3-16,2-3-7 0,4 2-7 15,1-1-8-15,5 0-5 0,2-3-9 0,5 1-5 16,1-2-5-16,1 3-1 0,0 0-4 15,-3 5-2-15,-2 1-1 0,-3 3-2 16,-3 4 0-16,-4 2-2 0,-1 2 1 16,-3 1 0-16,-1 1-1 0,-3 3 1 15,-3 0 1-15,-2-1 0 0,0-2 2 16,-1-1 0-16,3-5 1 0,1-1 0 16,1-4 0-16,6-1-2 0,5-1 0 15,3 2-1-15,3 3 0 0,3 2 0 16,4 0 0-16,4 6 1 0,2 2 1 0,-2 1 1 15,0-1 1-15,-4 2 0 0,0 5 1 16,-6-1 0-16,-2 0 0 0,-9 2 0 16,-5 3 0-16,-7 1 0 0,-9 0 0 15,-3-5 0-15,-7 0-1 0,-4-1-1 16,-2-3-6-16,-3-5-6 0,2-6-9 16,5-3-10-16,3-5-21 0,6-7-10 15,6-5-129-15,7-6-133 0,8-5-318 0</inkml:trace>
  <inkml:trace contextRef="#ctx0" brushRef="#br0" timeOffset="-31781.64">9936 3391 503 0,'11'-1'140'16,"0"1"10"-16,2-2-15 0,5-3-84 15,0 0-6-15,6-5-3 0,5 1-7 0,5 1-8 16,5 0-9-16,1 0-7 0,-1 2-4 15,1 2-2-15,-5 3-2 0,-5 3-2 16,-7 1-2-16,-6 2 1 0,-7 5-1 16,-7 2 0-16,-8 3 2 0,-9 3-1 0,-3 5 2 15,-11 3 1-15,-1 2-1 16,-5 1 1-16,0 2 0 0,2 0-1 0,3-1 0 16,3-2 0-16,10-2-1 0,4-2 1 15,10-3 0-15,7-5 0 0,11-1 0 16,4-3 0-16,9-3 0 0,5-3 0 15,5-7-1-15,3-4 0 0,3-3-3 16,1-5-4-16,0-6-7 0,-1-6-8 16,1-2-12-16,-2 0-8 0,-2 0-5 15,0 1 0-15,-5 0 4 0,-5 5 6 0,-6 6 9 16,-6 4 16-16,-6 2 11 0,-4 2 6 16,-7 7 7-16,-2 7 4 0,-1 6 4 15,0 2 4-15,0 4-3 0,-1 2-1 16,0 3-2-16,1 2-3 0,0-1-4 15,0-2-4-15,1-3-5 0,0 0-1 16,2-3-1-16,-2-1 0 0,1-7 0 16,-1-3 0-16,1-1 0 0,-2-3 9 15,0-4 6-15,0-3 2 0,-1-6 1 0,0-1 3 16,-1-8 1-16,0-4 0 0,-1-5-9 16,3 0-5-16,0-3-4 0,3 5 0 15,-1 2-3-15,1 4-1 0,3 5 0 16,-2 5 0-16,1 1 1 0,2 5-1 15,2 2 1-15,1 0-1 0,5 3 1 16,3 0-1-16,3-1 0 0,6-1 0 0,1-4 1 16,2-3-1-16,3 2 0 15,2-5 0-15,0-3 0 0,-1 1 0 0,-4 2-1 16,-3 0 3-16,-4-1 6 0,-5 1 5 16,-7 0 4-16,-6 1 0 0,-9-1 1 15,-5 0-2-15,-10 2-2 0,-4 5-6 16,-4 4-6-16,-4 8-3 0,-2 6-2 15,2 7 1-15,4 4 0 0,7 2-1 16,4 3 0-16,6-2 0 0,7-3-3 0,8-2 0 16,6-4-1-16,7-1 0 0,4-5 1 15,6-2 1-15,3-3 1 0,4-3 2 16,2-2 2-16,-1-3 0 0,0-3 3 16,0 0 1-16,-4-4 2 0,-4-1 0 15,-6-2 2-15,-5 2 1 0,-5 2 1 16,-4-1 0-16,-5 1-2 0,-5 3-4 15,-4 6-1-15,-2 4-2 0,-7 2-1 0,-1 8-2 16,-2 8-1-16,0 6-1 0,-2 10 3 16,3 2-1-16,1 4 1 0,3 5-9 15,1 3-1-15,0-2 0 0,1 0-7 16,0-6-11-16,-2 1-4 0,-1-2 1 16,-2-8 6-16,2-4-1 0,1-3 1 15,0-6 6-15,3-4 12 0,0-7 3 16,0-10 4-16,1-6 4 0,1-10 3 15,0-8 1-15,4-6 0 0,1-3 1 0,5-3 0 16,6-3-1-16,7-2-1 0,5 0-2 16,8 4 0-16,6 1 2 0,3 0 1 15,5 3 1-15,3 0 2 0,-2 4 0 16,3 4 1-16,0 2 2 0,-5 1-1 16,-2 2 0-16,-4-2 0 0,-5 4-2 15,0 0-1-15,-9-1-2 0,-4 3-1 16,-4 2 0-16,-5 2-1 0,-2 4 2 15,-2 2-2-15,-6 3-3 0,-2 1-2 0,-2 4 1 16,-3 3-2-16,0 5-1 0,1 2-2 16,1 5-1-16,1 1 2 0,8 2 1 15,6 0-3-15,4-1-1 0,3 1-1 16,2-2 1-16,1-4-1 0,0 2 0 16,-5-1 1-16,-5-1-1 0,-4-2 0 15,-6-2 1-15,-7-2 0 0,-9-1 0 16,-6-3 1-16,-4-4 1 0,-5 0 2 0,-6-3-1 15,-5-3-5-15,-4-7-12 0,2-2-22 16,-5-5-17-16,-3-5-134 0,-4-5-147 16,3-2-347-16</inkml:trace>
  <inkml:trace contextRef="#ctx0" brushRef="#br0" timeOffset="-3402.58">10864 1598 334 0,'-6'2'83'16,"-1"-4"2"-16,-1 0-53 0,2 0-9 15,0 0 0-15,1-1-2 0,-1-1-4 16,2 2-3-16,1 0 2 0,0 1 2 16,1 1 1-16,1-1 1 0,0 2 2 15,1 0 2-15,0 1 0 0,-1 0-2 16,1 1 0-16,0-1 0 0,1 0 0 0,-1 0-2 15,0-1-1-15,1 0-1 0,-1 0-2 16,1 0 0-16,-1 1 0 0,0-1 0 16,1-1 1-16,-1 0 2 0,1-1-1 15,3-2-1-15,0-1-1 0,4-1-4 16,2-2-1-16,4-2-3 0,3-1-4 16,4-1 0-16,3-1 1 0,4 1 2 15,1-1 2-15,1 1 1 0,3 0 1 0,1-2 1 16,2 2 0-16,4-2-1 0,2 0-2 15,3-5-1-15,4 1-2 0,1-1-2 16,1 2 0-16,2-3-2 0,-1 3 0 16,5-1-1-16,2 3 0 0,-2 1-1 15,1 2 1-15,-1 1 0 0,0 1-1 16,-1 3 0-16,-4-2 0 0,-3 2 1 16,4-6-1-16,0 0 0 0,2-2 1 15,1 0-1-15,2-2 1 0,0 3-1 0,2-2 1 16,-2 6 0-16,0 0 2 0,4 1 1 15,0 1 2-15,0 2 1 0,3-2 2 16,2 2 1-16,3 1 0 0,2 0 0 16,0 2-2-16,3 0-1 0,-2 2-1 15,-2 1 0-15,-1 1-2 0,-5-1 0 16,-2 1-1-16,-3 1-1 0,-3 0 0 0,5 0 0 16,-7 3-1-16,-5-2 0 0,1 2 0 15,-2-3-1-15,-7-1 1 0,-3 2 0 16,-10 2-1-16,1-4 1 0,-5 0-1 15,-6-1 0-15,-6 1 1 0,-4 2-3 16,-5-4-5-16,-1-1-9 0,-4-1-14 16,0-4-21-16,-2 4-12 0,0-4 38 15,-2-1-165-15,2-3-130 0,3-2-317 16</inkml:trace>
  <inkml:trace contextRef="#ctx0" brushRef="#br0" timeOffset="-3044.59">14070 896 526 0,'-10'-2'123'0,"0"-1"5"15,-2 1-84-15,0-3-13 0,-1 3-2 0,1-2-3 16,2 1-3-16,1 3-4 0,1-1-2 16,3 1-2-16,1 2 0 0,1-2-1 15,2 2-2-15,1 0-1 0,0-1-1 16,1 3 1-16,4 3 1 0,-1-1 1 15,5 4 2-15,4 2 2 0,2-1 0 16,5 1 0-16,1 3-2 0,1-1-4 0,2 3-2 16,2-1-4-16,0 2-2 15,-1 0-1-15,0 2-1 0,0-3 0 0,-1 1-1 16,-4 0 0-16,-7 0 0 0,-3-2 0 16,-7 5 1-16,-9 0 1 0,-6-1 2 15,-10-1 0-15,-4-1 2 0,-4 0 1 16,-6 2-1-16,-5-2-1 0,-1 1-1 15,-8 4 0-15,5 1 2 0,-5 1-17 16,-8 0-28-16,-7 0-137 0,0 1-146 0,2-2-371 16</inkml:trace>
  <inkml:trace contextRef="#ctx0" brushRef="#br0" timeOffset="-71.72">14883 1407 276 0,'7'1'73'0,"-2"0"5"16,-3-1-29-16,0 0-14 0,-1 1 1 16,-1 0 1-16,0-1-5 0,1 1-2 15,-1-1-4-15,1 1-2 0,-2 0-5 16,1-1-3-16,0 1-3 0,0-2-1 16,0 0-2-16,-1 1-3 0,1 1-1 0,-1 0-1 15,0 1 2-15,0-1 1 0,1 0 0 16,0 2 2-16,-1-2 0 0,1 0 1 15,0 0 2-15,1-2 0 0,-1 1 2 16,0 0 1-16,1 1 1 0,-1 0 1 16,-1-3-1-16,1 0 1 0,0 2 1 15,-1 1-2-15,1-2 2 0,0 0 0 16,1 2 1-16,-1 0 1 0,0-2-1 16,0 2-2-16,1-1-1 0,-1 1-2 15,0-3-2-15,1 0-3 0,-1 1-1 0,0 2-3 16,1-1-2-16,-1-2-1 0,0 2-1 15,0 0-1-15,0 1 0 0,0 0-1 16,-1-1 1-16,1 0-1 0,-1 1 0 16,2 0 0-16,-1 0-1 0,1-1 1 15,-1 0-1-15,2 1 1 0,0 0 0 0,0 2 1 16,-1-2-1-16,0-1 0 0,0 1 1 16,-1 1-1-16,1-3 0 0,-1 0 0 15,0 3 0-15,1 0 0 0,-1 1 0 16,0 3 0-16,0-3 0 0,0 4 0 15,0 2 1-15,-1-5-1 0,0 4 1 16,1 0 0-16,-1 1-1 0,0 1 1 16,-1 2 1-16,-1 0-1 0,-1 1 0 0,0 0 0 15,-3-1 0-15,-2 2 0 16,-1-1 0-16,-2 1-1 0,1 2 0 0,3 1 1 16,-1 1-1-16,-2 2 0 0,-2 1 1 15,-4 1-1-15,0-2 1 0,-4 0-1 16,-4-2 1-16,1-2-1 0,2-1 0 15,1 0 0-15,0-3 0 0,-1 0 0 16,3-1-1-16,-1 1 0 0,-2-1 0 16,0-1 0-16,1 1 0 0,5-1 0 15,0 0 1-15,2-3 0 0,-2 0 0 0,-2-1 0 16,-3 0 0-16,-2-1 1 0,-5-1 0 16,-2-1-1-16,1 0 1 0,-4-1-1 15,1 1 0-15,1 0 1 0,3-2-1 16,3 1 0-16,0 0 0 0,-2 1 0 15,4 1 0-15,-1-1 1 0,-1 0-1 16,-1 0 1-16,-4-2 0 0,-1 2 0 0,3-3 0 16,1 0 1-16,0 0-1 0,-1 1 1 15,-3-2 0-15,0 0 0 0,-4 0-1 16,-2-1 0-16,-2 1 0 0,-2-1-1 16,2 0 1-16,0 1-1 0,2-1 1 15,4 1 0-15,1-1 0 0,1 0 0 16,-3-2 2-16,2 2 0 0,-3 0 1 15,0 0 0-15,-2-2 1 0,-1 2 0 16,1-1 1-16,1 3-2 0,0-2 1 16,2 0-1-16,0 0 0 0,2 1-1 0,-1-2 1 15,-1 2-1-15,1-2-1 0,2-2 1 16,-2 2-1-16,-3-2 0 0,-2-2-1 16,0-1 0-16,1 2-1 0,0-2 1 15,-1 3-1-15,1-2 0 0,3 3 1 16,1-1-1-16,1 3 0 0,-2-1 0 0,0-1 0 15,4 0 0-15,-1-1 0 0,0 0 0 16,3 1 0-16,-1-2 0 0,3 3 0 16,-1-1 0-16,0 0 0 0,3 3 0 15,2-1 0-15,3-1 0 0,1 3 0 16,2-1 0-16,3 2 0 0,0 0 0 16,-1 0 1-16,-1-2-1 0,0 2 0 15,0-1 0-15,0 0 0 0,-2-2 0 16,-2 0 0-16,0-1 0 0,-1 0 0 15,-4 3 0-15,1-4 0 0,-2 0 0 16,-3 0 0-16,-2 0 0 0,-4-1-1 0,0 1 1 16,-1-3 0-16,-2 3-1 0,-1-3 1 15,0 1 0-15,1 1-1 0,1 0 1 16,-1 1-1-16,-3-1 1 0,4 0 0 16,0 3-1-16,2-2 1 0,1 0 0 0,4 1-1 15,2-2 0-15,3 3 0 16,2 0 0-16,5 1 0 0,3-1 0 0,3 0 0 15,2 2 0-15,3 2 1 0,3-1-1 16,1-2 1-16,1 2 0 0,1-1 0 16,0 1 0-16,0-2 0 0,-1 3 0 15,0-3-1-15,1 2 1 0,-2 0 0 16,1-1 0-16,0 1-1 0,-1 2 1 16,0-2-2-16,0 0-3 0,-2 2-6 15,0-2-5-15,0 0-8 0,-2 0-7 0,1-3-5 16,0-2-11-16,0 1-4 15,2 0 36-15,-1-4-153 0,3-1-119 0,2-3-311 16</inkml:trace>
  <inkml:trace contextRef="#ctx0" brushRef="#br0" timeOffset="379.98">11093 1669 345 0,'2'-4'93'0,"-1"-1"6"0,2 0-27 15,-2 2-30-15,0 0-5 0,0 0 0 16,-1 3-3-16,0-2-6 0,0 4-5 16,0-1-7-16,-1 1-2 0,1-1-1 0,0 1 0 15,-1-1-2-15,0 1 1 0,-2 1-1 16,1-1 0-16,0 0-1 0,-1 1-1 15,-1 2-2-15,0-3-2 0,-4 0-2 16,1 2 0-16,-4 0-2 0,-1 0 0 16,-3-2-1-16,0 2 1 0,-1 1 0 15,0-1-1-15,2 1 1 0,1 0 0 0,2-3-1 16,2 2 0-16,3-2 0 0,1 1 0 16,3 1 0-16,1-2 1 0,2 1 1 15,0 0 1-15,2 1 1 0,0-1 1 16,1 1 0-16,-2 2 0 0,4-1-1 15,-2 3 0-15,2 0 0 0,-1 0-1 16,2 2 0-16,-2 0-1 0,4-1 0 16,-1 2 0-16,1-2-1 0,2 1 0 15,3-1 0-15,-1 0 0 0,3-1 0 0,4 0-2 16,1 1-9-16,2-1 15 0,0-4-149 16,2 0-123-16,2-7-324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1-20T16:35:04.11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2389 5663 69 0,'10'8'18'16,"1"-4"4"-16,1-4-6 0,1 1 6 15,0-3 8-15,-1-1 11 0,2 3 12 16,-1-4 9-16,2 2 4 0,-2 2 3 16,0-1 0-16,-1 3-4 0,1 1-7 15,-2-1-11-15,-1 0-7 0,0 1-5 16,0-1-7-16,-1 2-6 0,1-2-5 0,1 0-4 15,1 0-3-15,1 0-3 0,3 1-3 16,0-1-2-16,2-2-1 0,3 2 0 16,0 0 0-16,1-1-1 0,1 0 0 15,0 1 1-15,2-1 0 0,-1 0 0 16,1 0 1-16,1-1 1 0,3-1 1 0,1 1 2 16,3-1 1-16,2 1 0 0,2 0 1 15,3 1-1-15,2 1 0 0,0 1-1 16,2 2-1-16,0-1-2 0,0-1 0 15,-2 1-1-15,4-1 1 0,-2 0-2 16,4 0 0-16,2 1 0 0,1-1 0 16,1 2 0-16,4 1-1 0,1-2 1 15,0 0 0-15,0 1-1 0,2-3 1 16,1 3-1-16,2-2 1 0,1 1-1 16,-1 2 0-16,2 0 1 0,-3 1-1 15,1 2 0-15,-2-2 0 0,0 3 0 0,-1 0 1 16,-1-1-1-16,1 2 0 0,2-2 1 15,-1-2-1-15,-2 2 0 0,0-2 1 16,1 0 0-16,0 0-1 0,2-1 1 16,0 1-1-16,-1-2 1 0,4 1-1 15,-3-1 1-15,1-5 3 0,1 3 3 0,1-2 2 16,0-1 1-16,2 2 2 0,2-1 2 16,2-2 1-16,0 2 0 0,-2-1-3 15,2-2-3-15,0 3 0 0,-1-2-2 16,-2-1-2-16,0-2-2 0,-3 2-1 15,-2-2-1-15,-4 0 1 0,-1-2-5 16,-3 1-15-16,-5 0-15 0,-4 2-126 16,-6 3-130-16,-8-12-326 0</inkml:trace>
  <inkml:trace contextRef="#ctx0" brushRef="#br0" timeOffset="6834.5">13237 5489 438 0,'-10'8'81'0,"2"-5"-20"0,-2 0-107 0,0-2-45 16,-1-2-63-16,1-3-135 0</inkml:trace>
  <inkml:trace contextRef="#ctx0" brushRef="#br0" timeOffset="7103.44">13347 5268 248 0,'-1'0'34'0,"2"0"-20"15,-1 1-53-15,0 1-14 0,1 1-30 16,-1-1-38-16</inkml:trace>
  <inkml:trace contextRef="#ctx0" brushRef="#br0" timeOffset="7936.54">13363 5518 498 0,'3'0'110'0,"-1"-2"2"0,-1 2-75 16,1 0-22-16,-2 0-2 0,0 0 0 15,0-1 2-15,-1 1-2 0,1 1-2 16,0-2-2-16,0-1-3 0,-1 1-2 15,2 0-5-15,1 2-2 0,4 1-2 16,4 0 0-16,4 2 0 0,4-2 0 16,3 1 2-16,5 1 1 0,2-1 1 15,0-2 2-15,4 0-1 0,2-1 2 16,0 3 0-16,0 0 3 0,1 1 1 0,-2 0 2 16,-5 3 1-16,-6-3 2 0,-5 1-1 15,-7 1 0-15,-2-3-1 0,-6-2 1 16,-1 0-3-16,-1-2-1 0,-2 1-1 15,-3-4-1-15,-5 0-2 0,-5-2-3 0,-7 2-3 16,-8-2-2-16,-3 3-1 16,-3 3-4-16,-1 3-3 0,-3 2-10 0,1 0-8 15,-2 2 0-15,5 0 0 0,2 1 3 16,3-5 4-16,3 1 5 0,8-1 10 16,6 0 14-16,6-1 4 0,5 1 6 15,3-2 3-15,5 3 3 0,7-2 3 16,5 0 2-16,7 2-3 0,6-2-1 15,6 0-4-15,5 0-3 0,2-5-3 16,1 0-2-16,-2-1-2 0,-2 2 0 16,-2 0-1-16,-8-1-1 0,-5-1-1 0,-7 4 0 15,-5 0-1-15,-6 2-2 0,-9-2 0 16,-11 0-1-16,-8 0-1 0,-9 1 0 16,-3 2-1-16,-7 0-1 0,-6 3 2 15,-3-1 0-15,1 1-2 0,4 1 0 16,6 0 1-16,3-1 0 0,3 1 1 0,6 0 0 15,6-1 0-15,8 0 2 0,4-1 0 16,6 0-1-16,3-3 0 0,6 0 2 16,5-3 3-16,7 1 1 0,6-2 2 15,5-1 1-15,4 0 1 0,3 1 1 16,0-1-1-16,-3 0-2 0,-2-1-1 16,-5 3-1-16,-6-3 0 0,-6 2-1 15,-6 0 0-15,-3 1 0 0,-3 1-2 16,-8-1-2-16,-5 1-2 0,-4-1-1 15,-3 0-3-15,-4 1 0 0,-3 1-2 0,-3-1 1 16,3 2 1-16,2 1 1 0,3 3 1 16,4-2 2-16,4 1-1 0,4-2 1 15,2 3-1-15,5-1-1 0,2 0-1 16,2 2-1-16,2 0-6 0,4-1-20 16,-1 0-108-16,4-3-109 0,7-2-283 15</inkml:trace>
  <inkml:trace contextRef="#ctx0" brushRef="#br0" timeOffset="9104.51">15165 5683 243 0,'-4'5'70'0,"1"-5"6"15,-2 4-10-15,2-4-22 0,-1 2-4 16,0-1 0-16,0-1-4 0,2 0-4 16,0 1-5-16,-1 0-4 0,2 0-3 15,0-1-1-15,1 0-1 0,0 1 1 0,0-2 0 16,1 2 0-16,-1-2-2 0,0 2-3 16,0-2-4-16,1 0-2 0,1 1 0 15,5 1-2-15,4-3-1 0,3 1 0 16,4 0-1-16,8 0 0 0,4 0 0 15,0-1-1-15,1 0 3 0,2 0 0 16,1 2 1-16,1-2 1 0,-6 1 0 16,-1 1 1-16,-2-1-2 0,0 2-3 15,-7-2 0-15,-5 0-2 0,-3 0 0 0,-3-2 0 16,-4 2-3-16,-5 2-1 0,-7-2 1 16,-7 3-3-16,-5 2 0 0,-10 0-1 15,-5 2 0-15,-10-1 2 0,-2 1 0 16,-2 1-2-16,-4 0-1 0,-1-1 2 15,6 1-1-15,3 1 0 0,9-2 0 16,4 1 1-16,7-2 3 0,11 1 0 0,5-3 1 16,6 0-2-16,3 1 0 0,4 0 1 15,8-2 0-15,10 1 2 0,9 0 0 16,4-1 1-16,10 0 1 0,3 0 2 16,2-2 3-16,-1-1 2 0,-7 1 3 15,-3 1 0-15,-3 0 1 0,-8 0 1 16,-5 0-2-16,-3 2-3 0,-6 0-3 15,-5-3-3-15,-6 2-3 0,-4 0-1 16,-9 3-1-16,-8-3 1 0,-6 4-1 16,-7 1 0-16,-8 2 1 0,-5-3 1 0,-8 1-4 15,-1 2-2-15,3-3-2 0,2 2 0 16,4-4-1-16,9 3 0 0,6-3 0 16,9 1 2-16,10-3 3 0,4 0 1 15,5-1 0-15,4 0 1 0,4-1 1 16,10 0 3-16,10 0 1 0,5 1 2 15,3-1 2-15,9 3 2 0,3-1 2 0,-2 2 1 16,-6 0-1-16,-8 0-1 0,-5 1-1 16,-3 1-2-16,-10-3-2 0,-4 0-3 15,-5 1-3-15,-5 0-2 0,-6 5 0 16,-13-3-1-16,-7 2-1 0,-11 2-3 16,-11 0-2-16,-5-2 2 0,1 7-2 15,0-5-2-15,13 1-5 0,3-2-1 16,12 1 0-16,12-2-2 0,8 1 0 15,3-5 1-15,9-2 39 0,9-1-155 0,16-7-108 16,18 4-301-16</inkml:trace>
  <inkml:trace contextRef="#ctx0" brushRef="#br0" timeOffset="41015.75">2344 7647 572 0,'-7'-3'136'0,"3"1"1"0,-2 0-83 16,3-4-26-16,-1 4-8 0,-2 0-9 15,1 1-5-15,-1 1-4 0,1-3-3 0,-2 2-1 16,0 3-2-16,0 0-4 0,1-1-2 16,1-4-5-16,2 2-1 0,-1 2-3 15,4 1 1-15,3-1 1 0,1 1 3 16,3 0 5-16,0 2 4 0,4 0 4 15,3 0 3-15,1-2 5 0,1 0 2 16,3 0 2-16,0 0 1 0,3-1 1 16,1-1 0-16,1-3 0 0,4 1-2 0,3 1-2 15,3-2-1-15,2-3-1 0,4 0-2 16,5 1-1-16,2 0-1 0,1 0-1 16,3 0-1-16,0 0 0 0,4 2 0 15,0 0-1-15,2-1 0 0,3 1 0 16,1 2 0-16,4-1 0 0,1 1-1 15,-2 1 1-15,4-2 0 0,3 2 0 16,1-1 0-16,1-1 0 0,3 1 0 0,1-1 0 16,2-1 0-16,3 2 0 0,-1 0 0 15,1 2 0-15,-1-1 1 0,0 0-1 16,0 1 1-16,-1 2 0 0,-2-1 1 16,2 1 1-16,-2-1-1 0,-1 0 1 15,0-2 0-15,1 0-1 0,-3 0 0 16,4 0-1-16,-3 0 0 0,-2 2 0 15,0 0-1-15,-3 1 0 0,-1 1 0 16,0 2 1-16,-3 0-1 0,0-1 1 0,-2 3-1 16,-1-2 0-16,1 2 1 0,-4-2-1 15,-1 0 0-15,2-1 0 0,-2 2 0 16,-1-4 0-16,1 2 1 0,0-3-1 16,0 2 0-16,-2 1 0 0,-1-3 0 15,0 0 0-15,0 0 0 0,-2-1 0 16,2 0 0-16,0 0 0 0,-2 3 0 15,2-2 0-15,0-1 0 0,-3 1 0 16,1-1 1-16,1 0-1 0,0 2 0 0,2-6 0 16,0 3 0-16,2 1 1 0,4-1-1 15,-1-1 4-15,2 1 4 0,4-1 3 16,0 1 3-16,2 1 4 0,3 2 2 16,3-1 5-16,1 2-1 0,2-1-4 15,2 4-4-15,2-4-1 0,2 3-4 16,0-2-3-16,2 2-4 0,5-2-2 0,4-1-1 15,1-1 0-15,3 1-1 0,4-6 0 16,5 3 0-16,-1-4-2 0,-1 0-18 16,-3 1 109-16,-4-3-259 0,-4-1-155 15,-11-4-436-15</inkml:trace>
  <inkml:trace contextRef="#ctx0" brushRef="#br0" timeOffset="46945.67">2529 9715 522 0,'-14'4'119'15,"-1"2"1"-15,1-1-77 0,0-2-25 16,1-1-7-16,2 2-3 0,-1-1-4 15,-1 1-1-15,0-2 0 0,2 2-1 16,1-3 0-16,0 1 1 0,1 0 2 0,1 0 0 16,4-3 2-16,-1 4 1 0,1-1 2 15,2-2 1-15,1 0 0 0,1 1-1 16,2 0-1-16,3 0 0 0,1 0 1 16,4 0 0-16,3 0 1 0,4 0-1 15,2 1 1-15,5-2 1 0,5 1 0 16,4-4-1-16,3 1 0 0,6-1 0 15,4-3 1-15,6-1-2 0,3-1 1 0,3-2-1 16,2 0-1-16,4 1 1 16,2-2 1-16,-2 3-2 0,1 0 0 0,-1 1-1 15,-1 2-1-15,-4 1-2 0,-6 2-2 16,-4 1-3-16,-4-1-3 0,-5 4-8 16,-3 0-13-16,-6 0-13 0,-1 0 163 15,-5 0-293-15,-4 0-149 0,-2-6-418 16</inkml:trace>
  <inkml:trace contextRef="#ctx0" brushRef="#br0" timeOffset="47845.28">2483 11983 494 0,'8'3'123'0,"-3"0"2"15,2 0-63-15,0 1-28 0,3-2-12 0,1 1-8 16,2-1-7-16,2-1-3 16,0 0-1-16,0-1-2 0,1-1-2 0,-1-1-2 15,1 0-2-15,-1 0 0 0,-2 2-2 16,0 0-1-16,-1 2 1 0,0 0 1 15,-1 1 2-15,1 2 1 0,1 0 1 16,0-1 4-16,3-1 1 0,0 0 2 0,4 0 0 16,3 0 2-16,3-2 5 15,6-2 5-15,4 0 4 0,8-3 3 16,4 1 4-16,9-3 5 0,8 1-1 0,4-3-1 16,3-3-7-16,5 3-3 0,4-3-6 15,1-3-5-15,-1 1-4 0,-3-1-9 16,-3 1-16-16,-3 2 149 0,-8-1-292 15,-11 2-155-15,-9 1-446 0</inkml:trace>
  <inkml:trace contextRef="#ctx0" brushRef="#br0" timeOffset="48631.12">2316 14029 535 0,'5'4'134'16,"-1"1"2"-16,1-3-46 0,-1 2-62 16,2 1-14-16,3-1-5 0,1 2-5 15,-1-1-3-15,1-1-1 0,0 1-2 16,1-1 0-16,1 1-1 0,0-4 0 16,1 1 0-16,1 0 1 0,4-1 2 15,3 2 4-15,10-2 14 0,5-1 5 0,7 0 6 16,7-2 3-16,10 0 4 15,5-2 0-15,9-3-2 0,5-1-14 0,7-4-5 16,7-1-9-16,4-3-24 0,6-3 114 16,0-3-267-16,1-6-157 0,-7-1-440 15</inkml:trace>
  <inkml:trace contextRef="#ctx0" brushRef="#br0" timeOffset="88129.11">14137 8693 623 0,'2'-1'161'0,"-2"-1"6"0,1 0-45 16,-1 0-79-16,1 1-13 0,-2 1-5 16,1 2-6-16,-3 1-3 0,-2 3 3 15,-2 2 2-15,-4 7 2 0,-5 1 5 0,-5 5 4 16,-4 3 2-16,-5 3-4 0,-8 0-9 16,-2 1-4-16,-2-2-5 0,-4 4-7 15,-4 0-3-15,-2 0-2 0,3 3 0 16,2-1-1-16,3 0 0 0,0-2-3 15,6-4-5-15,7-7-9 0,6-6-9 16,3-5-14-16,6-8-22 0,5-8-8 16,5-8-132-16,5-6-140 0,6-5-326 15</inkml:trace>
  <inkml:trace contextRef="#ctx0" brushRef="#br0" timeOffset="88346.52">13616 8618 660 0,'5'-2'170'15,"-2"2"11"-15,0 2-69 0,2 0-42 16,0 5-8-16,3 2-6 0,2 4 2 16,3 1-5-16,1 4-9 0,4 5-3 0,2 5-7 15,1 1-9-15,1 5-7 0,3 1-6 16,5 5-4-16,2 1-4 0,3 1-3 16,0 2-2-16,5-1-2 0,3-2-3 15,-2 0-8-15,0-4-10 0,-1 0-12 16,-5-7-12-16,-1-4-19 0,-2-4 133 15,-1-5-290-15,-1-8-171 0,-5-5-462 16</inkml:trace>
  <inkml:trace contextRef="#ctx0" brushRef="#br0" timeOffset="88767.47">14715 8626 684 0,'0'15'164'0,"0"3"8"16,-1 8-112-16,-1 3-8 0,-3 3-3 15,-3 4-5-15,-2 1-11 0,0 1-6 16,3 0-8-16,1 0-5 0,0-1-5 15,4 1-2-15,2-2-4 0,1-2-1 0,0-1-9 16,4-4-10-16,0-2-10 0,2-3-22 16,2-4-15-16,0-3-57 0,3-3-70 15,-1-4-116-15,4-4-249 0</inkml:trace>
  <inkml:trace contextRef="#ctx0" brushRef="#br0" timeOffset="89128.6">14975 8821 665 0,'0'-7'162'0,"0"4"10"0,0 3-105 15,-1-3-15-15,0 5-4 0,-2 1-5 16,-1 0-9-16,0 5-7 0,-1 1-10 16,-1 4-5-16,0 4-3 0,1 3-3 15,-1 4-2-15,3 1-4 0,2 2-2 16,1-3-2-16,3-1 1 0,2 0 0 0,1-2 1 15,3-4 0-15,1-2 1 0,1-4 2 16,1-3 1-16,1-1 1 0,2-5 1 16,4-4 0-16,2-4 1 0,-1-3 1 15,2-2 1-15,-1-3 1 0,-1-4 2 16,-6-3 4-16,-5 0 2 0,-6-2 2 16,-8-6 0-16,-7-1-1 0,-7-1-2 15,-4 0-3-15,-3-2-5 0,-1 1-5 0,2 4-3 16,4 5-4-16,1 8-2 0,1 3-3 15,-1 5-6-15,-3 6-11 0,0 3-15 16,1 3-21-16,3-4 20 0,0-1-161 16,5-1-148-16,5-4-348 0</inkml:trace>
  <inkml:trace contextRef="#ctx0" brushRef="#br0" timeOffset="89710.93">15246 8177 623 0,'-1'-1'155'0,"0"-1"10"0,0 2-87 16,0-3-21-16,2 1-4 0,-1-2-3 16,2 1-8-16,6-1-9 0,2 0-6 15,1-2-4-15,1 3-2 0,1-2-1 0,1 1-1 16,-1-2-2-16,-2 2-1 0,0 1-2 16,4 2-5-16,-1-2-3 0,2 3-2 15,1 3-2-15,1 2 0 0,0-1-2 16,-4 4 0-16,-1-2-1 0,-3 0-1 15,-1 2 0-15,-4 1 0 0,-2-1 0 16,-5 2 0-16,-2 0 0 0,-4 3 1 16,-3 1 0-16,-4 3 1 0,-5-2 0 0,2 2 0 15,-1-3 1-15,2 0 0 0,2-5-1 16,6-1 1-16,2-3 0 0,4-2 0 16,2 0 0-16,-1-5-1 0,5 4 0 15,0 0 0-15,1 0 1 0,5 1-1 16,2 4 0-16,3-1 0 0,3 5 0 15,1-2 1-15,1 2-1 0,-2 1 0 16,0 0 0-16,-3-1 1 0,-4-1-1 0,-2 1-1 16,-4 0 1-16,-3 1 1 0,-4 0 0 15,-6 1 1-15,-5-1 0 0,-7 1 1 16,-6 2-1-16,-2-2 1 0,-9-2 0 16,-1-3-1-16,-1-3-5 0,-3-1-12 15,-1-5-13-15,2-5-33 0,0-4 72 16,9-6-219-16,4-3-162 0,0-6-404 15</inkml:trace>
  <inkml:trace contextRef="#ctx0" brushRef="#br0" timeOffset="91958.5">7709 9640 432 0,'-8'4'118'16,"1"2"2"-16,-1-4-15 0,0 2-69 15,2 0-8-15,0-1-3 0,2-1-1 16,-1 2 0-16,3-2 1 0,1 0 2 15,0-1 0-15,1 0 1 0,0-1-2 0,1 1-1 16,2-1-2-16,4 0-1 0,2 0-2 16,3 0-2-16,4 0 0 0,5 0-2 15,4 1-1-15,5 0-1 0,4 0-2 16,3 1-2-16,7 0-2 0,1-3-1 16,4 3-2-16,1-3-1 0,2 1-1 0,2 0 0 15,-3-1-1-15,1 0 0 0,-3 1-1 16,-3 0 0-16,-4-2 0 0,-6 0-1 15,-5 0 0-15,-6 1 1 0,-7 0-1 16,-5 0 0-16,-5 1 1 0,-6 0-1 16,-6 1 1-16,-6 1-1 0,-6 2 1 15,-9 3 0-15,-6-1 0 0,-9 1-1 16,-5 1 0-16,-4-2 0 0,-4 1 1 16,-1-2-1-16,-2-1-1 0,2 0 0 15,0-1 0-15,1 1 0 0,0-2 0 0,3-1-1 16,4-1 1-16,4 0 0 0,6-1 1 15,4 2 0-15,7-2 0 0,6 1 0 16,6 1 0-16,3 0-1 0,5 0 1 16,4-2-1-16,1 0 2 0,6 0-1 15,5 1 2-15,6-1 3 0,2 0 1 16,9-3 2-16,4 3-1 0,6 0 1 16,2-1-1-16,3-1-1 0,3 2-1 0,1-3-2 15,2 5 0-15,0-3-1 0,-2 0-1 16,0 3 0-16,-4-1 0 0,-4 0-1 15,-5 2 0-15,-6-2 1 0,-8 3-1 16,-5-1 0-16,-8 1 2 0,-8 0 2 16,-9 2-1-16,-6 2 1 0,-9 2-1 15,-8-1 0-15,-8 3-1 0,-7-1-3 16,-7 4-1-16,-3-1-2 0,-5 0-1 16,-1-2 0-16,1 1-2 0,2 0 1 0,4-3 0 15,6-2 1-15,8-2 1 0,10-2 1 16,9 1 1-16,8-2-1 0,7-3-1 15,9 2 1-15,10-1 0 0,8 0 1 16,7-1 1-16,7 1 1 0,9 1 3 16,7-1 2-16,5 0 0 0,4-2 1 15,-1 1 0-15,2-2-1 0,-1 1-1 0,-4 2 0 16,-1-1-1-16,-6 2-1 16,-8 0-1-16,-5 0-1 0,-9 2 0 0,-6-3 1 15,-10 1 0-15,-9-1-1 0,-10 0 1 16,-9 0-2-16,-10 2 0 0,-7-2-1 15,-9 4-1-15,-6-1-2 0,-4 1-1 16,-2-3 1-16,2 0 0 0,4-1 0 16,5-1 0-16,10-2 1 0,6-1 1 15,11 1 1-15,10-1 0 0,10-1 0 16,10 2 1-16,10 0 1 0,8 0 0 0,10-1 0 16,6 1 1-16,7-2 0 0,1 3-3 15,4-1-19-15,-1 0 123 0,0-4-286 16,0-2-170-16,-4-6-477 0</inkml:trace>
  <inkml:trace contextRef="#ctx0" brushRef="#br0" timeOffset="96378.14">4634 9642 218 0,'-10'4'69'0,"0"-3"9"0,0 0-14 16,3-2-9-16,3 0 0 0,0 2-2 16,0-1-3-16,2 0-6 0,0 1-7 15,1-1-5-15,1 0-6 0,-1 1-3 16,1-2-5-16,0 1-2 0,0 0-3 0,0-1-1 15,0 0-3-15,0 1-1 0,2 0-1 16,1 2 0-16,4-2-1 0,4 1 1 16,3-1 0-16,6 0 0 0,5-2 1 15,8-2-1-15,5 0-1 0,7 2 1 16,7-2-1-16,7-1 0 0,5 1 1 16,8 1 0-16,3 2 0 0,4 1 1 15,0-1 0-15,1 1 1 0,1 4-1 0,-2-1-2 16,-4-1 0-16,-2 1-2 0,-6 2 0 15,-6-1-2-15,-5 2 0 0,-10 0-1 16,-9 0 143-16,-10 0-292 0,-8 1-149 16,-9-6-442-16</inkml:trace>
  <inkml:trace contextRef="#ctx0" brushRef="#br0" timeOffset="104090.22">10534 11616 455 0,'-1'0'118'15,"0"0"3"-15,1-1-48 0,1 1-23 16,-1 0-11-16,0-1-3 0,1 1-2 16,0-1-3-16,-1 1-2 0,2 0-4 15,0 0-5-15,0 1-6 0,1 0-5 0,4 2-2 16,0-1-3-16,7 0 0 0,4 2-1 15,3 3-2-15,8-2 1 0,2 3-1 16,7 0 0-16,3-2-1 0,3 2 1 16,2-1-1-16,2-5 1 0,0 1 0 15,-2-2 0-15,-2-2 0 0,-3 3-1 16,-7-2 1-16,-6 2-1 0,-6 2 1 16,-6-2-1-16,-6-2 1 0,-4 3 0 15,-5-3 0-15,-6-1-1 0,-6 0-1 0,-6-3-1 16,-5 0-1-16,-4 2-2 0,-7-4-1 15,-4 0 0-15,-5-1 0 0,2 0 1 16,-5 0 1-16,1-2 4 0,0 1 3 16,2-1 0-16,3 1 2 0,4 1-1 15,3 0 0-15,8 2 2 0,4 1 0 16,6 2 1-16,5 2 1 0,4 1 0 16,4 1 0-16,4 4 3 0,3-1 2 0,1 2-1 15,3 2-2-15,3 1 1 0,3 0 0 16,3 1 1-16,3 0-2 0,1 0-4 15,4-1-1-15,2-1-1 0,1 1-1 16,3-5-1-16,-2 2 0 0,4-2-1 16,-2 0-1-16,-1-2 1 0,-2 1-1 15,-3-5 0-15,-5 2 0 0,-5 1 0 16,-5-1 0-16,-3-2 0 0,-5 2 0 0,-6-2-1 16,-4-2-2-16,-5 0-2 15,-7-2-2-15,-6 0 0 0,-6-1 0 0,-8-2-1 16,-4-1 2-16,-4 1 2 0,-1 1 2 15,-1-2 1-15,2-2 1 0,3 3 0 16,4 0 0-16,7 1 1 0,5 1 1 16,6 4 3-16,7 2 0 0,4 3 0 15,6-1 0-15,4 5 1 0,4 0 1 16,5 2-1-16,6 0-1 0,4-2 1 0,8 4-1 16,5-1 0-16,5-2 0 0,3-3 0 15,5-3-4-15,-2-4-9 0,2 0-20 16,-1-8 81-16,-2-1-232 0,-2-10-155 15,-5-4-418-15</inkml:trace>
  <inkml:trace contextRef="#ctx0" brushRef="#br0" timeOffset="116760.31">12710 13614 447 0,'-2'7'121'0,"1"-1"2"16,1-3-38-16,1-2-37 0,2 0-8 16,2-2-6-16,3 1-2 0,2-3-2 15,2-1-1-15,6-3-1 0,2 0-5 16,4 1-7-16,5 3-4 0,4 1-5 15,8 6-2-15,3 1-2 0,5 5-6 0,4 4-9 16,6 2-10-16,-1-1 3 16,4 0-137-16,1 2-123 0,0-2-313 15</inkml:trace>
  <inkml:trace contextRef="#ctx0" brushRef="#br0" timeOffset="130473.47">18403 11076 261 0,'2'0'91'0,"0"-1"9"0,-1 1 2 0,0 0-40 16,-1 0-11-16,0 1-4 0,0-1-8 16,0 0-9-16,0 1-8 0,0-2-4 15,0 1-2-15,0-1-1 0,0-1-2 16,0 1-3-16,2 1-1 0,-4-2-3 15,4 2-1-15,-2 1-2 0,-2-1-1 16,4 1 0-16,-2-1 0 0,1-3 1 0,2 3 2 16,2-4 2-16,1-1 3 0,3 2 2 15,2-3 3-15,1 0 3 0,1 0 3 16,2 1 1-16,0-1 0 0,2 1 1 16,-1 1-1-16,1 0-2 0,0 2-1 15,2-1-3-15,1 0-2 0,2-1-4 16,-1 4-1-16,4-3-3 0,-1 0-1 15,1 3-2-15,-1 3-1 0,0 0-1 16,-2 2-1-16,-1 1 0 0,-6 4-1 0,-3 2 0 16,-2 1 0-16,-4 1-1 0,-5 3-2 15,-5 2 0-15,-2 4 0 0,-6 0-1 16,-5 4-1-16,-7 3-1 0,-3 3-1 16,-3 1 3-16,-2-2-2 0,-2 0 2 15,2 1-1-15,0-4 1 0,0-4 2 16,2-2 1-16,3-3 0 0,0-1 1 0,3-5 0 15,4-4 2-15,5-1 2 0,4-3 2 16,3 1 3-16,5-6 2 0,4 0 3 16,4-1 7-16,5-1 7 0,4-1-1 15,5-2 0-15,4 0 0 0,6 3-1 16,4 0-3-16,2 0-6 0,6 1-7 16,3-1-1-16,3-1-2 0,4-1-2 15,2 1-2-15,2-3-2 0,-2 0-5 16,-1-1-8-16,-4-3-10 0,-4 0-26 15,-5-1-27-15,-7-2-120 0,-6 2-142 0,-6 2-330 16</inkml:trace>
  <inkml:trace contextRef="#ctx0" brushRef="#br0" timeOffset="133020.59">19120 10201 401 0,'-1'3'109'0,"-1"-2"7"0,2-2-54 16,1 0-12-16,-1-2-2 0,1 0-2 16,0 0-6-16,1 0-8 0,0-1-4 15,0 0-3-15,0 1-3 0,-1 1-1 16,1 0-3-16,0-2-3 0,0 2-1 16,0-1-2-16,2 1 1 0,3-1 1 15,1-1 1-15,2 3 3 0,4-1 1 16,2 0 0-16,3 2-1 0,1 2-3 0,2 3-3 15,0 0-3-15,0 1-2 16,0 3-4-16,-3 2-2 0,-3-1-1 0,-3-1-1 16,-3 0-1-16,-2 1 0 0,-5 3-1 15,-4-3 0-15,-3 1 0 0,-5 3-2 16,-3 0 0-16,-3-1-2 0,-4 0 0 16,-1-3 1-16,-1-1 1 0,3-2 0 15,0 0 2-15,4-5 3 0,3-1 1 16,2-2 1-16,5-1 1 0,1 1 1 0,3 0 0 15,1-3 0-15,2 2 0 0,2 2 0 16,2 1 1-16,2 2-1 0,1-1-1 16,2 2 0-16,1 4 0 0,1 1-2 15,1 0 1-15,1 2-1 0,-2 0 0 16,0 1 0-16,-1 2 0 0,-4-1 0 16,-1-1-1-16,-5-1 1 0,-2 1 0 15,-3 1 1-15,-5-2 0 0,-4-1 1 0,-5 0 0 16,-7 1 0-16,-3-4-1 0,-6 1-1 15,-1-3-5-15,-1 1-5 0,1-3-5 16,3-3-8-16,2-3-10 0,3 0-12 16,5-4-3-16,3-1-47 0,3-4-74 15,4 0-109-15,5-3-247 0</inkml:trace>
  <inkml:trace contextRef="#ctx0" brushRef="#br0" timeOffset="133423.44">19807 10116 615 0,'0'0'135'16,"-3"-2"6"-16,-1 1-107 0,-1 0-10 15,-3 0 0-15,-2 1 1 0,-3 1-3 16,-2 3-4-16,0 2-6 0,-3 5-3 16,0 7-2-16,0 6-3 0,1 6-2 15,-1 4-3-15,3 4 0 0,1 0 0 16,4 0-2-16,3-4 1 0,5-2-1 0,5-2-1 16,5-4 1-16,3-5 0 0,5 0 2 15,3-5 3-15,1-3 1 16,-1-4 5-16,2-5 3 0,0-5 4 0,-1-3 5 15,-3-3 2-15,-1-6-1 0,-2-1 0 16,-3-5-1-16,-3 2-2 0,-5-1-3 16,-1 2-4-16,-6 0-4 0,-3 3-4 15,-3 3-5-15,-4 5-5 0,-4 3-9 16,-1 1-14-16,-2 3-14 0,0 3 47 0,1 2-180 16,3 2-135-16,6 4-350 0</inkml:trace>
  <inkml:trace contextRef="#ctx0" brushRef="#br0" timeOffset="134737.29">20850 10787 522 0,'0'-1'126'0,"0"2"4"16,0 1-68-16,-1 2-21 0,-1 2-3 15,1 1-1-15,0 4-1 0,0 0 0 16,0 3 2-16,0 3-2 0,1 2-3 15,0 5-2-15,-1 7-6 0,-1 1-6 0,1 6-3 16,-1 2-5-16,-1 5-3 0,-2 1-1 16,-1 0-13-16,-2-2-2 0,-2 0 0 15,-1-6-3-15,0-3-2 0,3-5 0 16,0-5-2-16,1-6 8 0,4-4 0 16,1-4 1-16,2-3 3 0,0-3 0 0,1-5 3 15,1-6 2-15,3-3 1 16,0-6 0-16,3-3 0 0,4-2 1 0,3-3 3 15,5 1-2-15,0 5 0 0,0 3-1 16,0 3 2-16,-1 5 1 0,-1 4-1 16,-1 8-1-16,-4 1-1 0,-1 2 0 15,-1 1-1-15,-2 4 0 0,-3-1-2 16,-2 0 1-16,-5 1 0 0,-4-1 0 16,-4 2 0-16,-4-1 0 0,-2-2-1 0,-4 0-1 15,-2-1-4-15,-2-2-5 0,-1-3-4 16,0-3-4-16,2-3-8 0,0-3-10 15,4-4-9-15,6-4-1 0,5-3 1 16,6-4 2-16,8 0-12 0,5-1-30 16,3-1-18-16,7-1 4 0,1 3 5 15,1-2 3-15,-2 3 4 0,3-2 23 16,-1 0 54-16,1 1 51 0,1 2 26 16,-3 1 11-16,-8 3 6 0,11 2 2 0,-3 2-2 15,-2 4-10-15,-3 3-19 0,-2 3-13 16,-2 5-7-16,7 2-7 0,-11 3-1 15,-2 0-5-15,-2 4-5 0,-1-1-4 16,-1-1-6-16,-1-2 0 0,3-1 0 16,0-3 1-16,3 0 0 0,2-6 2 15,3 0 1-15,3-3 2 0,0-1 0 16,2-2 1-16,-2-2 1 0,2-1 1 16,-3 0 1-16,-2-2 1 0,-2 0-1 0,-2 2 0 15,-3 1 0-15,-1 0 0 0,-2 1-1 16,-3 2-3-16,-2 2-2 0,-1 6-1 15,-3 1-3-15,0 4-1 0,1 4-2 16,-2 4-2-16,1 2-1 0,0 4-1 16,3 1 0-16,1 3 0 0,0-1 0 0,1 2 0 15,0 1-2-15,-1 0 1 0,-1 1-1 16,-2 0 1-16,1-5-2 0,-4-1 0 16,0-2-3-16,-2-4 0 0,-3-3-3 15,-4-4-4-15,-2-1-6 0,-3-5-7 16,-1-2-8-16,-2-4-10 0,1-2-11 15,1-5-5-15,1-3-126 0,3-5-127 16,1-5-306-16</inkml:trace>
  <inkml:trace contextRef="#ctx0" brushRef="#br0" timeOffset="134936.37">21497 10668 540 0,'27'-15'143'0,"-1"7"9"15,-3 5-36-15,-2 8-74 0,-4 7-6 16,-3 8-1-16,-3 9-2 0,-3 8-4 16,-4 7-6-16,-1 6-4 0,-3 4 0 0,-1 1-5 15,-1-1-4-15,1-3-4 0,-1-1-10 16,-1-2-12-16,0-5-9 0,-1-5-15 16,1-2-76-16,0-3-58 0,0-2-121 15,1-5-252-15</inkml:trace>
  <inkml:trace contextRef="#ctx0" brushRef="#br0" timeOffset="135408.44">21573 11160 603 0,'4'-19'135'0,"2"4"5"16,3 4-87-16,2 2-24 0,3 2 1 15,3 2 3-15,1 0-2 0,3 1-1 16,2-4-6-16,2 0-6 0,3 0-5 15,-1-3-5-15,2 1-3 0,-4-2-3 0,-3 0-1 16,-4 2-1-16,-4 1 2 0,-6 1 1 16,-3-1 0-16,-4 0 2 0,-6 3 1 15,-2 1-1-15,-5 5 0 0,-5 7-2 16,-5 7-2-16,-1 6-2 0,-1 6-4 16,0 5-4-16,4 3-4 0,6-4-5 15,6 2-2-15,7-8 0 0,7-2 0 16,6-5 3-16,4-4 3 0,5-3 5 0,3-4 6 15,1-6 2-15,2-1 2 0,0-3 4 16,-1-3 2-16,0-7 5 0,0 1 3 16,-2 0 4-16,-2-4 2 0,0 3-1 15,4 14-1-15,-11-11-4 0,-1 5-3 16,-5-1-4-16,-1 4-2 0,-2 5-3 16,-4 2-1-16,-7-9 0 0,7 16 1 15,-1 4-1-15,-1 0 1 0,2 4-2 16,1-2 1-16,3 1-1 0,-2-2-1 0,0 0 0 15,-1-2 0-15,-3-1-1 0,-4-1-1 16,-3-1 1-16,-7-2-5 0,-4-1 0 16,-6-3 0-16,-4-3-2 0,-1-2-4 15,-4-3-12-15,-3-4-13 0,-2-3 143 16,-2 1-274-16,0-7-149 0,-15-8-418 16</inkml:trace>
  <inkml:trace contextRef="#ctx0" brushRef="#br0" timeOffset="136003.04">16913 12581 503 0,'3'0'126'0,"0"0"2"0,6 1-67 15,-2 0-18-15,3 1-5 0,3 0-5 16,0 0-1-16,3 1-1 0,3 0-1 16,1-1-2-16,3 0-3 0,1-1-5 15,2-2-5-15,3 2-5 0,0-2-4 16,0-2-3-16,0 8-2 0,-4-7-3 15,-2-1-8-15,-4 1-10 0,-3 1-10 16,-3 2-6-16,-5-2-84 0,-5-6-42 0,-1 8-105 16,-3 4-219-16</inkml:trace>
  <inkml:trace contextRef="#ctx0" brushRef="#br0" timeOffset="136202.18">16787 12770 605 0,'12'1'157'0,"5"0"4"15,3 2-67-15,6 2-48 0,4-3-7 16,2-1-9-16,0 0-12 0,3 2-7 16,-2-3-2-16,2 1-8 0,-4-5-20 15,-1 0 26-15,-2-1-174 0,0-2-143 16,-4 3-372-16</inkml:trace>
  <inkml:trace contextRef="#ctx0" brushRef="#br0" timeOffset="136859.28">18386 12343 520 0,'-5'-2'148'0,"2"-1"6"0,-1 1 2 16,1 0-109-16,0-1-10 0,-3 0-2 16,-1 0-1-16,-3 2-4 0,-2-1-5 15,-3 2-5-15,-4 2-2 0,-3 6-3 16,-3 3-6-16,-8 5-6 0,3 8-4 16,-3 10-2-16,-1 9-4 0,2 7-11 0,0 7-6 15,3 3-2-15,11-1 3 0,-1-1 1 16,7-7 0-16,6-4 1 0,9-10 8 15,5-7 5-15,8-6 1 0,5-6-1 16,4-5 0-16,4-9 1 0,4-5 8 16,2-6 8-16,1-4 8 0,-1-6 5 15,1 0 2-15,-6-4 4 0,-5 0 0 16,-4 0-1-16,-7 3-3 0,-6-1-1 16,-9-1-3-16,-9 4-1 0,-7-3-4 15,-9 2-1-15,-4 5-4 0,-6 3-6 16,-5 5-6-16,-1 5-4 0,-1 3-7 0,1 9-9 15,3 1-17-15,2 1 142 0,8-1-290 16,5-2-163-16,8 2-452 0</inkml:trace>
  <inkml:trace contextRef="#ctx0" brushRef="#br0" timeOffset="137325.31">18863 12328 626 0,'-1'5'142'0,"-3"5"1"0,-4 2-100 0,-9 7-21 16,1 1-8-16,-5 6-1 0,-4 3-3 15,-2 4-5-15,-3 2 0 0,2 2-2 16,-2-1 0-16,3 1-2 0,2-5-3 15,4 0 0-15,2-4-2 0,5-6-1 16,3-4-2-16,5-5 0 0,6-2-1 0,6-1 1 16,4-5 2-16,5-1 0 0,4-3 2 15,4 0 1-15,1-2 2 0,3 0 1 16,3-2 0-16,-3-2-1 0,0 0 1 16,1 0-1-16,-3 2 0 0,-2-2 0 15,-5-1 1-15,-4 1 2 0,-2 1 5 16,-3 2 7-16,-4 0 6 0,-2-2 9 15,-2 1 7-15,1 0 5 0,-2 0 3 16,-2 0 1-16,2 0-4 0,0-1-2 16,-1 1-6-16,0 3-3 0,1 2-7 15,1 6-4-15,-1 2-4 0,0 5-3 0,0 4-4 16,0 4-3-16,-1 4-3 0,1-3-3 16,-1 2-4-16,0-2-7 0,0-3-6 15,1-1-38-15,0-2-18 0,-1-1-136 16,1-3-155-16,-1-3-365 0</inkml:trace>
  <inkml:trace contextRef="#ctx0" brushRef="#br0" timeOffset="137938.26">20177 12364 664 0,'0'0'161'16,"-2"-1"5"-16,-2-1-113 0,-4 0-10 16,-1-2-3-16,-7 0-2 0,-2-3-6 15,-5-1-9-15,-4 3-4 0,-2 0-2 16,-1 7-1-16,-3 3-5 0,2 4-4 15,-3 7-6-15,0 8-8 0,-3 8-6 0,5 9-14 16,0 5-16-16,3 7-12 0,3 3-8 16,5 1-3-16,8-3 6 0,11-6 5 15,4-6 14-15,10-9 16 0,7-7 13 16,7-8 8-16,5-4 6 0,3-5 6 16,1-3 8-16,3-5 8 0,-2-5 9 15,-2-5 5-15,-2-2 5 0,0-2 4 16,-4-5-2-16,-4 0-4 0,-5-2-5 0,-3 0-5 15,-4 3-5-15,-3-2-4 0,-3 4-1 16,-3 3-3-16,-2 6-3 0,-2 7-2 16,-2 8-2-16,-3 5-2 0,0 6-2 15,-2 4-4-15,-1 6-8 0,0-1-6 16,2 1-8-16,1-4-18 0,3-3-20 16,2-3 24-16,3-3-156 0,0-5-136 0,4-3-328 15</inkml:trace>
  <inkml:trace contextRef="#ctx0" brushRef="#br0" timeOffset="138252.4">19941 12727 689 0,'2'-6'157'0,"4"1"5"16,7 0-108-16,4-3-17 0,6 3-2 0,6 0-1 15,3-3-8-15,2 1-4 0,1-3-5 16,1-3-7-16,0 1-10 0,-1-3-13 15,-2-3-8-15,-2 2-18 0,-3-3-12 16,-2 0-9-16,-3 4-15 0,-3 3-13 16,-3 1 6-16,-5 2 19 0,-3 2 32 15,-1 6 21-15,-5 5 18 0,1 4 30 16,-3 4 27-16,-1 6 10 0,0 4-5 0,-1 8-8 16,0 2-7-16,1 4-9 0,0 2-12 15,0-1-7-15,1 1-8 0,-2-2-9 16,1-1-5-16,-3-6-5 0,0-1-7 15,0-7-15-15,0-5-19 0,-2-3-12 16,3-5 170-16,-1-2-291 0,5-2-148 16,-4-9-400-16</inkml:trace>
  <inkml:trace contextRef="#ctx0" brushRef="#br0" timeOffset="138603.01">20426 12826 565 0,'6'-38'165'0,"2"-5"9"0,0-5-49 0,4-2-47 0,3 1-11 15,3 2-11-15,2 3-11 0,2 8-8 16,2 6-3-16,3 10-3 0,3 8-1 15,0 3-2-15,0 6-5 0,2 6-7 16,-1 3-5-16,-3 5-5 0,-3 4-3 16,-4-2-2-16,-6 3-1 0,-5 3-2 0,-7 1-1 15,-7-2-3-15,-9 5-4 0,-7 1-3 16,-6 4-4-16,-6-2-1 0,-4-1 0 16,-1 1 0-16,2 0 2 0,5-7 3 15,6-1 2-15,7-6 0 0,7-3 2 16,9-5 2-16,7-7 4 0,7-2 2 15,6 3 2-15,4-2 1 0,3 1 4 16,3 0 1-16,3 4 0 0,2 6-3 16,-3 1-1-16,0 2 0 0,-3 1 1 0,-2 4 0 15,-7-1 1-15,-4 1 0 0,-8 1 1 16,-7 0 0-16,-8 3 1 0,-13 1-3 16,-7-1-1-16,-7 3-4 0,-9 2-5 15,-4-1-7-15,-8-1-5 0,-3-3-13 16,2-3-21-16,2-3-15 0,2-4 39 15,-1-3-164-15,0-2-137 0,2-2-330 16</inkml:trace>
  <inkml:trace contextRef="#ctx0" brushRef="#br0" timeOffset="138871.84">17916 13193 728 0,'10'5'174'0,"10"3"5"16,10 1-101-16,11-1-31 0,16 1-5 16,18 0 4-16,17 1-1 0,18-3-11 15,23-4-4-15,21 0-7 0,23-2-6 16,21 0-5-16,18-1-8 0,13-1-11 0,13 1-12 15,8 3-28-15,3 1 43 0,0 5-206 16,-7 3-168-16,-2 2-416 0</inkml:trace>
  <inkml:trace contextRef="#ctx0" brushRef="#br0" timeOffset="150502.81">18164 8372 474 0,'-7'5'111'16,"1"4"4"-16,-2-3-62 0,-1 3-21 16,2-1-5-16,0 0 1 0,2 0 2 15,3-2 1-15,0-3-2 0,6 0 2 0,1-3 3 16,4 0 2-16,1-1-2 0,4 0-2 16,4 1-5-16,1-1-2 0,4 0-8 15,3 1-7-15,1-2-5 0,2 0-2 16,0-1-1-16,-2 2-2 0,1 1-4 15,-3-2-14-15,-1 1-14 0,-5 2-11 16,-4 0 45-16,-4 0-172 0,-2-2-130 16,-6 0-321-16</inkml:trace>
  <inkml:trace contextRef="#ctx0" brushRef="#br0" timeOffset="150686.31">18118 8650 538 0,'-4'6'142'0,"1"0"4"0,5-4-20 16,3 1-83-16,3-2-5 0,4-2-1 16,2-2 2-16,3-3-4 0,3 0-4 0,2-3-4 15,2-4-10-15,1 0-5 0,2-3-2 16,-1 4-13-16,0 0-17 0,3-1-22 16,4 1 17-16,0 3-153 0,2-3-139 15,2-1-339-15</inkml:trace>
  <inkml:trace contextRef="#ctx0" brushRef="#br0" timeOffset="151068.46">18939 8202 589 0,'-6'0'138'15,"3"-2"6"-15,4 2-98 0,3 0-8 16,6 2 2-16,4-2 0 0,3-2-4 15,5 1-2-15,3 1-4 0,2 0-2 0,3-1-4 16,-2 1-5-16,1 2-6 0,0 3-4 16,0 0-5-16,-4 3-3 0,-3 4-2 15,-1 2-2-15,-8 3-1 0,-4 2 0 16,-8 2 0-16,-10 4 2 0,-5 4 0 16,-7-1 2-16,-7 4 1 0,-5 4 1 15,-2-1-1-15,-3 5 1 0,2-3 0 16,1-3-1-16,3-3 0 0,6-3 1 15,6-5-2-15,7-3 2 0,8-4-1 16,7-2 4-16,7-1 0 0,7 0 4 16,5-2 1-16,9 0 1 0,4-1-1 0,4-3 1 15,5-2-4-15,4-2-1 0,2-4-6 16,0-4-6-16,-2-2-7 0,-1-4-13 16,-2-6-18-16,-2 0 150 0,-6-4-293 15,-2-2-159-15,-1-11-440 0</inkml:trace>
  <inkml:trace contextRef="#ctx0" brushRef="#br0" timeOffset="151502.26">19870 7383 659 0,'15'5'158'16,"-17"-4"0"-16,-4-1-110 0,0 3-14 16,-3 1-5-16,-4 3-4 0,-3 2-9 15,-23-1-5-15,16 4 2 0,0 4 1 0,-3 3 0 16,1 6 0-16,3 0-3 0,1 3-3 15,6 3-2-15,-1 2-3 0,5-2-1 16,6-5-1-16,4-2-1 0,4-2 0 16,6-8 1-16,4-3 1 0,1-3 1 15,5-3 1-15,3-3 1 0,0-3 0 16,-1-2 0-16,-2-1-1 0,-1-1 0 16,-4 2 0-16,-3-1 1 0,-7 0-1 15,-5 0 0-15,-6-2-1 0,-7 2 0 0,-4 0-1 16,-2 3-2-16,-4 1-1 0,-1 4 0 15,-2 4 0-15,6 3-10 0,3 2-20 16,5 0-19-16,4-1 111 0,6-3-244 16,1-2-151-16,12-2-397 0</inkml:trace>
  <inkml:trace contextRef="#ctx0" brushRef="#br0" timeOffset="151906.2">20646 8232 583 0,'5'7'143'0,"-2"-1"10"0,1 4-93 16,-1 1-6-16,-5 2 1 0,-2 3-1 15,-2 1-4-15,-4 6-7 0,-3 0-9 16,-5 2-6-16,-4 3-7 0,-4 1-4 15,-4 1-6-15,-1-2-5 0,-3 0-3 16,0-1-3-16,-1-2-3 0,0-5-8 16,2-2-13-16,3-5-18 0,3-2-13 0,3-8-7 15,3 0-87-15,6-3-36 0,4-3-104 16,4-8-206-16</inkml:trace>
  <inkml:trace contextRef="#ctx0" brushRef="#br0" timeOffset="152086.72">20258 8249 503 0,'10'16'137'16,"6"9"9"-16,-4 5-20 0,7 1-79 0,0 4-2 15,8 0-1-15,2 1-3 0,5 2-10 16,5 2-7-16,5-2-5 0,1-1-7 16,2-1-4-16,1-4-5 0,-1 0-8 15,-2-3-13-15,-3-10-16 0,-7-4-8 16,-4-3-129-16,-4-5-130 0,-7-4-314 15</inkml:trace>
  <inkml:trace contextRef="#ctx0" brushRef="#br0" timeOffset="152487.97">21100 8280 649 0,'9'-3'154'0,"0"-2"4"0,-1-2-99 0,5 2-27 16,-1-3-5-16,3 0-2 0,4 1-7 16,6-1-5-16,2 2-3 0,6 3 2 15,2 1-1-15,0 3 2 0,3 3-1 16,-1 6-1-16,-3 2-2 0,-3 2-3 16,-4 2-2-16,-5 3-3 0,-4 1-1 15,-8 2-1-15,-6 0 0 0,-7 0-1 16,-7 3 1-16,-9 1 1 0,-7 0 0 15,-4 0 2-15,-5 0-1 0,-4 2 1 0,-1-1 0 16,2-2 0-16,6 1-1 0,4-2 0 16,5-1 0-16,9 0-1 0,7-2 1 15,12-1 1-15,7 0 2 0,9-1 2 16,7-1 1-16,7-6 0 0,8-3 1 16,5-5-1-16,0 0-1 0,4-8-5 15,-2-5-11-15,-2-9-11 0,1-3-21 16,-4-3-13-16,-5-6-75 0,0-8-54 0,-8-4-117 15,-2-3-236-15</inkml:trace>
  <inkml:trace contextRef="#ctx0" brushRef="#br0" timeOffset="152944.06">21830 7406 588 0,'-1'1'135'0,"0"0"7"0,2-3-98 16,2-1-16-16,2-2 0 0,5 1 2 0,2-1 0 16,2-1-2-16,1-3-3 15,1 2 2-15,-1 1-1 0,0 2-1 0,-2 2-3 16,-2 1-7-16,-1-1-5 0,-1 7-5 15,-2 3-5-15,1 1-1 0,-3 1-2 16,-3 1 1-16,-5 2 1 0,-2 3 0 16,-4-3 1-16,-4-1 0 0,0 1 2 15,-3-2-3-15,0 3-1 0,1-3 1 16,2 1-1-16,3-3 0 0,3-1-1 16,4-2-1-16,2 2 4 0,5-3 0 0,3 3-1 15,1 1 1-15,3 4 1 0,3 2-1 16,-2 4 1-16,0 1-1 0,-1 0 1 15,-2 0-2-15,-1 2 1 0,-2-2 0 16,-5 0-1-16,-3-5 0 0,-6-1 1 16,-2-1 0-16,-4-1 0 0,-4-3 0 15,-4-3 0-15,-2-4-2 0,1 1-6 0,0-3-11 16,1-3-10-16,5-5-10 16,5-4-10-16,7 0-3 0,6-4-42 0,8-3-59 15,5-3 3-15,7-2-75 0,3 0-141 16</inkml:trace>
  <inkml:trace contextRef="#ctx0" brushRef="#br0" timeOffset="153205.44">22087 7454 436 0,'17'-7'124'0,"-3"2"5"15,-4 2-15-15,-3 2-69 0,-2 2-16 16,-2 3-6-16,-5 4-5 0,-1 2-7 0,-3 2-4 16,1 4-3-16,0 2 1 0,3-1 0 15,3 0 0-15,5-1 0 0,5-3 3 16,4-3 4-16,5-1 6 0,1-5 4 15,-1 1 2-15,2-5 3 0,1-2 1 16,-1-3 0-16,-2-1-5 0,-3-4-4 16,-1-1-5-16,-4-4 0 0,-3 0-2 0,-4 1-3 15,-6-1-1-15,-3 1-2 0,-8 0 0 16,-5 1-1-16,-5 6-3 0,-5 0-2 16,-3 3 0-16,0-1-2 0,1 5-9 15,4 1-16-15,4 1-16 0,7 1-10 16,6 0-124-16,9 1-135 0,6-3-308 15</inkml:trace>
  <inkml:trace contextRef="#ctx0" brushRef="#br0" timeOffset="153604.47">22703 8014 586 0,'9'11'138'0,"13"6"2"0,-14 6-70 15,-1 6-52-15,-3 8-2 0,0 6 1 16,-4 4 0-16,-1 3-3 0,-2-1-2 16,0 3 0-16,-1 1-1 0,-1-3-3 15,1-2-2-15,0-2-4 0,-1-6-1 16,0-2 2-16,-2-5-15 0,-1-4-10 0,1-6-7 15,-2-5-49-15,0-3-74 0,3-7-112 16,0-3-250-16</inkml:trace>
  <inkml:trace contextRef="#ctx0" brushRef="#br0" timeOffset="154012.25">22762 8295 600 0,'16'-39'146'0,"0"4"7"0,1 11-85 16,1 7-21-16,2 6-8 0,-2 3-6 15,0 4-6-15,2 1-8 0,2 6-5 16,2-3-4-16,2 2-2 0,0 4 0 16,3 1 1-16,1 2-1 0,1 1 1 15,-4-1-3-15,-2 5-1 0,-5-2-3 16,-3 0-1-16,-6 0-1 0,-6 1-1 16,-9 0 2-16,-8 0 0 0,-8 0 0 15,-6 0 1-15,-7 0 2 0,-3-4-1 16,-2 2 0-16,5-4 0 0,4-1-1 0,5-2 0 15,6-1-1-15,7 0-1 0,6 1 0 16,5-2-1-16,4 3 1 0,5 2 4 16,4 2 2-16,7 1 2 0,4 2-1 15,3 2 2-15,5 4 1 0,1 0-3 16,2 3-2-16,0 0-3 0,-2 3-1 16,-2 2-1-16,-4-1 1 0,-5-1-1 0,-7 1 1 15,-8-3 1-15,-9 1 0 0,-9-2 3 16,-13-1 0-16,-12-3 0 0,-14 2 1 15,-8-6 0-15,-10 0-1 0,-9-4 0 16,-7-4-1-16,-4-5-5 0,-2-2-40 16,0-6-150-16,-7-9-158 0,2-6-408 15</inkml:trace>
  <inkml:trace contextRef="#ctx0" brushRef="#br0" timeOffset="156269.24">22087 5705 518 0,'5'0'120'0,"-2"-2"4"16,-4-1-92-16,-1 2-5 0,-4-1 1 16,-1-1-1-16,1-3-5 0,-3 1-3 15,-2-2 2-15,-1 0-1 0,0-2 0 16,-2-3-2-16,-1 0-2 0,-4 0-1 0,1 1-6 15,-1 2-6-15,-4 2-2 0,-4 3-1 16,-3 8 0-16,-2 6-1 0,-3 7-1 16,-2 6 1-16,-5 3 0 0,2 10-1 15,-1 6 1-15,4 0 0 0,2 1 0 16,3 0 0-16,5 0 0 0,4 2 0 16,5-4 0-16,7 3 0 0,4-2 0 0,6-3 0 15,8 3 0-15,5-4 1 0,9-1 0 16,7-6 0-16,11-7 0 0,4-1 1 15,8-5-1-15,6-4-2 0,0-6-3 16,2-6-6-16,-2-4-6 0,-3-4-6 16,-5-5-4-16,-5-3 4 0,-9-1-87 15,-6-3-31-15,-6-3-88 0,-6 0-206 16</inkml:trace>
  <inkml:trace contextRef="#ctx0" brushRef="#br0" timeOffset="156470.07">22037 6022 590 0,'-1'19'141'15,"0"3"5"-15,1 5-101 0,2 4-2 0,1 1-3 16,2-2-8-16,-1 2-10 0,1-2-5 16,2 3-5-16,0-7-4 0,-2-3-4 15,-2-1-8-15,0-3-1 0,-2-4-11 16,-1-3-14-16,-5-6 115 0,-1-1-242 15,-4-4-141-15,-4-4-377 0</inkml:trace>
  <inkml:trace contextRef="#ctx0" brushRef="#br0" timeOffset="156670.88">21845 6113 611 0,'11'0'141'0,"0"-1"3"0,-1 0-104 15,0 1-10-15,0-1 0 0,-2 2-3 16,0-1-8-16,1-2-6 0,3 0-3 16,7-3-3-16,1-1-4 0,7-2-1 15,3-3-2-15,5-2-1 0,3-2-7 0,1 0-11 16,-1 5-5-16,0 0-130 0,-2-2-125 16,3 2-313-16</inkml:trace>
  <inkml:trace contextRef="#ctx0" brushRef="#br0" timeOffset="156904.79">22421 5810 630 0,'4'-2'149'0,"0"2"5"0,2 3-108 16,-1 5-7-16,1 4 1 0,-3 3 0 15,0 5-7-15,0 2-8 0,-1 5-4 16,-4-1-4-16,0 5-1 0,-2 5-6 15,-2 4-3-15,1-2-3 0,-1 0-1 16,2 0-1-16,0 0 6 0,-1-3-30 0,3-3-6 16,-2-10-14-16,1 2-7 0,0-5 164 15,1-2-292-15,0-4-155 0,1-7-377 16</inkml:trace>
  <inkml:trace contextRef="#ctx0" brushRef="#br0" timeOffset="157336.16">22347 5969 611 0,'8'-32'149'16,"0"1"10"-16,6 3-93 0,1 0-17 0,2 1-2 15,4 4-3-15,3 3-7 0,3 5-7 16,0 2-6-16,3 2-4 0,0 5-3 16,4 2-3-16,-1 2-3 0,0 2-3 15,2 1-3-15,-2 7-2 0,-2 0-2 16,-3 2-1-16,-4 6-1 0,-4 1-1 15,-6 1-2-15,-7-1 0 0,-6-2 0 16,-7 1 0-16,-10-2 0 0,-6 0 1 0,-5-2 1 16,-5 0-1-16,-4-2-4 0,1-2-3 15,1 1-3-15,5-4 1 0,6-4 0 16,6 1 1-16,5-2 1 0,5 0 5 16,6-2 4-16,5 0 3 0,6 0 0 15,4 3-1-15,5-1 0 0,2 2 0 16,3 4 1-16,2 1-1 0,2 3 2 0,1 2-1 15,-1 2 1-15,0 4-1 0,3 7 1 16,-4 3-1-16,-3 2 1 0,-4 2-1 16,-4 2 1-16,-6 0 0 0,-6 0 1 15,-10-3 1-15,-8-2 1 0,-6-4 1 16,-10-5 0-16,-8-1 0 0,-10-5 0 16,-9-3-2-16,-7-7 0 0,-7-6-3 15,-8-2-30-15,-4-4-135 0,-2-6-19 16,-5-7-129-16,0-7-279 0</inkml:trace>
  <inkml:trace contextRef="#ctx0" brushRef="#br0" timeOffset="159536.37">19184 5606 467 0,'5'2'124'0,"-5"0"6"0,-2 0-62 0,-3-6-13 16,-3 5-9-16,-3-4-5 0,-1 4-8 15,-1 1-3-15,-1 1-2 0,-2-1-2 16,0 2-3-16,0 5-1 0,-4 10-2 15,-2-1-3-15,-5 10-7 0,0 6-4 16,0 9-3-16,-3 3-2 0,-5 5-1 0,3-1 0 16,4 4-9-16,7 1-1 0,4-4-2 15,8-3-2-15,10-3 1 0,13-3 0 16,6-4 0-16,5-9 8 0,2-4 2 16,5-5 4-16,-1-7 1 0,2-6 0 15,-3-2 1-15,0-6 0 0,0-3 1 16,-3-7 1-16,-4-1 2 0,-5-3 2 15,-6-2 1-15,-7-3 2 0,-5-2 1 0,-6-2 0 16,-7 0-1-16,-5-4-4 16,-5 2-3-16,-3-1-4 0,-5-1-3 0,-1 4-5 15,5 4-9-15,1 4-8 0,5 4-4 16,2 3-138-16,4 4-131 0,4 3-331 16</inkml:trace>
  <inkml:trace contextRef="#ctx0" brushRef="#br0" timeOffset="159972.97">19672 5467 612 0,'3'5'130'15,"-4"4"1"-15,-4 5-117 0,-5 6-2 0,-4 6 7 16,-5 6 5-16,-7 4-3 0,-4 5-1 15,-3 1-1-15,0 0-2 0,1 1-1 16,3-6-8-16,1-2-5 0,8-4-4 16,7-6-3-16,7-4-1 0,4-5 0 15,6-4 0-15,5-3 0 0,5-2 1 16,3-4 2-16,5-1 2 0,2-3 0 16,4 0 2-16,1 0-1 0,3-2 0 15,-1-2 0-15,-4 2 1 0,-3 1 0 0,-4-3 0 16,-5 2 3-16,-5-2 4 0,-2 3 2 15,-4-2 4-15,0 2 4 0,-3-1 1 16,-1 2 0-16,1 1-3 0,-1 1-3 16,-1 5-1-16,0 3-1 0,0 3-2 15,-1 9 0-15,2 4 0 0,-1 8 1 16,2 4-1-16,1 1-1 0,0 3-4 16,1 4-2-16,0-4-1 0,2-2-5 15,-2-6-9-15,-1-2-18 0,-2-1-15 0,-2-5-133 16,-1-5-142-16,-5 0-343 15</inkml:trace>
  <inkml:trace contextRef="#ctx0" brushRef="#br0" timeOffset="160318.84">18098 6766 524 0,'16'5'149'0,"8"-2"6"16,10-2-27-16,12 5-73 0,12-5-6 15,10 0-4-15,8 0-7 0,21 1-8 16,10-1-2-16,16 2-3 15,14-3-3-15,15-1-4 0,15 5-2 0,16-1-4 16,8 1-3-16,14 2-5 0,9-2-2 16,7 2 0-16,7 1-1 0,10-1 0 15,2-2 0-15,4-1 0 0,-2 4-1 16,2-3 0-16,-4 3 0 0,-2 0 0 16,-13 3-4-16,-8 1-8 0,-15 0-21 0,-12-3-50 15,-26 1-105-15,-24-3-142 0,-22-9-335 16</inkml:trace>
  <inkml:trace contextRef="#ctx0" brushRef="#br0" timeOffset="171152.4">16277 1802 421 0,'-2'1'117'16,"3"-2"4"-16,2-1-25 0,1-1-48 15,2 2-12-15,2-3-5 0,0 2-4 0,-1-1-2 16,2-3-3-16,-1-1-3 0,1 2-2 15,-2-2-1-15,1-1-2 0,2-1-3 16,1 2-1-16,3 1-1 0,3 2 0 16,1-1-2-16,4 5-2 0,3 0 0 15,2 5-1-15,2 0 0 0,0 3-1 16,-2 4-1-16,4-1 0 0,-2 1-1 16,1 2-1-16,-1-2 0 0,-3 4 0 15,-2 1-1-15,-3-5 0 0,-9 8 0 0,-5-2 0 16,-10-1-1-16,-9 6 0 0,-7 0 0 15,-7-2-1-15,-4 3 0 0,-2-6 1 16,-6 8 1-16,2 0 0 0,-2-3 0 16,-1 2 1-16,3 1 1 0,0 3 0 15,2-1 0-15,2-6 0 0,6 0 1 16,5-4 1-16,7-6 0 0,4-2 0 16,5-5 1-16,6 2 0 0,8-2 3 0,5 4 3 15,3-1 5-15,7-1 1 0,7 0 1 16,5 1 3-16,6-4 2 0,4-1-2 15,11-4-3-15,9 0-4 0,3-1-3 16,3-1 0-16,2-3-4 0,1 0-2 16,-3-1-2-16,-8-1-4 0,-3 0-12 15,-5-3-20-15,-6-5-16 0,-7 0-132 0,-8-7-142 16,-7-6-343-16</inkml:trace>
  <inkml:trace contextRef="#ctx0" brushRef="#br0" timeOffset="171953.74">16957 944 465 0,'-3'-1'120'0,"2"1"8"16,0 0-48-16,2-3-38 0,3-1-6 15,-1-1 0-15,4 1-2 0,0-2-3 16,3-1-3-16,0-5 2 0,2 1 0 0,1 1-3 16,1 0-2-16,3-1-4 0,-1 0-4 15,1 2-3-15,-1 4-6 0,-1 2-3 16,0 3-2-16,-3 2-2 0,-1 3-1 16,-3 5-1-16,1 2 0 0,-3 2 0 15,-1 1-1-15,-2-1 1 0,-3 1-2 16,-3-1 0-16,-2 0 0 0,-4-1-1 15,-1-1 1-15,-3 0 0 0,0 1 1 0,0-2 2 16,-1-1 0-16,1-3 1 0,2 0 0 16,2-4 2-16,1 1 0 0,2-4 3 15,2 1 2-15,2-2-1 0,3-3-1 16,1 3-1-16,2 0 0 0,3 1-2 16,3 0-1-16,2 1-3 0,2 5 1 15,0 2 1-15,2 0 0 0,0 3 0 16,2-1 0-16,-3 3 0 0,0-1-1 15,-1 1 0-15,-2-1-1 0,-4 3 1 0,-5 0-2 16,-8 0 0-16,-5 2 0 0,-3-1 1 16,-3-1-1-16,-6 0 1 0,-2-4-1 15,-3 0 1-15,0-4 0 0,2-2 0 16,-4 1-2-16,3-4-7 0,2-2-17 16,2-1-10-16,2-4-6 0,5-1 165 15,2-3-291-15,4-9-145 0,1-1-397 16</inkml:trace>
  <inkml:trace contextRef="#ctx0" brushRef="#br0" timeOffset="172487.92">17358 936 473 0,'1'2'122'0,"2"-2"7"0,-1 0-65 15,3 1-10-15,-1-2 4 0,3-1-2 16,0-1-8-16,2-2-6 0,1-1-6 16,2 0-5-16,1-3-7 0,2-1-7 15,2 2-3-15,1-2-4 0,1 2-2 16,2 1-2-16,1 4-2 0,-1 3-2 16,-1 2-1-16,-2 1 0 0,0 4-1 0,-3 2-1 15,-3 3 0-15,-3 0-2 0,-5 0-1 16,-3 2 0-16,-4 4 0 0,-5 0 0 15,-3 3-1-15,-4 0 1 0,-5-1 1 16,-3 2 1-16,-1 0 1 0,-1-4 0 16,1-1 1-16,2 0 0 0,2 0 1 15,6-2 1-15,5 1-1 0,7 0 1 16,6-1 1-16,7-3 2 0,7 0 0 0,6-3 2 16,5-2 0-16,8-3 0 0,6-4 0 15,10 0-1-15,1-2-2 0,4-3-1 16,1 4-1-16,0-2-1 0,0-1-3 15,-4-2-22-15,-9-2 111 0,-4-1-263 16,-5-2-158-16,-7-5-443 0</inkml:trace>
  <inkml:trace contextRef="#ctx0" brushRef="#br0" timeOffset="175518.76">18934 1750 169 0,'-3'-3'52'16,"1"-1"4"-16,1 3-3 0,-2-2-22 16,2 0-1-16,-1 0 3 0,1 0 2 15,0 1 5-15,0 0 2 0,1-1 1 16,-1 0-2-16,1 2-3 0,-1-2-3 15,0-2-3-15,-1 3-6 0,2 1-3 0,-1-1 1 16,1 0 0-16,0 1 0 0,0-2 0 16,1 4-2-16,1-2-1 0,-2 1-4 15,0 1-3-15,0 1-3 0,1-1-3 16,0 3-2-16,0-1-2 0,1 5-1 16,1 3 0-16,2 3-1 0,-1 6 1 15,0 2-1-15,2 6 0 0,-1 10-1 16,1-2 0-16,-3-1 0 0,0 4 0 0,0 2-1 15,-2 1-1-15,0-2 0 0,0-3-2 16,1 0-3-16,0 1-6 0,-1-8-5 16,2-4 1-16,-2-6-19 0,0-4-106 15,-3-8-108-15,-1-5-267 0</inkml:trace>
  <inkml:trace contextRef="#ctx0" brushRef="#br0" timeOffset="176034.34">18894 1739 547 0,'-1'-3'130'0,"-1"2"5"15,2 0-88-15,0-1-6 0,0 1-1 0,2-1-1 16,0 0-6-16,0-3-4 0,2 1-2 15,2-2-4-15,1-2-3 0,4 0-2 16,5 0-2-16,2 2-1 0,3-4-2 16,2 0-2-16,1 2-2 0,3 7-3 15,-2 0-3-15,-1 3 0 0,-2 4-3 16,-2 7-1-16,-2 2-2 0,-4 6-1 16,-3-1-1-16,-2 2-5 0,-4-1-1 0,-5-1 0 15,-6 3 0-15,-3 0 0 16,-4 0 1-16,-5 3 2 0,-7-2 3 0,-1 2 1 15,-1 0 1-15,-1-5-1 0,2-2 1 16,3-7 0-16,3-6 1 0,6-1 0 16,3-5 1-16,6-5 2 0,5 3 1 15,4-3-1-15,3 2 1 0,4 0-1 16,2 0 1-16,3 2 0 0,2 2-1 16,1 2 1-16,1 2 1 0,0-1 0 0,-2 3 0 15,1 3 0-15,0-2 0 0,-4 0 0 16,-1 5-2-16,-1-2 0 0,-2 6-1 15,-2 3-2-15,-4-1 0 0,-4 5-3 16,-5 2 1-16,-3-3-1 0,-6 1 1 16,-6-2-2-16,-3-2-6 0,-3-5-9 15,-3 0-7-15,-1-6-5 0,-2-2 50 0,4-3-174 16,4-4-121-16,2-4-309 16</inkml:trace>
  <inkml:trace contextRef="#ctx0" brushRef="#br0" timeOffset="176426.96">19255 2058 546 0,'23'6'121'16,"-2"2"4"-16,-5 2-93 0,0 1-15 0,-3 1 0 16,-3-3 0-16,0 1-2 0,0 2-3 15,-2-2-3-15,0-5 1 0,1-2 0 16,1-3 0-16,3-1 2 0,0-2 0 15,2-3 0-15,3-6 1 0,-1-1 2 16,1-1 2-16,0-3 2 0,-3 4 0 16,-2-2-1-16,-4 0 0 0,-3 6-1 0,0 2-2 15,-3 0-2-15,-2 5-3 0,-1 1-3 16,0 2-1-16,-2 4-2 0,0 3 1 16,-3 8-2-16,1 5 0 0,1 6 0 15,-1 6 2-15,3 5 0 0,-1 4 0 16,4-1-1-16,3 0-1 0,1 1 0 15,2-4 0-15,0-2-2 0,-1-3 1 16,2-1-2-16,-5-6 0 0,0 0-1 16,-7-6-4-16,-2-2-5 0,-3-1-5 0,-3-5-7 15,-3-4-12-15,-2-3-10 0,-2-6-3 16,-2-4 171-16,1-2-289 0,-1-6-135 16,4-1-394-16</inkml:trace>
  <inkml:trace contextRef="#ctx0" brushRef="#br0" timeOffset="176669.31">19606 1625 585 0,'18'-14'137'0,"-1"5"5"0,-2 5-97 15,-4 3-9-15,-1 8-2 0,-1 7-1 16,0 8 0-16,-1 9-1 0,3 4-2 15,-3 3-2-15,-1 7-4 0,-2 3-1 0,-2-4-5 16,1 0-5-16,-1-7-6 0,-1-4-3 16,2-1-2-16,2-6-1 0,0-4 0 15,4 1-4-15,1-3-13 0,-2 1-22 16,0 2-12-16,-3-2-26 0,0-2-100 16,-3-4-123-16,-5-4-271 0</inkml:trace>
  <inkml:trace contextRef="#ctx0" brushRef="#br0" timeOffset="177208.89">19704 2025 579 0,'-5'-7'125'15,"2"4"3"-15,0 3-99 0,3 1-2 16,4 0-1-16,3 2 1 0,4 2 2 16,4-2 3-16,3 2 0 0,5-1-5 15,2-3-4-15,2 1-1 0,-2-2-3 16,-1-1-5-16,0 0-4 0,-2-4-2 0,-1 5-2 15,-3-5-1-15,1-1-1 0,-2 1 2 16,-1-1 0-16,-2 1 1 0,-2-4 2 16,-3-2 1-16,-2 1-1 0,-2-2 0 15,-2 0-3-15,0-3-1 0,-2 1-3 16,-2 4-1-16,-2-1-2 0,0 3-3 16,-1 7 1-16,-2 4-1 0,-1 7 0 0,-2 3 1 15,4 4 0-15,1 2 1 0,3-1 1 16,2 1 2-16,4-4 1 0,5-2 0 15,7-3 2-15,-1-2 0 0,5-4 0 16,2 1 1-16,0-2 0 0,0 0-2 16,3-3 0-16,0 0 0 0,-3-1 0 15,1-1 0-15,-2 0-1 0,2-4 0 16,-4 0-1-16,-2-3 1 0,0-3-1 16,-4 1 0-16,-3 0 0 0,-2 2-1 15,-4 1-1-15,-1 5-3 0,-1 3-3 0,-1 6 0 16,-1 5 0-16,1 1 0 0,0-1 0 15,2 2 1-15,-1 4 4 0,1 4 2 16,2 1 1-16,-1 2 0 0,1 1-1 16,-2 6 0-16,-1 0-1 0,-3-3-1 15,-2-5 0-15,-3-1 0 0,-6-7 0 16,-7 0 1-16,-5-6 1 0,-8-4 0 0,-4-3 2 16,-2-2 0-16,-4-2 0 0,-2-3-12 15,1-2-23-15,1-5-11 0,1-5-73 16,3-2-57-16,1-8-121 0,2 0-251 15</inkml:trace>
  <inkml:trace contextRef="#ctx0" brushRef="#br0" timeOffset="177905.6">16098 3916 490 0,'0'6'119'0,"0"-4"4"0,1 2-68 16,1-2-13-16,5 0 3 0,2-3 6 16,7 1-2-16,1-2-1 0,10 0-2 15,4 0-3-15,6-3-7 0,1 0-9 16,2-1-9-16,2-2-5 0,3 3-5 0,-3-3-4 15,-1-2-2-15,-5 2-1 16,1-2-2-16,-2 2-2 0,-3-1-5 0,-1 1-7 16,-3 1-13-16,-5 3-11 0,-3 1-9 15,-1 2-15-15,-8 1-108 0,-9 2-117 16,-8 0-268-16</inkml:trace>
  <inkml:trace contextRef="#ctx0" brushRef="#br0" timeOffset="178087.64">16271 4022 422 0,'-21'5'115'0,"3"0"8"0,6-3 7 15,4-1-91-15,4-1-3 0,15 1 2 16,9 0 11-16,5 0 0 0,6 0-5 16,7-1-9-16,7-1-4 0,7 1-3 15,-4-3-4-15,-2-2-10 0,5-2-23 16,3-1-20-16,-1 0-140 0,-3-1-138 0,-6-3-356 15</inkml:trace>
  <inkml:trace contextRef="#ctx0" brushRef="#br0" timeOffset="179502.77">17886 3562 434 0,'0'-4'113'16,"0"0"5"-16,0 3-39 0,0-1-36 0,0 0-10 15,1-1-1-15,-1 1-2 0,0 1 0 16,1 0 0-16,-1-1-2 0,0 0-1 16,0 2-3-16,0 2-2 0,1 0-3 15,1 1-3-15,0 3-5 0,-1 0-1 16,1 6 2-16,-2 3 1 0,-2 0 3 16,0 8-1-16,-3 2-1 0,-4 1-1 15,-4 5-1-15,-6 1-4 0,-4 4-3 16,-5 1-2-16,-4 1 0 0,-3 0-1 0,2-1 0 15,1-4-1-15,5-3 0 16,2-6 1-16,5-2-1 0,7-8 0 0,4-5-1 16,1-2 0-16,5-1-1 0,2-3 2 15,3-1 1-15,5-3 2 0,3 2 1 16,2 1 3-16,3 3 0 0,5 0 3 16,7 2 0-16,6 4-1 0,5 0-1 0,-1 1-2 15,1-1-2-15,1-1-1 0,0 0-2 16,-3-2-3-16,-7-1-3 0,-4-2-5 15,-4 1-9-15,-1-3-20 0,-5-1-18 16,-5 1 122-16,-3-5-251 0,-3-3-150 16,-4-1-394-16</inkml:trace>
  <inkml:trace contextRef="#ctx0" brushRef="#br0" timeOffset="179718.66">18014 3924 683 0,'1'-3'168'15,"-1"1"5"-15,-1 2-109 0,1 2-18 16,-3 2-4-16,2 5 2 0,-3 5-9 16,0 4-7-16,-4 3-2 0,-1 7-2 15,0 5-1-15,-1 7-4 0,-1-1-7 16,0 2-4-16,0 0-3 0,5 4-3 0,2-4-1 16,3-3-1-16,4-5 1 0,0 0-15 15,5 1-2-15,1-6-13 0,-1-5-22 16,1-2-19-16,2-3-130 0,-2-6-147 15,2-7-330-15</inkml:trace>
  <inkml:trace contextRef="#ctx0" brushRef="#br0" timeOffset="180221.25">19123 3739 594 0,'3'-6'149'0,"-3"-1"10"0,-2 3-90 0,0-3-10 16,-2 2-1-16,0-1-1 0,-4-2-11 16,2 1-12-16,-6-2-8 0,-3-3-8 15,-1 2-5-15,-6-1-5 0,-3-1-3 16,-4 1 0-16,0 6-2 0,-5 3-1 15,-8 7-1-15,-5 9-2 0,1 9 1 16,-1 10-1-16,-1 9 0 0,-3 5 0 16,5 5 0-16,11-1-1 0,9-1 1 0,7 1-1 15,11-2 0-15,6-3 1 0,9-3 1 16,9-5-1-16,6-2 1 0,4-3 1 16,2-7-1-16,7-4 2 0,7-4-2 15,5-8 2-15,0-3 0 0,0-4 1 16,2-3 0-16,0-5 0 0,-9-4 1 15,-5-2-1-15,-9-2 0 0,-4-1 1 16,-3 2-1-16,-8-3 0 0,-3 0 0 0,-4 0-1 16,-2 2 0-16,-1 3-1 0,0 2-2 15,-3 4-1-15,-1 5 0 0,-3 6 0 16,1 7 1-16,-2 3-1 0,0 6 1 16,-3 5 2-16,1 1 0 0,0 0 0 15,1-2-1-15,0 0-1 0,0-2-26 16,1-4-11-16,1-3-19 0,1-2 4 15,0-5-137-15,1-3-137 0,-2-2-308 0</inkml:trace>
  <inkml:trace contextRef="#ctx0" brushRef="#br0" timeOffset="180450.92">18902 4049 650 0,'-1'-6'155'0,"1"1"9"0,0 4-105 15,0 1-17-15,0 0 0 16,1 1 1-16,2-1 1 0,1 0-5 0,4 0-7 16,3-1-1-16,3-1-3 0,4 0-5 15,4-3-7-15,5 2-8 0,0-1-3 16,2-2-3-16,-3 1-3 0,-1-2-6 16,-2 1-9-16,0-1-20 0,-1-2-20 15,-3 1-9-15,-3-2 50 0,-1 1-181 16,1-1-136-16,2-1-327 0</inkml:trace>
  <inkml:trace contextRef="#ctx0" brushRef="#br0" timeOffset="180655.37">19514 3802 524 0,'12'-5'140'16,"-2"3"7"-16,-3 3-52 0,-1 1-44 16,-1 6 1-16,-4 5 3 0,0 8-6 15,-1 4-8-15,-2 4-5 0,-2 1-1 16,-3 2-6-16,-1 4-10 0,-2 0-7 0,0 3-3 15,-1-3-3-15,1 2-2 0,-1 0-1 16,1 1-2-16,1-6-3 0,2-1-8 16,0-6-12-16,2-3-16 0,-1-4-16 15,3-4-9-15,0-3-84 0,2-3-38 16,-2-7-104-16,2-2-209 0</inkml:trace>
  <inkml:trace contextRef="#ctx0" brushRef="#br0" timeOffset="181067.98">19412 4131 507 0,'-5'-40'151'0,"2"-6"11"0,2 1-11 16,1-2-89-16,1 5-2 0,2 3 2 16,3 4-8-16,4 3-13 0,2 8-9 15,4 6-8-15,3 6 1 0,4 4-3 16,3 3-5-16,4 2-3 0,1 5-3 16,-2 0-2-16,4 4-3 0,0 4-3 0,0 5-1 15,-2 4-1-15,-2 2-2 0,-4 0-1 16,0 2 1-16,-9-1-2 0,-6 1 0 15,-7-2 0-15,-10-3 0 0,-8-2 0 16,-10 1 1-16,-4-1 0 0,-4-2 1 16,-3-3 0-16,-2-1 0 0,3-4 1 15,4 0-1-15,8-4 1 0,3-2 1 0,6-1-1 16,4-1 0-16,6-1 1 0,5 0-2 16,2 2 0-16,4-1 0 0,3 2-1 15,5 4 0-15,5 3 0 0,4 5 2 16,3 1 0-16,6 8 0 0,2 3 0 15,2 5 0-15,1-1 1 0,-3 4-1 16,-3 3-1-16,-4 3 1 0,-4-3 0 16,-5 2-1-16,-6-2 1 0,-5 0-1 15,-5-4 1-15,-5-3 0 0,-7-5 0 16,-9-2 0-16,-8-6-2 0,-12 0-7 0,-7-2-5 16,-9-3-7-16,-6-4-22 0,-8-3-22 15,3-5-133-15,-2 0-144 0,0-6-344 16</inkml:trace>
  <inkml:trace contextRef="#ctx0" brushRef="#br0" timeOffset="181450.99">17295 4638 496 0,'-45'-10'134'0,"9"1"10"16,9 1-10-16,7 4-78 0,9 1-3 16,9 2-2-16,5 1-1 0,8 0 1 0,10 2-6 15,11-1-10-15,10 2-8 0,14 3-1 16,12-2-3-16,16 1-4 0,11 0-8 16,14-3-2-16,12 1-3 0,17-4-2 15,11-1-1-15,11-2-3 0,9 1 1 16,3 5-1-16,5 0-1 0,2-1 0 15,-7 7-2-15,-5 2 1 0,-6 3 0 16,-12 0 1-16,-12 0-1 0,-13 0 1 0,-18-1 0 16,-15-2-1-16,-16-2-4 0,-18-2-4 15,-16 0-9-15,-18-2-3 0,-19-2-5 16,-17-1-14-16,-19 0-18 0,-16 0 162 16,-14-4-287-16,-13 0-149 0,-12-2-431 15</inkml:trace>
  <inkml:trace contextRef="#ctx0" brushRef="#br0" timeOffset="181714.42">17484 4798 555 0,'-23'13'126'0,"4"-1"9"0,11-3-48 16,8-1-54-16,10 1 5 0,8-2 5 0,9-3 6 15,10-2 1-15,14-4-7 0,16-3-9 16,10-4-9-16,13-4-6 0,17-3-3 16,15-1-4-16,14-1-3 0,12 3-2 15,8 2-1-15,11 5 0 0,11 7-4 16,0 6-2-16,4 8-1 0,1 4 1 16,-7 7-1-16,-1 4 0 0,-7 0-1 15,-12-1-2-15,-15 2 0 0,-15-5-9 0,-19-5-24 16,-19-4-148-16,-21-3-148 0,-30-7-381 15</inkml:trace>
  <inkml:trace contextRef="#ctx0" brushRef="#br0" timeOffset="189960.14">17600 4788 502 0,'-5'1'138'0,"2"0"4"0,1-2 0 0,0-1-99 16,0-1-13-16,-1 0-4 0,0 1 1 15,1-5-3-15,-3 0-2 0,0-4-5 16,-3-1-4-16,1-4-4 0,-3 1-6 16,-4 1-5-16,-6-4-3 0,-5 0-2 15,-5 1-6-15,-6 3-1 0,-11 2 1 16,-6 3 1-16,-4-1 2 0,-5 4 1 0,-5 0 2 15,-2 0 6-15,-4 0 1 0,-4 1 1 16,0-2-1-16,-2-2 2 0,-3-3-1 16,1 0 1-16,-3-1 2 0,-6-7 1 15,8-3 3-15,-2-2 1 0,3-4 0 16,4-3 1-16,1-3-1 0,0-1 2 16,5-4 0-16,4 0 0 0,0-5 0 15,3 2-1-15,-1-2-1 0,2-2 3 16,8-6-5-16,0 3-3 0,-1-3 0 0,-4-3 0 15,0-4-1-15,4-1 0 0,4 0-2 16,1-4 1-16,9-4 0 0,4 1 0 16,9-1-3-16,6-6 0 0,-2 1 0 15,1-2 0-15,3 3 0 0,2-4 0 16,0 2 0-16,1-4 1 0,5 4 0 16,9 1 1-16,4-1 1 0,5 1 1 15,6 4 0-15,7-4 2 0,3 1-1 0,2-2 0 16,0 5 0-16,3-1-1 0,0-3-1 15,4 0-1-15,5 3-1 0,2 0 0 16,4 5 0-16,10-5-1 0,2 2 1 16,-1 0-1-16,-1 0 0 0,-6 7 0 15,0 8-1-15,1-6 0 0,-9 2-1 16,3 5 0-16,1 4 0 0,5 2 0 16,7-3 0-16,1-4 1 0,1 5 0 0,4 3 0 15,-2-3 1-15,1 4 1 0,1 1-1 16,6 2 0-16,3 7 1 0,3 3-1 15,2 4 1-15,3 1 0 0,9-6 0 16,1 5 0-16,-2 1 0 0,1 3 0 16,1-1 0-16,5-3 0 0,8 4 0 15,4 4 0-15,-3 0 0 0,-1 0 0 16,6-3 0-16,8-1 0 0,0 7 0 0,-7 4 0 16,0-1-1-16,4 1 1 0,6 4-1 15,-2 4 0-15,-6 3 0 0,5-1 1 16,9 0-1-16,-2 4 0 0,-5 6 0 15,-2 0 0-15,5 0 1 0,3 3-1 16,-5 7 0-16,-8 4 1 0,4 1-1 16,4 0-1-16,-5 4 1 0,-10 12 0 15,-3-4-1-15,2-3 1 0,2 4 0 0,-4 8 0 16,-7-3 1-16,1-3 0 0,0 0-1 16,2 7 0-16,3 2 0 0,-11-1 0 15,-1-13-1-15,-2 17 0 0,-3 2 1 16,0-5-1-16,-6-2 1 0,-5 3-1 15,-3 1 0-15,-6 9 0 0,-4-6 0 16,-2 1 0-16,-8 0 0 0,-3 1 0 16,-8-2 1-16,0 1 0 0,1 1 0 15,-3 1 1-15,1-1 0 0,0 1-1 0,-1 0 0 16,-3 2 0-16,3 1-1 0,-3-4 0 16,-5 1 0-16,-6 6 0 0,-5 2 0 15,-7-1 1-15,-3 1-1 0,-10 0 2 16,-2 3-1-16,-2-2 1 0,-8-7 0 15,0 1 0-15,-4 1-1 0,-3-1 1 16,-1-1-1-16,1 1 1 0,-1 2-1 0,2-2 1 16,-4-1 0-16,2-2 0 0,-1 6 0 15,-3-2 0-15,-4-3 0 0,0 2 0 16,0 3-1-16,-1-2 0 0,1-1-1 16,-5-4 0-16,0 2 0 0,2 2 0 15,0-3 0-15,0-2 0 0,-2 2 1 16,-1-1 0-16,5-2 0 0,-2-4 1 15,-1-3-1-15,0-1 0 0,-5-3 0 16,-5-1 1-16,-3-1 1 0,-1-1 0 16,-2 0 1-16,-3-3-1 0,-5 3 2 0,0-1-2 15,4 1 1-15,-4-3-1 0,-5 2 1 16,-1 0-2-16,-1 3 1 0,-1 1 0 16,-5 3 0-16,-1 3 1 0,-5-1-6 15,3 0-11-15,-5-1-12 0,-4 3-38 16,-1-2-97-16,-4-15-123 0,-2 1-291 15</inkml:trace>
  <inkml:trace contextRef="#ctx0" brushRef="#br0" timeOffset="202246.95">1896 14679 506 0,'-7'1'139'16,"4"1"4"-16,-3-3-19 0,2 1-79 15,0 0-10-15,0-2-5 0,0 3-7 16,0-1-4-16,-4-6-3 0,0 6-4 15,-2-5-4-15,-1-2-2 0,-3-3-1 16,-3-2-3-16,-3-2-2 0,-3 1-4 0,-3-5-3 16,-4 1-3-16,-4-1-6 0,-3 3-1 15,0 1 1-15,-4-2 1 0,-2 3 4 16,1 3 2-16,-4 3 6 0,1 2 5 16,-1 4 2-16,-3 0 4 0,4 4 1 15,-1 3 0-15,3-1 0 0,1 4-2 16,5 1-1-16,2 3-2 0,4 5-2 15,3 4-3-15,3 6-4 0,5 6-3 16,2 7-6-16,3 2-5 0,4 7-5 16,4 6-2-16,4 1-1 0,2 2 2 15,4-1 4-15,2 1 6 0,1-2 5 0,0-2 5 16,0-3 3-16,1 0 2 0,0-5 1 16,0-2 0-16,3-5 2 0,1-4 0 15,2-5 2-15,3-3 0 0,4-4 0 16,3-1 0-16,4-6-2 0,5 3 1 15,8-1-2-15,4-1-5 0,3 3 15 0,3-2-141 16,-1 3-111-16,1 2-300 0</inkml:trace>
  <inkml:trace contextRef="#ctx0" brushRef="#br0" timeOffset="203533.11">20773 15580 574 0,'5'9'125'0,"-2"-1"2"0,-3-6-89 15,-1 1-23-15,0-1-7 0,0-1-2 16,0 1 0-16,-1-2 1 0,1 0 0 16,0 0 0-16,-1-2 0 0,2 2 1 15,2-1 0-15,-1 0 1 0,1 0 0 16,2-2 2-16,3 0-1 0,5-1 0 15,4-1-1-15,6-2 0 0,5 1 0 16,4 0 0-16,8 3-1 0,3 1 0 16,4 1 1-16,1 4 0 0,2 0 0 0,-1 4-2 15,0-1-2-15,-3 2 0 0,-3-1-2 16,-7 1-2-16,-4 0-1 0,-4-1-1 16,-5-1-1-16,-6 3-1 0,-4 1-3 15,-3 0-3-15,-4 0-4 0,-2 4 1 16,-4 2 1-16,-4 6 0 0,-1 3 2 15,-5 7 2-15,0 6 4 0,-4 8 3 16,1 4-1-16,0 5-2 0,1 3-2 16,2 1-4-16,4-1 0 0,2-2-1 0,4-3 1 15,3 0 0-15,3-5 3 0,2-1 4 16,2 2 3-16,-1-1 2 0,2 0 2 16,-1 0 4-16,0-3 2 0,-1-1 1 15,-2-5 0-15,-3-6 1 0,-2-5-2 16,-4-3 0-16,-4-6-3 0,-7-3-2 15,-4-2-1-15,-10-4 1 0,-7-2-1 16,-11-5-1-16,-7-5 1 0,-12-5-1 0,-7-2 1 16,-7-5-2-16,-8-5 0 0,-6 0-3 15,-7-4-8-15,-3-1-12 0,-7-6-136 16,-10-3-128-16,-9-8-332 0</inkml:trace>
  <inkml:trace contextRef="#ctx0" brushRef="#br0" timeOffset="207883.22">2445 15569 283 0,'-2'1'84'16,"2"-2"0"-16,0 2-5 0,2 1-43 15,-4 0-7-15,2-2-1 0,2 0-4 16,-2 0 2-16,0 2 4 0,0 0 0 16,0 0-3-16,0 2-1 0,0 0-1 0,-2 3-3 15,1-1-3-15,0 0-2 0,0-2-1 16,0-2-2-16,1 1-1 0,-1 1-3 16,1-4-1-16,0 0-2 0,1 0-1 15,1-1-1-15,0 3-1 0,3-2 1 16,0 0 1-16,3 1-1 0,-1 0 2 15,2-1 1-15,1 4 0 0,1-1 0 16,2-1-1-16,2 0 0 0,1 0 0 16,4 0-1-16,1 1-2 0,1-6 0 0,2 1-2 15,0 1 0-15,2-2-1 0,1-1-1 16,2 0 1-16,-1 0-1 0,2 4 0 16,0 0 0-16,-1 0 0 0,1 2 0 15,-3 0 1-15,3 0-1 0,-1 3 0 16,0-1 0-16,1-1 0 0,0 1 0 15,2-2 0-15,0-1 1 0,-1 2-1 16,3-1 0-16,1-3 0 0,-1 4 0 0,0-3 1 16,0 4-1-16,-2-2 0 0,1 0 1 15,-4-1-1-15,1 0 1 0,1-2 1 16,-3 5-1-16,4-5 0 0,1-2 0 16,0-1 0-16,2 1 0 0,2-3 0 15,1 0-1-15,2-5 0 0,-2 1 0 16,2-1 0-16,-1 1 0 0,0-2 1 15,0 2-1-15,-2 1-1 0,0 3 1 16,2-1 0-16,0 3 1 0,-2 1-1 0,3 0 0 16,-2 1 1-16,2 0-1 0,-2 0 1 15,-1 2 4-15,-2-1 2 0,1 1 1 16,1-1 1-16,-3-2 0 0,2 2 1 16,-1-1-1-16,2-2-4 0,2 0-3 15,1 0 0-15,0 2-2 0,2-1 1 16,1 0-1-16,-1 1 0 0,1 0 1 15,-1 1-1-15,-1 1 0 0,-1 1 1 0,0 0-1 16,2 0 1-16,0 0 0 0,2-1-1 16,0 0 1-16,2 0 0 0,0-3-1 15,2-1 1-15,-1-1-1 0,0 0 0 16,-2 0 1-16,-1 2-1 0,-1 0 1 16,0-1-1-16,0 4 0 0,0-1 0 15,-1 1 0-15,-1 1 0 0,-1 1 0 16,1-1 1-16,2 1-1 0,-4-2 1 0,1 1 0 15,-2 2 0-15,0-1-1 0,2 0 2 16,-2 0 0-16,0 1 3 0,2 3 1 16,-1-1 1-16,0 0 0 0,-1 1 0 15,0 1-1-15,1-2-1 0,0-1-2 16,0 0-2-16,4-2 0 0,2-3-1 16,2-1 1-16,5-2-1 0,-1 0 0 0,4 1 1 15,1-1-1-15,2 1 1 0,0 2-1 16,2 1 1-16,2 1-1 15,3 1 0-15,2 0 1 0,1 4-1 0,0-1 0 16,2 1 0-16,1 2 1 0,1 1-1 16,-1 2 0-16,1-1 1 0,1-1-1 15,0 1 1-15,-1-1-1 0,0 2 0 16,0-2 0-16,1 0 0 0,0 0 1 16,0-2 0-16,0-1 1 0,3 2 2 15,-1-6 1-15,3 1 0 0,2 1 0 0,0-2 0 16,1-1 0-16,2 0-1 0,1 0-2 15,2 0-1-15,1 1 0 0,0-1 0 16,2 0-1-16,1 6 1 0,0 0-1 16,-1-1 0-16,-2 3 0 0,1-4-1 15,-4 2 1-15,0 1 0 0,-2-4 0 16,-2-1 0-16,1 1 0 0,-3-5 1 0,-4 1-1 16,-5-2 1-16,-2-1 0 0,-5 1 0 15,-6 0 0-15,-5-3 1 0,-8 3 1 16,-3 1 0-16,-6 0 0 0,-7 1-1 15,-4-3 1-15,-5 2-1 0,-4-2-5 16,-5 3-8-16,-3-1-13 0,-2 1-14 16,-2 1 150-16,-1-1-293 0,-5 2-158 15,-13 4-439-15</inkml:trace>
  <inkml:trace contextRef="#ctx0" brushRef="#br0" timeOffset="210754.62">8710 902 382 0,'-7'-13'105'0,"-1"4"8"0,1 1-53 15,2 0-1-15,2 5-11 0,0 1-6 16,2 2-8-16,1 1-6 0,1 1-1 15,2 2-2-15,1 2 1 0,0 2-1 16,2 5-1-16,-1 3 0 0,2 7-2 16,-1 8-6-16,-1 5-4 0,-2 7-4 15,-2 8-3-15,-1 13-2 0,0 8-1 0,-1 9-1 16,0 10-1-16,-2 13 2 0,1 14-1 16,0 5 0-16,0 8 0 0,-2 6-2 15,2 2-3-15,-3-2-3 0,3-2-6 16,-1-7-7-16,-1-8-5 0,7-12 0 0,3-15 2 15,-1-12 3-15,1-11 2 0,3-14 2 16,1-13 8-16,0-8-36 0,-4-15-88 16,-1-9-106-16,-2-11-264 0</inkml:trace>
  <inkml:trace contextRef="#ctx0" brushRef="#br0" timeOffset="211532.07">8994 720 491 0,'-12'-8'118'16,"-1"8"1"-16,-1 0-52 0,1 0-45 0,3 0-3 15,1-6 0-15,2 6 5 0,2 0 2 16,0 0 4-16,2 0 1 0,1 0 0 16,2 0-6-16,0 0-5 0,2-6-6 15,2 6-6-15,5 0-3 0,3 0-3 16,7 0 0-16,5 0 1 0,9 0 0 16,11-1 1-16,9 1 1 0,12 0 0 15,7-5 0-15,10-4 0 0,16 0 0 0,7 6 2 16,6-1-1-16,5-9 0 15,10 1 1-15,6 9-2 0,2-1 0 0,-5-1-1 16,4-5-1-16,-3 9-1 0,-5 1-1 16,-10-2 0-16,-5-3 0 0,-5 2 0 15,-9 6 0-15,-13-1-1 0,-11-3 0 16,-10 3 0-16,-10 2 1 0,-13 3-1 16,-10-1-1-16,-9-2 0 0,-6 0-1 15,-5 1 0-15,-3 6-1 0,-3-1 1 0,-2-6 0 16,1 3 0-16,-4 4 0 0,1 8 2 15,0 4 0-15,0 0 0 0,2 10 1 16,3 13-1-16,1 5 0 0,3 8 1 16,2 6-1-16,2 5 0 0,2 12 1 15,-1 4-1-15,1 9 1 0,4 8 0 16,3 4-1-16,3 5 1 0,0-3 0 16,3-5 0-16,2 3 0 0,-1-6 1 0,-2-8-1 15,-3-4 0-15,-4-11 0 0,-2 4 1 16,-5-12-1-16,-5-8 1 0,-3-5-1 15,-4-4 1-15,-5-9 1 0,-4-5 1 16,-5-5-1-16,-7-4 1 0,-7-10 0 16,-9 0 0-16,-8-8-1 0,-12-4-1 15,-11-4 0-15,-13-5-1 16,-10-5-1-16,-8 0-2 0,-10 1 0 0,-10 0-1 16,-8 2 0-16,-5 1 0 0,-9 4 0 15,-4 5 1-15,-4 0 2 0,-4 2 0 0,-4-1 0 16,2 7 1-16,-2-4 1 0,7-2-1 15,5 1 1-15,6-1-1 0,6-2 0 16,14-1 0-16,9-11-1 0,11 6 1 16,12-2-11-16,14 1-13 0,14-8 146 15,14 3-293-15,11-3-157 0,14 2-452 16</inkml:trace>
  <inkml:trace contextRef="#ctx0" brushRef="#br0" timeOffset="211903.48">10120 3347 528 0,'6'11'127'0,"-3"2"3"0,-1 5-61 15,0 5-47-15,-1 6-5 0,-1 6-1 16,-2 3-3-16,-1-1-7 0,1 4-2 16,1 1-1-16,0-3-1 0,0 1-1 0,2-4 24 15,-1 1-119-15,-1-5-40 0,-1-7-105 16,-2-4-257-16</inkml:trace>
  <inkml:trace contextRef="#ctx0" brushRef="#br0" timeOffset="212787.89">10064 3480 501 0,'10'-42'125'0,"2"4"7"0,4 5-66 16,2 6-14-16,4 6-8 0,4 4-1 15,2 5-2-15,-2 5-4 0,-1 4-6 16,1 4-7-16,-2 3-5 0,-4 1-6 16,-3 3-6-16,-5-2-5 0,-3 2-4 15,-5 4-1-15,-7 0 1 0,-8 3 0 16,-5 0 0-16,-5 4-1 0,-6 0 3 15,-3 2 0-15,-2 0-2 0,1-2-4 16,5-1-2-16,2 0 1 0,7-2 0 0,10-2-2 16,8-1 1-16,8 1 2 0,7 1 4 15,8-1 2-15,3 1 0 0,4 0 1 16,2-1 0-16,3 1 1 0,-1-4 0 16,0-2 0-16,0-4 1 0,0-1 0 15,2-3 1-15,-6-5 0 0,-2-2 0 0,-2-4 2 16,-3-3-1-16,-4 1 1 0,-4-4 0 15,-6 2 3-15,-3 0 0 0,-4 2 2 16,-7-1-1-16,-5 1 1 0,-3 0-2 16,-1 2-1-16,-4 2-4 0,1 4-2 15,0 3-2-15,0 6-2 0,2 3 0 16,2 7 0-16,2 5 0 0,2 5 1 16,5-1 1-16,3 6 0 0,6-2 0 15,3 0 0-15,6-6 1 0,3-5-1 0,4-5 1 16,6-2-1-16,1-8 2 15,4-3-1-15,1-2 0 0,1-1 1 0,1-1 2 16,-3-3 3-16,-3-3 3 0,-5 2 4 16,-7-2 4-16,-3-2 5 0,-5 1 2 15,-5-1-1-15,-5 1-2 0,-3 2-2 16,-2 1-4-16,-1 1-4 0,-3 2-7 16,-2 4-4-16,-3 5-1 0,-1 7-1 15,-1 7-2-15,1 4 0 0,-1 5 1 0,0 8 0 16,3 4 2-16,1 3-2 0,0 1 0 15,-2 0-3-15,-2 2-3 0,-2 1-5 16,-2-1-2-16,0 2-4 0,-1-5 0 16,-1-1-7-16,1-3 3 0,-1-5 3 15,5-6 4-15,2-10 5 0,1-8 4 16,-1-7 0-16,8-10 6 0,3-9 0 16,9-8 1-16,6-11-1 0,7-2 0 15,10-3-1-15,10-6 0 0,8 2 3 0,8-2 3 16,4 0 3-16,3 5 2 0,5 0 5 15,-1-1 2-15,-1 1 2 0,1 0 1 16,-6 6-1-16,-4 4-1 0,-9 2-3 16,-8 6-3-16,-7 4-2 0,-9 9-1 15,-11 3 0-15,-6 4-3 0,-5 3-3 16,-6 3-1-16,-6 3-1 0,-6 5-1 0,-2 6-2 16,-2 5 0-16,2 4-2 0,2 6-2 15,7 1-1-15,9 5-1 0,8 0 1 16,8-1-1-16,5-3 2 0,5 4-2 15,1-6 3-15,-2 0 2 0,-5-7 0 16,-4-1 0-16,-8-5-2 0,-8-3-1 16,-11-3 3-16,-10-4 1 0,-15-4-5 15,-8-2-10-15,-8-3-19 0,-11-7-71 0,-7-5-71 16,-7-6-128-16,-7-4-288 0</inkml:trace>
  <inkml:trace contextRef="#ctx0" brushRef="#br0" timeOffset="-208666.86">8635 2408 423 0,'1'3'114'0,"-1"-2"5"0,0-2-51 15,0 0-17-15,0 1-9 0,2 4-7 16,0-4-7-16,1 2-4 0,5-2-1 16,5 1-1-16,3-1 0 0,2-3-1 15,3-5 1-15,5 0 2 0,6-1 1 16,4 0-2-16,4 1-2 0,3 0-2 15,9 0-1-15,5 2-2 0,6 1-6 16,5-3-2-16,4 2-4 0,1 1-1 16,4-1-1-16,3 2-1 0,3 0-1 0,1-1 1 15,1 5-1-15,0-3 1 0,2 0-1 16,1-1 0-16,0 3 0 0,0 0 1 16,-4 1-1-16,2-1 0 0,-2 0 0 15,2 1 1-15,-1 2-1 0,-2-3 0 16,-3 1 1-16,-1-1-1 0,0-2 0 15,-1 1 0-15,-2-1 1 0,-2-1-1 0,-4-1 1 16,0-1-1-16,-4 4 0 0,-3 1 0 16,-5 0 1-16,-6 0-2 0,-4 1 2 15,-3 1-1-15,-7 2 0 0,-6-2 0 16,-4-1 0-16,-7 2 0 0,-2 0 1 16,-8 0-2-16,-3 0-1 0,-5-3-9 15,-1 2-9-15,-1-2-12 0,-2 0 109 0,-1-3-248 16,-1-3-148-16,-1 2-399 0</inkml:trace>
  <inkml:trace contextRef="#ctx0" brushRef="#br0" timeOffset="-207966.42">9054 2692 417 0,'2'0'121'0,"0"-1"5"16,-2 0-24-16,1 0-39 0,-2 1-16 15,1-3-8-15,-2 6-8 0,0-1-6 16,-3 3-5-16,-2 6-6 0,-5 3-3 0,-2 5 0 16,-6 8-1-16,-6 6-2 0,-8 3 0 15,-3 4-2-15,-3 0-1 0,-7 4-1 16,-7 4-1-16,-1 1-1 0,0-1-1 15,0 1 0-15,0 0 0 0,-3 2 0 16,3-3-1-16,8-5 0 0,2-5-1 16,2-3-5-16,4-5-9 0,5-6-3 0,6-5-32 15,6-6-104-15,3-6-118 0,4-4-289 16</inkml:trace>
  <inkml:trace contextRef="#ctx0" brushRef="#br0" timeOffset="-207716.33">8156 3324 603 0,'-1'0'150'0,"-1"0"8"15,-1-3-78-15,1 2-33 0,-2-2-11 16,-3 3-9-16,-2 3-8 0,-3 1-6 16,-2 6-7-16,-1 5-4 0,-3 6-1 15,1 3-1-15,-1 4 0 0,4 0 0 16,3-2-1-16,2-1-1 0,6 0 0 15,3-6-2-15,7 2 1 0,2-6-1 16,8-1 2-16,6-2 0 0,8-2 2 0,3-9 2 16,4 2 0-16,6-4 2 0,2-1-6 15,0-5-18-15,-1-4-141 0,-6-2-136 16,1 6-353-16</inkml:trace>
  <inkml:trace contextRef="#ctx0" brushRef="#br0" timeOffset="-206803.13">3938 3945 292 0,'2'3'101'16,"-1"-1"10"-16,-2-2-28 0,1-2-6 15,0-1-1-15,0-1-5 0,-2-3-21 16,1 0-16-16,-1-2-8 0,-3-5-8 16,1-2-5-16,-2 0 1 0,1-1 0 15,-2 1 2-15,0-2-1 0,-3 4 0 0,0 1-2 16,-2 3-2-16,0 1-3 0,-2 4-4 15,-2 3-2-15,-1 5-1 0,-2 4 0 16,2 6-2-16,-1 4 0 0,3 6 0 16,2 2-1-16,3 2-2 0,5 0-1 15,5-3-2-15,5-3-1 0,3-5 1 0,4-2 0 16,5-5 1-16,0-3 2 0,3-5 2 16,1-2 3-16,0-3 1 0,0-3 2 15,-2-4 7-15,0-3 7 0,-2-4 2 16,0 0 4-16,-4-2 3 0,-3 0 4 15,-2 2 4-15,-3 2-4 0,-3 3-5 16,-1 3 0-16,-1 5-5 0,-1 0-4 16,-1 5-4-16,0 7-5 0,-3 6-4 15,1 4-1-15,-2 2-2 0,0 5 0 16,-1 3-4-16,3 0-3 0,1-4-12 0,3-4-16 16,3-5-16-16,4-3-12 0,4-5 27 15,2-2-153-15,4-4-130 0,3-6-303 16</inkml:trace>
  <inkml:trace contextRef="#ctx0" brushRef="#br0" timeOffset="-205819.4">4366 3900 419 0,'4'-1'136'0,"-6"1"3"16,-4-2-17-16,-5 3-55 0,-6 0-9 16,-4 2-14-16,-5-1-14 0,0 2-10 15,-2 0-4-15,0 4 0 0,2 0-4 16,3 2-6-16,3-1-3 0,4 5 0 15,4-2-3-15,3 2-2 0,6-1-2 16,5-1-1-16,5-2 0 0,6-2 1 16,3-4 0-16,4-3 1 0,4-3 2 15,2-1 2-15,0-4 1 0,1-1 1 0,-3-5-1 16,-1 0 2-16,-3-3-1 0,-5-6 0 16,-3-2 1-16,-4-4 0 0,-3-2-1 15,-2 0 2-15,-3-1 1 0,-3-4 2 16,-1 1-1-16,-3-3 2 0,-2 0 2 15,1 2 0-15,-3 1 4 0,1 4 5 0,2 7 5 16,0 8 3-16,4 5-1 0,1 6-3 16,1 4-1-16,0 4-6 0,1 7-7 15,1 5-6-15,0 6-4 0,1 8-1 16,2 5 1-16,2 4 0 0,1 3 0 16,3 2-1-16,4 0-2 0,2-4-5 15,2 0-7-15,3-3-13 0,0-4 1 16,4-5-9-16,-2-4-3 0,2-5 2 15,1-4 1-15,0-5 5 0,3-4 12 0,0-4-5 16,0-3 8-16,-1-5 3 0,-1-4 2 16,-3-1 3-16,-1-4 2 0,-4 0 5 15,-5-4 2-15,-4-1 3 0,-5-2 1 16,-5 2-1-16,-6-3 6 0,-3 2 5 16,-4 1 0-16,-4 5 0 0,-2 3 0 15,-2 5-1-15,0 6 2 0,0 5-6 16,0 5-6-16,1 5-1 0,4 4-1 0,2-1-2 15,4 5 0-15,2-2-1 0,3-1-2 16,5-2 0-16,5-4-1 0,2-2 1 16,3-3 0-16,3-4 1 0,1-1 3 15,2-2 1-15,2-5 3 0,0-1 0 16,0-3 2-16,-1-3 0 0,2-3 1 16,-3-5-1-16,3-5 1 0,-2-4 0 0,-1-4 0 15,1-5 1-15,-1-4 0 0,-1-4-1 16,-2 0 4-16,-1-2 1 0,-3 4-2 15,-1 1 0-15,-2 5 1 0,-2 7 4 16,0 7 2-16,-1 7-3 0,-1 7-4 16,-1 7-1-16,0 6 0 0,-3 11-3 15,-3 6-5-15,1 10-3 0,-3 7 1 16,-1 8 0-16,2 6 1 0,0 4 0 16,5-5-1-16,3-3-2 0,4-4 0 15,5-8 0-15,4-6-2 0,2-8 2 0,2-6-1 16,1-5 1-16,1-2 2 0,-2-7 0 15,1-3 0-15,1-4 1 0,-2-2 0 16,1-3 0-16,-2-1 0 0,1 1-1 16,-2 4 0-16,-1-2-1 0,-3 6-1 15,0 2 0-15,-2 3-2 0,-4 4 0 16,-1 1-1-16,-2 1-1 0,-3 1 0 16,-1 0 1-16,-1 0 0 0,-1-4 2 0,0 0 0 15,1-3 3-15,0-1 2 16,-2-2 2-16,1-4 1 0,1 0 1 0,0-4 1 15,0-3 0-15,2-2-1 0,1-4 6 16,2 0 1-16,4-1 0 0,1 0-1 16,4-3 1-16,5 2-2 0,1 3 1 15,2-2-7-15,2 4-5 0,1-1-5 16,3 4-9-16,2-1-22 0,0 0 127 16,2-1-292-16,2-5-179 0,6-1-481 0</inkml:trace>
  <inkml:trace contextRef="#ctx0" brushRef="#br0" timeOffset="-205350.99">5924 3790 489 0,'1'0'135'0,"-2"1"2"0,-1-1-48 16,-2 2-45-16,-3 2-11 0,0 2-7 15,-1 1-10-15,-2 4-10 0,0 0-3 16,1 2-1-16,3 0-1 0,1 0 0 16,3-2-1-16,4-1 0 0,4-4 1 0,4 0 1 15,3-5 1-15,3-2 2 0,3-3 3 16,0-1 2-16,0-5 2 0,0 0 1 16,-4-1 3-16,-2-1 0 0,-3 1 4 15,-3-1 1-15,-4 0-2 0,-2 1-2 16,-3-1-2-16,0 1-4 0,-4 0-2 15,-1 0-6-15,-3 1-3 0,-1 0-2 16,-2 2-1-16,-1 2-6 0,0 3-9 16,0-1-9-16,3 4 2 0,0 0-46 0,3 1-96 15,4-4-123-15,5-2-281 0</inkml:trace>
  <inkml:trace contextRef="#ctx0" brushRef="#br0" timeOffset="-205134.57">6338 3473 508 0,'22'-10'151'0,"-6"1"11"16,-6 2-26-16,-2-1-49 0,-5 3-20 16,0-1-8-16,-4 4-11 0,-3 0-12 15,-1 2-13-15,-4 4-9 0,-2 4-6 16,-3 4-4-16,-3 5-2 0,0 5-1 16,-1 8 0-16,2 3-1 0,3 4 1 15,2 0-4-15,4 2-3 0,3-1-10 16,2-2-22-16,3 0 12 0,1 0-161 15,0-5-147-15,0-1-364 0</inkml:trace>
  <inkml:trace contextRef="#ctx0" brushRef="#br0" timeOffset="-204972.79">6184 3738 706 0,'-2'-6'168'0,"3"1"3"16,1 2-119-16,2 1-16 0,2-3-5 15,3 3-2-15,4-3-10 0,4-4-11 16,6 1-4-16,4-2-1 0,3-1-4 16,5 0-7-16,1-3-19 0,3-1 114 15,0 3-262-15,1-1-159 0,3 8-435 16</inkml:trace>
  <inkml:trace contextRef="#ctx0" brushRef="#br0" timeOffset="-204532.56">7107 3919 626 0,'-1'-12'157'0,"-2"-3"9"0,-5 0-99 15,-3-1-16-15,-1-3-8 0,-3 1-6 16,-3 0-10-16,-2 2-13 0,-1 2-7 16,-1 6-4-16,0 4-1 0,-2 7 0 15,-1 5-2-15,0 8 0 0,1 3 0 16,3 3-4-16,2 2-5 0,6 2-2 0,5-3-3 16,7-3-3-16,7-2 0 0,6-6 1 15,4-1 4-15,4-6 3 0,2-3 5 16,1-2 4-16,0-6 3 0,-1-2 4 15,-3 0 6-15,-1-4 5 0,-4-2 2 16,-2-1 1-16,-3 1 0 0,-3 1-2 16,-1 3-3-16,-3 2-7 0,-1 6-5 15,0 6-3-15,-1 11 0 0,-1 5 0 16,-2 7 0-16,1 2 0 0,-1 7 1 0,2-2 0 16,2 3-2-16,3-6-6 0,6-1-5 15,5-4-9-15,6-3-14 0,6-5-19 16,4-5 166-16,3-6-290 0,3-7-147 15,5-7-413-15</inkml:trace>
  <inkml:trace contextRef="#ctx0" brushRef="#br0" timeOffset="-203098.48">7918 3851 434 0,'0'9'118'16,"1"3"5"-16,1 2-47 0,-2 5-36 16,0 3-2-16,-2-3-7 0,-1 1-13 15,-1-1-6-15,-2 1-5 0,1-2-2 16,-2-3-1-16,3-4-1 0,-2-2-1 15,3 1 2-15,0-5 9 0,0-4 8 16,2-2 3-16,1-3 2 0,-1-3 2 16,1 1 2-16,2-5-2 0,2 1-8 0,1-1-9 15,2-2-3-15,3-1-1 0,3 2-4 16,2-5-1-16,3 1-1 0,1 0 0 16,0 4-1-16,2 3 0 0,0 4-1 15,-1 4 0-15,-1 4 0 0,-1 7-1 16,-4 3 1-16,0 2 0 0,-2 0 0 15,-3 0 0-15,-3 1 1 0,1-3 0 0,-3-3 0 16,0-2 0-16,-2-1 0 0,-1 0 0 16,0-4 0-16,0-2 1 0,0 0 2 15,-1-1 0-15,2-4 1 0,1-2 0 16,2-4 0-16,2-1 0 0,1-2-1 16,4 0-1-16,1-1-2 0,1 1-1 15,1-1 1-15,2 4-1 0,-2 2 0 16,1 3-2-16,1 7 1 0,0 5-1 0,-2 4 0 15,-1 3 1-15,-2 4 0 16,-3-1 0-16,-1 7 2 0,-1-6 0 0,-3-3-1 16,3 0 0-16,-1-3-1 0,3-2 0 15,2-5 1-15,2-7-12 0,2-1-8 16,2-6-5-16,1 0-3 0,-1-3-4 16,0-2-3-16,-2-2-4 0,1 2 9 15,-1-1 7-15,-3 2 7 0,-2-3 5 16,-2 3 5-16,0 0 4 0,-4 3 6 0,-3 3 6 15,1 1 2-15,-4 2 0 0,2 2 2 16,-1-1 0-16,1 3-2 0,1 1-2 16,2 3 3-16,-1-2 3 0,1 1 1 15,3 3 0-15,-1-1 0 0,2 2 2 16,0-3 5-16,3 0-1 0,1 0-1 16,3-2 0-16,1-5 0 0,1-1 0 0,-1-2-1 15,-1-2-5-15,-1-2-6 16,-2 0-2-16,-4-2-2 0,0 0-2 15,-4-1 1-15,0 0 0 0,-3-2 1 0,-2-2 1 16,-3 1 0-16,-1 0 1 0,-2 4 1 16,-5 1-1-16,-2 3-1 0,-1 3-2 15,-4 6-1-15,-1 6-1 0,-1 5-1 16,0 6-2-16,4 5 0 0,2 2-1 16,5 3-2-16,6-1 0 0,6-1-2 0,6-2 1 15,6-4 0-15,3-5 1 0,6-2 1 16,3-4 1-16,0-1 3 0,1-5 0 15,1-1 1-15,0-3 1 0,3-1 3 16,-4-4 2-16,1 0 2 0,-1-2 2 16,-1-1 1-16,-4-1-1 0,-4 2-2 15,-2-1-2-15,-5 3-2 0,-3 4-4 16,-2 0-4-16,-4 1 1 0,-1 6-1 16,-4 4 0-16,-2 2 1 0,-1-1 0 0,-1 1 1 15,-2 4 2-15,1-2-1 0,1 1 1 16,1-7-1-16,2 1-1 0,2-4-1 15,2 2 1-15,1-5-2 0,0 0 2 16,0-3 0-16,3-3 2 0,1 0 1 16,3-2 0-16,3-4 1 0,2-3 0 15,4 0-1-15,3-5-1 0,-1 0-1 16,3 0-1-16,2 0-2 0,2 3 0 0,-4 6 0 16,1 5-1-16,-1 6-1 0,-1 5 1 15,-3 4-1-15,-3 5 0 0,-3 3 0 16,-4-2-1-16,-1 3 1 0,-4-4 1 15,-1 0 0-15,-3-2 2 0,0-4-1 16,-2-4 2-16,1 0 1 0,2-3 1 16,-1-4 1-16,1 1-2 0,2-3 1 15,2-1 0-15,1-3-1 0,4-5-1 0,2-4 0 16,3-2-2-16,5-4 1 0,1-2-1 16,1 4 0-16,2 0 1 0,0 2-2 15,0 8 1-15,-1 8-1 0,-3 6 1 16,0 9-1-16,-1 5 1 0,-5 7 0 15,-2 3 1-15,-2 2 0 0,-3 0 1 16,-2 0 1-16,-2-4-2 0,-2-4-8 16,-1-4-18-16,5 0-15 0,-1-4-9 15,1-7 94-15,2-1-226 0,-1-4-142 0,5 0-355 16</inkml:trace>
  <inkml:trace contextRef="#ctx0" brushRef="#br0" timeOffset="-202600.3">5381 4025 575 0,'-1'2'131'0,"0"2"5"0,-1 0-83 16,0 6-34-16,-1 2-2 0,-1 7 0 15,1 2 1-15,-1 8-7 0,1 3-5 0,-1 2 0 16,2 1-2-16,1 2-1 16,0-1-2-16,1 0 1 0,1-3-7 0,0-1 19 15,1-2-156-15,2-4-125 0,-1-6-332 16</inkml:trace>
  <inkml:trace contextRef="#ctx0" brushRef="#br0" timeOffset="-202330.2">5520 4375 518 0,'5'-4'118'0,"2"5"1"16,-3 4-75-16,1 3-29 0,-2 0-2 15,1 3 0-15,0 1-7 0,0 1-1 16,0-2-1-16,3-1 0 0,1-2 2 16,3-4 5-16,1-4 3 0,3-1 3 15,1-4 3-15,2-1 4 0,-1-5 2 0,-1-2 2 16,-2-1-2-16,-2-1-1 0,-4-2-1 15,-4 2 0-15,-4-3-3 0,-1 2-4 16,-5 2-4-16,-5-1-4 0,-6 5-4 16,-4 4-4-16,-5 4-4 0,-2 5 0 15,-1 7-9-15,-1 3-12 0,4 5-10 16,4 0 18-16,5-1-150 0,5-3-129 16,8 1-322-16</inkml:trace>
  <inkml:trace contextRef="#ctx0" brushRef="#br0" timeOffset="-201640.08">6072 4262 587 0,'7'-6'142'16,"-6"0"7"-16,-6-2-85 0,-2 2-25 0,-3 0-3 15,-3 3-5-15,-4 2-10 0,-1 2-5 16,-3 5-7-16,0 4-2 0,-2 4-4 15,1 5-2-15,0 2-1 0,4 4-1 16,2-1-3-16,6 1-6 0,6-3-5 16,7-3-2-16,8-3 1 0,6-4 0 15,7-3 1-15,4-1 3 0,6-6 5 0,5-1 6 16,3 0 1-16,2-3 0 16,0 1 0-16,0-3 1 0,0 1-1 0,-4 1 1 15,-5 0 3-15,-5-1 3 0,-6-1 5 16,-7 0 6-16,-6 1 6 0,-6-4 1 15,-8-4-1-15,-2 1-2 0,-6-1-4 16,-3-2-2-16,-4 2-7 0,-3 0-5 16,-2 4-2-16,2 3 0 0,-1 4 0 15,2 3-2-15,2 2-1 0,5 3-3 0,3-3-2 16,6 2-6-16,4-2 1 0,3-1 0 16,6-2 1-16,2-2 0 0,2-1 2 15,2 0 4-15,3-1 4 0,-2-1 1 16,1 0-1-16,-1 2 1 0,0 1-1 15,-2 2 0-15,-1 0 0 0,-1 3 0 16,-1 3 0-16,-1 1-1 0,-2 4 0 16,-2 1 0-16,0 3 1 0,-2 2-1 15,-1-4 1-15,1 0 0 0,-1-2-1 0,0-3 0 16,3-3 0-16,0-3 0 0,3-3 1 16,0-2 0-16,2-2 0 0,0-2 3 15,0-2 1-15,0-3 0 0,-2-2 1 16,1-2 4-16,0-4 2 0,2-4 1 15,-1-3 0-15,1-3 0 0,0-3 0 16,0-3-1-16,-1 0-4 0,0 2 1 16,-3 3 2-16,-2 6 3 0,-1 4 1 0,-2 6 0 15,0 7 0-15,-3 5 0 0,-2 9-3 16,0 4-3-16,-2 8-4 0,0 4-2 16,1 8-1-16,0 4 0 0,1 3 0 15,1 1 0-15,1 0 0 0,1-4-1 16,-1-1-8-16,1-3-14 0,1-5-16 15,-1 0 5-15,0-5-2 0,-1-3-154 16,0-2-141-16,0-4-333 0</inkml:trace>
  <inkml:trace contextRef="#ctx0" brushRef="#br0" timeOffset="-201376.83">6540 4451 623 0,'8'-4'142'0,"1"-2"4"0,3 0-105 15,5 2-7-15,0-2 2 0,5 3 2 0,0-3-3 16,1 4-4-16,0 0-2 0,0 3-5 16,-2 0-4-16,-1 2-5 0,-5 2-4 15,-1 4-5-15,-3-2-3 0,-1 5-2 16,-2 0 0-16,-4 0 0 0,-2 3 0 16,-2-1 1-16,-3 3 0 0,-1 2 1 15,-2 1 0-15,1-3-1 0,-1 1-1 16,2-2-1-16,1 1-4 0,3-6-6 15,2-3-6-15,3-3-11 0,3-2-12 0,2-4 16 16,3-5-155-16,1-1-133 0,2-4-332 16</inkml:trace>
  <inkml:trace contextRef="#ctx0" brushRef="#br0" timeOffset="-201235.22">6872 4339 637 0,'-11'-6'138'0,"0"1"0"0,0 0-105 15,0 0-23-15,2-2-14 0,2 2-5 16,0-2-4-16,4-1-1 0,2 1 11 16,3 0-135-16,2 1-107 0,3-1-285 15</inkml:trace>
  <inkml:trace contextRef="#ctx0" brushRef="#br0" timeOffset="-200713.47">6968 4475 386 0,'4'21'90'0,"-1"-3"11"16,1-3-64-16,1 0 0 0,0-1 1 16,1-5 1-16,0 4-1 0,1-6-6 15,1-1-8-15,0-2-6 0,1-3-1 16,3-2-1-16,0-3 3 0,0-4 2 16,-1 3-2-16,1-1 4 0,-1-4 3 0,-2 5 2 15,-4-3 0-15,-1 0 0 0,-2 1 2 16,-3-6-2-16,-3-1-4 0,-1 0-6 15,-6-6-4-15,-1 1-4 0,-1 2-2 16,-3 1-5-16,0 4-1 0,-1 2-3 16,1 3 0-16,2 7 0 0,3 1 0 15,2 1-3-15,3 1-6 0,4 0-2 16,7 2 0-16,5-4 0 0,5-1 1 0,6 0-1 16,3 0 2-16,3-1 7 0,5 3 3 15,0-4 0-15,2 5 0 0,0 1 0 16,-1 4 0-16,0 0 0 0,-3 4-1 15,-2-3 1-15,-4 8-1 0,-3-2 0 16,-7 2 0-16,-3 0-1 0,-4 2 1 16,-3 1 1-16,-5-1 7 0,-4 2-15 15,0-4 1-15,0-1 2 0,-1-4 0 16,1-3 1-16,1-4 2 0,1-1-6 0,3-6 16 16,0-1 1-16,2-5 0 0,1-1-1 15,4-6 0-15,2-2-1 0,4-3-3 16,1-1 0-16,6 3-2 0,-1 1-1 15,3 3 0-15,5 6 0 0,-1 5-1 16,-1 5 1-16,0 5 0 0,0 5-1 16,1 4 2-16,-4 7-1 0,-6 7 0 15,-3 2-1-15,-2 1-14 0,-3 3 144 0,-4-2-293 16,-2 0-156-16,1-4-456 0</inkml:trace>
  <inkml:trace contextRef="#ctx0" brushRef="#br0" timeOffset="-189789.77">12050 676 330 0,'0'2'102'0,"-2"-1"14"16,2 5-38-16,0-3-10 0,0-7-6 15,0 3-7-15,0-1-11 16,0 8-13-16,0-1-11 0,0-6-6 0,-1-4-3 16,0 10-1-16,-2-2-3 0,-1 2-2 15,-2-5-2-15,0 0-1 0,-3 3 0 16,0 4-2-16,-2-7 1 0,1 9-1 16,-1 2 1-16,1 3-1 0,-2 3 1 15,2 3-1-15,1 5 1 0,0 4-1 16,2-5 1-16,2 0-1 0,3-1 0 0,2-1 0 15,3-2 0-15,3 0 0 0,4 1 0 16,1-1 0-16,5-1 1 0,-1-1 0 16,2 0 0-16,1-3 0 0,-2-5 0 15,1-1 1-15,-1-3 2 0,0-1 0 16,1-3 2-16,1-1 2 0,-1-2 2 0,2-2 2 16,1-3 3-16,-2-2 1 15,0 0 1-15,-2-4 0 0,1-5 0 0,-3-1-2 16,-1-2-1-16,-2-2-1 0,-1-3-2 15,-1-5 0-15,-4-3-1 0,-3 4 1 16,-1-9-1-16,-3 3-1 0,-4 4-2 16,-4 5 0-16,-3 8-1 0,-4-3-3 15,-3 5-1-15,-4 11-2 0,-3-1 1 16,1 2-1-16,0 0-1 0,1 4 0 0,2 6-2 16,0 0-4-16,5-2-10 0,1 3-10 15,3-4-8-15,2 2 0 0,2-5-27 16,3 0-111-16,4 1-119 0,3-1-283 15</inkml:trace>
  <inkml:trace contextRef="#ctx0" brushRef="#br0" timeOffset="-189255.48">12587 924 304 0,'-4'0'99'0,"2"-2"11"0,1 1-30 15,0 1-17-15,1 0-5 0,0-1-8 16,0 1-12-16,0 1-14 0,0-1-10 15,1 0-4-15,0 1-1 0,1 2 0 0,0-1 0 16,2 0 1-16,1 1 1 0,5 1 2 16,3 0 3-16,4-1 2 0,6-2 2 15,5-1-1-15,6 0 0 0,0-1-1 16,0 0-2-16,3-3-4 0,0-1-3 16,-2 3-3-16,-3-1-2 0,-2 3-2 15,-2-1 0-15,-1 2-1 0,-8 2-1 16,-2 1 0-16,-4-2-3 0,-3 1-6 15,-3-2-10-15,-1-1 23 0,-3-1-152 16,-1-3-6-16,-1 1-105 0,1-3-226 0</inkml:trace>
  <inkml:trace contextRef="#ctx0" brushRef="#br0" timeOffset="-188983.22">13066 810 367 0,'1'5'114'0,"3"1"10"16,-2-3-44-16,3 2-2 0,2 1-9 16,2-2-8-16,2 2-13 0,3-2-15 15,1 2-8-15,2-1-7 0,5 1-6 16,-3 1-6-16,0 0-4 0,0 3-2 16,-5-1 0-16,-3 4 0 0,0-4-1 15,-8 2 1-15,-2-1-1 0,-3 3 0 16,-9 0 0-16,-2 1-1 0,-3 0-1 0,-6 0-5 15,-2 1-4-15,1 1-4 0,-1-4-7 16,8-1-23-16,-1-2-100 0,5-4-110 16,4 3-265-16</inkml:trace>
  <inkml:trace contextRef="#ctx0" brushRef="#br0" timeOffset="-188316.6">13560 975 414 0,'4'-5'114'16,"0"-4"5"-16,2 2-63 0,1-2-6 16,3 3-1-16,1 0-3 0,2 2-11 15,4 0-8-15,-2 1-2 0,4 0-1 16,-3 2 0-16,3 0-1 0,-2 0-3 0,2-1-2 16,-1 1-3-16,1 1-2 0,-1 1-4 15,-3 0-3-15,1 1-2 0,2 2-2 16,-3 0 0-16,-1 2-2 0,2 2 0 15,-2 1-3-15,0 1-1 0,-4 3 0 16,-2 0-1-16,-5 2 0 0,-5 1 1 16,-6-1 1-16,-5 2 2 0,-3 1 2 15,-2 1 0-15,-3-1 1 0,-3 3-1 16,-4 1 1-16,-3 1 0 0,0 1-1 0,-2-2 1 16,2-5-1-16,1 0 0 0,5-2 0 15,7-4-1-15,5-1 0 0,7-3-1 16,3 1 1-16,5 0-1 0,1 0 1 15,7-1 2-15,4 1 2 0,6 1 2 16,5 1 0-16,7-3 3 0,2 0 1 16,1-1-1-16,2-3 0 0,0-2-3 0,0-1-1 15,-2 1-1-15,-2-1-1 0,0-1-10 16,-1 0-7-16,-5 1-12 0,-4-3 81 16,-4-4-220-16,-4-6-142 0,-3 1-381 15</inkml:trace>
  <inkml:trace contextRef="#ctx0" brushRef="#br0" timeOffset="-187603.75">13974 444 342 0,'2'3'111'0,"-4"-1"12"15,2-3-39-15,0 1-8 0,0 3 0 16,-1-4-6-16,1-1-9 0,1 1-15 16,1 1-11-16,-2-4-5 0,1 3-3 15,0-4-5-15,1 4-3 0,0 1-5 16,0-3-4-16,3 1-2 0,0 2-2 0,2-6-2 15,2 4-1-15,0-4-1 0,2 2-1 16,4 2-1-16,-1 0 1 0,-1 1-1 16,-1 5-1-16,0-1 1 0,-1 3 0 15,-2 1-1-15,-4 0 1 0,-1-3-1 16,-1 3-1-16,-2-2 0 0,-2 2 0 16,-2 0 0-16,-3-2 0 0,0 2 2 15,-2 1-1-15,-1-2 2 0,1 1-1 16,1 0 2-16,1-6-1 0,2 0 0 0,1 0-1 15,2 0-1-15,1 2-1 0,0-2 0 16,2-1 1-16,1 4-2 0,0 2 1 16,2-1 0-16,0 1 1 0,1-1 1 15,0 2 0-15,2 2 0 0,-2-1 0 16,1 1 0-16,-2 1 1 0,1-1-1 16,-4-1-1-16,-1 1 1 0,-2-1 0 0,-2-1 0 15,-2 2 0-15,-3-1 0 0,-3 5 0 16,-2-2 1-16,-3 0-1 0,-1-1-1 15,-2-3-1-15,2 1-6 0,-1-2-6 16,4-6-8-16,3 0-3 0,1 0 5 16,6-2-47-16,1-4-95 0,5-3-113 15,2-4-278-15</inkml:trace>
  <inkml:trace contextRef="#ctx0" brushRef="#br0" timeOffset="-187151.6">14207 433 279 0,'0'-2'89'0,"5"0"7"0,-5 1 2 15,1 1-46-15,-1 0-3 0,3 0 2 16,-2 0-3-16,1 0-5 0,0 3-3 16,3-3-2-16,5-2-3 0,1 2-7 15,4 3-4-15,3-4-5 0,2 3-3 0,2-3-4 16,1 8-4-16,-2-4-3 16,-3 1-3-16,-1 0-2 0,-4 4-1 0,-2 0-3 15,-4-1-1-15,-2-2 1 0,-4 8 0 16,-2 0 1-16,-2 1 0 0,-3-1 2 15,-2 2 1-15,-3 0 1 0,-2-1 0 16,0-2 0-16,-1-2 1 0,2-1-1 16,1 0 1-16,2-4-1 0,4-1 0 15,2 2-1-15,5-3 1 0,4 1 1 0,4 0 0 16,2-2 1-16,3 0 1 0,3 0 0 16,-1-2 0-16,0 0-1 0,-2 0-1 15,-1-3-3-15,-1 0-8 0,-4 1-11 16,2-3 28-16,-1 1-158 0,-1-3-123 15,1 1-324-15</inkml:trace>
  <inkml:trace contextRef="#ctx0" brushRef="#br0" timeOffset="-186919.09">14632 539 336 0,'0'2'105'16,"0"0"13"-16,0-2-25 0,0 0-30 0,1 2-4 15,-1-2-4-15,2-2-10 0,3 1-16 16,1-1-13-16,5 2-6 0,2-2-4 16,3 0-3-16,3 3-1 0,2-1-9 15,1-1-29-15,-2 0-98 0,-2-3-109 16,-2 3-277-16</inkml:trace>
  <inkml:trace contextRef="#ctx0" brushRef="#br0" timeOffset="-185652.61">14690 603 297 0,'-17'0'76'0,"7"-2"3"16,-1-1-31-16,4 2-18 0,4-2-1 16,1 2 3-16,0-1 0 0,2-1-1 15,0 1 2-15,-1 2-3 0,2 0-4 0,-1 0-3 16,2-2-6-16,0 0-3 0,0 1 0 16,3 0-5-16,2-2-1 0,1 2 1 15,-1-1 0-15,1 1 3 0,0-1 4 16,-2 1 2-16,-1-4 1 0,-3 2-2 15,-1-1 0-15,-3-1-1 0,-2 0-4 16,-1-1-5-16,-4 1-3 0,3 2-1 16,-3 0-1-16,1 3 0 0,0 3-1 15,3-1-2-15,2 4 0 0,1 0-1 0,-1 0-1 16,2 3 1-16,1-1-1 16,1-2 1-16,0 1 0 0,2-2 1 0,0 0 0 15,2-1 0-15,3-2 2 0,0-1-1 16,3 1 2-16,0-2-1 0,1-2 1 15,1 1 1-15,-1-1 2 0,-2 1 0 16,0-2 2-16,-3 0 1 0,0-1 0 16,-4 1 0-16,-1 0-1 0,-4 0-2 15,-3 2-2-15,-6 5-1 0,-6 2-2 0,0 4-1 16,0 5 0-16,0 4 0 0,0-1 0 16,5-1 0-16,6-3 0 0,5-3-1 15,1-2 0-15,0-3 0 0,1-6 0 16,1 2 1-16,2-3 0 0,1 4 2 15,2-2 0-15,2-1 1 0,1 0 2 16,1 0 2-16,0-2 1 0,-1 2 0 16,-2-9 0-16,-2-1 0 0,-2 0-1 0,-3-1-2 15,-1 2-1-15,-1-2-1 0,-2-1-3 16,0 8 0-16,-2 1 0 0,0 3 0 16,-1 2-1-16,1 1 1 0,1 2-1 15,-1-1 0-15,2 2 0 0,2-1 0 16,2 5 0-16,2-5 0 0,2 3 0 15,0-6 2-15,-1 1 0 0,2-3 2 16,0-2 2-16,1-4 4 0,0 1 2 0,0-3 3 16,0 1 0-16,-2 1 2 0,2-1-2 15,-4 2-1-15,-1-1-3 0,1 1-4 16,-3 1-2-16,1 3-3 0,-2 1-2 16,0 1 0-16,-1 3-1 0,1 1-3 15,0 2-7-15,3 5-6 0,2-1-6 16,3-2 0-16,3 1-20 0,-1 0-119 15,0 3-120-15,0 4-295 0</inkml:trace>
  <inkml:trace contextRef="#ctx0" brushRef="#br0" timeOffset="-185051.98">14339 1222 381 0,'1'5'120'0,"-1"-3"10"16,2 0-43-16,-2 2-19 0,2-2-4 0,-1-1 2 16,2 2-11-16,0 1-14 0,3-3-6 15,2-1-1-15,1 2-1 0,2 0 1 16,2 1-3-16,3 0-3 0,1-1-2 15,4 2-1-15,11 2-3 0,1-3-3 16,8 0-3-16,10 0-4 0,-1 2-4 16,5-1-2-16,2 1-3 0,-9 0-2 15,-3-1 0-15,-8 1 0 0,-11-1-1 16,-5-2-3-16,-5 0-10 0,-10-1-7 16,-2 0-19-16,-3-1 2 0,-3 0-83 15,-2-2-72-15,-2 0-129 0,-11 1-281 16</inkml:trace>
  <inkml:trace contextRef="#ctx0" brushRef="#br0" timeOffset="-184703.52">15203 835 606 0,'-5'5'159'16,"-4"2"11"-16,1 2-81 0,-3 2-25 16,0 4 4-16,0 2-4 15,3 4-10-15,1 8-10 0,2 4-7 0,1 3-6 16,2 4-4-16,2 6-7 0,1 4-3 15,2 8-4-15,2 0-4 0,0 1-2 16,-1 4-4-16,-3 1-2 0,-3-2 1 0,-1 1-8 16,-4-7-5-16,1-6-8 0,-2-4-15 15,3-7-24-15,1-7-59 0,1-6-96 16,2-6-139-16,9-9-323 0</inkml:trace>
  <inkml:trace contextRef="#ctx0" brushRef="#br0" timeOffset="-175934.38">17393 4368 528 0,'-25'-13'121'0,"0"-1"3"16,1 3-58-16,0 3-52 0,0 6-2 15,1-1 5-15,1 2 3 0,0 3 0 16,3 1-1-16,3 1-2 0,3 3-1 16,5-2-5-16,3 2-5 0,2 0-3 0,-1-3-1 15,4 0 1-15,4 0 2 0,0-2 2 16,5 0 2-16,4 1 2 0,4-1 2 15,8 3 2-15,6-1 3 0,7 7-1 16,4 1 5-16,4 1 0 0,4 3-1 16,2 0-2-16,3 1 0 0,2-2 0 15,7-2 0-15,1 0-6 0,5 0 1 16,5-4 0-16,4-2 1 0,8-3-1 0,4 2-4 16,2-4-2-16,7-4-2 0,3-3-1 15,7 4-2-15,1 0-1 0,2-3 1 16,0-4-1-16,4 2-1 0,4 0 1 15,-1 3 0-15,-2-6 0 0,4 0-1 16,-1-1 0-16,-2 3 0 0,-5-3 0 16,-5-2-1-16,-6-4 1 0,-1 1-1 15,-12-3 0-15,-7-2 1 0,-9-3 0 0,-10-4 1 16,-8 1 0-16,-9-5 1 0,-12-5-1 16,-8-5 1-16,-5-2-2 0,-8-2-1 15,-5-2 0-15,-5-6-1 0,-6 1 0 16,-4 1 1-16,-5 4 0 0,-1-2 1 15,-4-2-1-15,-1 0 1 0,-3 3-2 16,-3 4 1-16,-3 1-2 0,-3 4 1 16,-6 3 0-16,-10-1 0 0,-6 3 1 15,-6 4 1-15,-5-1 0 0,-8 3 0 0,-2 0 0 16,-9 1 0-16,0 2 0 0,-2 2-1 16,-5 0 1-16,-4-1 0 0,-1 1-1 15,-7 4 0-15,0 6 0 0,-1 0 0 16,-2 2 1-16,-6 3-2 0,1 8 2 15,-3 5-1-15,-1-2 0 0,2-2 0 16,-2 6 0-16,-2 7 0 0,4 0 1 16,3 1-1-16,2 0 0 0,0 2 0 0,3 2 1 15,5 1-1-15,2 2 0 0,6-1 0 16,3 0 0-16,0 2 0 0,12 6 0 16,3-1 0-16,6 0 0 0,7 3-1 15,3 0 0-15,7 4 0 0,7 1 1 16,4-1-1-16,4 6 1 0,6-3-1 15,3 3 1-15,7 6 1 0,2-3-1 16,4 2 0-16,7 3 0 0,2-2 0 16,4 2 0-16,2 0 1 0,5 3-1 0,5-4 1 15,7 2-1-15,4 2 1 0,7 1 0 16,7-1 0-16,6-1-1 0,10-5 1 16,8 2-1-16,5-1 0 0,5 0 0 15,4-2 0-15,9-2 1 0,10-3 0 16,2-2-1-16,2 0 2 0,6-6-1 15,7-8 1-15,7-5 0 0,2-2-1 0,-1-5 0 16,10-5 0-16,1-7 0 0,2-2 1 16,0-3-2-16,3-4 1 0,0-7 0 15,-2-1 1-15,-3 0-2 0,2-5 1 16,-4 0 0-16,-7-3-1 0,-8 1 1 16,-5-5-1-16,-3-2 1 0,-14 0 0 15,-12-1 0-15,-10-2 1 0,-10-6 0 16,-11 0 1-16,-13-2 0 0,-12-2 1 15,-7-6-1-15,-11-5 0 0,-8-5 0 0,-6 0-1 16,-9-2 0-16,-2-1-1 0,-4-5 0 16,-5 2 0-16,-3 2-1 0,-2 0 0 15,-4-2 0-15,-3 5 0 0,-1 3-1 16,-4 5 0-16,-2 3 0 0,-1 1 0 16,-3 4 0-16,0 5 0 0,-3 1 0 15,-11 0 0-15,-4 1 0 0,-4 5 0 0,-9-1 1 16,-3 4-1-16,-9 3 1 0,-3 2 0 15,1 6 0-15,-10 4 0 0,1 1-1 16,-4 5 1-16,-3 5 0 0,-2-1 0 16,-2 1 0-16,-4 3 0 0,2 4 0 15,-2 4 0-15,3-1 0 0,-1 3 0 16,2 6 0-16,2 5 0 0,7 8 0 16,1 1 0-16,2 2 0 0,3 5 0 15,7 4-1-15,9 4 1 0,4 4-1 0,7-4 0 16,5 8 0-16,9 6 0 0,10 4 0 15,4 3 0-15,6 0 0 0,7 0 1 16,4 5 0-16,9-3 0 0,8-1 0 16,6 1 0-16,9 0 0 0,8 1 0 15,4-2 0-15,9 0 1 0,9 0 0 16,2-3-1-16,7-3 1 0,8 0 0 16,4-8-1-16,16 0 0 0,3-5 0 15,8-2 0-15,9-3 0 0,9-6-1 0,7-7 1 16,7 1 1-16,2-7 0 0,11-3 0 15,7-2-1-15,4-7 1 0,3-2 0 16,3-5 0-16,2-1 0 0,0-7 0 16,2-2 0-16,0-9 0 0,-2-1 0 15,-3-4 0-15,1-6 0 0,-6-7 0 16,-8-1 0-16,-8-4-1 0,-6-6 1 16,-7-3 0-16,-14 1-1 0,-11-1 2 0,-7-3-1 15,-10-3 1-15,-11-5-2 0,-12 2 2 16,-8 0-1-16,-8-8 0 0,-7 3 0 15,-9 2-2-15,-10 1 1 0,-8 2-1 16,-10-5 0-16,-10 5-1 0,-11 2 0 16,-9-4 0-16,-15-1 0 0,-3 0 1 15,-8 2 0-15,-10 3 0 0,0-2 1 16,-3 1 0-16,-8 5-1 0,4 3 1 0,-3 2 0 16,-3-2 0-16,2 0 0 0,-7 4 0 15,0 7 0-15,4 2-1 0,-6 1 1 16,1 3 0-16,-5 7 0 0,-1 8-1 15,2 1 1-15,-2 1-1 0,-2 3 1 16,0 3 0-16,-1 7 0 0,3 2 0 16,0 2 0-16,0 6-1 0,0 3 1 15,4 6-1-15,0 6 1 0,2 1-2 0,3 9 1 16,-1 5-1-16,7 4 0 0,2 7 0 16,2 3-1-16,10 6 0 0,1 4 1 15,8 1-1-15,3 3 1 0,8 4 0 16,9-1 0-16,10 2 1 0,5-1-1 15,11-1 1-15,11-1-1 0,10 0 1 16,14 2 0-16,10 0 1 0,11-1 0 16,9 1 0-16,10-3 1 0,10-1 0 15,8-1 0-15,6-5-1 0,11-5 1 0,4-4-1 16,9-3 1-16,7-4-2 0,8-6 1 16,4-6 0-16,4-3-1 0,2-8 1 15,8-6 0-15,2-4 0 0,4-7 1 16,2-5-1-16,2-9 1 0,1-5 0 15,1-7 1-15,-1-8-1 0,-1-7 0 16,-3-6 0-16,-7-7 0 0,-1-6 0 0,-5 2 0 16,-5-2-1-16,-13-1 1 0,-6-3 0 15,-9-1 0-15,-10 6 0 0,-14-1 0 16,-14-4 1-16,-17-1-1 0,-14 5 0 16,-16 2-1-16,-20 0-1 0,-21-4 0 15,-15-1 0-15,-15 2-1 0,-16 2 1 16,-20-11-1-16,-12 3 1 0,-15-1 1 15,-13 3-1-15,-12 3 1 0,-6-1-1 16,-11 1 1-16,2 11-1 0,-1 6 0 16,2 4-3-16,6 2-8 0,2 8-9 0,6 7-10 15,3 7-23-15,6 4-10 0,4 6-136 16,1 5-141-16,7 0-331 0</inkml:trace>
  <inkml:trace contextRef="#ctx0" brushRef="#br0" timeOffset="-132259.65">16501 6648 566 0,'-2'16'125'0,"0"-7"3"0,-1-6-77 16,1 0-28-16,-1-1 1 0,2-1 5 16,-1-2 3-16,0 0 1 0,0-1-1 15,1-3-3-15,-1-4-6 0,0 0-6 16,2-3-6-16,0-6-5 0,3-3-1 16,1-5-1-16,3-2-2 0,5-1-1 15,5-4 2-15,0-6 2 0,4-5 1 0,2-4 1 16,8-5 1-16,6-8 0 15,4-2 0-15,3-5-1 0,7-4-2 0,3-4-1 16,7-3-2-16,0-4 0 0,-2 1-1 16,1-2-1-16,7-1 0 0,-1 4 1 15,-2 8-1-15,-2 3-1 0,-5 12 0 16,-3 4-1-16,-5 6 0 0,-12 8 1 16,-6 10-1-16,-7 3 0 0,-6 10 1 15,-6 5 0-15,-5 4 0 0,-3 5 0 16,-3 3-4-16,-4 0 1 0,-1 0-1 0,-4 0 1 15,-5-1-3-15,-4 0-2 0,-5 1 0 16,-8-1 1-16,-5 2-1 0,-2 2-6 16,-6-1-5-16,-6 2-1 0,-1 6-2 15,-4 2-2-15,0 3 1 0,-1 1 1 16,-2 2 6-16,5 2 4 0,5 2 5 16,3-4 4-16,8-3 3 0,5-3 1 15,8-2 0-15,7-4 2 0,4-3 3 0,6-2 5 16,3-1 4-16,1 0 1 0,3-2 2 15,3-2 1-15,6-2-1 0,6-4-2 16,7-5-4-16,7-4-3 0,9-7-1 16,7 1-1-16,3-3-1 0,3 3 2 15,3-1-1-15,3 2-1 0,-1 0 0 16,-2 2 2-16,-2 1-1 0,3-1 1 16,-5 3-2-16,-7 1 0 0,-7 2-1 15,-4 4 0-15,-4 3-3 0,-4 3-1 0,-6 2 0 16,-2 2 0-16,-4 4 0 0,-2-1 0 15,-2 0-1-15,-2 3 1 0,-3-2-1 16,-1 2 0-16,-1-2-1 0,-1 2 0 16,-2-1 0-16,1 2 0 0,-2-1 1 15,-3 3 1-15,-1-1 2 0,-2 4 0 16,-2 0 2-16,0 6 2 0,-1 4 0 0,3 5 3 16,1 6 0-16,4 13-1 0,6 6 1 15,6 11 0-15,1 9-1 0,1 9-1 16,1 8-4-16,0 5-7 0,-1-6-7 15,-4-6-19-15,-1-8 60 0,-1-13-206 16,2-21-146-16,-6-24-386 0</inkml:trace>
  <inkml:trace contextRef="#ctx0" brushRef="#br0" timeOffset="-89744.39">17729 4881 534 0,'2'-5'113'0,"0"4"5"0,1-2-82 0,-3-1-18 16,-4 1-1-16,-3-4-1 0,-5 4 0 15,-4-4 0-15,-1 3-5 0,-6-2-6 16,-5 3-3-16,-5 1-2 0,-3 1-2 16,-2-1 1-16,-5 4-2 0,-4-5-1 15,-4 3-2-15,-2-6-1 0,2-2 1 16,1-1 0-16,0-2 0 0,1-1 3 15,1-2 4-15,4-2 4 0,1-2 3 16,2-4 3-16,5-6 1 0,2-5 2 0,3-2 0 16,7-4 0-16,1-3 1 0,5-6-1 15,1-4 0-15,2 2-1 0,3-4-1 16,2-5-1-16,2 0-4 0,5-1-2 16,2 2-2-16,3 4-1 0,3-6 0 15,4 2-1-15,5 3 0 0,3-4 0 16,3-1 0-16,3 1-1 0,3 1 0 15,7 4-1-15,0-1 0 0,2 1 0 0,3 3 0 16,5 5 0-16,3 0 0 0,6-2 0 16,3 0 0-16,1 3 0 0,2 6 1 15,3 2-1-15,1 2 1 0,-1 5 0 16,2 6 0-16,0 2 0 0,5 3 0 16,-2 1 0-16,1 1 1 0,-1 2-1 15,4 1 1-15,-3-1-1 0,2 3 0 16,4 1 0-16,0 1 1 0,4 3-2 15,1 2 1-15,-1 3 0 0,1 5 0 0,4 4 0 16,-7 3 0-16,2 3-1 0,0 2 1 16,-1 1 0-16,5 1 0 0,1 1 0 15,2-1 0-15,-2 2 0 0,2-3 0 16,2 0 0-16,1-1 0 0,0 2 0 16,-3 4 0-16,-3 1 0 0,0 6 0 15,0 3 0-15,-3 0 0 0,-2 3 0 16,-5 2-1-16,0 0 1 0,-5 1 0 0,-6 0-1 15,-5-2 1-15,-5 2 0 0,-5 2 0 16,-5 0 0-16,-7-1 0 0,-3-1 0 16,-1-2 0-16,-6 3-1 0,-5-1 0 15,-4-2 1-15,-7 1-2 0,-2 0-1 16,-6 1 1-16,-6 0-1 0,-4-1 1 16,-5 0 0-16,-3 1 0 0,-4 2 0 0,-4-1 2 15,-5 2 0-15,-3-1 0 0,-3 1 0 16,-3 1-1-16,-7-1 0 0,-3 0 0 15,-2-1-2-15,-7-1-4 0,-5-1-7 16,-4 2 4-16,-8 1-7 0,-3 2-127 16,-8 1-114-16,-10 0-294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1-20T16:40:56.26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2834 4339 539 0,'3'-19'124'0,"-1"5"1"0,-2-2-76 16,-2 5-22-16,0 4-4 0,-1-3-1 16,0 1-1-16,0 0 2 0,-2-1 0 15,0-1 0-15,-2-1-2 0,2-2 0 16,-3 0 0-16,-1-1-1 0,-1 0-2 0,-4 1-2 15,-2 2-2-15,-3 0-4 0,-5 1-3 16,-5 4-4-16,-6 5-3 0,-4 3 0 16,-2 4 0-16,-4 5-1 0,-4 2 0 15,2 4-1-15,2 1-2 0,2-2-3 16,1-2-5-16,1 0-2 0,4-4-2 16,3 1 0-16,2-3 1 0,4 1 2 15,4-2 4-15,3 1 5 0,5-1 3 0,1 1 0 16,4 3 0-16,2 0 1 0,1 4-1 15,2 6-1-15,2 5 1 0,0 6 1 16,-1 7-1-16,1 5 1 0,3 10-1 16,0 5 2-16,0 5-1 0,0 4 1 15,-1 8-1-15,1-2 1 0,0 1-1 16,0 3 1-16,-2-5-1 0,-2 3 1 0,-2 1 0 16,-3-4-1-16,-2 6 1 15,-2-4 0-15,-3-5-1 0,1-2 1 0,3-12-1 16,3-10 0-16,4-10-1 0,10-11 0 15,8-11 1-15,11-12-1 0,13-7 1 16,13-11 1-16,16-6-1 0,14-11 1 16,10-4 0-16,14-6-1 0,11 1-16 15,7-2 2-15,4 0-135 0,4 1-121 16,3 1-317-16</inkml:trace>
  <inkml:trace contextRef="#ctx0" brushRef="#br0" timeOffset="1112.02">13554 5328 495 0,'3'-6'110'0,"-2"3"3"15,0 2-73-15,-1 0-21 0,-1 0-6 16,1-3 0-16,-2 1-1 0,2 0-1 16,-1 2-1-16,0-4-3 0,1 3-1 15,0 0 0-15,0-1 1 0,1 2-1 16,2-3 0-16,2 1 0 0,1 1-1 0,7 1 0 15,8 0-2-15,4 0-1 0,8 3 0 16,4 2 0-16,3 3 1 16,4-2 0-16,1 4-1 0,1 2 1 0,0 0-1 15,0 1 0-15,-3-2 0 0,7 1 0 16,-5 3 0-16,-6-4 1 0,2-1-1 16,-4 1 1-16,-3-1-1 0,-3 2 0 15,-8-2-1-15,-3-1-1 0,0 2-1 16,-8 3 0-16,-4 2 0 0,-5 7 0 0,-5 7 0 15,-4 10 1-15,-7 9 0 0,-3 11 0 16,-4 6 1-16,-1 5-1 0,3 5 1 16,-1 3-1-16,4 0-1 0,4-3 1 15,4-8-1-15,3-6 0 0,1-4 1 16,0-9-1-16,3-12 1 0,1-9 0 16,1-8 0-16,-1-3 6 0,0-7 7 0,0-4 10 15,-2-3 10-15,0-1 7 0,-8-1 6 16,-5-1 5-16,-6 0-4 0,-12 1-5 15,-13-2-11-15,-10 0-10 0,-19-2-7 16,-17 4-7-16,-22-1-9 0,-24 2-30 16,-21 3-154-16,-19 3-155 0,-31 6-398 15</inkml:trace>
  <inkml:trace contextRef="#ctx0" brushRef="#br0" timeOffset="9936.6">13324 9335 435 0,'1'-7'116'0,"0"1"2"0,-1 1-45 15,1 2-28-15,-2 0-14 0,1 1-11 0,2 2-6 16,1-2-3-16,6-2-3 16,5-1-2-16,9 1-2 0,7-2-1 0,8 0-1 15,11-3 0-15,6 1-1 0,7 4-1 16,2 0 0-16,8 2 0 0,3 1 0 15,5 2-1-15,2 3 1 0,9 0 0 16,2 1 0-16,4 1 0 0,-2-2 0 16,6 3 0-16,-1-1-1 0,-1 0 1 15,-12 1-1-15,-3-3 0 0,6-1 1 16,-7 2-1-16,-14-2 0 0,0 1 1 0,-11-1-1 16,-3-1 1-16,-9 1 0 0,-17 3-1 15,-8-3-3-15,-4-2 0 0,-15 1-6 16,-5-2-36-16,-16-1-80 0,-7-1-99 15,-20-4-241-15</inkml:trace>
  <inkml:trace contextRef="#ctx0" brushRef="#br0" timeOffset="10163.69">13943 9404 592 0,'31'0'130'0,"13"-1"4"15,13 0-99-15,16 0-12 0,3 0 2 16,6-7 1-16,4 2-1 0,3-1-2 16,-4 2-5-16,-4-2-5 0,-7 2-3 0,-6 1-3 15,-10 8-4-15,-15-1-9 0,-12 5-9 16,-12 4-4-16,-14 3-8 0,-21 6-7 16,-12 11-68-16,-13 4-50 0,-9 9-95 15,-12 5-215-15</inkml:trace>
  <inkml:trace contextRef="#ctx0" brushRef="#br0" timeOffset="24894.57">1743 9762 485 0,'-4'4'134'16,"3"-4"6"-16,0 0-20 0,0-1-73 15,0 1-6-15,0-2-3 0,-2 1-7 0,2-2-5 16,1 3-3-16,-1 0-6 0,1 0-3 16,0 2-6-16,1-2-2 0,1 2-3 15,4-1-1-15,3 0-1 0,2 0-1 16,6 2 0-16,4 1-1 0,5 0 2 16,4-1 1-16,5 1-1 0,3 0 1 15,5 0 1-15,4 1-1 0,5 2 0 16,3 3 0-16,5-2 0 0,0 1-1 0,-1 2 0 15,0-2-1-15,-3-1 1 0,-1-1 0 16,-7-3-1-16,-3 2 0 0,-7-1 0 16,-4-2 0-16,-6 2 0 0,-7-1 0 15,-8-3 1-15,-6 1 4 0,-6-2 0 16,-5 0 1-16,-8 0 0 0,-6 0-2 16,-7-1-1-16,-7 0-2 0,-5 0-7 0,-5 2-1 15,-5-1-2-15,-4-2 0 0,-4-1 0 16,-2 1 1-16,0-1 3 0,-2-1 2 15,-1 1 0-15,4 0 2 0,3 5 1 16,6 0 1-16,5 2-1 0,2 2 0 16,5 1 0-16,4 0 0 0,2-1 0 15,4 0-1-15,3 2 0 0,4-4-1 16,4 0 0-16,4 1-2 0,3-2-1 16,6 0-1-16,5 1 0 0,3 1 0 15,7-1 2-15,4 2 3 0,5-3 2 0,7-1 2 16,5-3 3-16,4 0 1 0,5-2 0 15,3 0-2-15,4-4 0 0,3 2-1 16,1-1 0-16,0 3-2 0,-4-2-1 16,-2 1-1-16,-6 2 1 0,-6 0 0 15,-10 1-1-15,-6 2 0 0,-7-1 0 16,-5 0-3-16,-6 2-1 0,-6-2 0 0,-6 2-4 16,-4-1-4-16,-7 0-1 0,-5 0 0 15,-10 0 1-15,-5-1 0 0,-3 3 0 16,-6-3 4-16,-1 0 3 0,0-1 1 15,-1-1 2-15,4 1 0 0,3-2 2 16,4-1 0-16,4 0 0 0,3-1 0 16,8 2 0-16,5 0-1 0,6 1 1 15,4 2 0-15,5 0-3 0,6 2-1 16,9 2 1-16,3-1 0 0,6-1 0 0,5 2 1 16,6-1-1-16,6 0 4 0,3-1 0 15,3 2 1-15,4-2-1 0,1 1 0 16,1-1 0-16,0 0 2 0,-3 0-1 15,-3-1 1-15,-6 0 0 0,-6 0 0 16,-8-1 1-16,-6 0 0 0,-5 1 1 16,-4-1 6-16,-7 0 1 0,-8 0-2 15,-5 1-5-15,-7-1 0 0,-9 0-1 0,-8 1-3 16,-6 0-6-16,-6 1-2 0,-3 2 2 16,-2-1 4-16,0 0 0 0,5 3 0 15,1-3 0-15,6 1 1 0,7 0 0 16,8-3 0-16,7 1 1 0,7-3-1 15,5 2-1-15,8 0 1 0,8 1 1 16,3-1 2-16,5 3 1 0,5-2 1 16,5 0 1-16,4-3 1 0,3 0 1 15,2-4 2-15,3 2-1 0,3-3-1 0,2 0 1 16,0 1 0-16,1 0-1 0,-3 1-1 16,-4-1-3-16,-5 1-1 0,-7 2-1 15,-8 0-2-15,-6 2 0 0,-5 1-2 16,-8 0-2-16,-6 4-2 0,-7 3-3 15,-6 0-1-15,-4 0 0 0,-4 1 0 16,0 0 2-16,0 2 2 0,6-3 2 0,5-3 2 16,5-1-2-16,6 0-5 0,7-2-1 15,6-1-1-15,6-1 0 0,7-3-3 16,5 1-11-16,6-3-45 0,3-1-77 16,5-5-113-16,-1-2-273 0</inkml:trace>
  <inkml:trace contextRef="#ctx0" brushRef="#br0" timeOffset="29886.31">4643 7713 374 0,'5'1'113'0,"-4"0"7"0,-1-1-35 16,-1 0-24-16,1 1-2 0,0-2-9 0,-1 1-14 15,1-2-10-15,2-2-6 0,0-2-6 16,2-3-2-16,2-4 2 0,4-4 3 16,3-5 2-16,3-5 3 0,3-2 3 15,4-2 2-15,2-2 2 0,2-1-6 16,-1 3-3-16,0-1-2 0,-1 2-4 15,-2 4-3-15,-1 0-3 0,-2 3-2 16,-1 1-3-16,-3 2-1 0,-1 4-2 0,0 0-1 16,-1 3-6-16,-2 2-10 0,0 2-13 15,-2 4 2-15,-3-1-147 0,0 1-139 16,-4 1-342-16</inkml:trace>
  <inkml:trace contextRef="#ctx0" brushRef="#br0" timeOffset="30171.05">4843 7254 560 0,'2'-5'148'16,"5"0"14"-16,-1-2-41 0,3-2-61 16,2 0-8-16,1-1-6 0,3-2-2 15,1 1-14-15,0 1-13 0,0 3-10 0,2 2-6 16,0 0 0-16,0 0-1 0,1 4 0 15,0 2-1-15,-1 1 1 0,-2 3-1 16,2 0 0-16,-3 3-1 0,-2 2 0 16,-2 1-1-16,-2 2 0 0,-2-1-2 15,-2 2 1-15,-3-1-2 0,-2 0-4 16,-2-1-10-16,-1-2-8 0,0-1-7 16,-1-2-6-16,-1-2 2 0,1-5-132 15,-6-10-121-15,7 8-293 0</inkml:trace>
  <inkml:trace contextRef="#ctx0" brushRef="#br0" timeOffset="30631.77">5476 6800 663 0,'3'-2'164'16,"1"-4"7"-16,-1-1-101 0,2-1-10 16,1 1-6-16,0-3-10 0,1 1-11 15,3 0-7-15,0 4-8 0,2-1-7 16,0 1-4-16,1 3-4 0,0 2-2 16,0 1-2-16,-1 3-1 0,0 0 0 0,-1 4 0 15,-2 2 0-15,-1 1-1 0,-3 2 0 16,-1 1 0-16,-4 1 2 0,-3 0 0 15,-1-1-1-15,-2 1 0 0,0-1-1 16,-1-3-1-16,0-3-1 16,1 2-2-16,1-1-1 0,0-1 1 0,2-3 0 15,0 2 1-15,3-1 0 0,0 2 0 16,3 0 2-16,1-1 1 0,4 2 0 0,2 0 0 16,1 0 1-16,0-2 1 0,0 2 1 15,0 1 0-15,-2 0 0 0,-2 0 1 16,-1-1 0-16,-5 2 1 0,-1 1 0 15,-2-1 2-15,-4-2-1 0,-4 3 1 16,-3 0-1-16,-4-1-1 0,-4 1-2 16,-1-2-7-16,0 0-12 0,-1 0-14 15,2-5-9-15,1 0-10 0,4-2 26 16,2-1-150-16,2-1-122 0,1-2-297 0</inkml:trace>
  <inkml:trace contextRef="#ctx0" brushRef="#br0" timeOffset="31053.64">5801 6865 521 0,'15'-11'134'0,"-3"2"4"0,-2-1-44 15,-2 2-56-15,1 1-3 0,-2 3-6 16,-2 0-8-16,1 4-3 0,0-2-4 15,2 4-4-15,1 2-4 0,2-2-3 16,2 2 0-16,1-3 0 0,2 3-1 16,2-1 0-16,2-1-1 0,1 2 1 0,-1 2 0 15,0-3 0-15,-2 3 0 0,-3-2-1 16,-4 3-1-16,-3 0 4 0,-7-1 3 16,-4 3 1-16,-4 0 1 0,-4 3 2 15,-3 2-1-15,-2 1 1 0,-1-3-3 16,-2 1-4-16,3-1-2 0,1 0 0 15,3-2-2-15,4-1 0 0,2-1-3 16,2 0-3-16,4 2 1 0,3-1 0 16,4-1 2-16,2-1 0 0,4 1 3 0,0-3 1 15,4 2 4-15,3-4 0 0,1-1 0 16,1 1-2-16,1-2 0 0,0-1 0 16,2-2-6-16,0-3-6 0,2-1-15 15,2-6 151-15,0-3-292 0,-1-1-156 16,5 1-441-16</inkml:trace>
  <inkml:trace contextRef="#ctx0" brushRef="#br0" timeOffset="31478.21">6588 6580 638 0,'-2'4'143'0,"-2"3"7"15,-1 4-98-15,2 2-15 0,0 4-5 16,0 3-5-16,2 3-2 0,3 6-3 15,2 2-7-15,0 0-7 0,2 3-3 16,-1 0-2-16,-1 1-3 0,0-1-1 0,-1-5 0 16,0-5-2-16,1 0-1 0,0-3 0 15,0-3-1-15,0-4 2 0,-1-5 0 16,0-1 0-16,-1 0 2 0,0-6 3 16,-2-5 2-16,-2-5 1 0,1-4 0 15,1-3 1-15,3-5 0 0,-1-3 1 16,2-1-5-16,2 2 2 0,2 1 3 15,2 2 4-15,1 10 1 0,1 0 2 0,-1 3 1 16,2 7 0-16,2 3-2 0,-2 1-3 16,1 5-3-16,1-4-1 0,1 4-3 15,0 4 0-15,-1-5 0 0,-1 1 0 16,-1 0-2-16,-3-1-1 0,-2-1 0 16,-3-1 0-16,-4-3 3 0,-3 3 0 15,-6 1 0-15,-5 0-1 0,-5 0 0 16,-4 3-2-16,-3-2-2 0,0 1-8 0,-2-3-11 15,0-3-9-15,4-3-8 0,1-4-9 16,2-4 42-16,0-1-178 0,0-3-133 16,5-3-338-16</inkml:trace>
  <inkml:trace contextRef="#ctx0" brushRef="#br0" timeOffset="42343">3129 9746 376 0,'-1'1'111'16,"1"-2"4"-16,-1 1-15 0,1-3-44 15,-1 0-16-15,1 2-12 0,-1-3-3 16,-1 2 0-16,1 0-1 0,0 2-1 16,1-1-1-16,-2-1-1 0,1 1-2 15,1-1-2-15,0 4-3 0,0-5-3 16,0 3-1-16,0 0-4 0,1 1-2 0,-2-1-1 16,2-1-1-16,1 2-2 0,1 1 1 15,1-1-1-15,2-5 0 0,2 2 1 16,5-2 0-16,3 2 0 0,1-5 0 15,4 0 1-15,2-1 0 0,3 1 1 16,0 1 0-16,0 0-1 0,0-3 1 16,1 5-1-16,-1 0 1 0,-1 0-1 15,0 2-1-15,2-1 1 0,-1 1-1 16,2 1 0-16,3-2 0 0,1 1 1 0,1 1 4 16,2-1 1-16,2-1 0 0,1 1 1 15,1-1 0-15,0 1 2 0,0-1-2 16,1-1-3-16,1 1-2 0,0 1 1 15,2-2-2-15,1 0 0 0,2 1 0 16,1 0-1-16,2 2 0 0,-1 2 2 16,1-1 2-16,-2 2 0 0,0-2 1 0,-2 2 1 15,0 1 2-15,1 0 2 0,0-2-2 16,1 0 0-16,1 0-1 0,2 3-1 16,1-2-1-16,-2 1-2 0,0-2-1 15,1 0-2-15,-2-2 0 0,0 1 0 16,1 0 0-16,1 0-1 0,1 2 0 15,1 0 1-15,0 1-1 0,1 1 0 16,-2-2 0-16,0 0 1 0,-1-2-1 16,-1 1 1-16,2-1-1 0,-2 0 1 15,2 0 0-15,0 0 0 0,2 0 0 0,-1 1 0 16,0-2 0-16,0 1 0 0,2-1-1 16,0 0 1-16,2 1-1 0,1 0 0 15,2 1 0-15,1 2 0 0,1 2 1 16,2-4-1-16,-1 4 0 0,3 0 0 15,-2 0 0-15,3-2 1 0,2 0-1 16,0-1 1-16,1 1 4 0,2-3 0 0,0 1 2 16,1-1-1-16,1 1 2 0,-2 1 0 15,0 2-2-15,-1-1-2 0,-1 1-1 16,-3 2 0-16,-1 0 0 0,0 1 2 16,-1 3-1-16,1-4 0 0,2 2 1 15,-2 1 1-15,2-1 1 0,1 0 2 16,1 1 1-16,2 0-1 0,1 2 1 15,-1 0 0-15,-2-2 0 0,2 0-1 16,0 1-1-16,-3 0 0 0,-2-3 0 16,1-2-1-16,0 0 0 0,2-2 0 0,-1-2-3 15,-3-1 0-15,4-2-2 0,0-4-1 16,-1 2 0-16,1 0-1 0,-2-2 1 16,-2-1-1-16,1 2 0 0,-6 0 0 15,0 1 0-15,-4-1 0 0,-5 3 0 16,-3-2-2-16,-5 5-2 0,-4-1-5 15,-6 3-13-15,-8-5-9 0,-6 4-31 0,-3-4-131 16,-5 2-18-16,-7-9-133 0,-9-7-263 16</inkml:trace>
  <inkml:trace contextRef="#ctx0" brushRef="#br0" timeOffset="60155.18">3334 9573 352 0,'0'0'106'0,"-2"0"1"0,0 0-15 0,-3-1-47 16,0-2-25-16,-2 2-17 15,1 0-10-15,-2 2-2 0,-1-2 0 0,1 0 1 16,0 3 2-16,0 0 6 0,1-2 2 15,0 2 0-15,-1 0 1 0,2-1 1 16,-1 3-2-16,1-2 1 0,-1 1-2 16,2 0 1-16,0 0 2 0,1-2 3 15,-1 1 5-15,1 0 5 0,1-1 2 0,-2 1 4 16,2 0 1-16,0-1 1 0,0 0-1 16,0 1-4-16,2 0-1 0,0-1 2 15,0-2-1-15,2 1-1 0,0 0-1 16,3 1-1-16,2-1 6 0,4 0 3 15,4-1-1-15,4 2 2 0,4 1-1 16,4 2 2-16,4-2 1 0,1 0-5 16,4 1-4-16,2 0-3 0,3-2-2 15,4 0-1-15,2-2-1 0,2 0-4 0,4 1-2 16,-2-2-2-16,0 2-1 0,-1 0-1 16,-7-1-1-16,-3 0-1 0,-9 0 0 15,-6 0-1-15,-6 0 1 0,-6 0 0 16,-7 0-1-16,-1 0 1 0,-4 1-2 15,-5 1-1-15,-3-1 1 0,-6 0-1 16,-4 2-1-16,-7 1 0 0,-7 2 1 16,-5-1 1-16,-6 1 0 0,-2 2 0 15,-5-1 1-15,-1-1 0 0,0-1 0 0,0 2 1 16,1 0-1-16,-3 0 3 0,4-4-5 16,2 4-2-16,1-2-1 0,2 1 0 15,5 0-1-15,4-1 0 0,7 2-1 16,6 0 3-16,7-2 3 0,4 1 0 15,5-3-2-15,5 3-1 0,6-4 1 16,5 1 0-16,4-3 1 0,7-3 2 0,7 1 4 16,7-1 5-16,5-5 2 0,4-1 2 15,2-2 1-15,2-2-1 0,3 3-2 16,3-3-3-16,1 1-1 0,1 2-3 16,-1 1-2-16,-2 1 0 0,-3 5-2 15,-4 0 0-15,-6 2 0 0,-7 2-1 16,-7 1-1-16,-5 1 0 0,-7 2-1 15,-3-3-1-15,-4 1-1 0,-5 0-1 16,-2 1-1-16,-2 2 1 0,-6-1 0 0,-4 2 2 16,-5 0 1-16,-6 2 1 0,-6-3 3 15,-5 2 0-15,-3-3 1 0,-6-1-2 16,-2-1-3-16,-2-1-4 0,0 0-2 16,1-2 0-16,2 3-1 0,0-1 0 15,6 1 1-15,3 3 3 0,5-1 4 16,5-1 1-16,5 2 1 0,6-3 0 15,4 1-1-15,6-2-1 0,5 2 1 0,5-1 0 16,5 1 0-16,6-1 1 0,4-1 2 16,5 0 2-16,6 0 2 0,5-1 1 15,5 0 1-15,5-3 0 0,3 3-1 16,4 0-1-16,1 0-2 0,0 2 0 16,-1-1-2-16,-5 2-1 0,-5 0-1 15,-4-1 1-15,-9 1-1 0,-5 1 0 16,-7-1-1-16,-8-1-2 0,-6 4 1 15,-9 0 0-15,-7 1 0 0,-9 3 0 0,-8 0 1 16,-9 2 0-16,-8 0 2 16,-5-4-1-16,-6 2-2 0,-3-3-2 0,-1-2-3 15,0 2-4-15,1-3-2 0,3-2-2 16,1 1 1-16,5-2 2 0,4 1 3 16,7-3 1-16,6-1 5 0,7-1 2 0,9 2 2 15,6-1-1-15,8 1 0 0,9-1 1 16,10 1 2-16,6-1 2 0,6-4 0 15,8 1 1-15,7-2 3 0,7-2-1 16,5-1 1-16,3 3-1 0,2-3-2 16,3 4 0-16,-2 1 0 0,-1 1-2 15,-4 1 0-15,-7 2-1 0,-9 0-1 16,-8 2-1-16,-8 0 0 0,-9 0-2 16,-8 5 0-16,-9 1 0 0,-11 4 0 15,-8 2-1-15,-10 0 1 0,-8 3 0 0,-10 3 0 16,-5-1 1-16,-6 0-2 0,1-3 1 15,0-2-2-15,3 0-2 0,5-1-1 16,5-3 0-16,5-2 0 0,8-3 0 16,9 1 2-16,6-2 1 0,6-1 2 15,6-2-1-15,6-2 0 0,7 1 1 16,7 0 2-16,5-2 1 0,7-1 1 0,5 0 0 16,4 0 5-16,6 0-1 0,4 0 0 15,-2 1-1-15,-3-1-1 0,-1 2-2 16,-4 0-1-16,-7 2-1 0,-7 1-1 15,-7 0-1-15,-5 1-2 0,-8 2-1 16,-6 1-1-16,-10 4 0 0,-4 2-1 16,-9 2-2-16,-7 3 1 0,-3 2 0 15,-3 3-3-15,1 1-3 0,2-2-8 16,1-1-2-16,9-1 0 0,5-4 1 16,5-2 1-16,6-2 3 0,8-3 2 0,5-2 9 15,7-1 5-15,6-3 3 0,5-1 3 16,7-2 5-16,6 0 3 0,5-2 6 15,5-2 3-15,1 2 1 0,2-1-3 16,-1 1-3-16,-3 2-3 0,-5 0-3 16,-7 0-5-16,-7 2-2 0,-6 0-2 0,-7 0-1 15,-4 3 1-15,-7 0 0 0,-6 1-2 16,-6 3-4-16,-5 1-10 0,-3 2-11 16,-5 3 149-16,-2-3-293 0,-1 5-156 15,-1-4-441-15</inkml:trace>
  <inkml:trace contextRef="#ctx0" brushRef="#br0" timeOffset="67824">5271 9649 368 0,'-23'2'95'16,"3"-3"5"-16,3 0-33 0,3-1-30 16,1 2-5-16,0-3-5 0,1 1-2 15,4 2 0-15,-1-2-3 0,2 2-2 0,2 0-3 16,0 1-1-16,3-1-1 0,1 1-2 16,1-1-1-16,0 0-1 0,1 1 0 15,3 0 4-15,0-1 2 0,3 2 3 16,0-2 1-16,5 1 2 0,4-1 3 15,1 0-3-15,5 0-3 0,2 0-4 16,5-3-4-16,2 1-5 0,3 1-2 16,4 1-2-16,1-3-1 0,3 1-1 0,4 1 0 15,2 2-1-15,4 0 1 0,3-1-1 16,3 1 1-16,4 2-1 0,0 0 0 16,2 1 0-16,4-2 1 0,1 2 0 15,1 0 0-15,2 0 2 0,1-1 2 16,2 1 0-16,2 0 2 0,0-1-1 15,4 3 1-15,-1-3-2 0,5 2 0 16,-1 1-2-16,4 0 0 0,1 1-2 16,0 1 1-16,1-1-1 0,0 1 0 0,-1 0 0 15,1 0 0-15,1 0 0 0,-2-1 0 16,0-1-1-16,1-1 1 0,0-2 0 16,1-1-1-16,1-1 1 0,0-2 0 15,0-2 0-15,-3-4 0 0,-2 2 0 16,0-4 0-16,-4-1-1 0,-5-1 1 15,-3 0 0-15,-4 1-1 0,-7 1 1 16,-4-1-1-16,-5 3 0 0,-7 2 0 0,-6 0 0 16,-6 2 1-16,-6 0-2 0,-6 4 1 15,-5-1-1-15,-7 1 2 0,-5-1 4 16,-2 1 3-16,-6-1 3 0,-6 1 1 16,-6-2 0-16,-6 0 1 0,-6-2-1 15,-7 2-5-15,-7-5-2 0,-8 2-3 16,-8-2-1-16,-5 0 0 0,-4 0-1 15,-6-2 1-15,-6-1-1 0,-4 1 1 0,-3 0-1 16,-2 2-1-16,-7-3 1 0,-1 0-1 16,-5 5 0-16,-3-1 0 0,-2 2 0 15,-2-2 0-15,-1 0-1 0,0 4 1 16,-5 1-1-16,0-1 0 0,2-1-1 16,-2 1 1-16,1 1 0 0,3-1 0 15,0-2 0-15,4 1 1 0,3 2 0 16,3 1 1-16,1-2-1 0,5 0 1 0,1 0-1 15,5 2 1-15,3 1 0 0,2-2 0 16,3 3 0-16,5 0 1 0,5 1-1 16,5 1 0-16,2-1-1 0,6 0 1 15,5 1 0-15,9-3 0 0,7-1 0 16,6 1-1-16,6-3 1 0,8 2-1 16,5 0-5-16,5-1-7 0,5-1 0 15,4-1 0-15,8 0-1 0,6 0 1 16,8-1 1-16,8-1 4 0,9 1 8 0,9 0-1 15,7 0 1-15,7 1 1 0,7-1-1 16,9 0 1-16,6 0 0 0,4 2 0 16,4 1 1-16,5-1 1 0,7 1 1 15,2 3 1-15,1 3 0 0,2-3 2 16,3 3 0-16,2 0-1 0,0 3-1 16,-2-2-1-16,-1-1 0 0,1-2-1 0,-2 3-2 15,-5-4 0-15,1-1 0 0,-1-1 0 16,-4 0 0-16,-3 0 0 0,-4-2 0 15,-6-4 0-15,-3 4-1 0,-5 0 1 16,-6-2 0-16,-8 1-1 0,-5 0 0 16,-7 0 1-16,-10 4-1 0,-7-5 0 15,-9 2 0-15,-11 1 0 0,-6 0 1 16,-8-2-1-16,-5-1 3 0,-8 2-1 0,-8-4 1 16,-6 2 0-16,-9-1 0 0,-9 0 0 15,-8 1 0-15,-7 1-3 0,-8-3 1 16,-4 3 0-16,-5 1-1 0,-4 0 1 15,-5-1 0-15,-3-1-1 0,-2 0 1 16,-4 1-1-16,-3 2 1 0,-3-1 0 16,1 1-1-16,0-2 1 0,-2 1 0 15,0 2-1-15,-1 1 1 0,-2-2-1 16,1 0 0-16,0-1 0 0,3 2 0 16,0 3 0-16,1-1 0 0,3-2 0 0,4 0 0 15,2 1 0-15,2 0-1 0,3 2 1 16,3-2 0-16,3 0 0 0,2 1-1 15,6-2 1-15,2 0 0 0,4-1-1 16,6 1 0-16,5-4 0 0,5 2 0 16,7-2 0-16,5 1 0 0,6 3-1 0,4 0 2 15,6-2-1-15,3 2 0 0,5-1-3 16,1 1-8-16,6 0-2 0,3 0-1 16,7 1 0-16,5-1 0 0,7 0 0 15,8 2 4-15,10-3 8 0,10 2 2 16,6 0 0-16,6-1 1 0,8 1 1 15,7 1 1-15,8-1 2 0,4-1 2 16,8 3 0-16,4-4 1 0,5 2 1 16,7 0 1-16,2 3-1 0,1-3-1 15,3 1 0-15,1 0-1 0,0 2 0 0,-2-3-1 16,-2 2 0-16,-2-3 0 0,0 3-1 16,-6-1 0-16,-7 0 0 0,-5 0 0 15,-5 0-1-15,-9 2 1 0,-10-1 0 16,-6 0-1-16,-10 2 1 0,-7-1-1 15,-12 1 0-15,-7 0-1 0,-9 0-1 16,-6-2 2-16,-10 1 0 0,-4-1 0 0,-8 1 0 16,-8 0 1-16,-11 0-1 0,-7 1 1 15,-12 0-3-15,-13-1 0 0,-10-3-3 16,-14 0-3-16,-10 0-5 0,-13-3-4 16,-13-1-2-16,-11 2-1 0,-9 3-1 15,-9 1 3-15,-5 2 3 0,-1 1 5 16,4 4-5-16,5 1-21 0,6-1-64 15,9-1-72-15,12 2-127 0,14-12-291 0</inkml:trace>
  <inkml:trace contextRef="#ctx0" brushRef="#br0" timeOffset="72123.06">18527 7196 185 0,'-6'3'51'0,"2"-1"4"0,-1 2-9 16,2-2 2-16,1-2 12 0,1-1 6 15,1 0-1-15,0-1-1 0,0 1-5 16,1-1-10-16,-1 0-13 0,1 2-14 15,-1 0-6-15,1-1-2 0,-2 1 0 0,1 0-2 16,-2 1 1-16,-1 0-3 0,0-1-3 16,-1 0-2-16,1 0-2 0,0 1-2 15,-1-1 0-15,1 0 0 0,-2 0-1 16,0 0 1-16,1 1-1 0,-1-1 1 16,0 1 0-16,3-1-1 0,-2 3 1 15,2-5 2-15,1 4 0 0,1-1 3 16,0-1 1-16,0 0 1 0,-1-1 1 0,0 1 1 15,0 0-1-15,-3 0-2 0,1 0-1 16,0 0-1-16,0 1-1 0,-2-1-1 16,3 1 0-16,-1-1 0 0,2 0 1 15,-1 0 0-15,2-1 0 0,2 0 1 16,2 1 1-16,1 0 1 0,4-2 1 16,4 2 1-16,3-1 4 0,1 1 4 15,3 0 2-15,2 0 1 0,3-1 3 16,1 1 0-16,1-2-1 0,4 2-3 15,6 0-3-15,3 1-3 0,3 1-3 0,-2 2-3 16,4 0-2-16,2 4-2 0,-4 0-1 16,-1 1 0-16,-5 2-1 0,-3 0 0 15,-3-3-1-15,-6 1 1 0,-5-3-1 16,-5-1 0-16,-3-2 1 0,-4-1-1 16,-4-1 0-16,-1 1 1 0,0-2 1 0,-3 0 0 15,0 0 2-15,0 1 0 0,-2-2 1 16,2 0 0-16,0 0 0 0,-1-2-1 15,1 1 0-15,0-3-2 0,0 1 1 16,1-1-1-16,2-1 1 0,-1-2 0 16,2-2 0-16,1 1 0 0,-1-2 0 15,0-1 1-15,1-3-1 0,-1 1 0 16,1-4 0-16,-2-1-1 0,0-3 1 16,-1-4 0-16,0-2-1 0,0 0 0 0,-1-3-1 15,-2 1 0-15,-1 4 0 16,0-3 0-16,-1 6 0 0,1-2 0 0,-1 2 0 15,-1 4 0-15,3 1-1 0,-1 3 0 16,1 5 0-16,1 1 0 0,0 3-3 16,0 2-5-16,0 3-17 0,2-1-29 15,2-1-139-15,5-2-151 0,2-4-378 16</inkml:trace>
  <inkml:trace contextRef="#ctx0" brushRef="#br0" timeOffset="78008.42">7767 10359 540 0,'-1'0'130'0,"2"2"3"0,-1-1-75 15,-1 3-19-15,1 2-10 0,-1 2-3 0,-1 5 2 16,-1 3 0-16,1 6 1 0,-1 7-2 15,0 2-1-15,-3 5-6 0,1 5-6 16,0 5-5-16,0 3-3 0,-1-3-4 16,2 4-1-16,1-2-1 0,2-1-4 15,-2-1-11-15,4-1-10 0,2-5 26 16,0 3-165-16,2-6-134 0,1-2-342 16</inkml:trace>
  <inkml:trace contextRef="#ctx0" brushRef="#br0" timeOffset="78441.33">8054 10858 646 0,'8'-3'162'0,"-1"2"2"0,-2 3-69 15,-2 3-59-15,-2 3-7 0,-1 3-10 16,-2 6-9-16,-1 1-4 0,-2 6-1 15,1 3-3-15,2-1-2 0,-1-3-4 16,3-1-3-16,3-8-5 0,2-1-1 16,3-6-1-16,4-5 1 0,2-5 2 15,1-5 3-15,4-2 4 0,2 0 5 0,0-2 0 16,-2 1 2-16,3 0-1 0,-1 4 0 16,1 3-1-16,-1 3 1 0,2 2-1 15,0 5-1-15,-1 1 0 0,0 0-1 16,-1 0 0-16,-2-3 0 0,1 1 0 15,-4-4 0-15,0-2 2 0,-2-4 0 16,0-4 13-16,-1 1 7 0,-2-3 8 16,-2-4 9-16,0 0 2 0,-3 1 6 15,0-4 3-15,-2 3-13 0,-2-4-7 16,-2 1-7-16,-1 0-8 0,-1-4-3 0,-2-1-6 16,-1 0-5-16,1 1 1 0,0 3-1 15,0 1-3-15,2 2-11 0,0 4-16 16,1 4-24-16,2-2 21 0,1 1-175 15,6 2-157-15,3-8-381 0</inkml:trace>
  <inkml:trace contextRef="#ctx0" brushRef="#br0" timeOffset="79056.23">10000 10480 450 0,'0'0'135'15,"-2"0"4"-15,-5-1-16 0,-2 0-66 16,-3 0-20-16,-3 0-12 0,-4-1-12 0,-1 0-5 16,-3-2-3-16,2 2-2 0,-1-2 0 15,2 4-2-15,2-1 0 0,4 2-1 16,3 1 0-16,4 2-1 0,3 2 1 16,4 4-1-16,4-2 1 0,3 2 0 15,3 1 0-15,4 5 2 0,2-2 0 16,0 2 1-16,2-2-1 0,-1 2 1 0,0-1 0 15,-2 0 0-15,-2-1 2 0,-2 1 4 16,-3-3 3-16,-3 1 2 0,-4 3 1 16,-4-2 2-16,-5 0 0 0,-5 1-1 15,-4-2-4-15,-6 0-3 0,-4 0-3 16,0-5-1-16,-2-1-1 0,0-5-3 16,-1-4-6-16,2-5-9 0,0-5-13 15,2-6 4-15,1-2-114 0,2-4-29 16,4-2-112-16,4-4-230 0</inkml:trace>
  <inkml:trace contextRef="#ctx0" brushRef="#br0" timeOffset="79258.98">9786 10170 652 0,'13'2'162'0,"-1"5"2"0,-1 4-92 0,0 3-20 16,0 9-11-16,-1 6-13 0,-2 5-10 15,-2 6-5-15,0 4-2 0,-2 4-4 16,-1 2-3-16,0 1-2 0,-1 2-8 16,-1-1-18-16,0-1 20 0,0-1-171 15,0-5-146-15,0-3-375 0</inkml:trace>
  <inkml:trace contextRef="#ctx0" brushRef="#br0" timeOffset="79590.14">10193 10067 623 0,'9'-6'158'16,"0"5"5"-16,-2 1-73 0,-2 2-50 0,0 3-2 15,-2 3-5-15,-1 4-8 0,-1 3-6 16,0 5-4-16,1 6-1 0,-2 5-2 15,0 3-3-15,-1 4-3 0,-1 6-1 16,0 3-2-16,0 3-2 0,-1 2 1 16,0 4-7-16,2 2-3 0,1-1-2 15,2-1-3-15,2-2-1 0,1-5-2 16,3-7-1-16,1-7 5 0,2-8 0 0,1-5 2 16,2-6 1-16,1-5 1 0,4-5 1 15,2-7 2-15,-1-4 0 0,0-3 2 16,1-6-1-16,0-3-9 0,-3-5-8 15,-1-3 11-15,-6-4-46 0,-2-4-101 16,-4-3-120-16,-3 0-287 0</inkml:trace>
  <inkml:trace contextRef="#ctx0" brushRef="#br0" timeOffset="79773.17">10124 10347 622 0,'-10'2'150'16,"1"2"5"-16,3 1-95 0,4-2-14 15,3-1-5-15,3-1-4 0,1-2-2 16,4-2-3-16,2 1-3 0,1-4-4 16,1 0-5-16,3-2-3 0,2 0-4 0,-2-2-10 15,1 1-13-15,0-1-18 0,2-2-19 16,2 2 155-16,0 0-293 0,-1 0-160 16,5 6-433-16</inkml:trace>
  <inkml:trace contextRef="#ctx0" brushRef="#br0" timeOffset="80120.45">10562 10382 490 0,'1'10'124'15,"-1"-1"6"-15,-1 4-68 0,0 1-15 16,0 3-6-16,-3 2-11 0,3 7-9 15,-1 3-5-15,1 6-6 0,1 1-6 16,3 2-2-16,2 0-1 0,0-5-1 0,3-4 0 16,2-6 0-16,3-7 2 0,2-7 3 15,0-4 6-15,4-8 5 0,3-4 7 16,1-8 8-16,-2-2 5 0,-2-6 6 16,-1-1 3-16,-3-4-1 0,-4-1 3 15,-5-1-5-15,-4 2-5 0,-4-2-7 16,-4 1-5-16,-1 0-6 0,-4 2-6 15,-4 3-5-15,1 4-4 0,-2 1-3 16,-2 8-2-16,-1 3-7 0,-2 3-8 0,0 5-13 16,0 3-29-16,0 2 142 0,0 0-292 15,4 2-172-15,4 2-463 0</inkml:trace>
  <inkml:trace contextRef="#ctx0" brushRef="#br0" timeOffset="80487.62">11259 10798 555 0,'4'2'152'0,"1"3"6"15,0-2-43-15,1 2-61 0,2 3-2 16,0-1-5-16,-2-1-10 0,1 1-9 15,-3 2-6-15,1-2-5 0,-5 1-4 16,-5 3-4-16,-5 1-11 0,-5 3-17 16,-7 4-7-16,-6 2-155 0,-7 3-146 15,-4 8-377-15</inkml:trace>
  <inkml:trace contextRef="#ctx0" brushRef="#br0" timeOffset="81506">12169 10080 465 0,'-4'-2'136'0,"-2"0"5"0,0 0 2 15,-1 4-90-15,-1 1-8 0,1 2-4 16,-1 0-3-16,-1 2-4 0,-1 5-3 15,-1 2-5-15,0 5-6 0,-1 5-5 16,0 4-5-16,1 8-4 0,2 6-5 16,1-1-1-16,5 4-1 0,3-4-4 0,4 0-1 15,6-4-2-15,4-4-2 0,5-7 0 16,5-4 0-16,3-7 1 0,4-5 7 16,2-6 8-16,1-9 10 0,2-7 8 15,-1-2 6-15,-2-7 8 0,-1-5 5 0,-6-2-1 16,-4-2-3-16,-7-1-6 0,-7-3-5 15,-9-2-6-15,-10-1-6 0,-10-3-5 16,-9 0-5-16,-8-2-6 0,-9 0-7 16,-4 4-11-16,-2 3-13 0,-1 6-13 15,0 5-28-15,3 2-46 0,2 6-94 16,1 9-136-16,8 3-300 0</inkml:trace>
  <inkml:trace contextRef="#ctx0" brushRef="#br0" timeOffset="86139.09">18627 6863 175 0,'0'-1'45'0,"0"3"4"15,0-2-18-15,0 1 1 0,0-1 4 16,2 3 5-16,-1-3 3 0,0 0 0 16,-1 0 0-16,1 0-5 0,0-3-7 0,0 2-7 15,-1-1-4-15,0 3-3 16,0 0 0-16,0-2 0 0,1 2 1 0,-2-1 1 16,0 2 4-16,1-2 1 0,0-1 0 15,1 0-2-15,-1 0-3 0,0 0-3 16,0 1-2-16,1-1-4 0,1 1-3 15,2-3-3-15,-1 2-1 0,2 1-1 16,1 0 0-16,0 1-1 0,3-1-1 16,2 0 1-16,2 3 0 0,-1-2 0 0,3 1-1 15,-3-2 1-15,0 1-1 0,-1 0 0 16,-4 2-1-16,-2-1 1 0,-2 0 0 16,-2-1 0-16,0 2 0 0,-2-2 1 15,-2 2 1-15,-1 0-1 0,-1-1 1 16,-2 1-2-16,0 4 1 0,-2-2-1 15,-1 1 0-15,0-1-1 0,2 3 0 16,-1 2 0-16,2 1 1 0,2-1-1 0,-1 1 0 16,2 1 0-16,1 3-2 0,-1 0-2 15,1-2-4-15,1 1-3 0,-2-1-23 16,2-1-90-16,0-1-14 0,1-5-91 16,-1-5-189-16</inkml:trace>
  <inkml:trace contextRef="#ctx0" brushRef="#br0" timeOffset="87071.62">19019 6855 322 0,'5'2'89'0,"-2"3"13"0,1-3-32 15,-1-1-17-15,-1 1-2 0,-2-1 3 16,1 0-6-16,-1 0-9 0,0-1-11 16,0 0-6-16,-2 0-2 0,2 0-2 15,0 0-2-15,-2 1-3 0,0-2-2 16,-4 0-1-16,-2 0-3 0,-1-1-3 16,-3 2-3-16,-3 0 0 0,1-1 0 15,0 2-1-15,1-2 0 0,3 1 1 0,1 0-1 16,2 0-1-16,3-1 1 0,2 1 0 15,0 2-1-15,1 0 1 0,0 0 0 16,1-1-1-16,0 2 1 0,0 0 0 16,1 0 0-16,-1-2 1 0,-1 4-1 15,-1-3 1-15,1 1 0 0,-1 3 0 16,0-1 0-16,-1 1-1 0,0 0 1 0,1 1 0 16,1 0-1-16,-1 0 0 15,1 0 0-15,1-2 0 0,0 1 0 0,0-3 0 16,0 1 0-16,1 0 0 0,-1-3 0 15,1 1 0-15,0-1 2 0,0-1-1 16,-1 0 2-16,1 0-1 0,2-1 1 16,-2 2-1-16,-1-2 0 0,1 2 0 15,-1-1 0-15,1 0-2 0,0 0 1 16,-1 0-1-16,1 1 0 0,0 0 0 0,2 1-1 16,1-1 2-16,1 2 0 0,4-2 1 15,1-1 2-15,4 0 3 0,1-1 3 16,4-1 3-16,1 4 2 0,1-4 2 15,0 4 0-15,0-1-1 0,-1 2-3 16,-1-1-3-16,-4-1-2 0,-1 1-4 16,-3 2-1-16,-4-1-2 0,-4 5-1 15,-4-3 1-15,-5 5-1 0,-4 1 1 16,-5 0 0-16,-3 2 0 0,-5 0 0 0,-4-2 0 16,-2 0 0-16,-2-1-1 0,3-2 0 15,0-2-3-15,-1-1-7 0,1-2-8 16,1-3-9-16,1-1-9 0,0-4-19 15,1-1-109-15,0-4-118 0,2 3-276 16</inkml:trace>
  <inkml:trace contextRef="#ctx0" brushRef="#br0" timeOffset="90923.01">7488 11635 496 0,'-7'7'114'0,"-1"0"-1"15,2 0-73-15,-2-3-22 0,0 0-5 16,1-1-6-16,0-1-4 0,-1-1 1 16,1 0 0-16,0 1 0 0,0-2-1 15,1 3 1-15,0-1 1 0,-1 0 1 16,-1 1 0-16,2 2 3 0,-2-1 2 16,3 2 1-16,-2-3 2 0,2 2 0 15,1-3 1-15,2 3-1 0,1-4-1 0,1 0-2 16,3 1 0-16,2 0-1 0,2 1 0 15,3 0-1-15,3-1 0 0,4 1-1 16,2-1 0-16,3-2-2 0,2-2-1 16,3 0-1-16,2-2-1 0,3 1-1 15,4-4-1-15,4 1 0 0,2 1 0 16,4-5 0-16,4 4-1 0,3-1 1 16,3-3 0-16,0 2 0 0,2 1 1 0,2 0 1 15,3 3 2-15,0-2 2 0,2 1 1 16,1 3 3-16,-2-2 0 0,4 1 0 15,0 0-1-15,0 0-1 0,1-3 0 16,0 2-3-16,3-1-2 0,0 0 0 16,-1-5-1-16,1 1-1 0,2-1 0 15,-2-2-1-15,3-1 0 0,-2 0-1 16,1-1 1-16,3 1-1 0,-1 1 1 0,2 1 0 16,-1 0 0-16,2-2 0 0,2-2 2 15,3 3 0-15,0 0 2 0,4 1 0 16,0-2 1-16,1 3 0 0,-1 0 1 15,0 3-1-15,0-2-1 0,0 1-1 16,-1-1-1-16,0 0-1 0,-1-2-1 16,0 4 0-16,0-2-1 0,2-1 1 0,-1 0 0 15,-2-3 0-15,-1 4 0 0,-1 0 1 16,1-3-1-16,0 1 0 0,-3 2 1 16,2-2-1-16,-3 2 0 0,1 1 0 15,-1 0 0-15,-1 0 0 0,-3 1 1 16,-1 2 2-16,-4 2 1 0,-2 2 1 15,-3-2-1-15,-3 1 1 0,-1 0 0 16,-3 1 0-16,-2-1-2 0,-5 0 0 16,0 0-1-16,-4-1 0 0,-5-1-1 0,-5 3 0 15,-5-1 0-15,-3 1-1 0,-6 0-1 16,-6-2 1-16,-3 2-1 0,-5 1 3 16,-3-1-8-16,-4 1-8 0,-7-2 107 15,-12-2-279-15,-18-4-169 0,-16-6-479 16</inkml:trace>
  <inkml:trace contextRef="#ctx0" brushRef="#br0" timeOffset="97504.26">18364 7249 373 0,'2'2'100'0,"-2"-6"5"16,0 4-33-16,-4-1-18 0,4 1-8 15,0 0-6-15,0 0-2 0,0 0-2 16,1 2-2-16,-1-2-6 0,3-2-7 16,0-1-4-16,1 0-5 0,4-1-2 15,3 0-4-15,4-2-2 0,5 2-2 16,3 2-1-16,5 1 3 0,5 1 3 15,5-1 2-15,3 4 2 0,4 0 0 16,2 2 0-16,3 0 0 0,-2 1-2 0,0 2-3 16,-2 2-3-16,-2 0-1 0,-5 1 0 15,0 1-1-15,-5-3 1 0,-4 0-1 16,-5-4 0-16,-4-1 0 0,-5 0 0 16,-5-4 1-16,-6-1 1 0,-4 1-1 15,-5-1 0-15,-8-1-1 0,-6 1 1 16,-4 0 0-16,-7-1-2 0,-8 0-1 0,-2-1 2 15,-5 2-1-15,-4 1 0 0,-5 0 0 16,1 1 0-16,-2 0 0 0,0 2 0 16,0 0 0-16,1-2 0 0,7 2 1 15,6-3-1-15,3-2 1 0,6-1-1 16,3-2 1-16,6-1 0 0,7-1 1 16,3 0 1-16,3-3 0 0,3 1-1 15,3 4 0-15,4-2-1 0,4 0 0 0,1 1-1 16,4 1-1-16,3 1 0 0,5 1 0 15,4-1 1-15,3 2 0 0,5-1 2 16,3 3 2-16,5 0 0 0,4 0 2 16,5 0 0-16,3 3 0 0,3 0 0 15,0-1-2-15,0 2-1 0,-3 1-1 16,-3-1-1-16,-6 1 0 0,-7 0 0 16,-9-1-1-16,-4 0 0 0,-8-1 0 15,-5-2 0-15,-7 3 0 0,-6 0 0 0,-7-2 0 16,-4 1 0-16,-8 1 1 0,-5-1-1 15,-6 1 1-15,-6-2 1 0,-9-1-1 16,-1 2 0-16,-4-3-1 0,0 1 1 16,-2-1-1-16,0 0 0 0,4-4-1 15,7 3 0-15,1-1 0 0,6-1-1 16,8 0 1-16,5-2 0 0,8 3 0 16,5 0 0-16,4-3-1 0,8 3-2 0,4 0 1 15,9 1 0-15,3-3-1 0,7 1 1 16,7 1 0-16,7 2 1 15,6-1 3-15,6 1 0 0,1 0 0 0,6 3 2 16,4 1-1-16,-2-1 1 0,-2 0 0 16,-4-1-1-16,-7 3 0 0,-5-1-1 15,-11 0 0-15,-8-2 0 0,-8 1 0 0,-5-3 1 16,-5 2-1-16,-9-1 0 16,-5-1 1-16,-7 1-1 0,-6 0 1 0,-8-2-2 15,-11 0 1-15,-2 1-1 0,-2-1 1 16,1-1-1-16,0 2-1 0,5-1 0 15,8 0-1-15,9 2 0 0,7-1 0 16,5 0-2-16,8 0-3 0,7 0 1 16,7-1 1-16,5 0 0 0,7 2 1 15,4 0 0-15,7 0 1 0,4 1 5 0,5 3 1 16,3 0 2-16,-2 1 0 0,1 4 0 16,2-3 1-16,-2 0 0 0,-3-1-2 15,0-4 0-15,-5 3-2 0,-1-2-1 16,-4-7 1-16,-5 2-1 0,-4-2 0 15,-4 0 0-15,-5 2 1 0,-5-4 0 16,-1 0 0-16,-4 1 1 0,0 0-1 0,1-3 0 16,-2-1 0-16,0-1-1 15,0 1-1-15,0-2 0 0,0 0 0 0,2-1-1 16,1 1-1-16,-1 0-1 0,0 2 0 16,2 1-1-16,0 1-4 0,0-2-3 15,2 3-1-15,0 1-1 0,0-1-1 16,0 1-2-16,-2-2-3 0,0 1 2 15,-3-2 3-15,-2 0 2 0,-3 1 0 16,-3-2 2-16,0-1 3 0,-2 0 4 0,0-2 1 16,2 0 2-16,0-3 0 0,3 0 1 15,2 0 0-15,1 0 0 0,2 0 1 16,1 0 0-16,3 3 0 0,0 1 1 16,0 4 0-16,-2-3 1 0,1 2 2 15,-2 2 4-15,-2 1 1 0,-2 0 2 16,-2 0 2-16,-1 0 1 0,1 3 1 15,0-2-2-15,-1 1-1 0,2-1-1 16,0 0 0-16,2 0 0 0,1 0 1 0,1-1 0 16,2-2-1-16,0 2 0 0,0-1-3 15,1-1-1-15,-1 2-3 0,-1 0 0 16,-1 1-1-16,-1 1 1 0,-1-2 0 16,-1 5 0-16,-1-1 0 0,2 1-2 15,-2 1 0-15,0 1-2 0,-1 4-2 16,-3 1 1-16,1 3-1 0,-2 5 0 15,1 0 1-15,-1 5-1 0,3 0 0 0,-1 1 1 16,4 2-1-16,0 1 0 0,2 2 0 16,3 1 0-16,0-1 1 0,0 1-2 15,3 0 1-15,2-3-1 0,-2-3 0 16,1-4 0-16,-1-1 0 0,-1-4 0 16,-2-5 0-16,0-1 1 0,-2-2 0 15,-1-1 1-15,0-5-1 0,-1-4 1 16,1-3-1-16,0-2 1 0,0-3-1 0,1-4-1 15,0-4-1-15,0-2 0 16,-2-1 0-16,1-2-1 0,-1-1 0 0,-1 1-1 16,0 0 1-16,-2 0 1 0,0 3 0 15,0 1 1-15,0 2 0 0,1 4 1 16,-2 3-1-16,2 2 1 0,0 3 0 16,1 3-1-16,0 4 1 0,-1 3-1 15,-1 2 0-15,-1 3 1 0,0 3 0 16,-3 4 0-16,-1 3 1 0,1 3 0 0,-1 3 1 15,3 1 0-15,0 3-1 0,2 2 0 16,2-1-1-16,0-1 0 0,1 2 0 16,0-1 0-16,-1-1-3 0,-1-3-8 15,0 0-15-15,0-1 134 0,0-2-292 16,-1-1-166-16,-1 1-470 0</inkml:trace>
  <inkml:trace contextRef="#ctx0" brushRef="#br0" timeOffset="104824.43">18690 6628 421 0,'1'4'107'0,"2"-1"4"0,-2-1-56 16,2 0-17-16,-3-2-2 0,1 1 1 15,0-2-2-15,-1 0-5 0,0 1-3 16,1 1-3-16,0-3-3 0,1 0-3 16,1-1-2-16,4-2-3 0,1-1 0 15,2-5-2-15,0-4 0 0,3-1 0 16,0 0-2-16,0-2-2 0,-2-1 0 15,0 0-2-15,-1-1 0 0,-1-1-1 16,0 0-1-16,-1-3 0 0,-4-2-1 16,-2-4-1-16,0 1 1 0,-5-2 1 15,-2 3 2-15,-6-2 1 0,-2 0 0 0,-3 2 1 16,-2-1 0-16,-2 2 0 0,-1 0 0 16,-1 0-2-16,4 2 1 0,-3 4-1 15,-1 1 1-15,-1 1 0 0,-3 1-2 16,-6 1 0-16,-3-2 0 0,-3 0-1 15,-5-1-1-15,-5-3-1 0,-6 0 0 0,1 0 1 16,2 5-1-16,-4 1 1 0,-1 4-1 16,0 2 0-16,3 5 1 0,4 3-1 15,-3 2 0-15,-4 0 1 0,-1 3-1 16,1 0 0-16,1 1-1 0,1 3 1 16,-7 1 0-16,4 1-1 0,4 3 0 15,0 0 1-15,-4 1-1 0,1-1 0 16,4 0 0-16,2 3 0 0,1 3 0 15,2-2 0-15,-1 1-1 0,5 1 1 16,1 2 0-16,1-1 0 0,-1 1 1 16,-1 3-1-16,0 3 0 0,1 3 0 0,1 4 0 15,3 2 0-15,-3 2 0 0,1 3 0 16,1-1 0-16,-1 0 0 0,0 0 0 16,-2-2 0-16,-3 1 0 0,-4-3 0 15,-3 1 1-15,5-1-1 0,3-1 0 16,-1 1 0-16,2 1 0 0,-2 1 0 0,2 6 1 15,5-1-1-15,-6 2 0 0,-5 3 0 16,0 0 0-16,-2 1-1 0,5 1 1 16,2 2 0-16,2-2 0 0,5-3 0 15,5-4-1-15,5-2 1 0,7-7 0 16,1-7 0-16,4-7 0 0,2-6 1 16,3-1-1-16,2-5-2 0,2-2-4 15,-2-4-4-15,2-1-5 0,0-2-10 0,1-3-13 16,0-1-11-16,2-2-119 15,1-3-123-15,0 0-302 0</inkml:trace>
  <inkml:trace contextRef="#ctx0" brushRef="#br0" timeOffset="105054.82">15462 7001 489 0,'-5'9'132'0,"0"1"7"0,-2 4 0 0,1 2-100 16,1 2-11-16,0 1 0 0,-1 3-1 15,3-3-6-15,-2 1-7 0,1-2-6 16,-2 0-5-16,2 1-1 0,1-1-1 16,2-2-1-16,1 0 0 0,3 0-1 15,5-3 1-15,5 0 0 0,3-3 2 16,4-3 2-16,6-2 0 0,4-5 1 16,-1-3 1-16,5-5 0 0,2-4 0 0,3 0-7 15,1-4-18-15,1-4-89 0,-4 2-50 16,1 0-116-16,-7 4-268 15</inkml:trace>
  <inkml:trace contextRef="#ctx0" brushRef="#br0" timeOffset="105852.73">11794 7191 395 0,'-3'-5'118'0,"1"1"6"0,0-1-33 0,1 3-18 15,1 2-11-15,0-1-7 0,0 0-5 16,-2 0-2-16,4 1-1 0,-2 0-3 16,0 1-3-16,0-2 0 0,1 2-8 15,0 2-8-15,0-1-3 0,1 3-1 16,-1-1-4-16,0 4-4 0,-1 3-5 15,1 5 2-15,-1 5-1 0,0 5-2 16,-1 6-5-16,2 6-1 0,-1 5 0 16,1 5-1-16,-1 6 0 0,1 0 0 0,3 3-1 15,-1-2-1-15,3-2 0 0,0-4 0 16,4-3 0-16,1-7 0 0,2-5 1 16,0-8 0-16,1-3 0 0,2-2 0 15,-1-4 0-15,-1-4-1 0,3-3-3 16,0-4-3-16,1-3-1 0,-1-5-3 15,2-2-5-15,1-6-4 0,-2-1-5 0,-1-4-5 16,-3 1-11-16,-1-3-7 16,-5-1-131-16,-6 0-130 0,-2-2-320 0</inkml:trace>
  <inkml:trace contextRef="#ctx0" brushRef="#br0" timeOffset="106039.24">11544 7588 631 0,'9'-1'149'0,"9"-5"12"0,5 1-91 16,9-2-19-16,5-2 1 0,6-2-1 15,4-1-2-15,2-3-14 0,0 1-11 16,1 1-11-16,-6 0-10 0,-1 0-10 16,-4 1-19-16,-4 1-23 0,-4 1-113 15,-2 2-23-15,-2 4-123 0,0 3-244 16</inkml:trace>
  <inkml:trace contextRef="#ctx0" brushRef="#br0" timeOffset="106338.17">12440 7534 608 0,'1'8'153'0,"-4"-3"6"16,-3 2-93-16,-3 1-12 0,-4 0-4 16,-3 6-10-16,-4 1-12 0,-2 0-9 15,1 2-7-15,2 2-6 0,3 2-4 0,3-1-2 16,4-4-2-16,7 0-2 0,4-2 1 15,5-1-2-15,6-3 0 0,4-3 0 16,8-5 1-16,3-2 1 0,3-5 3 16,4-2 0-16,0-5 4 0,0-3 2 15,-3-1 3-15,-5 0 2 0,-3-3 4 16,-4-1 1-16,-8-2 0 0,-6 1 0 16,-8 1-2-16,-7-1-4 0,-8 1-6 15,-9 4-6-15,-9 1-11 0,-10 9-13 0,-8 2-16 16,-4 5 16-16,-3 3-159 0,1 4-139 15,5-1-345-15</inkml:trace>
  <inkml:trace contextRef="#ctx0" brushRef="#br0" timeOffset="106803.63">11297 7389 631 0,'-13'4'145'0,"-4"-1"2"0,0 1-100 16,-3-3-13-16,1 2-4 0,-1-2-7 15,-1 0-6-15,1 2-1 0,4 0-2 0,0-4-5 16,5 5-3-16,3-1-3 0,1 2-2 16,5-2-2-16,2 1-2 0,2 4 1 15,5 3-1-15,0-2 1 0,4-1 0 16,1 8 1-16,4-1 2 0,0 2 0 15,4-1 1-15,1 1-1 0,-3 2 1 16,2-1 0-16,0-2 0 0,-2 0 0 16,0 0 0-16,-4-2 0 0,-3-2 0 15,-2-1-1-15,-6 0 0 0,-5-1 1 0,-7 2-1 16,-4-1 0-16,-9 0-5 0,-6 0-8 16,-9-1-11-16,-1-2-9 0,-1 1 6 15,-2-4 2-15,-1-4-138 0,5-4-117 16,4 0-293-16</inkml:trace>
  <inkml:trace contextRef="#ctx0" brushRef="#br0" timeOffset="107024.1">11171 7042 691 0,'-7'4'158'0,"2"0"7"16,-3 4-106-16,-1 1-23 0,1 5-1 0,-1 3-3 16,1 3-9-16,1 6-3 0,1 6-8 15,3 6-6-15,-1 10-3 0,3 5-1 16,2 10-3-16,4 10-16 0,3 9-12 16,1 5-149-16,2 0-145 0,6 4-371 15</inkml:trace>
  <inkml:trace contextRef="#ctx0" brushRef="#br0" timeOffset="108735.76">13910 7701 503 0,'-3'0'121'0,"-1"0"5"16,1 0-66-16,3 0-21 0,0 0-3 15,-1-1-1-15,1 1-2 0,0 0 1 16,1 0-2-16,0-1-3 0,-1 1-5 16,1 0-4-16,-1-1-2 0,0 2-3 15,0-2-5-15,-1 1-3 0,1 0-1 16,0 1-1-16,-1 0-2 0,2 1-1 0,-1 1-1 15,2-2-1-15,2 3 1 0,1-1 3 16,3-2 1-16,3 1 3 0,1-3 2 16,5 0 4-16,4-1 2 0,4-3 2 15,4-1-1-15,6-2-1 0,1 1-3 16,2-1-2-16,4-1-4 0,3-1-3 16,-1 1-1-16,-2 4-2 0,-5 0 0 15,-5 1-1-15,-2 3 0 0,-9 1 0 16,-8 5-1-16,-5 1 1 0,-3 2 3 15,-3 2 1-15,-1-1 3 0,-1 2 1 16,-1 3 1-16,-1-1 2 0,-1 3-1 0,-2 3-1 16,1 0-2-16,-1 2-1 0,-2 5 0 15,-1 1 1-15,0 2 1 0,-2 2-1 16,-2 4 0-16,-1 2 1 0,-4 5-2 16,1 0-2-16,-5 0-1 0,1 2-2 15,2 0 1-15,0-4-3 0,4-2 1 16,2-9-1-16,4 0 0 0,4-7-1 0,0-7-2 15,3-3-1-15,0-3-6 0,1-6-7 16,-1-1-7-16,2-4-8 0,0-2-17 16,1-6-20-16,2-11-131 0,2 2-139 15,6-7-338-15</inkml:trace>
  <inkml:trace contextRef="#ctx0" brushRef="#br0" timeOffset="109637.04">15185 7650 556 0,'7'2'136'0,"-6"-2"4"0,1 1-78 15,0 0-22-15,-2 0 1 0,0-2 2 16,0 2-6-16,-3-1-2 0,-4 0-4 16,-3 0-3-16,-5 0-6 0,-6-1-5 15,-3 3-7-15,-4-2-6 0,0 2-2 16,0 1-1-16,-1 1-1 0,-4-1 0 15,0 1 1-15,2-3-1 0,2 2 0 16,0-2 0-16,-2-1 0 0,5-1 0 16,6 0 0-16,7-1 0 0,1 1-1 0,2 1 1 15,3 0-1-15,5 0-2 0,1 1 1 16,2 2 0-16,0 0 1 0,2 1 1 16,0 1 1-16,-1 1 2 0,0 2 3 15,0 3 0-15,-2 2 1 0,-2 0 0 16,-1 4-2-16,-1 1-1 0,-3 3 0 15,-2 0-2-15,-2-1-1 0,0 0-1 16,3 1 0-16,-1-3 0 0,3-2 0 0,2-4-2 16,3-1 1-16,4-2-1 0,4-4 0 15,1-2 1-15,4 0 1 0,3-2 0 16,2-2 2-16,2 0 0 0,0 0 0 16,-4-3 1-16,0 0-1 0,1 0-1 15,1-3 1-15,3 3-1 0,-1 0-1 16,2 0 1-16,2 1-1 0,1 3 1 15,1 0-1-15,-5 3 0 0,1 0 1 0,1 2-1 16,2 2 0-16,4 1 1 0,-1-1 0 16,-2 3 1-16,-2 0 0 0,-1 5 1 15,-6 1 0-15,-3 1 0 0,-6 2 1 16,-1 3 0-16,-3-1 2 0,-2-1 0 16,-2-3 1-16,-10 0 0 0,-5-1 1 15,-10-1-1-15,-4 0-1 0,-5-2-2 16,-5 1-1-16,-7 1-1 0,-1-1-1 0,-2-1 1 15,-3-2-2-15,-1 0 1 16,-2-3 0-16,-4 1 0 0,6 0-4 0,6-5-7 16,5 1-7-16,12-4-20 0,2-6-5 15,7 2-29-15,7-3-121 0,7-9-133 16,0 1-315-16</inkml:trace>
  <inkml:trace contextRef="#ctx0" brushRef="#br0" timeOffset="122506.51">11904 10947 488 0,'-15'9'128'15,"1"-3"0"-15,3-4-33 0,2-1-63 16,2 0-11-16,1-1-5 0,2 0-3 16,1-1 0-16,1 1 4 0,2 0-1 15,4-1-2-15,5-3 0 0,7-1-2 0,7-2-2 16,8-2-2-16,6-2-5 0,6 0-1 16,5-3 0-16,4 4-1 0,0-1 1 15,2 2 2-15,1 0 3 16,-1-2 1-16,3 1 1 0,-1 1 1 0,-5-2-1 15,-2 1 0-15,-4 1-3 0,-6 0-2 0,-7 3-3 16,-8 2 0-16,-7 1 0 0,-4 3 0 16,-6 0 1-16,-5-1-1 0,-7 1 2 15,-8 0 0-15,-6-2 0 0,-8 1-1 16,-9 2 0-16,-12 2-1 0,-9-1 0 16,-8 2-1-16,-3-2 0 0,-2 1 1 15,-2 1-1-15,2-2 0 0,4 1 1 16,7 1-1-16,7-2 1 0,8-1 0 15,10 1 0-15,9-2 1 0,8-2 4 16,7 0 6-16,8 0 2 0,8-4 0 0,12 1 1 16,10-2 1-16,11-4 0 0,10 0-6 15,11-1-5-15,10-1-1 0,5 1-2 16,1 0 0-16,0 1-1 0,0 2 0 16,-5 2-1-16,-3 2 0 0,-6 0 1 15,-7 0-1-15,-7 3 0 0,-11 1 0 16,-6 2 0-16,-10-1-1 0,-7 2-3 15,-11-1-3-15,-7 4 1 0,-13 0-1 0,-14 0 0 16,-11 1-3-16,-13 4-1 16,-13 1 4-16,-7 4 2 0,-8 2 0 0,-2 1 0 15,2 3 2-15,2-1 2 0,4 1 1 16,6-2 0-16,7-2 0 0,12-3 0 16,10-1 1-16,10-5-1 0,12-1 5 15,9-4 1-15,10-3 2 0,12 3 2 16,9-5 5-16,12-2 8 0,10 0 2 15,8-2-5-15,9-2-1 0,7-2-2 0,2-1-1 16,1 1-5-16,-2 0-8 0,-4 0-1 16,-3-1 0-16,-8 0-1 0,-8 3 1 15,-9-1-1-15,-9 3 0 0,-9 0-3 16,-7 3-5-16,-9 4-1 0,-8 1-1 16,-9 6 1-16,-12 3-1 0,-9 3 0 15,-9 4 1-15,-9 2 7 0,-5 2 0 0,-5 1 1 16,3-1-1-16,5-2 1 0,5 0 0 15,8-4 0-15,6 0 0 0,11-3-1 16,8-4 1-16,6-4 1 0,8 0-1 16,9-1 1-16,8 0 0 0,8-2 2 15,7-1 1-15,6 1 0 0,9-2 0 16,5-1 0-16,2-1 0 0,-1-3 0 16,-1 1-2-16,-5 2-1 0,-4 0 0 0,-4 2-1 15,-10-1 1-15,-4 1-1 0,-7 1-2 16,-5 0-3-16,-5-1-3 0,-6 2 0 15,-7 2 0-15,-5 2 0 0,-6 2 1 16,-3-1 1-16,-2 1 3 0,0 1 4 16,3-3-1-16,5-1 1 0,6-3-2 15,4-1 6-15,5-1-1 0,5-1 0 16,9-2 1-16,10-3-1 0,9-1 2 0,12-3 1 16,8-5-5-16,9 1 1 0,4-1-1 15,2 0 0-15,-2 1 0 0,-6 0-1 16,-7 0 0-16,-9 4-1 0,-8 0 0 15,-8 4 1-15,-8-1-2 0,-10 0 0 16,-9 5 0-16,-13 2 0 0,-12 1-1 16,-10 4 1-16,-10 0-1 0,-9 4 1 15,-6 4 1-15,-5-1 0 0,3 5 0 16,6-2 0-16,6 1 0 0,10-2 0 0,8-2-1 16,9-5-3-16,10 2 0 0,8-1-6 15,10-3-1-15,12 1 0 0,7-2 0 16,8-2 1-16,10 2 2 0,8-2 2 15,8-2 5-15,3-1 0 0,2-3 1 16,3 1 0-16,-4 0 0 0,-2-3-1 16,-5 4 1-16,-7 0 1 0,-6 1-1 15,-9 2-10-15,-9 0-25 0,-10 3 151 0,-15 3-292 16,-22-2-163-16,-18-2-453 0</inkml:trace>
  <inkml:trace contextRef="#ctx0" brushRef="#br0" timeOffset="150285.26">1960 12560 529 0,'8'-6'127'16,"-4"2"4"-16,-3 2-76 0,-1 1-13 15,0 0-5-15,-1 1-3 0,0 0-6 16,0 0-2-16,0 0-2 0,1 1-5 15,-1-1-4-15,2 0-4 0,0 0-1 0,2 0-2 16,5 0-1-16,4 0-2 16,4 1-2-16,5 0-1 0,8 2 0 0,7 1 0 15,7 3-1-15,5 2 0 0,5 2 0 16,2 0-1-16,4-1 1 0,2 1-1 16,1-2 1-16,1 1-1 0,0-3 0 15,1 1 1-15,-1-1-1 0,-2-2 0 16,-3-2 0-16,-5-1 1 0,-2-2-1 15,-5 0 0-15,-3-2 0 0,-5-4 0 0,-3 2 1 16,-5 1-1-16,-6-2 0 0,-5 4 1 16,-5-1-1-16,-5 2 1 0,-4 0-1 15,-7-1-2-15,-6 1-2 0,-3 2-2 16,-7-4-3-16,-3 3-4 0,-8-4-3 16,-6-1 0-16,-3 1 1 0,-4-3 2 15,-5-1 2-15,-5 0 3 0,-5-4 4 0,-2-1 2 16,-4-3-3-16,0-4-3 0,-2 1-6 15,2-2-5-15,1 0-5 0,1 4 2 16,3 4-40-16,5 4-17 0,1 7 3 16,4 2 6-16,4 3 13 0,6 1 12 15,7 2 6-15,6-1 52 0,7 0 29 16,5-4 6-16,7 0 3 0,3 0-4 16,7-2-4-16,2 0 0 0,9 0-6 15,3 0-5-15,8 1 0 0,7 3-2 16,7 0-2-16,5 0-6 0,5 6-5 0,4-1-6 15,3-1-4-15,3 0-3 0,1-2-2 16,3 0-1-16,2-2 1 0,-3-4-2 16,1 0 1-16,-4-1 0 0,-3 0-1 15,-4-2 1-15,-7 1 0 0,-7 1 0 16,-4 2-1-16,-8-1 1 0,-6 1-1 0,-8 0-12 16,-8 3 83-16,-8-3-215 0,-13 0-131 15,-6-1-371-15</inkml:trace>
  <inkml:trace contextRef="#ctx0" brushRef="#br0" timeOffset="153549.1">1818 13768 369 0,'0'1'105'0,"0"-1"4"0,-1-1-32 16,1 3-29-16,0-2-12 0,1 1-2 15,0 1-5-15,2-1-3 0,2 1 0 16,0-1 1-16,3-1-1 0,2 1 0 16,2-1-3-16,2 1-2 0,4-1-5 15,1 2-3-15,4 2-4 0,4-1-2 16,1 2-3-16,4 1-2 0,4-2-1 16,3 1 0-16,4-1 0 0,2 0 0 0,2 0-1 15,0-3 1-15,1-1 0 0,-3-1 0 16,-1-2-1-16,-1 1 1 0,-1-1 0 15,-2 0 1-15,-2 2 1 0,-4 0 0 16,-2 2 2-16,-4-1 1 0,-7 1 0 16,-5 0 1-16,-6 1 1 0,-4 0-1 15,-4-1 2-15,-5 3-2 0,-5 1 1 16,-5 1-1-16,-7 1-2 0,-8 1-1 16,-6 0-1-16,-3 0-2 15,-6 1 0-15,-1-1-1 0,-3-3 0 0,0-1-1 0,-2-4 0 16,-2 0-1-16,1-3 0 0,0-2 0 15,-2 0 0-15,3-1-1 0,3 2 2 16,2-1-1-16,6 3 0 0,2-1 1 16,4 2-1-16,4 1 1 0,4 1 0 15,6-1 0-15,3 1 0 0,4 0 1 0,4 0-2 16,5-1 0-16,4 0-1 16,7 0 1-16,3-2 0 0,5 0 1 0,7-2 0 15,6 0 3-15,4-2 1 0,6 1 0 16,5-1 1-16,5 2-1 0,3 1 0 15,3-1-1-15,0 1 0 0,0 1-1 16,-4 0 0-16,-1 0-1 0,-5-2 1 16,-7 2-1-16,-4 1 1 0,-5 0-1 0,-6 2 0 15,-5-1 1-15,-6 2 1 0,-7-1-1 16,-5 2 1-16,-6-1-2 0,-7-1-4 16,-6 2-3-16,-6 0-4 0,-4 1-1 15,-5 0 0-15,-4-1 0 0,-5-3 1 16,-3 0 4-16,-2-2 4 0,-2 0 3 15,-3-4 1-15,1 0-1 0,0 0 1 16,2 1 1-16,4-1-1 0,2 1 0 16,5 1 1-16,2-2-1 0,4 2 0 0,6 2 1 15,3-2 2-15,6 1 2 0,4 2 2 16,6-1-2-16,4 3 1 0,7-2 0 16,4 1-1-16,7-1 0 0,5 1-2 15,6-1-2-15,3-2 2 0,7 0-1 16,3 2 1-16,5-2-2 0,3 0 0 15,3 2-1-15,3 0 0 0,-1 2 0 16,-1-1 2-16,-2 0 2 0,-5 0 1 16,-6 1 1-16,-6 1 1 0,-8-2 0 0,-5 1-1 15,-6 0-1-15,-6 0 0 0,-2-1-1 16,-5 0 1-16,-5-1-3 0,-3 0-6 16,-5-3-10-16,-4 1-13 0,-5-2 146 15,-4 0-295-15,-5-1-158 0,-9 3-442 16</inkml:trace>
  <inkml:trace contextRef="#ctx0" brushRef="#br0" timeOffset="163763.97">6653 10007 272 0,'2'-2'91'15,"-1"1"8"-15,0-1-14 0,0 0-21 16,0 1-10-16,0-1-7 0,-1 2-8 0,1-1-11 15,-1 0-7-15,0 1-5 0,0 0-3 16,0-1-2-16,0 1-2 0,2 1 2 16,-1 0 2-16,0 1 3 0,1 0 4 15,0 0 3-15,-1 0 1 0,0 0 0 16,0-1-1-16,1 0-3 0,-1-1-4 16,-1 0-5-16,0 1-2 0,0 0-2 15,0 0-1-15,0-1-2 0,1 2-1 0,-1-1-1 16,1 2 0-16,0 0-1 0,0 3 0 15,0 0 0-15,0 2 0 0,0 3 0 16,-1 1 1-16,0 0 0 0,0 1 0 16,-1 0 2-16,-1 0 0 0,0 2 0 15,-3-1 1-15,1-1 0 0,-1 1-1 16,-1 2-1-16,1 1 0 0,-1 1 0 16,1-1-2-16,-1 1 0 0,0-2 0 15,0 2-1-15,0-1 1 0,-2 1-1 16,-1-1 1-16,-1 0-1 0,0 0 0 0,1 1 1 15,-1 0-1-15,-1-1 0 0,-1 0 0 16,1 0 0-16,0-1 0 0,0 2 0 16,-2 0 0-16,0 2 0 0,-1-1 0 15,0-2 0-15,0 0 0 0,-4 0 0 16,1 1 0-16,-4-4 0 0,0-1 0 16,-2 0 0-16,-1 2 0 0,0-2-1 0,1-1 0 15,0-1-1-15,1-1-1 0,0-1 0 16,2 0 0-16,1-1 0 0,-1-2 1 15,0 0 0-15,1-1 1 0,-1 0 1 16,0 0 1-16,1 0-1 0,0-2 1 16,-1 1 0-16,0 1 1 0,2-2-1 15,-3 2 0-15,0-1 0 0,-1-1 1 16,-1 1-1-16,-2 0 0 0,-1-2 0 0,-1 0-1 16,1 0 1-16,0 0-1 15,-2 0 1-15,2-1-1 0,1 2 0 0,2-2 0 16,0 0 0-16,-1 1 0 0,1-1 0 15,2 2 0-15,0-1 0 0,1 0 0 16,1 2 0-16,-1-1-1 0,1-1 1 16,-1 0 0-16,0-1 0 0,-1-2 0 15,-1 1 0-15,0-3 0 0,-1 2 0 16,-1-4-1-16,1 2 1 0,0-3 0 0,0 2 1 16,0-1-1-16,1-1 0 0,1 0 2 15,2-1 1-15,0-1 1 0,1 1 0 16,0-4 0-16,0 2 0 0,3-1 2 15,0-2 0-15,0 1-2 0,0 1 1 16,-1-3-1-16,0 1 0 0,0-1-1 16,-2 0 0-16,0 0 0 0,-3 0-1 15,-1-1-1-15,-3 3 1 0,-3-3 0 0,1-1 0 16,-3-2 2-16,1 2 0 0,-1-4 1 16,1 0 1-16,2-1 1 0,1 2 1 15,2 1 1-15,1 3 0 0,2-2-1 16,1 2-1-16,3 3 0 0,0 0-2 15,3 0 0-15,0 0-1 0,1-1-2 16,1 0 1-16,0-1-1 0,1 1 0 16,0-2-1-16,0-1 0 0,1 2 0 0,0 0-1 15,-1 0 1-15,0-2 0 0,0 0 0 16,0 2-1-16,-2-1 1 0,1 3-1 16,-1-2 1-16,0 0-1 0,-1 4 0 15,-1-1 0-15,1 1 1 0,0 1-2 16,1-1 1-16,1 0 0 0,1 1 0 15,1 1-1-15,2 0 1 0,0 1 0 16,2-1-1-16,2 1 1 0,-1 1 0 0,2 1 0 16,0-1 1-16,0 2-1 0,1 1 1 15,1 0 2-15,0 2 0 0,0 0 2 16,1-2 0-16,0 2-1 0,-1-1 1 16,1 1-2-16,0 0-1 0,1 0-2 15,-1 0-2-15,0 1-1 0,0 3-1 16,1 1-1-16,1 2 1 0,0 2 1 15,2 2 0-15,-1 4 1 0,1 3 0 0,1 2 1 16,-2 3-1-16,0 0 1 0,-2 2-1 16,2 1 1-16,-3-4 0 0,0-1 0 15,0 0 1-15,-2-3-1 0,1-3 1 16,1-2 0-16,-1-2 0 0,0-1 1 16,0-2-1-16,1-3 0 0,-1 0 0 15,1-2 0-15,0-2 0 0,-1 0-1 16,1-1 0-16,0 0 0 0,0 0 0 0,0 0 0 15,-1 0 0-15,1 0 0 0,-1 0 0 16,1 1 0-16,-1-1-1 0,1-1 0 16,0 1-1-16,0 0 0 0,-1 0-2 15,1-1 1-15,0 1-1 0,0-1 0 16,0-1 0-16,0-3 1 0,0-1 2 16,-2-3 1-16,2-1-1 0,0-2 2 15,0 0 0-15,-1-3 0 0,0-2 1 16,1 1-1-16,-1-3 0 0,-1-2 0 0,1-2-1 15,-1 0 1-15,1 1 0 0,-1 2 0 16,0 0 1-16,1 5-1 0,-1 1 0 16,1 3 1-16,0 3-1 0,0 0 2 15,0 0-1-15,-1 3 2 0,0-2 0 16,1 2 0-16,0 0 1 0,-1 1-1 16,0-1 1-16,1 2-1 0,0 0 0 15,-1 1-1-15,1 0 0 0,0 0 0 16,1 2-1-16,0 0 1 0,0-2-1 0,-1 4 0 15,2-4-1-15,-1 1 0 0,0 2 0 16,0-2-1-16,0 1 1 0,0 0 0 16,0-1-1-16,0 1 1 0,0 0 0 15,0-1 0-15,-1 1 0 0,1 0 0 16,0 0 0-16,0 0-1 0,1 0-1 16,1 1 0-16,1 0 0 0,1 2-1 15,4-1 0-15,0 1 1 0,6 4 0 0,2-1 1 16,4 2 0-16,3 0 1 0,3-1 0 15,1 2 0-15,4 0 0 0,0-4 1 16,-1 0-1-16,1-3 0 0,-2-1 1 16,0 1-2-16,0-1-9 0,-3-1-18 15,-2 0-17-15,-3 1-53 0,-5 1-83 16,-3 1-129-16,-5-3-282 0</inkml:trace>
  <inkml:trace contextRef="#ctx0" brushRef="#br0" timeOffset="166514.96">3724 13730 410 0,'-2'0'126'0,"1"2"5"16,1-3-14-16,-1 2-56 0,1-2-14 0,0 0-11 15,-1-1-10-15,1 2-6 0,-1 0-1 16,0-1-3-16,-1 1-1 0,1 0-1 15,1 1-2-15,-1-1-1 0,0-1-5 0,1 2-2 16,0 0-2-16,0 1-2 16,1 1-1-16,-1 1 0 0,0 2-1 0,1 4 2 15,0 1-1-15,2 1 1 0,-1 1 0 16,0 4 1-16,2 1-1 0,0 3 0 16,1 0 0-16,1 2 0 0,1 1 0 15,1 3 1-15,0 1-1 0,0-1 0 16,0 0 0-16,1 3 0 0,0 2 1 15,-3 1-1-15,0-2 0 0,-1 1 1 0,2 0-1 16,0 0 0-16,0-2 0 0,1 2 1 16,0-3-1-16,3-2 0 0,1-1 0 15,2 1 0-15,0 0 0 0,2-1 1 16,3 0-1-16,-1-1 0 0,4 0 0 16,1 1 1-16,2 1-1 0,-1-1 1 15,1-2 0-15,1 0 0 0,1-2 0 0,1 0 0 16,0-5 0-16,3-1 0 0,2-1 0 15,0-1-1-15,0-2 1 0,0 0-1 16,0-2 1-16,1-1-1 0,0-1 1 16,0-2 0-16,1-2-1 0,3-1 1 15,1 0-1-15,4-2 1 0,2-1-1 16,2 0 1-16,-1-1-1 0,1 0 0 0,0 0 1 16,-2 1-1-16,0-1 0 15,-2 2 0-15,-3-1 0 0,2 1-1 16,-1-2 1-16,1-1 0 0,1 0 0 0,-3-2 0 15,0-2 0-15,-3-2 0 0,-1-3 1 16,-4-1 0-16,-2 0 0 0,-4-6 0 16,-2 1 2-16,-2-3 3 0,0-2 2 15,-1 1 1-15,-2-4 1 0,1-3-1 16,0-2 2-16,-1 1-1 0,1-3-2 16,0-1 0-16,0-2 0 0,0 0 0 0,2 1 1 15,0-1 0-15,2-1 1 0,0 0 0 16,1 0 0-16,-1 0-1 0,0-1 1 15,-1 1-2-15,-1 2 0 0,-1-1-2 16,-1 3-1-16,-1 0-1 0,0 6-2 16,-3 5 0-16,-2 3-2 0,-2 3 1 15,-3 6-1-15,-3 1-1 0,-3 3 0 16,-1 3-1-16,-1 0-3 0,-1 2-2 0,0 1-1 16,0-1-3-16,1 1-2 0,-1-1-1 15,0-2 1-15,0 1 2 0,1-2 2 16,2-2 2-16,-2 0 2 0,0-1 3 15,0 2 1-15,1 0 1 0,-1 0 0 16,-1 1 0-16,0 2 0 0,0 0 1 16,-1-1-7-16,-1-2-6 0,1 3-7 15,-3-2-9-15,1 1 5 0,0-4 26 16,0 2-172-16,-1-3-128 0,1-1-338 0</inkml:trace>
  <inkml:trace contextRef="#ctx0" brushRef="#br0" timeOffset="167055.68">6033 13693 549 0,'-1'3'135'0,"-4"5"5"16,0-3-74-16,-2 2-26 0,-2 2-8 16,-2 2-9-16,-2 1-8 0,-2 1-4 15,-2-1-3-15,0 1-3 0,-4 1-2 16,-1 0-2-16,-3 0-1 0,-1 3 1 15,-1 0-1-15,0 0 1 0,1 0-1 16,-1 0 0-16,7-3 0 0,2 0 1 16,3-3-1-16,4-2 1 0,2-2-1 0,4-3 1 15,1-1 0-15,1-2 1 0,3 0-2 16,1-2 1-16,1-1 2 0,4 0 1 16,0-2 2-16,4-3 3 0,2 0 2 15,5 0 3-15,0-3 1 0,4-2 1 16,2-2 0-16,1 0-1 0,1 0-1 15,1-1-2-15,-1-2-1 0,-1 2-1 16,-2 1-1-16,-1 1-1 0,-2 1-1 0,0 0-1 16,-3 1 0-16,-1 3-1 0,-2-1-1 15,-1 3-1-15,-1 0-1 0,-1 1 0 16,-3 0-1-16,1 3 0 0,-2 1-1 16,1 1 0-16,-1 1 0 0,-1 2-1 15,-2 0 2-15,2 1-1 0,-1-1 0 16,0 3 1-16,0-2 0 0,-1 1 0 15,0-2 1-15,1 1 0 0,-2-1 0 16,0 2 1-16,0-3 1 0,0 1 1 0,1 0 0 16,-2 1 2-16,0 1-1 0,-2 5 2 15,0 2-1-15,-3 4-1 0,0 2 0 16,-1 11-1-16,0 3-1 0,1 5-1 16,-1 3-2-16,2 3 0 0,2 3 0 15,1 1-7-15,1-2-24 0,2 0 133 16,2-4-293-16,0-1-172 0,2-7-481 15</inkml:trace>
  <inkml:trace contextRef="#ctx0" brushRef="#br0" timeOffset="171070.98">12066 12043 485 0,'-2'-1'134'0,"3"-1"4"0,0 2-21 0,-1-2-69 15,0 1-8-15,0 0-2 0,-1 1-3 16,-1 0-4-16,-2-1-1 0,0 2-4 16,-1-1-6-16,-3 1-6 0,-1 2-5 15,-3 1-4-15,-3 2-5 0,-3 2-9 16,-3 2-9-16,-3 2-4 0,-2 1-4 16,1 0-2-16,1 4 2 0,2-3 1 15,3 1 7-15,6-1 9 0,4 0 4 16,5-2 3-16,4 0 0 0,4-1 2 15,5 0 0-15,4 0 3 0,5 1 2 0,2 0 3 16,6 1 1-16,0-1 1 0,1 1 0 16,1 0-2-16,-3-3-1 0,-4 2-1 15,-1 0-1-15,-6-2 1 0,-3 1 2 16,-5 1 0-16,-4 3 1 0,-5 0 0 16,-4 2-1-16,-6 3-2 0,-3 0-5 0,-5 4-5 15,-4-2-9-15,-3-1-8 0,-3 1-10 16,0-4 16-16,3-5-98 0,0-3-44 15,-2-14-103-15,4-4-232 0</inkml:trace>
  <inkml:trace contextRef="#ctx0" brushRef="#br0" timeOffset="171311.99">11966 11736 699 0,'1'-2'172'15,"0"1"4"-15,-1 2-93 0,-1 0-33 16,0 2-10-16,0 3-10 0,1 5-7 16,-1 3-5-16,1 7-3 0,0 4-5 15,2 10-2-15,2 5-2 0,0 9 0 16,3 5-3-16,0 8-1 0,1 5-2 16,1 6-7-16,0 0-9 0,1 5-10 15,0 0-16-15,0-1-11 0,-1-5-17 0,0-4-50 16,-2-8-65-16,-1-7-109 0,-2-11-234 15</inkml:trace>
  <inkml:trace contextRef="#ctx0" brushRef="#br0" timeOffset="171678.76">12359 11814 558 0,'1'-4'151'0,"0"2"4"0,-1 0-22 15,-1 1-86-15,0 1-7 0,-2 1-4 0,1 1-5 16,-2 3-8-16,-1 2-3 0,0 5-6 16,-2 3-6-16,1 4-4 0,0 8-1 15,2 3 0-15,-1 4 0 0,2 6-2 16,2 3 0-16,2 5 0 0,2 2-1 15,1 0-2-15,1 1 1 0,1 0-1 16,1-3-1-16,1-4-1 0,2-5 0 16,1-5-2-16,2-5-2 0,3-9 0 15,2-7-1-15,2-6 2 0,1-8 0 0,0-5 1 16,1-5 3-16,-2-9 1 0,0-2-2 16,-3-3-9-16,-2-1-13 0,-2-1-4 15,-3-3-34-15,-5 0-102 0,-3 7-122 16,-4 0-281-16</inkml:trace>
  <inkml:trace contextRef="#ctx0" brushRef="#br0" timeOffset="172031.9">12289 12065 481 0,'-14'0'140'16,"3"-3"5"-16,5 3-32 0,4 0-48 16,3 0-28-16,1 0-7 0,5-1-4 15,3-3-4-15,3-2-3 0,4-2 2 16,4-2 1-16,1 0-4 0,1 0-3 15,0-1-4-15,0 5-4 0,-1-1-3 0,-3 5-2 16,-1 2-2-16,-2 3 1 0,-1 1 0 16,-3 5 1-16,-3 4 2 0,-1 3 0 15,-1 1 1-15,-1 5 0 0,0 3 0 16,0 5-2-16,0-2-1 0,-1-1-1 16,3 2-2-16,0-2-1 0,-1-7-2 15,3-6 0-15,2-6 0 0,1-3-1 16,3-5 1-16,-1-7 1 0,3-4 3 15,0-2 3-15,2-6 3 0,-4-4 3 16,-1-3 4-16,-3-2-1 0,-4-1 5 0,-2 0 1 16,-5-2 1-16,-5 5-3 0,-6 1-1 15,-5 2-4-15,-4 4-2 0,-3 1-13 16,-3 7-9-16,-4 6-21 0,0 6-22 16,-1 4-136-16,-1 7-148 0,5 4-353 15</inkml:trace>
  <inkml:trace contextRef="#ctx0" brushRef="#br0" timeOffset="175194.09">14504 11755 465 0,'1'1'123'0,"0"-1"4"0,0 1-52 16,0 0-22-16,-1-1-11 0,0 0-5 15,0-1-3-15,0 0 1 0,0 0 1 16,0 1-1-16,0-3-3 0,1 0-2 16,-1 1-2-16,1 1-4 0,-1 0-6 0,1-2-3 15,-1 1-2-15,0 1-1 0,0 0-1 16,-1-2-2-16,-1-3 0 0,-1-4-1 15,-1 2 0-15,-2-4-2 0,-1-3-1 16,-3 2-1-16,-2 0-2 0,-4 2-2 16,-6 2-1-16,-9 2-3 0,0 5 0 15,-4 3-3-15,-5 1-1 0,1 3 0 16,3 5-2-16,2 5 0 0,5 2 1 16,3 2 0-16,2 2 2 0,7 1 2 0,3 2 0 15,4-2 1-15,6-2 2 0,7 0 1 16,7-3 0-16,3 0 1 0,6-1 1 15,7 2 1-15,2 1 0 0,6 0 0 16,5 0 1-16,3 3-1 0,0 1-1 16,-1-3 0-16,-6 1-1 0,-4-1 0 15,-6 3 0-15,-9-1-1 0,-7-1 0 16,-5 1-1-16,-5 1-2 0,-3-1-3 0,-6 1-5 16,-7-5-3-16,-5 0-3 0,-4-4 0 15,-3-3 2-15,-1-6 1 0,0 0 4 16,3-9 6-16,4-3 5 0,0-7 8 15,2-6 5-15,6-5 5 0,3-4 5 16,1-4 3-16,3 2 3 0,3-3 2 16,11 3-1-16,4 1-1 0,2 3-2 0,4 2-3 15,7 2-3-15,7-1-2 0,6 1-5 16,-1 3-3-16,3 0-4 0,-1 0-2 16,1 1-4-16,1-2-4 0,-3-2-9 15,-2-1-7-15,-5-2-9 0,3-1-13 16,2 4-19-16,-1-1-7 0,-3 2-133 15,-6 4-134-15,-2-2-328 0</inkml:trace>
  <inkml:trace contextRef="#ctx0" brushRef="#br0" timeOffset="175762.89">14814 11744 635 0,'0'1'155'0,"1"-1"8"0,-1-3-97 15,0 3-5-15,0-1-4 0,-1-2-6 16,1-6-8-16,-1 3-5 0,1-2-5 16,0 0-5-16,0 2-6 0,2-4-3 15,0 1-2-15,3 2-3 0,5 1-1 16,3-1-3-16,3-1-1 0,2-1 0 15,1 3-2-15,0 0 0 0,-1 0-1 16,-1 0-1-16,-1 4-1 0,0 1-1 0,0 2-2 16,1 1-1-16,0 3-1 0,-3 4-1 15,-3 2-2-15,-3 3 0 0,-9 3-1 16,-7 1-2-16,-5 5-1 0,-4 1 0 16,0 5 0-16,-3-3 1 0,0-3-1 15,4-3 1-15,1-1 3 0,3-7 1 16,1-5 1-16,1-1 1 0,2-4 3 15,3-1 0-15,1 1 0 0,3-1 0 0,2-1-1 16,4 3 1-16,0-3 0 0,3 2-1 16,1 1 1-16,1 4 0 0,1 2 0 15,-1 0 1-15,0 3 0 0,1-1 0 16,4 2-1-16,1 3 0 0,3-1-1 16,2 0 0-16,6 2 0 0,-3-1 1 15,-1 3 0-15,-4 1 1 0,-7 0 2 16,-7 2 1-16,-10 0 1 0,-13 3 0 15,-4-5 2-15,-6 3 0 0,-3-1 2 0,-3-3-1 16,-5-5-1-16,-2-2-1 0,-1-4-1 16,-1-6-8-16,-3-5-9 0,-4-7-9 15,-3-9-13-15,3-5-9 0,5-7-20 16,4-6-48-16,7-1-105 0,6-5-140 16,5-3-333-16</inkml:trace>
  <inkml:trace contextRef="#ctx0" brushRef="#br0" timeOffset="-151530.39">2385 9525 374 0,'-1'0'109'0,"1"0"2"15,-1-2-22-15,1-1-42 0,0 0-15 16,0 1-9-16,-1-1-7 0,1 1-2 15,0-1 0-15,0 2 0 0,-1-1-1 16,1 0-1-16,0 2-1 0,0 1-1 0,0-2-1 16,0 1-2-16,0 0-1 0,0 1 1 15,1-1-1-15,-1-1-1 0,0 2 2 16,0 0 0-16,0-1 3 0,-1 0 1 16,1 0 1-16,0 0 3 0,0 1 3 15,1-1 0-15,-2 0 2 0,1 1 0 16,0-1 0-16,1 1-1 0,-2 1-2 0,1-1-2 15,-1 1-2-15,1 3-2 0,-1 1-3 16,0 3-3-16,0 0 0 0,0 6-1 16,2 2-1-16,-1 3 1 0,1 0 1 15,0 3 0-15,2 4-1 0,2 3 0 16,-2 1 0-16,1 2-1 0,-1 3-1 16,1 1-1-16,-1 0 0 0,0 0 0 0,0 0 0 15,0 5-1-15,0-3 1 0,1 0-1 16,2-2 1-16,1 2-1 0,-1-4 0 15,2-1 0-15,-2-4 0 0,1-1 0 16,-2-4 1-16,2 1-1 0,-3-3 0 16,1-1 1-16,-2-3-1 0,0-4 0 15,-1 0 1-15,1-2-1 0,-1-1 0 16,-1-2 1-16,-1-1-1 0,0 1 1 16,0 1 1-16,0 0-1 0,-1 0 0 15,0-1-1-15,1-2 1 0,-1 1 0 0,0 0-1 16,1-4-2-16,-2 0-4 0,2-2-4 15,0 0-7-15,0-2-18 0,0-3-14 16,-1-5-127-16,1-5-133 0,1-7-322 16</inkml:trace>
  <inkml:trace contextRef="#ctx0" brushRef="#br0" timeOffset="-149409.65">2427 9502 485 0,'1'1'128'16,"-1"0"7"-16,0-1-56 0,-1 1-23 16,-1 1-11-16,0 2-10 0,-2 0-7 15,0 2-7-15,0 1-8 0,-2 0-4 0,0-1-5 16,-1 4-1-16,-1 1-2 0,0 2 0 16,-3 2 0-16,0 2-1 0,-1 4 0 15,-3 3 0-15,1 1-1 0,-3 0 1 16,1 2-1-16,0-2 1 0,-1-3 0 15,3 0-1-15,2-7 0 0,2-4 1 16,4-2-1-16,-1-5 0 0,5-3 0 16,1-3-1-16,1-3 1 0,1-2 0 15,0-4 1-15,0-2 0 0,2-1 1 16,1-5 1-16,-1-1 0 0,0-2-1 0,2-2 1 16,-2 2-1-16,1 1 1 0,1-1-2 15,-2 2 1-15,1 2 0 0,2 3 2 16,-2 0 0-16,2 2 0 0,-2 1 1 15,0-1 0-15,1 3 1 0,-2 1 0 16,1 2 1-16,-1 3 1 0,-1 1 3 0,-1 0 1 16,-1 2 2-16,1 0 2 0,-1 1-1 15,-1-1 0-15,1 0-4 0,1-2-1 16,-1 2-3-16,1-4-3 0,1 1-1 16,1-2-1-16,-1 1-1 0,1 0 0 15,0 1 0-15,1 0-1 0,-1 0 1 16,0 2-1-16,0 1 0 0,0 0 1 15,0 1-1-15,-1 0 1 0,-1 0 0 16,1 1 0-16,-1-1 0 0,2-1 0 16,-1 0 0-16,0-1 0 0,1 2 0 0,1-1 1 15,-1-2-1-15,1 2 0 0,0-1 0 16,1 1 0-16,1 1 0 0,-2-3 0 16,1 1 0-16,0 0 0 0,-1-1 0 15,1 2 1-15,-3 0-1 0,0-1 0 16,0 2 0-16,-1-2 0 0,-1 2 0 15,0 0 0-15,0-1 1 0,1 1-1 16,-1 1 1-16,0-1 0 0,-1 1 0 0,1-1 1 16,-1 1-1-16,0 0 0 0,0 1 0 15,-1-1-1-15,0 1 1 0,-2 3-1 16,1-1 0-16,-1 3 0 0,-2 4-1 16,-2 0 1-16,1 2 0 0,-3 5 0 15,-2 1 0-15,-1 6 0 0,-2-2 0 16,1 2 0-16,0 1-1 0,-1 0-1 15,2-3 0-15,2 0 0 0,2-4 0 16,1-2 0-16,4-4-1 0,2-4 2 0,0-2-1 16,4-2 1-16,-2-3-2 0,1-3 1 15,0 0 0-15,0-3 1 0,2-4 0 16,0-3 0-16,3-6 1 0,0-1 1 16,3-5 0-16,1-2 0 0,2-3 0 15,0-1-1-15,2-1 2 0,0 0-1 0,1 0 1 16,0 3 0-16,-1 1 1 0,-1 4 0 15,-2 5 0-15,-3 3 0 0,0 5 0 16,-4 0 0-16,0 5 1 0,-3 1 0 16,0 0 1-16,-1 2 0 0,0 1 0 15,-1 0-1-15,0 2 0 0,-2 2-1 16,-1 2-1-16,-1 6-1 0,-2 1 0 16,-3 7-1-16,-1 4 0 0,-2 5 0 15,0 4-2-15,-1 1-4 0,-1-2-4 0,2 2-4 16,3-4-2-16,1-1-2 0,2-5-1 15,3-6 3-15,1-2 3 0,3-7 4 16,1-1 2-16,1-5 3 0,1-2 2 16,0-3 1-16,2-4 0 0,0-3 0 15,2-2 0-15,-1-2 2 0,1-5 1 16,0 0-1-16,1-3 1 0,0 0 0 16,-1 1 0-16,1 2 0 0,-1-3 0 15,-1 3-1-15,-1 4 1 0,-1 2-1 0,-2 2 1 16,-1 3 1-16,-1 1-1 0,-2 5 1 15,-1 2-2-15,-2 1 1 0,1 5-2 16,-3 2-1-16,-1 3-2 0,-1 3-1 16,0 3 0-16,0-2 0 0,2-3-1 15,1-1 0-15,2-3-3 0,2-2 0 16,3-6 1-16,3-5 0 0,3-4 0 0,0-1 1 16,3-5 3-16,1-3 2 0,2-4 1 15,-1-1 1-15,2 0 1 0,-3 4 1 16,-1 0 1-16,-1 3 0 0,-1 3 0 15,-2 4 1-15,-1 3 0 0,-2 0 2 16,-1 3 3-16,-1 1 2 0,-1 0 1 16,-1 2 1-16,0-1-1 0,-1 2 1 15,0-2-3-15,1 1-3 0,0-1-2 16,-2 1-1-16,3-2 1 0,-1 0 2 16,1 0-1-16,0 1 1 0,0 0-1 0,1 0 0 15,-1 1-2-15,2 0-2 0,0 4-2 16,0 0-1-16,2 3 0 0,2 3 0 15,1 6-1-15,4 2 1 0,1 4 0 16,2 2 1-16,1 2-1 0,2-1 0 16,1 1 0-16,1-2 1 0,-1 1-1 15,2-3 0-15,0-4-1 0,-4-2 1 0,-1-4 0 16,-4-3 0-16,-1-4-1 0,-4 0 0 16,-3-5 1-16,-1 0 0 0,-2-4 0 15,-1-3 0-15,-2-5-1 0,-2-4 1 16,-1-6 0-16,-2-4 0 0,-2-4-1 15,1-2 1-15,-2-5 0 0,0 2-1 16,-1-3 1-16,0 5 1 0,-2-1-1 16,1 1 1-16,1 6 0 0,-1 3 1 15,2 2 0-15,-1 2 1 0,2 7 0 16,2 3 0-16,3 3 0 0,1 1-1 0,0 4-1 16,3 5-2-16,3 3 0 0,1 3 0 15,1 2-1-15,3 5 0 0,2 3 1 16,3 1 0-16,3 3 1 0,0-1 0 15,2 4 1-15,1 0-1 0,1 2 0 16,-3 0 0-16,0-2 0 0,-3 0 0 16,-2-3-1-16,-2-3 1 0,-2-4-1 0,-3-3 1 15,0-3-1-15,-1-2 0 0,-2-4 0 16,0-2-2-16,-2-4 1 0,-1-5-2 16,-2-2 1-16,-2-7 0 0,-2-1 0 15,-3-5 1-15,-2-2 0 0,-1-3 2 16,-1-1 0-16,-3-1 0 0,1-1 1 15,0 3-1-15,3 2 1 0,1 2 0 0,2 4 1 16,2 3 1-16,3 5 1 16,1 3 1-16,2 3-2 0,2 2 0 0,-1 4 0 15,2 7-2-15,2 3 0 0,1 4-2 16,0 4 0-16,2 3 0 0,2 4 1 16,3 0 0-16,0-1 0 0,2-3 0 15,0-1-1-15,1-2-1 0,2-5 1 16,-3 0-1-16,0-5 0 0,-4-3 0 15,0-1 1-15,-2-2-1 0,-2-1 1 0,-2-2 1 16,-3-2-1-16,-2-3 0 0,-3-6 1 16,0-3-1-16,-2-5 1 0,-3-5 0 15,-2-4 1-15,0-3-1 0,-1 1 0 16,0 0 1-16,1 3-1 0,2 4 2 16,1 5 0-16,4 5 1 0,0 5-1 15,3 3-1-15,1 6 0 0,0 7 0 16,2 4-1-16,-1 3 0 0,1 6-9 15,1 1-13-15,1 6-17 0,1-1-12 16,-1-4-128-16,5-3-137 0,2-5-323 0</inkml:trace>
  <inkml:trace contextRef="#ctx0" brushRef="#br0" timeOffset="-144478.91">13351 1275 515 0,'1'-5'130'0,"0"0"10"16,1 4-35-16,0-1-55 0,-1 0-1 0,-1 0 0 16,0-3-1-16,1 5-3 0,-1 0-7 15,0 0-11-15,-1 1-7 0,1 2-5 16,1 0-6-16,0 1-3 0,-1 4-1 16,1 6 1-16,0 9 1 0,0 8 1 15,1 5 2-15,-2 7 1 0,-2 9-1 16,0 8-1-16,0 5-4 0,0 0-1 0,0 1-2 15,1-2-1-15,1-1-1 0,3-6 1 16,-1-9-1-16,0-10 0 0,1-6-3 16,-3-2 0-16,1-7-4 0,2-7-7 15,-2-3-10-15,0-1-21 0,1-4-11 16,1-4 88-16,4-12-217 0,-1-8-144 16,5-4-362-16</inkml:trace>
  <inkml:trace contextRef="#ctx0" brushRef="#br0" timeOffset="-143996.1">13845 1206 636 0,'0'-6'144'0,"1"0"16"0,-1 3-116 15,-1 4-6-15,0 1-2 0,-1 6 4 0,1 2-5 16,0 5-4-16,-1 6-15 0,0 8-3 15,0 8 0-15,2 5 1 0,1 3-6 16,-2 6-3-16,1 6-3 0,-1-2-1 16,0 4 0-16,2-7-1 0,0 0-1 15,0-3-1-15,4-3-1 0,-3-7 0 16,5-4 0-16,-2-8 0 0,-1-3 1 16,0-6 1-16,-1-5 0 0,-2-5 1 15,1-3 0-15,-2-6 1 0,0-6 1 16,-1-4 0-16,0-5 1 0,0-5-1 0,-2-5 1 15,0-5 0-15,-1-5-2 0,1 1-1 16,1 0-1-16,1-2 1 0,3 5 0 16,2 2 1-16,3 3 0 0,4 7 1 15,1 1 2-15,2 5 1 0,3 7 1 16,2 2 3-16,0 3 0 0,0 5 0 16,0 1-1-16,3 7 1 0,-1 5-2 0,-2 2-1 15,0 6-3-15,-1 5-1 0,-3-1 0 16,-1 2-1-16,-2-2 0 0,-2 1 1 15,2-2-2-15,-2-1 0 0,-1-2-3 16,-6-1-4-16,-2 1-5 0,-2-1-6 16,-1-4-14-16,-5 0-19 0,0-4-8 15,1-1-127-15,5-6-131 0,1 1-319 16</inkml:trace>
  <inkml:trace contextRef="#ctx0" brushRef="#br0" timeOffset="-141347.28">17621 1090 496 0,'-1'-3'118'16,"1"0"3"-16,-2 1-79 0,2 2-14 16,-1 0-6-16,1 0-3 0,-1 3-5 15,0-1-5-15,0 2-1 0,-1 1 2 0,0 2 4 16,-1 4 5-16,1 5 4 0,-1 5 3 16,0 5 1-16,2 2 2 0,-1 7 0 15,1 7-1-15,1 3-4 0,1 6-3 16,-1 1-2-16,2 7-4 0,-1 4-3 15,0 3-5-15,0-2-1 0,0 0-3 16,1-3-1-16,1-7-1 0,2-10 0 16,-2-3 0-16,2-9 0 0,-1-9-2 15,-1-8-6-15,-1-4-13 0,1-5-14 0,-2-1-10 16,0-4 10-16,0-6-137 0,0-3-125 16,1-7-292-16</inkml:trace>
  <inkml:trace contextRef="#ctx0" brushRef="#br0" timeOffset="-140913.83">18031 1111 518 0,'2'0'120'0,"0"1"5"0,-2 3-92 16,2 1 2-16,-2 5 8 0,0 6 2 0,0 4-3 16,0 6-2-16,0 3 2 0,0 6 0 15,1 6-4-15,0 5-7 0,0 4-9 16,0 4-4-16,-1 8-5 0,-1 6-6 16,0 0-3-16,0 2-1 0,0 1-3 15,-1-3-1-15,1-6-6 0,0-4-8 16,-2-7-9-16,2-2-12 0,-1-6-10 0,0-5-3 15,1-3-124-15,0-5-119 0,0-7-286 16</inkml:trace>
  <inkml:trace contextRef="#ctx0" brushRef="#br0" timeOffset="-140546.28">18002 1894 559 0,'2'-12'130'0,"0"-1"4"0,2-1-99 15,0 0 0-15,1-1 5 0,1-1-1 16,0 4-4-16,1-3-4 0,0-1-2 16,0 4-1-16,1 1-4 0,1 2-6 15,-1 5-5-15,2-1-4 0,3 6-1 0,3 4-2 16,-1 5-1-16,6 3-2 0,3 2 0 15,6 6 0-15,0 7 0 0,5 0 0 16,-1 2-2-16,1-2 0 16,-5 2 0-16,-2-3-1 0,-6-2 0 0,-4-3 0 15,-8-2 0-15,-4 0 0 0,-5-4-1 16,-5 2 1-16,-7-2 0 0,-6-3 1 16,-8 0-1-16,-11-3 0 0,-6-4 0 15,-6-4-3-15,-3-3-7 0,-4-6-15 16,-2-6-13-16,0-1-6 0,12-3-3 0,5-1 58 15,3-5-179-15,5 0-117 0,5-3-302 16</inkml:trace>
  <inkml:trace contextRef="#ctx0" brushRef="#br0" timeOffset="-75204.33">14665 13276 439 0,'1'5'116'0,"0"-2"4"0,0 4-52 0,0-3-20 15,0-1-10-15,0 4-7 16,-1-2-6-16,0 1-5 0,1 0-4 0,0 0-3 16,-1-1-3-16,2 3-3 0,-1-2-2 15,0 0-2-15,0 2-1 0,1 3 0 16,1 4-1-16,0 1 1 0,-1 5-1 16,0 3 0-16,-1 5-1 0,0 0-1 15,-2-1 0-15,1-2-1 0,-1-2-1 16,1-2 1-16,1-2-1 0,1-4 0 0,-1-4 0 15,3-2 1-15,-1-1 2 0,1-5 2 16,1-2 4-16,1 2 4 0,0-4 4 16,2-4 5-16,2-3 5 0,1 0 2 15,1 0 0-15,1-4 0 0,0-5-2 16,1 4-3-16,1 0-5 0,3 2-4 16,-1 0-4-16,2 2-3 0,-2 2-3 0,2 1-2 15,-5 1 0-15,-2 3-2 0,-2 2-2 16,-2 2-1-16,-1 3-1 0,1 3-2 15,1 2 0-15,0 0-4 0,2 3 0 16,2 0 2-16,-1 3 2 0,0-5 1 16,0 0 1-16,-4-1 2 0,-1-3 4 15,-1-2 0-15,-4-2 1 0,0-2 0 16,-2-2 5-16,0 0 3 0,1-2 3 16,0 0 1-16,0-3 2 0,3-2 0 15,1-2 1-15,4 2-3 0,4-3-2 0,5-1-3 16,-1-1-1-16,3 3 0 0,2 0-2 15,3 2 0-15,0-1-2 0,1 0-2 16,1 3 0-16,3 1 0 0,5 0-2 16,4 2 0-16,-1 2 0 0,2 2 0 15,-1 3 0-15,0-2-1 0,-1 2 0 16,-3 0 2-16,-2 1-1 0,-3 3 1 0,2 0-1 16,-1-3 1-16,-3 3 0 0,0-2 0 15,-4 2 0-15,-3 0 0 0,-4-5 0 16,-4-2 0-16,-4 0 1 0,-4-1 0 15,0-1 3-15,-5-2 3 0,-1-10 0 16,-3-1 1-16,1-5 0 0,-2-4-1 16,-2-7-1-16,-2-8-2 0,3-7-3 15,-1-1-2-15,3-1 0 0,1 1 0 16,1 0 0-16,5 4-1 0,1 5-1 0,2 6-5 16,0 3-13-16,1 3-28 0,-1 4-134 15,-1 3-146-15,-6-4-362 0</inkml:trace>
  <inkml:trace contextRef="#ctx0" brushRef="#br0" timeOffset="-105556.61">5276 9843 440 0,'-3'-5'101'16,"1"2"1"-16,0-1-62 0,-1-1-19 0,-2 1-8 15,0 0-6-15,0 0-3 0,1 0-2 16,-1-1-4-16,-1-1-4 0,2 3-3 16,0-1 0-16,0 1 0 0,-1 2 2 15,-1 0 2-15,1 0 8 0,-1 1 6 16,0 0 6-16,0 0 7 0,1-2 5 15,-1 0 4-15,2 0 2 0,0-1 0 0,0 3-3 16,1-3-4-16,-2-1-5 0,1 2-4 16,-1-2-4-16,-1-4-3 0,1 3-4 15,-2-4-2-15,0-1-1 0,1-1-2 16,-1 0-2-16,1-1-1 0,0 2-1 16,0-1 0-16,0 3-1 0,0-2 1 15,0 2 1-15,-1 0 1 0,-2 3 1 16,1-1 1-16,-1 1 2 0,2-1 0 15,-2 3 1-15,-1-1-1 0,1-2 1 0,0 2-1 16,0-2-1-16,-1 1 1 0,-2 1-2 16,1-2 0-16,0 2 0 0,1-1 0 15,0 1 0-15,1 0 0 0,2 2 0 16,1-1 1-16,1 0-1 0,2 1 1 16,1-1 1-16,0 2-1 0,1 0 1 15,1 1-1-15,1 0 0 0,2 1-1 16,2 0 0-16,0 2-2 0,5-1 1 0,1 1 0 15,3 0 0-15,3 3 0 0,0-2 0 16,4 2 0-16,2-1 0 0,4 1 1 16,3 0-1-16,4-1-1 0,4 0 1 15,7 0-1-15,2-1 0 0,5 3-1 16,3-4 0-16,3 0 0 0,3 1-1 16,4 2 1-16,3-2 0 0,3 1 0 15,3-2 1-15,6 2 0 0,4 2 0 16,2-3 1-16,5 2 0 0,1 3 0 0,2 1 0 15,4-1 1-15,-1 2-1 16,4 1 0-16,1 2 0 0,1-2 0 0,2-3 0 16,5 1 0-16,2-1 0 0,-1-2 0 15,3-2 0-15,1-2 0 0,1 0 0 16,3-3 0-16,-2-1 0 0,-1-2 0 16,3 2 1-16,1-3-1 0,-4 2 2 15,-1-2 1-15,-4 3 2 0,-2 1 0 16,-1 0 2-16,-8-1-1 0,-3 2 1 0,-3 1-1 15,-3 2-1-15,-7-3-2 0,-4 0 0 16,-7-1-2-16,-8 0 0 0,-5 0 0 16,-9 0-1-16,-7-4 0 0,-8 5 1 15,-5 1-1-15,-8-1 0 0,-5 0 0 16,-2 1 0-16,-8-1-1 0,-2 2 1 0,-4-3-2 16,-2 1-1-16,-5-1-1 15,-6 1 1-15,-7 0 0 0,-3 2 1 0,-7 1-1 16,-8 2 3-16,-6-1 1 0,-7 2 1 15,-4-3-1-15,-4 3 2 0,-6-5 0 16,-5-1 1-16,-6 3 0 0,-3-4 0 16,-6 0 0-16,-4 0-1 0,-5-3 0 15,-4 2 0-15,-7-1-1 0,-3-2-1 16,-2-1 0-16,-5 1 1 0,-4 1-1 16,-2-1 1-16,-2 1 0 0,1 0-1 15,-1 2 1-15,-3 0-1 0,0-1 0 0,2 1 0 16,-2 2-1-16,2 1 0 0,0-2 1 15,2-3-1-15,4 3 0 0,0 1 0 16,0-1 1-16,5 0-1 0,2 2 0 16,2 1 0-16,0 0 0 0,4 0 0 15,4 0 0-15,5 2 0 0,3 1 0 0,3 0 0 16,3 0 0-16,5 0 0 0,3 2-1 16,5 0 1-16,5-1 0 0,4 2 0 15,6-1-1-15,8 0 1 0,5 1 0 16,7-1-1-16,5-2 1 0,6 1-2 15,5-2 0-15,7 1-1 0,4 1-3 16,5-1-1-16,5 3 0 0,7 0 1 16,5-1 1-16,8 1 1 0,7-2 2 15,10-2 4-15,9 0 1 0,8-3 1 0,11-1 0 16,7-2 0-16,6-3 1 0,9 2-1 16,7 0 0-16,6-1 0 0,7-4-1 15,5 2 0-15,6 0-1 0,8 3 0 16,4-3-1-16,5-1 0 0,4 2-1 15,3 1 1-15,2-1-1 0,2 2 1 16,0 3 2-16,-1 1 3 0,1 4 2 0,-2 0 0 16,-2 4 2-16,-2-1 0 0,-3 0 1 15,1-4-3-15,-3 3-3 0,-5-1-1 16,-5-5-1-16,-4 1-2 0,-5 1 0 16,-8-4-1-16,-9 0 1 0,-8-1-1 15,-6-1 0-15,-9 2 0 0,-7-2 0 16,-10 1 1-16,-7 2-1 0,-7 2 0 15,-9 0-1-15,-9 0 1 0,-6-1-1 16,-7 1 1-16,-4-1-1 0,-7-1-1 16,-4 2 0-16,-5 0 2 0,-6 1-1 0,-7 3 0 15,-4-2 1-15,-9 3 1 0,-6 0 0 16,-5-4 0-16,-6 0 1 0,-4-1-1 16,-6-1 0-16,-4-1 0 0,-5-2 0 15,-6-1 0-15,-4-2 1 0,-5 1-1 16,-6 2 1-16,-4-2 0 0,-4-3 2 15,-4 2 1-15,-4 2 0 0,-4 3 0 0,-1 0 1 16,-3-4-1-16,-1 1-1 0,-1 6-1 16,-2-1-1-16,-3-2-1 0,2-2 0 15,-3 1-1-15,1 3-1 0,-1-2-2 16,1-3-1-16,3 2-2 0,2 2 0 16,2 2-1-16,4-4 1 0,6 0 0 15,6 2 1-15,4 2 1 0,4 1 1 16,7-1 1-16,5 0 0 0,6 2 1 15,5-2 0-15,7 2 1 0,6-2 0 16,10 1 1-16,4 0 0 0,9-2 0 0,7 2-1 16,6-1 0-16,6-1-3 0,9 1-3 15,6 0-1-15,9 3-1 0,9-2 1 16,9 4 0-16,12-3 1 0,10 1 3 16,12-3 2-16,10 0 1 0,8-2 0 15,10 1 1-15,9-2-1 0,5 1 1 0,6 1 1 16,5 1 1-16,5-2 0 0,6 4 1 15,2-3 1-15,0 2 0 0,4 0 0 16,2 1 0-16,-1 3-1 0,0 0 0 16,-3-3-1-16,1 2 0 0,-5-2 0 15,-4 0 0-15,-3 2 1 0,-5 0 0 16,-9-2 0-16,-8 1 0 0,-10 0 0 16,-9 1-1-16,-12 0-1 0,-12-1 0 15,-13-1-2-15,-10-2 1 0,-10 1-2 16,-8 0 1-16,-7-3 1 0,-4 0 0 0,-7 0-1 15,-4-2 1-15,-7-2 0 0,-9 0 1 16,-10-3-1-16,-7 3 1 0,-11-1-1 16,-12-1 1-16,-9-1 0 0,-8 1 0 15,-7-3-1-15,-8 1 1 0,-11-5-1 16,-12 0 1-16,-9-3-4 0,-12 0-9 16,-15-4-11-16,-10 2-7 0,-7 0-6 15,-4 2 0-15,1-1-1 0,0 3 0 0,6 0 2 16,6 1-67-16,9 1-44 0,4-1-100 15,7-2-245-15</inkml:trace>
  <inkml:trace contextRef="#ctx0" brushRef="#br0" timeOffset="-85866.65">20469 1076 401 0,'1'2'115'0,"-1"-1"5"0,0-4-71 16,0-2-1-16,-1-2 2 0,1-4 2 15,-1 0-23-15,0-4-11 0,1-2-3 16,-2-1 2-16,-2-1-3 0,0-3-1 16,-1 2-5-16,-3-1-2 0,-1 3-1 0,-3-2 0 15,-3 3 0-15,-3 1-2 16,-3 5 0-16,-2 4 0 0,-2 1-1 0,-3 5 1 15,-1 5-2-15,3 5 1 0,1 7-1 16,2 4 1-16,1 7 0 0,2 8 0 16,1 3 0-16,3 3 0 0,0 3-1 15,0 4 0-15,4-1-1 0,2-3 0 16,4-9-1-16,4-4-1 0,3-2-1 16,3-7 1-16,5-7-1 0,1-5 1 15,4-5 1-15,3-2 1 0,2-6 3 16,5-5 1-16,4-3 4 0,3-6 6 0,6-8 4 15,0-3 5-15,1-4 2 0,-1 0 1 16,-3-3 1-16,-3-4-3 0,-6-1-5 16,-5 6-4-16,-6 3-4 0,-3 7 1 15,-3 5 0-15,-4 2-2 0,-3 12 0 16,-5 5-2-16,-4 7 0 0,-1 9 0 16,0 3-4-16,-3 6-2 0,1 3-1 0,2 3 0 15,2 3 1-15,4 3-1 0,4-3 0 16,2-5 0-16,6 0-1 0,3-3-1 15,5-3-2-15,1-3-8 0,2-6-8 16,4-3-15-16,0 2-13 0,2-3-10 16,0-3-15-16,-2-5-108 0,0-4-115 15,3-8-270-15</inkml:trace>
  <inkml:trace contextRef="#ctx0" brushRef="#br0" timeOffset="-85673.08">20873 1038 395 0,'0'4'124'0,"5"-2"10"0,2-2-4 15,3 0-67-15,2 1 2 0,5-2-10 16,1-2-5-16,3 1-15 0,0-2-9 0,1 1-8 16,-1-1-8-16,0-2-4 0,-1 4-3 15,-2 0-2-15,-3 0 1 0,-2 1-17 16,-2-2-15-16,-2 4 28 0,-2 2-157 15,-3-2-131-15,-2 2-331 0</inkml:trace>
  <inkml:trace contextRef="#ctx0" brushRef="#br0" timeOffset="-85475.61">20832 1285 496 0,'-9'7'127'0,"8"-5"9"0,6 1-79 15,7-2 1-15,7-3 5 0,2 1-6 16,4-1-9-16,0 1-13 0,3 2-8 16,-2-4-10-16,-1-1-7 0,1 3-7 15,2-3-4-15,-1-3-12 0,2-7-13 0,-2-3-14 16,4 0-49-16,1-3-74 0,2-2-113 16,-1 0-250-16</inkml:trace>
  <inkml:trace contextRef="#ctx0" brushRef="#br0" timeOffset="-85010.99">21587 707 592 0,'0'-1'133'0,"0"1"3"16,0 0-100-16,0 0-7 0,-1 0 2 16,1 9-1-16,-2 7 0 0,1 3-1 15,-1 10-1-15,0 5-3 0,0 8-5 16,-2 6-5-16,1-7-5 0,0 2-4 15,0 0-3-15,-1 0-1 0,2 1-1 16,0-1 0-16,0-6 0 0,0 0-1 16,-1-5-1-16,1-1 0 0,-1-7-2 0,1-6 1 15,-1-5-2-15,1-2 1 0,1-3-1 16,0-4 4-16,0-4 0 0,1-8 1 16,-1-4 2-16,1-3 0 0,2-3 1 15,0-2 0-15,4-10-2 0,0-2-1 16,3 5 1-16,3-1-1 0,0 7 1 15,4 1 0-15,0 6-1 0,0 8 2 0,2 12-1 16,1 2 0-16,-2 5 0 0,0 5 0 16,2 2-1-16,1 2 1 0,-1 0-1 15,-1-2 0-15,1 1 0 0,-3 1 0 16,-1-3-1-16,-7 0 0 0,-4 2-1 16,-7-1 1-16,-6 0 0 0,-9-3-1 15,-5-1 1-15,-3-7 1 0,-4 0 0 16,-3-4-1-16,0-3 1 0,1-2-2 15,3-6-2-15,4-5-5 0,3-1-9 0,4-5-14 16,6-4-8-16,5-3-3 0,6-2 43 16,5-2-167-16,7-4-120 0,4-6-307 15</inkml:trace>
  <inkml:trace contextRef="#ctx0" brushRef="#br0" timeOffset="-84803.48">22197 840 478 0,'23'8'125'16,"-7"4"6"-16,-4 1-43 0,-4 5-53 16,-4-1 3-16,-1 4 4 0,-5 4-4 15,-1-1-6-15,0 2-2 0,0 2-2 16,-1-1-3-16,2 6-6 0,1-2-7 16,2-1-3-16,0 0-4 0,1-3-1 15,3-4-3-15,-2 0 1 0,0-6-8 16,1-3-18-16,-1-3-13 0,0-1-126 0,-1-3-131 15,-4-4-324-15</inkml:trace>
  <inkml:trace contextRef="#ctx0" brushRef="#br0" timeOffset="-84592.05">22099 1100 512 0,'-1'3'129'0,"3"-1"12"15,5 0-70-15,3-1-14 0,5 0 2 0,3-1-5 16,4 0-9-16,5-1-9 0,2-3-11 16,2 1-11-16,3 0-7 0,0-1-4 15,0 0 0-15,-2 0-5 0,-4-2-3 16,1 1-12-16,-4 1-13 0,-1-1 8 16,-2 2-143-16,0-3-132 0,1 2-321 15</inkml:trace>
  <inkml:trace contextRef="#ctx0" brushRef="#br0" timeOffset="-84311.05">23061 1011 573 0,'-1'0'136'0,"-5"-1"4"16,-3-4-92-16,-4 1-8 0,-2-1 0 15,-2 4-5-15,-6-5-8 0,-3 7-1 16,-4 2-5-16,-5 5-3 0,-2 4-5 15,-2 3-3-15,0-1-4 0,3 7-3 16,3 0-2-16,7 3-1 0,6 6 1 16,8 1-1-16,5-1 0 0,7 1 1 15,8 1 1-15,6 2 1 0,6-3 0 16,9-5 1-16,7 0-1 0,6 0 0 0,1-2-2 16,-2-2 0-16,-3-5-5 0,0-4-2 15,-6-2-15-15,-7-2-14 0,-8-1 161 16,-4-6-291-16,-3-2-150 0,-15 0-424 15</inkml:trace>
  <inkml:trace contextRef="#ctx0" brushRef="#br0" timeOffset="-83982.38">19941 1832 525 0,'22'6'136'16,"14"1"10"-16,18-4-76 0,19-2-11 16,16-1-4-16,17 0 0 0,20 0-7 15,13-2-11-15,18 0-7 0,14 0-5 16,8 5-3-16,20 1-5 0,6 5-4 15,6 1-4-15,11 6-1 0,0 3-2 16,-3 6-3-16,-2-1-2 0,-11 2 0 16,-6-4 0-16,-21 1-2 0,-18-5-11 0,-23 0-26 15,-23-4-143-15,-25-2-148 0,-30-2-377 16</inkml:trace>
  <inkml:trace contextRef="#ctx0" brushRef="#br0" timeOffset="-80741.89">19505 2349 525 0,'-3'-11'120'0,"-1"3"5"0,2 0-87 16,-1 2-9-16,0 3-3 0,0-1 2 15,0 1 0-15,2 2 1 0,0 0-1 16,0 2 0-16,1-1-2 0,0-1-3 16,0 4-5-16,0 3-3 0,1 5 0 0,-1 6-1 15,2 5-1-15,0 8 0 0,1 4-1 16,1 1 0-16,-1 2-3 0,3 2-3 15,0 2-3-15,1 0-1 0,1-1-1 16,-1-4 0-16,1 1 1 0,1-4-14 16,-2-3-18-16,2-5-12 0,0-5-35 15,-1-4-93-15,-2-4-123 0,3-4-272 0</inkml:trace>
  <inkml:trace contextRef="#ctx0" brushRef="#br0" timeOffset="-80292.51">19811 2545 644 0,'11'-1'145'0,"-3"-1"-1"0,-1 3-118 0,-6 0-6 16,-6 4 1-16,-4 2-4 0,-1 3-7 16,-1 5-5-16,-1 5 1 0,1 2 0 15,1 3-1-15,7-1-1 0,4 1-1 16,8-3-1-16,3-3 0 0,7-5 1 15,3-4-1-15,1-3 1 0,0-4 0 16,2-3 0-16,-6-2 1 0,0-2 4 16,-3-3 4-16,0-3 4 0,-3-2 3 15,1-2 2-15,-2-3 0 0,-2 2-2 0,-2-2-2 16,-4 4-6-16,-1 3-4 0,1 4-6 16,-3 4-2-16,0 6-2 0,-1 4 1 15,2 3 0-15,1 0-1 0,3 4 1 16,0 1 3-16,3-1 1 0,2-3 0 15,3-3 0-15,2 0-1 0,0-2 1 16,0-6 2-16,1-1 0 0,0 0 4 16,1-6 3-16,2-1 5 0,-1-4 2 0,1-5 1 15,1 1 3-15,0-6 0 0,-4-2-2 16,-1-1-4-16,-4 1-4 0,-4-1-3 16,-3 2-3-16,-4-2-6 0,-2 2-4 15,-4 0-7-15,-3-1-7 0,-4 0-7 16,-3-2-11-16,-1-1-20 0,-4-2-23 15,-1 0-118-15,3-3-136 0,6-7-322 0</inkml:trace>
  <inkml:trace contextRef="#ctx0" brushRef="#br0" timeOffset="-72229.51">24548 2217 275 0,'-3'2'91'0,"-1"0"10"16,-1-2-23-16,-1 2-9 0,-1-1 0 15,-1-1-10-15,-3 3-10 0,1 1-9 16,-1 0-10-16,-1 1-6 0,-3 5-6 16,-4-1-5-16,-1 4-3 0,-6 4-2 15,-3 6-1-15,-3 4-2 0,-3 5 0 0,1 3-2 16,1 3 0-16,1-2-1 0,7 4 0 15,4-4-1-15,6 3 0 16,6 0 0-16,7-3 0 0,7-1 1 0,9 0-1 16,4-4-1-16,10-3-4 0,4-7-6 15,7-2-10-15,5-4-29 0,1-3-61 0,-3-4-29 16,3-5-89-16,-4-3-180 0</inkml:trace>
  <inkml:trace contextRef="#ctx0" brushRef="#br0" timeOffset="-71977.79">24608 2345 434 0,'0'9'116'0,"-1"5"10"15,1 4-76-15,0 2 3 0,1 4 2 16,3 4 0-16,-3 1-21 0,1-2-11 15,0 2-9-15,2-1-4 0,0 2-5 16,0-3-2-16,-1-1-1 0,0 0-1 16,0-2 0-16,-2-2-1 0,-2-4-7 15,0-3-7-15,-1-3-3 0,-1-4-36 16,0 0-87-16,-1-3-1 0,0-4-86 0,1-4-156 16</inkml:trace>
  <inkml:trace contextRef="#ctx0" brushRef="#br0" timeOffset="-71741.33">24606 2710 430 0,'-1'-9'120'0,"1"2"6"16,0 3-33-16,0-1-50 0,1-1 0 0,1 4-3 16,2 0-13-16,1 1-6 15,4 1-5-15,4 0-1 0,0 1-1 0,3 5 0 16,0-8-1-16,0 5-2 0,0 1 0 16,-3 2-2-16,-3 3-3 0,-2-1-4 15,0 2-1-15,-5 7-3 0,1-5 1 16,-4 2-1-16,0-2 1 0,-4 0-1 15,0 0 2-15,-4 0-1 0,-3-2 1 16,-2-1 0-16,-1-2 0 0,-3-1-1 0,1-4-2 16,0-2-4-16,2-3-8 0,5-3-4 15,2-2-41-15,4-4-89 0,3-5-112 16,2-3-270-16</inkml:trace>
  <inkml:trace contextRef="#ctx0" brushRef="#br0" timeOffset="-71475.61">24858 2301 555 0,'14'4'129'16,"1"2"5"-16,0 3-98 0,2 2-1 16,1 5 3-16,-4-1-1 0,0 2-3 15,2 3-5-15,-1 0-3 0,-2 1-5 16,1 4-4-16,0-2-6 0,-1 1-4 15,-2 4-4-15,-3 0-3 0,-4 4-2 0,-6 2 0 16,-8-4 0-16,-8 2 1 0,-4-1 0 16,-10-3 1-16,-10-1-5 0,-4-5-9 15,-4-2-8-15,-2-1-8 0,-2 0 110 16,-1-2-238-16,4 0-137 0,7-3-365 16</inkml:trace>
  <inkml:trace contextRef="#ctx0" brushRef="#br0" timeOffset="-70891.69">19441 3388 463 0,'6'-14'115'0,"-2"1"4"16,1 0-59-16,-2 2-22 0,-1 0-2 15,-1 6-2-15,-1 0-6 0,0 1-4 16,0 4-5-16,0 3-4 0,0 6-3 0,0 7-2 16,-1 1-1-16,2 6-2 0,0 8 1 15,0 3 2-15,2 3-1 0,0-1-2 16,1 2-3-16,2 4-1 0,1-2-1 15,1-1-1-15,1-3-6 0,1-2-10 16,1-1-7-16,0-4-112 0,-1-6-14 16,-1-3-102-16,-1-3-209 0</inkml:trace>
  <inkml:trace contextRef="#ctx0" brushRef="#br0" timeOffset="-70442.53">19702 3553 562 0,'8'-6'123'0,"-2"2"2"16,0 2-97-16,-2 2-20 0,-1 3-1 0,-3 4 0 15,-3 5-1-15,1 2-3 0,1 4-1 16,0 4 2-16,3 2 1 0,3 2 0 16,2-4 0-16,4-2 0 0,4-2 1 15,3-1 0-15,2-4 1 0,2-4-1 16,-3-2 1-16,1 1-1 0,0-3-1 15,-2-1 2-15,0-3-1 0,-2-3 1 16,-1-2 1-16,-1-1 0 0,0-2 0 0,-1 1-1 16,-2-2-1-16,-2 2-1 15,-2 1-2-15,-2 3-4 0,-2 3-4 0,1 0-1 16,-3 2 0-16,1 3 0 0,0-1 0 16,1 3 1-16,4 0 3 0,2-1 4 15,2 0 2-15,2 0 0 0,1-2 1 16,2-1 1-16,2 0 0 0,-3-2 1 15,-2-2 3-15,-2-1 8 0,-1-4 6 16,-1 0 6-16,-2-3 2 0,-3-3 1 16,0-2-2-16,0-5-4 0,-2-1-8 0,-1-5-8 15,-2-5-6-15,-1-3-3 0,-2 3-2 16,1-2-1-16,-1 3-1 0,-1-1-4 16,1 6-9-16,1 3-15 0,2 1-19 15,3-1 10-15,8-2-137 0,8 1-132 16,12-1-308-16</inkml:trace>
  <inkml:trace contextRef="#ctx0" brushRef="#br0" timeOffset="-69826.71">24406 3385 412 0,'-11'1'105'0,"-7"2"3"0,-4 0-57 0,-3 1-15 15,-2 3-6-15,-5 4-6 0,-3 2-5 16,0 2-3-16,0 5-2 0,0 2-1 15,-1 8-1-15,1-2-1 0,4 4 0 16,4 4-2-16,5 2-1 0,7-2-3 16,5 4 0-16,6-5-1 0,5 3 1 15,4-3 1-15,9-3 1 0,3-1 0 16,7-1-1-16,5-3-5 0,5-5-1 16,4-5-6-16,5-4-13 0,2-4-63 15,0-2-53-15,0-7-97 0,-3-1-219 0</inkml:trace>
  <inkml:trace contextRef="#ctx0" brushRef="#br0" timeOffset="-69548.02">24662 3702 464 0,'2'3'120'0,"-2"2"5"0,-1-3-33 0,-1 0-66 15,-3-1 2-15,0 2 5 0,-4 0-5 16,0 2-7-16,-3 1-4 0,-1-1-2 16,-1 3-3-16,1-1-4 0,0 0-3 15,2 2-2-15,2-1-1 0,3 1-1 16,4 0 1-16,4 0 0 0,4 1 1 0,3 1 0 16,2-2 0-16,2-1-4 0,1-1-8 15,1-2-8-15,2 0 0 0,0-3-63 16,1-3-66-16,1-4-106 0,-2-2-239 15</inkml:trace>
  <inkml:trace contextRef="#ctx0" brushRef="#br0" timeOffset="-69324.69">24753 3466 366 0,'8'4'113'0,"5"0"9"15,2 4-4-15,9 2-61 0,6 1-2 0,3 5 0 16,-3 3-1-16,2 6-13 16,-2 2-9-16,-1 7-4 0,-5 2-6 0,-7 5-7 15,-2-1-5-15,-3 2-5 0,-6-4-1 16,-6 1-1-16,-8-4-2 0,-4-3 0 16,-6-3 0-16,-9-4-14 0,-10-1 25 15,-7 1-169-15,-9-5-136 0,-14 4-359 16</inkml:trace>
  <inkml:trace contextRef="#ctx0" brushRef="#br0" timeOffset="-67696.08">19651 4353 405 0,'4'2'101'16,"0"-1"6"-16,0 0-50 0,-2-2-25 15,0 0 2-15,-2 1 0 0,0-2-1 16,0 3-3-16,0-1-1 0,0 0 1 0,0 2-1 16,-1-3-2-16,2-2-3 0,0-2-4 15,0-1-4-15,-1-2-4 0,3-2-5 16,-3-3-3-16,1 1-2 0,-1 2 0 16,0-2-1-16,-3 1-1 0,1 1 1 15,-3 1-1-15,-4 3 1 0,-2-1-1 16,-4 1 0-16,-2 5 0 0,-2 1 0 15,-3 0-1-15,-1 4 0 0,-3 4 0 0,2 4-1 16,4 4 1-16,2 0-3 0,4 5-3 16,3 4-1-16,6-1 1 0,7 1-1 15,4-5 1-15,5-1 0 0,4 0 2 16,4-6 4-16,3-2 0 0,2-3 1 16,1-3 1-16,0 1 1 0,-2-6 1 15,-3-4 1-15,-2-2 0 0,-2-3 2 16,-2-1-1-16,-2-3 0 0,-1-3 1 0,0 0 0 15,-1 0 2-15,-2 0 2 0,-3 3-1 16,-2 0 1-16,-2 4-2 0,-2 5-1 16,-4 3-2-16,0 4-3 0,-3 6-1 15,1 3-2-15,1 2 0 0,-1 4 0 16,2-2 1-16,1 2-2 0,6-2-2 16,1-2-8-16,6-1-12 0,5-3 39 15,2-2-168-15,4-1-129 0,3-4-332 0</inkml:trace>
  <inkml:trace contextRef="#ctx0" brushRef="#br0" timeOffset="-67295.03">20146 4398 469 0,'-9'-5'114'0,"-3"2"3"0,-4 1-26 0,-4 5-75 15,-3-1-3-15,0 3 0 0,-2 1 0 16,2 3-2-16,1 2-2 0,4 1-2 15,2 0-4-15,5-1-1 0,2 1-1 16,7-1-1-16,4 0 1 0,4-2-1 16,1-4 2-16,6 1 0 0,5-3 1 15,2-2-1-15,2 0 1 0,-1-4-1 16,4-3 2-16,-1 1-1 0,-3-4 0 16,-1-1 1-16,-1-3 0 0,-4-4 1 0,-2-3 1 15,-2-4 0-15,-3-6 1 0,-1-3 2 16,-3-2 0-16,-2-3 1 0,0-4 1 15,0 0 0-15,-4 0 1 0,0 7 0 16,-1 3 3-16,0 5 2 0,-2 7 1 16,2 7-1-16,-1 5-4 0,0 8-1 15,0 1-2-15,0 9-2 0,-2 4 0 16,-1 7-1-16,2 8-1 0,0 7 2 16,1 4 0-16,3 6 0 0,1-1-3 15,2 5-3-15,3-2-7 0,1-4-13 0,3-5-14 16,1-2-2-16,2-4-6 0,8-2-98 15,2-8-29-15,3-4-101 0,4-3-202 16</inkml:trace>
  <inkml:trace contextRef="#ctx0" brushRef="#br0" timeOffset="-66900.86">20665 4325 476 0,'-13'-1'120'0,"-6"2"7"0,-4 6 1 15,-3 4-112-15,-2 3-2 0,-1 3 0 16,3 0-1-16,3 0 0 0,3 0-6 16,6-2-5-16,3-3-2 0,5 1 0 15,5-4 0-15,6 1 0 0,2 0 2 0,4-3 0 16,4 0 0-16,0-2 3 0,4-5 0 16,1-1 1-16,3-3 0 0,2-3-1 15,-1-3 1-15,-1-7 0 0,0 0 2 16,-3-3 4-16,-1-7 3 0,-2-6 1 15,-1-3 3-15,-1-4-1 0,0-4 4 16,-1-6-3-16,-2 2-1 0,-2 2-3 16,-3 3 2-16,-3 3 0 0,-5 6 4 0,-3 6-2 15,-1 13-2-15,-5 2-3 0,-2 8-1 16,-2 9-2-16,-2 4-5 0,2 7-3 16,-3 4-1-16,0 8-1 0,2 7 1 15,2 6-1-15,2 1 0 0,4 3 1 16,2-1-3-16,7 3-6 0,3-6-4 15,6-3-7-15,7-4-15 0,7-6-16 16,7 0-124-16,8-4-9 0,2-4-110 16,3 1-226-16</inkml:trace>
  <inkml:trace contextRef="#ctx0" brushRef="#br0" timeOffset="-66241.58">21561 4517 325 0,'0'-1'100'0,"-1"0"4"0,-1 1-49 15,-1-2-2-15,0 1 2 0,-1-2-8 16,1 5-16-16,1-2-7 0,3-2 0 16,3 1-1-16,4 0-4 0,7-1-3 15,5 0-3-15,4-1-2 0,12-1-2 16,8 1 2-16,8 0 4 0,5 1 2 16,6 2 3-16,8 0 3 0,10 1 4 15,4 2 1-15,3 3-3 0,2 2-5 16,5 0-2-16,1-3-4 0,-2 4-2 0,-1 0-7 15,-6 2-3-15,-5-2-1 0,-7-1 0 16,-9 1 0-16,-10 0-1 0,-12-4-1 16,-12 0 0-16,-8-5-7 0,-10-3-20 15,-6-2-8-15,-6-3-44 0,-5 0-84 16,-3-2-118-16,-5 1-267 0</inkml:trace>
  <inkml:trace contextRef="#ctx0" brushRef="#br0" timeOffset="-64995.09">23562 4410 277 0,'-8'7'80'0,"3"1"10"16,2 1-15-16,0 1-34 0,4 2 3 15,2 0 2-15,-1 0 1 0,2 0-15 16,1 0-11-16,-1-2-9 0,-1-3-4 15,1-1-3-15,-1-2-2 0,-1 0 0 16,-1-3 1-16,0 0 4 0,0-1 5 16,0-1 0-16,-2-1 2 0,1-3 0 15,-2-1 0-15,2-1-1 0,-3-4-4 0,1-1-4 16,-1-1 2-16,3-2 0 0,0 0-1 16,2-1 2-16,-1-2 1 0,3 2 2 15,-1 3 0-15,2-2 0 0,-1 5-2 16,0 1 0-16,2 2-1 0,0 4-3 15,1-1-2-15,1 0-1 0,0 4-2 16,3 0-1-16,0-1-2 0,3 3-2 16,-1-3-4-16,2 5-6 0,-1-1-5 0,1-1-6 15,-2 2-9-15,0 1-8 0,-1-2-5 16,-1 1 1-16,-1 2 6 0,-2-2 5 16,0 1 5-16,0-2 9 0,-3 1 10 15,2 1 8-15,-3-2 5 0,0-2 3 16,0 1 3-16,0-1 5 0,2 2 3 15,-2-3 4-15,2 0 5 0,1 0 2 16,0 1 0-16,1-1-4 0,0-1-2 0,2-1-3 16,1 2-4-16,1-2-4 15,-1 0-3-15,1-1-1 0,-1-2 2 0,-2 3 2 16,-3-1 3-16,-1 1 5 0,-3 0 1 16,-1 0 1-16,-2 1-2 0,0 1-2 15,-3-1-4-15,-2 0-3 0,-4 1-6 16,-1 2-2-16,-1 4 0 0,-2-1-1 15,0 6 0-15,1 1 1 0,2 3-1 16,3-1 0-16,5 1 0 0,4-1 0 0,4 2 1 16,7-3 0-16,4 0 0 0,1-1 0 15,3-1 1-15,5-2 0 0,1-4 0 16,4 0 0-16,-2-2-1 0,2-3 1 16,2-1 0-16,-2-2 0 0,-1-1 0 15,-5 0 0-15,-5-2 1 0,-4 0 2 16,-5 1 1-16,-4-1 2 0,-3-1-1 15,-3-3 0-15,-4 3 0 0,0-2-1 0,-2 1-2 16,-1 3-1-16,-2 1-1 0,-1 5-1 16,0 1 0-16,0 5 0 0,1 3-1 15,1 3 1-15,0 5 0 0,3 4-1 16,-1 3 1-16,2 6 0 0,0 3 0 16,0 2 0-16,0 2 0 0,-2 4-2 15,-2 0 0-15,-2-3 0 0,-3-4-1 0,-1-1 1 16,-3-3-1-16,-3-5-1 15,3-5 1-15,-1-4 1 0,1-4-3 0,0-3-1 16,0-3 0-16,2-4 0 0,2-3 1 16,0-4-1-16,3-5-1 0,4-3 0 15,6-4-4-15,6-6-2 0,7-4-2 16,2-3 0-16,7-2 0 0,2 0 2 16,4 3 2-16,4 2 4 0,-2 1 2 15,5 1 0-15,3 6 0 0,6 0-1 16,-2 2 1-16,7-1 0 0,-1 1 2 0,-2 0-2 15,-3 0 3-15,-4 3-1 0,-6-1 1 16,-6 0 0-16,-8 0 0 0,-5 4-1 16,-5 1 2-16,-6 1 0 0,-6 0 1 15,-7 4 1-15,-3 2-1 0,-3 1 1 16,-4 1 1-16,-3 1 0 0,1 1-1 16,2 4 0-16,3-1 0 0,1 2 0 0,3 2-1 15,9 2 1-15,4 3 0 0,4 3 0 16,4 3 0-16,4 3 0 0,2 0 1 15,-1 0-2-15,-2-1 1 0,-1 0-2 16,-3-3 1-16,-5-1-1 0,-4-4 0 16,-5-2-2-16,-5-3-2 0,-7-4 7 15,-6-1-28-15,-5-6-114 0,-3-4-115 16,-7-4-297-16</inkml:trace>
  <inkml:trace contextRef="#ctx0" brushRef="#br0" timeOffset="-64626.65">23508 4133 375 0,'-15'9'105'16,"1"1"14"-16,3 3-42 0,1 1-25 0,2 3 2 16,3-4 0-16,-2 6 5 0,2 2-25 15,-3 2-13-15,0 1-8 0,2 3-6 16,0 3-1-16,2 2-1 0,5 0 0 15,4 0-2-15,5-1-3 0,3 0-1 16,8-2-2-16,8 3-6 0,4 1-4 16,5-1-6-16,5-1-16 0,9-1-31 15,7-1-74-15,4-2-97 0,-1-3-229 0</inkml:trace>
  <inkml:trace contextRef="#ctx0" brushRef="#br0" timeOffset="-64324.77">24817 4395 570 0,'19'-2'121'16,"-4"1"3"-16,0 0-85 0,-1 2-20 15,1 1 4-15,3 4 6 0,-1 3 3 16,-4 3 3-16,1 3-1 0,-1 7-5 0,-2 2-4 16,-4 7-4-16,-1 8-6 0,-4 5-2 15,-3 5-2-15,1 6-2 0,-3 1-3 16,-5 4-2-16,-7-1-1 0,-9-7-1 16,-10-1 0-16,-8-2-4 0,-12-2-17 15,-8-4-15-15,-8-6-132 0,-7-9-136 16,-6-3-341-16</inkml:trace>
  <inkml:trace contextRef="#ctx0" brushRef="#br0" timeOffset="-62788.7">20232 5577 423 0,'2'-4'120'0,"-1"1"10"0,0 0 0 16,-1-1-82-16,-2 0-7 0,-2 1 1 15,0-3-5-15,-3 2-7 0,1 1-9 16,-4-1-7-16,-1 2-4 0,-1 1-2 0,-1 0-1 16,-2 0-1-16,0 0-2 0,-2 2-1 15,0-1-1-15,1 2-1 0,2-1 0 16,1 3-2-16,1 3 0 0,4-1-1 16,2 1 0-16,4 2 0 0,3 1 1 15,2 3 0-15,3 0 0 0,3 4 1 16,3 3 0-16,3-1 1 0,3 2 0 0,0 0 0 15,3 1 0-15,-2 1 0 0,-1-2 0 16,-1-1-1-16,-4 0 1 0,-4 0-1 16,-5-2 0-16,-6 0 0 0,-4-2 1 15,-5-2 0-15,-7-2 0 0,-8 2 1 16,-4-3 0-16,-4-3-1 0,-3-2 1 16,-1-3-3-16,4-3-5 0,3 0-8 15,2-2-8-15,7-2-7 0,4-3-1 0,6 0-38 16,3-2 16-16,5-1-97 0,9-3-93 15,5-6-229-15</inkml:trace>
  <inkml:trace contextRef="#ctx0" brushRef="#br0" timeOffset="-62361.25">20360 5609 559 0,'15'4'129'0,"-4"0"2"0,-3-1-84 16,-3 3-24-16,-2 1 1 0,-1 7 4 15,0 0-1-15,-2 1-6 0,0 3-4 16,-2 3-1-16,1-1-4 0,2 0-6 16,3-1-3-16,0-1-1 0,4-1 1 15,3-2 0-15,3-2 1 0,1-4 1 16,5-1 2-16,0-3 0 0,0-5 2 16,-2-4 1-16,1-4 2 0,-4-5 2 15,0 3 0-15,-5-4 1 0,-1-3-2 0,-2 1-2 16,-3 4-1-16,-1 2-3 0,-2 5-2 15,-2-2-3-15,1 6-2 0,-1 1 0 16,1 7-1-16,-1 0 0 0,2 1-1 16,2 2 0-16,4 2 0 0,1-1 0 15,2-1 0-15,2-1 0 0,5 0 0 16,4-4 1-16,1 0 1 0,2-3 1 16,1-2 1-16,4-1 2 0,0-3 2 15,-1-4 4-15,-5-1 3 0,0-2 2 0,-6-4 3 16,1 0 0-16,-6-3-2 0,-5 0-2 15,-2-7-4-15,-4 1-3 0,-4-2-5 16,-4-2-4-16,-3-2-5 0,-2 2-3 16,-2 1-8-16,-1 6-12 0,-2 2-19 15,2 2 154-15,1 4-290 0,-1 1-157 16,-1 4-435-16</inkml:trace>
  <inkml:trace contextRef="#ctx0" brushRef="#br0" timeOffset="-60294.02">24246 5498 339 0,'0'4'93'15,"0"-2"10"-15,0-2-52 0,0 2-3 16,0-2 4-16,0 0 3 0,0 0-8 15,0-1-11-15,0 1-7 0,0-1-5 16,0 1-4-16,0 1-4 0,0 0-4 0,0-1-3 16,-2 0-2-16,2 0-3 0,-1 1-1 15,0 1 0-15,-2-2-1 0,-2 0 0 16,-1 1 0-16,-3 0 1 0,-1 0-1 16,-2-1-1-16,-1 4 1 0,-2 0-1 15,-2 1-1-15,0 2 1 0,-2 1-1 16,-2 3 1-16,-2 5-1 0,0-1 1 0,-2 5 1 15,2 4 0-15,1 0 2 0,-1 2 3 16,5 3 3-16,1 0 0 0,6 5 0 16,5-1 0-16,4-1 6 0,5 2 1 15,6-2-4-15,4-3 0 0,5-3-1 16,8 0 0-16,2-2 0 0,4-4-6 16,2-3-2-16,3 1-1 0,1-2 0 15,-1-7-2-15,-5-6-9 0,-1-2-12 0,-2-3 7 16,-6-6-150-16,-5-7-133 0,-1 0-340 15</inkml:trace>
  <inkml:trace contextRef="#ctx0" brushRef="#br0" timeOffset="-59744.51">24649 5778 315 0,'1'2'108'0,"0"-2"7"16,-2-2-11-16,1 0-47 0,-1-1-7 15,0-2 0-15,0-1-9 0,-2-1-19 16,1-3-8-16,0 1-3 0,-2 1-1 16,-1-3-2-16,0 2-2 0,-2 0-2 15,-2 3-2-15,-2 2 0 0,-3 3-1 16,-2 3-1-16,-2 3 0 0,0 3-1 16,-1 2-1-16,3 3 1 0,2 2-2 0,2 1 1 15,5 2-3-15,3 0 0 0,3 0 1 16,2 0-1-16,3-3 1 0,0-1 1 15,4-2 1-15,2-3 3 0,1-1 1 16,2-3 2-16,0-2 0 0,1 0 1 16,0-6 0-16,1 0 0 0,-2-2 0 15,-2-4 0-15,-1-3 0 0,-2-1-1 16,0-4 1-16,-1 3-1 0,-3-1 2 0,0 1-1 16,0 2-1-16,-1 4 0 0,0 2-2 15,0 4-1-15,2 2-1 0,-1 3-2 16,2 4 0-16,1 2 1 0,1 3-1 15,1 1 1-15,2 0 1 0,-1 1 1 16,-1-1 0-16,1-1-1 0,0-1 1 16,-2-3-4-16,1 0-7 0,-2-3 14 15,0-2-140-15,2-1-116 0,-2-4-305 0</inkml:trace>
  <inkml:trace contextRef="#ctx0" brushRef="#br0" timeOffset="-59428.83">24758 5371 460 0,'13'1'120'0,"2"1"6"0,2 3-63 15,2 3-10-15,2 0-3 0,3 6-2 16,0 1-5-16,-1 4-4 0,-1 4-4 0,3 3-5 16,-1 7-2-16,2 5-4 0,0 4-3 15,-1 3-7-15,2 4-2 0,2 3-4 16,-2 0-1-16,-4-1-3 0,-5-3-2 16,-5 0-1-16,-8-2-1 0,-7 0 0 15,-8-4-6-15,-8-3-7 0,-9-2-17 16,-7-4-12-16,-4-2-128 0,-9-6 1 15,-10-4-108-15,-3-5-204 0</inkml:trace>
  <inkml:trace contextRef="#ctx0" brushRef="#br0" timeOffset="-38732.39">22352 2907 482 0,'-1'3'115'16,"2"-3"1"-16,-1-1-76 0,2 1-15 15,-4-2-4-15,-1-2-5 0,3 1-5 16,-3 1-3-16,-2-1-1 0,1-1 0 16,0 1-2-16,-1 0-1 0,4 2 1 0,-2-3 0 15,3 0-1-15,4 0 0 0,3 0-1 16,1 0 1-16,4 1 0 0,2-3-1 15,3 2-1-15,4-1 1 0,-2 2 1 16,5-1 1-16,4 0 3 0,1 2 0 16,4-1 1-16,2 1 1 0,4 1 0 15,5-3-1-15,3 3-2 0,5-1-2 16,-1 2-1-16,2-1-1 0,-1 1-2 0,1 0 0 16,-3 1 0-16,-3-2 0 0,-4 0-1 15,0 1 1-15,-3 0-1 0,-1-1 0 16,-5 1 1-16,-4 2-1 0,-2 0-1 15,-5 1 1-15,-3 0 0 0,-4 1 0 16,-3-1-1-16,-1-1-1 0,-3 1 0 16,-4-2 0-16,1 1-2 0,-3-1-2 15,-3-1 1-15,0 0-1 0,-1 0 1 0,-2 0-1 16,-3-1 1-16,-1 1 2 16,-4-1 1-16,-1 0 1 0,-5 0 0 15,-5-2 1-15,-3 2 1 0,-1-1-1 0,-4 0 0 16,-3 1 0-16,-3 0 1 0,-2 0-1 15,-4 0 0-15,1 0 0 0,-2 1 0 16,-3-2-1-16,-5 1 1 0,0 1-2 16,-1 1-1-16,4 2 0 0,0 0 0 0,-1 2-2 15,3 1-1-15,5 2 0 0,5 0-1 16,4 1 1-16,7-1 1 0,4-1-1 16,5-1 2-16,6-1 0 0,3 1 1 15,4-3 0-15,2 1 0 0,0 0-1 16,1-2 1-16,1-1 0 0,2 2 2 15,2-3 0-15,2 0 2 0,2 0 1 16,4 0 1-16,4 0 0 0,2 0 0 0,6-2 0 16,1-1 0-16,6 0-1 15,4-3-1-15,5 0 1 0,5-1-2 0,7 0 1 16,1 2-1-16,3 1 0 0,1 1 0 16,1 1 1-16,1 2-1 0,-1 0 0 15,-1 0 0-15,5 1 0 0,-5 0 0 16,-2 0 0-16,-4-1 0 0,-3 2 0 15,-7-4 1-15,-7 4-1 0,-5-1 0 16,-6 0 0-16,-4-3 0 0,-5 4 0 0,-5-1-2 16,-5 1 1-16,-2 0 1 0,-7-1 0 15,-3 3 1-15,-4 1 1 0,-6-1 1 16,-4 1 1-16,-3-1 1 0,-2 2-2 16,-5-3 1-16,-4 0-1 0,-4-1-1 15,-5-2 0-15,-1 2 0 0,-3-4-1 16,-5 4-1-16,0-1-1 0,-2 0-1 0,3 0-1 15,1 0-3-15,-3 0-2 0,-2 1-2 16,3-2-3-16,0 0 0 0,4 1-2 16,-2 0-2-16,5-1-5 0,1 0-4 15,6 0 0-15,3 1 0 0,3-1 1 16,3-1 2-16,3-1 4 0,4 2 9 16,4-1 8-16,6 0 6 0,3 0 6 15,3 0 5-15,1 0 2 0,6 0 3 16,7-2-1-16,4-1-2 0,2 1-1 0,7-4-3 15,6 0-5-15,6 1-2 0,3-1-2 16,3 1 2-16,5-1-1 0,6 2 1 16,6 0 0-16,3 2 0 0,1 0-1 15,2 1 0-15,2 1-1 0,-1 1-3 16,-1 1 0-16,-3 0 0 0,-2 2-1 16,1 0 1-16,-2 1-1 0,-5 1 0 15,-6-3 1-15,-6 3-1 0,-9-1 0 16,-4-2 0-16,-10 2 0 0,-6-2-2 0,-5-2 1 15,-5 0 1-15,-7-1 1 0,-6 0 1 16,-8-1-1-16,-9 2 2 0,-10-2 0 16,-6 2 1-16,-6 1-2 0,-4 0-1 15,-4 2 0-15,-1 0 0 0,0-2 0 16,1 2 0-16,-4 1-1 0,1-3 0 16,2 4 0-16,3-3-3 0,-3 2 0 15,2 0-2-15,8 0-1 0,5 0-2 0,3 1-4 16,4-5-7-16,2 1-3 0,7 0-5 15,7-2 0-15,0 0 0 0,4 0 3 16,5 0 4-16,5 0 12 0,4 0 9 16,3 1 5-16,8-1 5 0,5-1-1 15,5-2 5-15,9-2 3 0,5 0-2 16,4-3 1-16,8 1 1 0,3-1 2 16,3-1 2-16,4 0-3 0,3-1-1 0,5 0-3 15,5 3-3-15,-1-1-1 0,2 1-1 16,0 2-3-16,-2 1-1 0,-3 1-1 15,-4 2 1-15,-4-1-1 0,-5 2-1 16,-4-1-1-16,-6 0-1 0,-8 1 0 16,-7-1-2-16,-5 2-6 0,-9 1-1 15,-8 0 0-15,-9 1 0 0,-11 0 0 0,-4 1 0 16,-9 3 2-16,-6 2 4 16,-9-2 2-16,-4 3-1 0,-1-2 0 0,-1-1-1 15,-5 1-1-15,-2-3-1 0,1-3-4 16,3 4-1-16,3-4-2 0,-1 0 1 15,5 1-3-15,3-2-10 0,7 1-19 16,4 0-12-16,3-2-14 0,4 0-1 16,4 0-1-16,6 0-4 0,6 2-7 15,3-1 15-15,7-1 25 0,7 1 23 0,8-2 17 16,4 0 10-16,7-2 15 0,7 1 31 16,10-2 21-16,1 1-1 0,6 0-4 15,7-1-11-15,10 0-6 0,-2 1-7 16,3 1-13-16,0 3-12 0,3 0-8 15,0 0-4-15,-4 0-1 0,-6 0-2 16,1-1-2-16,-2 1-1 0,-5-3 0 16,-8 2-3-16,-6 0 0 0,-7 2-2 15,-5 0 1-15,-9-1-1 0,-8 1-3 0,-2 0-3 16,-6 1 1-16,-6 1 1 0,-2-1 0 16,-7 1 1-16,-7 0 0 0,-8 0 4 15,-10 1 3-15,-6-3 0 0,-7 1-2 16,-5-1 2-16,-6-1-2 0,2 1 1 15,0-1-1-15,4-1-1 0,3 2 0 16,3-2 1-16,3 2-2 0,9-1 1 16,5 0-1-16,8 2-1 0,7-1-4 15,6 2-11-15,9-2-9 0,7-1-25 0,6-1-69 16,6-2-87-16,5-2-202 0</inkml:trace>
  <inkml:trace contextRef="#ctx0" brushRef="#br0" timeOffset="-35549.57">5936 9709 648 0,'-2'10'160'0,"0"-5"2"0,2-5-72 15,-2-1-51-15,-2-1-7 0,-1 0-11 16,-5-5-8-16,-3 1-3 0,-7-2-1 15,-6 0-4-15,-6-1-5 0,-6-1-4 16,-6-2-7-16,-6 2-5 0,-5 0-2 0,-3 1-2 16,-5 3 0-16,-3-1 0 0,-3 0 3 15,-1-1 4-15,0-2 6 0,-1-2 3 16,0-1 3-16,1-2 5 0,2-2 8 16,0-4 5-16,3 5 6 0,3-2 5 15,1-1 5-15,6-2 3 0,3-4-4 16,4 2-4-16,4-2-3 0,1-3-5 15,4-3-4-15,2-1-5 0,-1-1-4 16,3-1-1-16,2-1-2 0,3 1-2 16,2-2-1-16,4 2-3 0,6 1-2 15,2 0-1-15,6-3-2 0,5-1-1 0,6-2 0 16,7-3-1-16,5-2 3 0,7-2 0 16,4-2 3-16,6-2 2 0,5-2 0 15,4 3 1-15,0 3 1 0,4-2 3 16,2 2 0-16,3 0-1 0,0 1 2 15,2 3 1-15,0 3-1 0,2-1 0 16,0 3-2-16,1-1 1 0,-2 1 0 0,-3 6-3 16,0 2 0-16,-2 2 0 0,0 4 0 15,-4 2-2-15,1 5 1 0,0 2-1 16,3 3 1-16,1-2-1 0,3 0 1 16,1-1 0-16,2-1 0 0,4-1 1 15,4-2-1-15,3-1 0 0,3-3 0 16,3-1 0-16,6-1 0 0,2 2 0 15,5-3 0-15,2 0 0 0,2-1 0 0,4 0 0 16,1 0 0-16,2 2 0 16,2 2 0-16,1-1 0 0,1 5 0 0,2 1-1 15,0 4 0-15,2 3 0 0,0 0 0 16,-2 1-1-16,0 1 1 0,0 4-1 16,-3 2 1-16,0 1-1 0,0 0 1 15,-1 2 1-15,-1 2 0 0,3 3 0 16,0-2 0-16,2-2 0 0,-3 3 0 15,0 1 0-15,1 1 0 0,1 1 0 0,-3 5 1 16,-1-3-2-16,-1 4 1 0,1 3 0 16,-1 3-1-16,-2 3 1 0,-2 0-1 15,-3 0 1-15,-1 3-1 0,-2 3 1 16,0-1-1-16,-4 2 1 0,-1-1 0 16,-2 2-1-16,-1 1 1 0,-3-3 0 15,0 3 0-15,-3 0 0 0,-3 3 0 0,-3-2 0 16,-3 4 0-16,-2 1 0 0,-5 4-1 15,-5 2 1-15,-4 0 0 0,-3 1 1 16,-4 4-1-16,-2-3 0 0,-5 4-1 16,-3 0 2-16,-4 0-1 0,-3 1 0 15,-4 0 0-15,0-2 0 0,-4 3 0 16,-2-5 0-16,-1 0-1 0,-2-3 1 16,-1-3 0-16,-5 1-2 0,-5-4 1 15,-6 0 0-15,-5-2-1 0,-9-2 1 0,-9-1-1 16,-5-1 1-16,-8-1 0 0,-6-1 0 15,-9-4 1-15,-4-1 0 0,-6 0 1 16,-5 1 0-16,-4-4 0 0,-4 1 0 16,-6-4 0-16,-2 1 0 0,-3-1-1 15,-5-1 1-15,0 2 0 0,-5-3 0 16,-4 1 0-16,1 0-1 0,-2 0 0 0,0 5 1 16,-1 0-2-16,1-3-1 15,3 2-2-15,1 1-5 0,1 2-11 0,0 2-19 16,1-4 101-16,3 4-249 0,-9 0-156 15,-3-1-423-15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>
            <a:extLst>
              <a:ext uri="{FF2B5EF4-FFF2-40B4-BE49-F238E27FC236}">
                <a16:creationId xmlns:a16="http://schemas.microsoft.com/office/drawing/2014/main" id="{2753875A-5763-478F-8540-43C76821DA8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5" name="Rectangle 3">
            <a:extLst>
              <a:ext uri="{FF2B5EF4-FFF2-40B4-BE49-F238E27FC236}">
                <a16:creationId xmlns:a16="http://schemas.microsoft.com/office/drawing/2014/main" id="{4A01DEA3-1F05-4239-912E-738167E156E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2CCE6825-9CBA-4A1A-B1E8-E401FDC8E65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3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20197" name="Rectangle 5">
            <a:extLst>
              <a:ext uri="{FF2B5EF4-FFF2-40B4-BE49-F238E27FC236}">
                <a16:creationId xmlns:a16="http://schemas.microsoft.com/office/drawing/2014/main" id="{BA7629C3-3AD9-4361-9F59-5D2915E515E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464050"/>
            <a:ext cx="5019675" cy="422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20198" name="Rectangle 6">
            <a:extLst>
              <a:ext uri="{FF2B5EF4-FFF2-40B4-BE49-F238E27FC236}">
                <a16:creationId xmlns:a16="http://schemas.microsoft.com/office/drawing/2014/main" id="{87E539A4-D598-436D-9266-8A00F20C65F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9" name="Rectangle 7">
            <a:extLst>
              <a:ext uri="{FF2B5EF4-FFF2-40B4-BE49-F238E27FC236}">
                <a16:creationId xmlns:a16="http://schemas.microsoft.com/office/drawing/2014/main" id="{06871185-BF4B-4C5D-A30E-EF4E83B040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B8B179C-C9B4-4F57-AD9B-3649B2415A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660EB67-8C88-45FC-B616-0335A6BE48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3C32752-DDEC-468A-B979-0F37A635AB07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3C4A9451-0B53-43AA-98AD-6F3D20DE2D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D879C836-A08E-4D54-BD06-5F430CF74C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411897C8-AF61-4F2C-8EC7-E867649B2C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EC00237-0354-4513-936E-4C47449447F6}" type="slidenum">
              <a:rPr lang="en-US" altLang="en-US" sz="1200" smtClean="0"/>
              <a:pPr/>
              <a:t>10</a:t>
            </a:fld>
            <a:endParaRPr lang="en-US" altLang="en-US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8390A1F2-9AF4-4BE3-8783-667CB290DA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47A956D0-66C6-4A7D-8BA4-77A171C52C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E1BEE93A-A263-4DF8-83B7-7BB657B488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ECC4D2F-520E-4549-B627-1B6C57B3BC07}" type="slidenum">
              <a:rPr lang="en-US" altLang="en-US" sz="1200" smtClean="0"/>
              <a:pPr/>
              <a:t>11</a:t>
            </a:fld>
            <a:endParaRPr lang="en-US" altLang="en-US" sz="1200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F9E38D5B-080A-42F8-8298-CF624E0174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DAE4E28A-C079-416F-AE0E-E8BBD8A309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94133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F1679ABB-489E-432C-984D-474CDE66B4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325E11F-7021-4E6E-A301-257E1995BB29}" type="slidenum">
              <a:rPr lang="en-US" altLang="en-US" sz="1200" smtClean="0"/>
              <a:pPr/>
              <a:t>12</a:t>
            </a:fld>
            <a:endParaRPr lang="en-US" altLang="en-US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630484EE-D9C2-473D-B5C0-B256AEE9D6D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F11A3B77-DBB9-42F8-89BF-FF88913412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F1679ABB-489E-432C-984D-474CDE66B4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325E11F-7021-4E6E-A301-257E1995BB29}" type="slidenum">
              <a:rPr lang="en-US" altLang="en-US" sz="1200" smtClean="0"/>
              <a:pPr/>
              <a:t>13</a:t>
            </a:fld>
            <a:endParaRPr lang="en-US" altLang="en-US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630484EE-D9C2-473D-B5C0-B256AEE9D6D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F11A3B77-DBB9-42F8-89BF-FF88913412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19818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4C1F191B-A7F6-45E1-A816-14BF1BF661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514E94A-D3DD-4A1D-B7A1-AC8C4DC7D973}" type="slidenum">
              <a:rPr lang="en-US" altLang="en-US" sz="1200" smtClean="0"/>
              <a:pPr/>
              <a:t>14</a:t>
            </a:fld>
            <a:endParaRPr lang="en-US" altLang="en-US" sz="12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B6BF6B30-F865-4C7F-99C5-3403C98F0EC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28E4F93B-C0FF-4124-B0D5-79AACF60BD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CF1F38E2-34D0-478A-A1FE-0934D600B6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CAA1A21-98F3-45D7-9FB9-DFB3325AEAD7}" type="slidenum">
              <a:rPr lang="en-US" altLang="en-US" sz="1200" smtClean="0"/>
              <a:pPr/>
              <a:t>15</a:t>
            </a:fld>
            <a:endParaRPr lang="en-US" altLang="en-US" sz="12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E58F2FC9-7B86-41B0-A69C-C9EA994794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8EAB255F-B9A5-4641-8A41-590991D249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2D23DECE-D567-44ED-9108-69957F582E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EA09BF1-93DE-4158-B460-EC6249798DC0}" type="slidenum">
              <a:rPr lang="en-US" altLang="en-US" sz="1200" smtClean="0"/>
              <a:pPr/>
              <a:t>16</a:t>
            </a:fld>
            <a:endParaRPr lang="en-US" altLang="en-US" sz="1200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9D547E7D-7873-4379-8C0F-1C66DCCBC4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8F53C381-FB00-4C34-89EF-F1541C70D8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E1BEE93A-A263-4DF8-83B7-7BB657B488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ECC4D2F-520E-4549-B627-1B6C57B3BC07}" type="slidenum">
              <a:rPr lang="en-US" altLang="en-US" sz="1200" smtClean="0"/>
              <a:pPr/>
              <a:t>17</a:t>
            </a:fld>
            <a:endParaRPr lang="en-US" altLang="en-US" sz="1200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F9E38D5B-080A-42F8-8298-CF624E0174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DAE4E28A-C079-416F-AE0E-E8BBD8A309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9721CE36-DC27-431C-8779-63D47C4661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4364148-EB5A-40D9-8D4E-B9D8B3C22367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5085E6A5-A17F-4A0D-A0C9-13A9826ECC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09F16A57-A748-4AFB-9C09-BF76F3EAB7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899441D4-D8DC-4D4D-95B2-D14D41C7C0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961CF35-5EBB-4E11-B2BD-A1ADA5C4EC4A}" type="slidenum">
              <a:rPr lang="en-US" altLang="en-US" sz="1200" smtClean="0"/>
              <a:pPr/>
              <a:t>3</a:t>
            </a:fld>
            <a:endParaRPr lang="en-US" altLang="en-US" sz="1200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90B7A378-8A96-4C3B-A58A-B62DC77C060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1B303490-72A8-4446-954A-11CB24321A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3FD17BAF-5C24-4BA2-8939-5C4ECC093E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33C96EA-7E1A-43A1-8DC3-FCC2687C9CE3}" type="slidenum">
              <a:rPr lang="en-US" altLang="en-US" sz="1200" smtClean="0"/>
              <a:pPr/>
              <a:t>4</a:t>
            </a:fld>
            <a:endParaRPr lang="en-US" altLang="en-US" sz="12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AE10DF9E-0A22-4E59-8106-CC436939E2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6996CFEC-4935-4A5D-941F-50E73C097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9D3D855A-20C9-4849-868E-47EF8E0456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7C02533-0933-4AE4-A196-45B98BAB566C}" type="slidenum">
              <a:rPr lang="en-US" altLang="en-US" sz="1200" smtClean="0"/>
              <a:pPr/>
              <a:t>5</a:t>
            </a:fld>
            <a:endParaRPr lang="en-US" altLang="en-US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B69BD674-3EF6-4235-8084-8A61365D71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A2C899C-A9CA-41DF-8573-D5CE2E7448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5CB64B79-8EF8-409E-909E-A3FC7DD0E9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2171D31-4E88-4692-A44E-0E115E5B73E5}" type="slidenum">
              <a:rPr lang="en-US" altLang="en-US" sz="1200" smtClean="0"/>
              <a:pPr/>
              <a:t>6</a:t>
            </a:fld>
            <a:endParaRPr lang="en-US" altLang="en-US" sz="12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D2D9764B-41FE-44D8-8839-B91B5C2A41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95711E67-A1AE-4F39-AA9C-4C7781F5EB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FF8DDA68-B900-43DB-806D-DECE08ADEC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4E3D48F-22D1-49EF-BA36-90D85E7D07BD}" type="slidenum">
              <a:rPr lang="en-US" altLang="en-US" sz="1200" smtClean="0"/>
              <a:pPr/>
              <a:t>7</a:t>
            </a:fld>
            <a:endParaRPr lang="en-US" altLang="en-US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F2A54A25-7520-47E6-9A1E-274ED41BC4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E5962B7C-BA8B-430D-82CC-7C301FD29E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FF8DDA68-B900-43DB-806D-DECE08ADEC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4E3D48F-22D1-49EF-BA36-90D85E7D07BD}" type="slidenum">
              <a:rPr lang="en-US" altLang="en-US" sz="1200" smtClean="0"/>
              <a:pPr/>
              <a:t>8</a:t>
            </a:fld>
            <a:endParaRPr lang="en-US" altLang="en-US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F2A54A25-7520-47E6-9A1E-274ED41BC4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E5962B7C-BA8B-430D-82CC-7C301FD29E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04645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2CD14881-BA5D-4D43-B382-628BC3AE03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380FF28-1500-4BB8-8740-C9D863F41347}" type="slidenum">
              <a:rPr lang="en-US" altLang="en-US" sz="1200" smtClean="0"/>
              <a:pPr/>
              <a:t>9</a:t>
            </a:fld>
            <a:endParaRPr lang="en-US" altLang="en-US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46B662F8-A54D-4487-96D4-81D57027E9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BB53A810-C727-4AF8-9EC9-C6B32437AA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E9026C-05BA-4021-A888-51BB94D1A0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7838E24-C0BB-4EC8-97B7-94D22F6D7D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BDB51DF-32CA-44CA-957A-850414453F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A7C14-F66E-483E-B539-F9E89CA80C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6084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FCF1016-4DB7-455D-B955-836A2D8817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9A2BA54-8EE4-4B46-816D-844D9F8ACD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55245BD-4267-4B36-A222-57A0CB922A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2E85F-D430-48E5-8FB0-9674194EF8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1651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4C1943E-2898-4D75-8B27-ACF22F4941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E6A468-2C8F-4C63-9328-F66DC41BBE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BA3414E-F8BC-43C0-A555-390F10E995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8D88D-7471-4EC9-A405-75D08CCDEE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2309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5397BE3-F74F-49C9-92BB-8357DBF52D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0B26C52-F8E8-4DD9-91E0-2D625EAD0E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5417924-5BA8-4939-8C0F-46A88B2CF1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82EBD3-4775-44EB-9862-AC3229DA9D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203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3F85178-8D12-4775-86EF-572051AD17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D39D59C-6C0B-4128-9546-BFCF1D88CE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3B6C1A2-1F93-4F57-A047-4E47D8686D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ED509-A04B-4B47-BC48-549855CD07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836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F505C8-D2B9-43D3-9453-A6A72AE3E2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9F185A3-AE20-4CC3-B1EC-1AE38FB0DB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EAF08A7-1734-45C9-959E-DC17E7F665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E0093A-F30E-48D2-A8D6-4AE0604D97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4263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F09E904-9018-4A48-B9D8-5353408926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60CD235-3663-4829-99CE-B2B6222309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EC167F8-9755-4DD2-9741-294A322C48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11ECDE-71A3-4072-8C18-9C47DFAB92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2580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8BD8636-308F-4E21-B767-7DDA3AF615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C1D13B7-EBD5-4922-BD5B-2E936AD0DC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580192C-D1FE-4210-A722-4AD5852D17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766FE-1E61-4702-949A-C0B1379EC7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7364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ECC4C03-66C9-4ABF-841C-1158778E29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DFA73C5-FAD7-48C0-BEBE-CBB54A0BDC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678EEFA-3BAC-49E5-9F8F-DA8DCD0337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139807-19A3-4236-A040-A3C1981F73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8714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584A98-D03B-4204-B3E7-55899CC8A6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D211DEB-DA00-46E3-B9B3-DF276C3388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6118AB9-35D4-4C40-B7F8-8F05A40665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5C1ABB-F6A4-4BED-B415-6D165E6AC7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861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0D5F30-B6BC-402E-93F4-CA91D2881E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4308BCC-0EA0-4760-AD8C-D7400C6376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8B6F3B-F555-4A40-BBCE-A50BDB5E1E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B977F-7AA8-4541-8BA3-8D848B937C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8186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77E7E69-F0FA-488B-98FF-FD8FD67750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1709FE7-78AC-4D77-B2FB-35A4CF6CB4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4D3CFC7-DA51-46AF-BFF2-BC06958505F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7A67EC7-12BC-4441-806B-EA8C87C1CBE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8F0C4C3-C410-4340-80BC-3E9811B0195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D4669F37-8FDB-48F2-9271-5F00837C63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ustomXml" Target="../ink/ink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ustomXml" Target="../ink/ink1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ustomXml" Target="../ink/ink1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ustomXml" Target="../ink/ink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DDA29FE5-620F-4C2C-BDDD-84EF7C9B406E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0DA76FDB-DCD6-45FB-AFB4-FD322C775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744EE1-5F1C-4EDE-8543-63A9E3EE8483}" type="slidenum">
              <a:rPr lang="en-US" altLang="en-US"/>
              <a:pPr>
                <a:defRPr/>
              </a:pPr>
              <a:t>1</a:t>
            </a:fld>
            <a:endParaRPr lang="en-US" altLang="en-US"/>
          </a:p>
        </p:txBody>
      </p:sp>
      <p:sp>
        <p:nvSpPr>
          <p:cNvPr id="4099" name="Text Box 2">
            <a:extLst>
              <a:ext uri="{FF2B5EF4-FFF2-40B4-BE49-F238E27FC236}">
                <a16:creationId xmlns:a16="http://schemas.microsoft.com/office/drawing/2014/main" id="{3CD46024-13A8-4A76-AC97-453B83ED4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531652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Lecture 4: MIPS Instruction Set</a:t>
            </a:r>
          </a:p>
        </p:txBody>
      </p:sp>
      <p:sp>
        <p:nvSpPr>
          <p:cNvPr id="4100" name="Line 3">
            <a:extLst>
              <a:ext uri="{FF2B5EF4-FFF2-40B4-BE49-F238E27FC236}">
                <a16:creationId xmlns:a16="http://schemas.microsoft.com/office/drawing/2014/main" id="{A1F4056B-BBA8-488E-9273-A6A25B19754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Text Box 4">
            <a:extLst>
              <a:ext uri="{FF2B5EF4-FFF2-40B4-BE49-F238E27FC236}">
                <a16:creationId xmlns:a16="http://schemas.microsoft.com/office/drawing/2014/main" id="{ADEDD3EE-59C2-4762-8866-4CFA64BC2A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4135812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Today’s topics: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MIPS instructions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Code examples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HW 1 due today/tomorrow!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9A35E8FC-EE9D-4BC5-9546-D616F90782FA}"/>
                  </a:ext>
                </a:extLst>
              </p14:cNvPr>
              <p14:cNvContentPartPr/>
              <p14:nvPr/>
            </p14:nvContentPartPr>
            <p14:xfrm>
              <a:off x="1111320" y="1361160"/>
              <a:ext cx="6968880" cy="339768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9A35E8FC-EE9D-4BC5-9546-D616F90782F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01960" y="1351800"/>
                <a:ext cx="6987600" cy="34164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D549BE7-4C56-41DD-9AC7-A27FB6024C1A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Slide Number Placeholder 3">
            <a:extLst>
              <a:ext uri="{FF2B5EF4-FFF2-40B4-BE49-F238E27FC236}">
                <a16:creationId xmlns:a16="http://schemas.microsoft.com/office/drawing/2014/main" id="{4FEF012C-89CB-4401-8802-C7C793398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DCFFBA-1B3D-46FB-98FC-BC36A1DE9FE0}" type="slidenum">
              <a:rPr lang="en-US" altLang="en-US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24579" name="Text Box 2">
            <a:extLst>
              <a:ext uri="{FF2B5EF4-FFF2-40B4-BE49-F238E27FC236}">
                <a16:creationId xmlns:a16="http://schemas.microsoft.com/office/drawing/2014/main" id="{15DB3E09-9E93-4591-B9DA-2BE0B7C51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03942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Memory Address</a:t>
            </a:r>
          </a:p>
        </p:txBody>
      </p:sp>
      <p:sp>
        <p:nvSpPr>
          <p:cNvPr id="24580" name="Line 3">
            <a:extLst>
              <a:ext uri="{FF2B5EF4-FFF2-40B4-BE49-F238E27FC236}">
                <a16:creationId xmlns:a16="http://schemas.microsoft.com/office/drawing/2014/main" id="{07EF4838-D2D9-4F5F-A41F-E63BDB0684D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" name="Text Box 4">
            <a:extLst>
              <a:ext uri="{FF2B5EF4-FFF2-40B4-BE49-F238E27FC236}">
                <a16:creationId xmlns:a16="http://schemas.microsoft.com/office/drawing/2014/main" id="{2CCC507D-FCEF-40A0-A3BB-0EA7E28F5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803355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The compiler organizes data in memory… it knows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location of every variable (saved in a table)… it can fill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in the appropriate mem-address for load-store instructions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int  a, b, c, d[10]</a:t>
            </a:r>
          </a:p>
        </p:txBody>
      </p:sp>
      <p:sp>
        <p:nvSpPr>
          <p:cNvPr id="24582" name="Rectangle 5">
            <a:extLst>
              <a:ext uri="{FF2B5EF4-FFF2-40B4-BE49-F238E27FC236}">
                <a16:creationId xmlns:a16="http://schemas.microsoft.com/office/drawing/2014/main" id="{A285F9B0-E015-4473-9BA8-F7A08E27A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583" name="Rectangle 6">
            <a:extLst>
              <a:ext uri="{FF2B5EF4-FFF2-40B4-BE49-F238E27FC236}">
                <a16:creationId xmlns:a16="http://schemas.microsoft.com/office/drawing/2014/main" id="{431A089B-418A-4366-B552-21B31CF38C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584" name="Rectangle 7">
            <a:extLst>
              <a:ext uri="{FF2B5EF4-FFF2-40B4-BE49-F238E27FC236}">
                <a16:creationId xmlns:a16="http://schemas.microsoft.com/office/drawing/2014/main" id="{3B020452-85EE-42E7-A77D-D3ED708F0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585" name="Rectangle 8">
            <a:extLst>
              <a:ext uri="{FF2B5EF4-FFF2-40B4-BE49-F238E27FC236}">
                <a16:creationId xmlns:a16="http://schemas.microsoft.com/office/drawing/2014/main" id="{8F2FBE0D-EC35-4924-BDE6-D06FD37AD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586" name="Rectangle 9">
            <a:extLst>
              <a:ext uri="{FF2B5EF4-FFF2-40B4-BE49-F238E27FC236}">
                <a16:creationId xmlns:a16="http://schemas.microsoft.com/office/drawing/2014/main" id="{3E26F245-E966-4338-B006-C9E2B8ACAC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587" name="Rectangle 10">
            <a:extLst>
              <a:ext uri="{FF2B5EF4-FFF2-40B4-BE49-F238E27FC236}">
                <a16:creationId xmlns:a16="http://schemas.microsoft.com/office/drawing/2014/main" id="{4EA29B5F-256B-4E38-B320-51E5C0D0C8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588" name="Rectangle 11">
            <a:extLst>
              <a:ext uri="{FF2B5EF4-FFF2-40B4-BE49-F238E27FC236}">
                <a16:creationId xmlns:a16="http://schemas.microsoft.com/office/drawing/2014/main" id="{33044398-C9A7-4494-9294-79FFC18E4C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589" name="Rectangle 12">
            <a:extLst>
              <a:ext uri="{FF2B5EF4-FFF2-40B4-BE49-F238E27FC236}">
                <a16:creationId xmlns:a16="http://schemas.microsoft.com/office/drawing/2014/main" id="{D3491933-28F3-4F1F-A97A-329AC06F1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590" name="Rectangle 13">
            <a:extLst>
              <a:ext uri="{FF2B5EF4-FFF2-40B4-BE49-F238E27FC236}">
                <a16:creationId xmlns:a16="http://schemas.microsoft.com/office/drawing/2014/main" id="{9F97A109-F02D-4F80-BD94-0F24E9354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591" name="Rectangle 14">
            <a:extLst>
              <a:ext uri="{FF2B5EF4-FFF2-40B4-BE49-F238E27FC236}">
                <a16:creationId xmlns:a16="http://schemas.microsoft.com/office/drawing/2014/main" id="{9DF70B83-0C2A-4C0B-B0A2-3BACE61B0E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592" name="Rectangle 15">
            <a:extLst>
              <a:ext uri="{FF2B5EF4-FFF2-40B4-BE49-F238E27FC236}">
                <a16:creationId xmlns:a16="http://schemas.microsoft.com/office/drawing/2014/main" id="{98B84146-58E2-48F0-BABA-740AC65E98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593" name="Rectangle 16">
            <a:extLst>
              <a:ext uri="{FF2B5EF4-FFF2-40B4-BE49-F238E27FC236}">
                <a16:creationId xmlns:a16="http://schemas.microsoft.com/office/drawing/2014/main" id="{05797B96-FBFF-42B2-9483-B4993EF95A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594" name="Rectangle 17">
            <a:extLst>
              <a:ext uri="{FF2B5EF4-FFF2-40B4-BE49-F238E27FC236}">
                <a16:creationId xmlns:a16="http://schemas.microsoft.com/office/drawing/2014/main" id="{E987D00C-882F-4EE5-8667-DA10A4E9EC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595" name="Rectangle 18">
            <a:extLst>
              <a:ext uri="{FF2B5EF4-FFF2-40B4-BE49-F238E27FC236}">
                <a16:creationId xmlns:a16="http://schemas.microsoft.com/office/drawing/2014/main" id="{04E3DB17-34C5-4BCD-BD31-477B7458E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596" name="Rectangle 19">
            <a:extLst>
              <a:ext uri="{FF2B5EF4-FFF2-40B4-BE49-F238E27FC236}">
                <a16:creationId xmlns:a16="http://schemas.microsoft.com/office/drawing/2014/main" id="{459A1DEB-538D-4A4F-A942-E1969C377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597" name="Rectangle 20">
            <a:extLst>
              <a:ext uri="{FF2B5EF4-FFF2-40B4-BE49-F238E27FC236}">
                <a16:creationId xmlns:a16="http://schemas.microsoft.com/office/drawing/2014/main" id="{6F26CB64-8569-489F-B24B-147014154D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598" name="Rectangle 21">
            <a:extLst>
              <a:ext uri="{FF2B5EF4-FFF2-40B4-BE49-F238E27FC236}">
                <a16:creationId xmlns:a16="http://schemas.microsoft.com/office/drawing/2014/main" id="{BCB04E9B-9EED-44FC-BDB8-D1A956DF0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599" name="Rectangle 22">
            <a:extLst>
              <a:ext uri="{FF2B5EF4-FFF2-40B4-BE49-F238E27FC236}">
                <a16:creationId xmlns:a16="http://schemas.microsoft.com/office/drawing/2014/main" id="{CB45DDC1-0FBD-4E14-B46D-655DE4995B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00" name="Rectangle 23">
            <a:extLst>
              <a:ext uri="{FF2B5EF4-FFF2-40B4-BE49-F238E27FC236}">
                <a16:creationId xmlns:a16="http://schemas.microsoft.com/office/drawing/2014/main" id="{471B6A92-9448-49BE-B063-4BA310E421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01" name="Rectangle 24">
            <a:extLst>
              <a:ext uri="{FF2B5EF4-FFF2-40B4-BE49-F238E27FC236}">
                <a16:creationId xmlns:a16="http://schemas.microsoft.com/office/drawing/2014/main" id="{9895D613-B15F-4573-8939-268EFD1D61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02" name="Rectangle 25">
            <a:extLst>
              <a:ext uri="{FF2B5EF4-FFF2-40B4-BE49-F238E27FC236}">
                <a16:creationId xmlns:a16="http://schemas.microsoft.com/office/drawing/2014/main" id="{B0360580-E4E7-4B44-B93E-52854BC53B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03" name="Rectangle 26">
            <a:extLst>
              <a:ext uri="{FF2B5EF4-FFF2-40B4-BE49-F238E27FC236}">
                <a16:creationId xmlns:a16="http://schemas.microsoft.com/office/drawing/2014/main" id="{666426DE-0D2B-4C81-8623-6089FC41B8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04" name="Rectangle 27">
            <a:extLst>
              <a:ext uri="{FF2B5EF4-FFF2-40B4-BE49-F238E27FC236}">
                <a16:creationId xmlns:a16="http://schemas.microsoft.com/office/drawing/2014/main" id="{6DCAF7B5-9F73-4FD5-BAD5-1EC1F5677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05" name="Rectangle 28">
            <a:extLst>
              <a:ext uri="{FF2B5EF4-FFF2-40B4-BE49-F238E27FC236}">
                <a16:creationId xmlns:a16="http://schemas.microsoft.com/office/drawing/2014/main" id="{198651AB-6965-45DC-AB24-77548DE3F3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06" name="Rectangle 29">
            <a:extLst>
              <a:ext uri="{FF2B5EF4-FFF2-40B4-BE49-F238E27FC236}">
                <a16:creationId xmlns:a16="http://schemas.microsoft.com/office/drawing/2014/main" id="{981B4BE0-D559-4834-8D70-70288BA859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07" name="Rectangle 30">
            <a:extLst>
              <a:ext uri="{FF2B5EF4-FFF2-40B4-BE49-F238E27FC236}">
                <a16:creationId xmlns:a16="http://schemas.microsoft.com/office/drawing/2014/main" id="{95D5E3AE-6718-4B54-8DE3-9BC5F72061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08" name="Rectangle 31">
            <a:extLst>
              <a:ext uri="{FF2B5EF4-FFF2-40B4-BE49-F238E27FC236}">
                <a16:creationId xmlns:a16="http://schemas.microsoft.com/office/drawing/2014/main" id="{ECEEDD0C-877F-498A-AC9F-B2EE447FA8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09" name="Rectangle 32">
            <a:extLst>
              <a:ext uri="{FF2B5EF4-FFF2-40B4-BE49-F238E27FC236}">
                <a16:creationId xmlns:a16="http://schemas.microsoft.com/office/drawing/2014/main" id="{1E14B5B3-AFDB-437A-9593-955F13E6AB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10" name="Rectangle 33">
            <a:extLst>
              <a:ext uri="{FF2B5EF4-FFF2-40B4-BE49-F238E27FC236}">
                <a16:creationId xmlns:a16="http://schemas.microsoft.com/office/drawing/2014/main" id="{04FB279A-42D1-4D13-AC82-4A56C2F79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11" name="Rectangle 34">
            <a:extLst>
              <a:ext uri="{FF2B5EF4-FFF2-40B4-BE49-F238E27FC236}">
                <a16:creationId xmlns:a16="http://schemas.microsoft.com/office/drawing/2014/main" id="{DB4028AB-00BE-4C70-970C-C782EE4E18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12" name="Rectangle 35">
            <a:extLst>
              <a:ext uri="{FF2B5EF4-FFF2-40B4-BE49-F238E27FC236}">
                <a16:creationId xmlns:a16="http://schemas.microsoft.com/office/drawing/2014/main" id="{88B52FB3-43E5-4163-995C-CA6A4E9D5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13" name="Rectangle 36">
            <a:extLst>
              <a:ext uri="{FF2B5EF4-FFF2-40B4-BE49-F238E27FC236}">
                <a16:creationId xmlns:a16="http://schemas.microsoft.com/office/drawing/2014/main" id="{08254AA9-D51A-4028-B5F4-F729E3E427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14" name="Rectangle 37">
            <a:extLst>
              <a:ext uri="{FF2B5EF4-FFF2-40B4-BE49-F238E27FC236}">
                <a16:creationId xmlns:a16="http://schemas.microsoft.com/office/drawing/2014/main" id="{14C0BBE0-B8E4-426A-B8F0-E3C3220ADC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15" name="Rectangle 38">
            <a:extLst>
              <a:ext uri="{FF2B5EF4-FFF2-40B4-BE49-F238E27FC236}">
                <a16:creationId xmlns:a16="http://schemas.microsoft.com/office/drawing/2014/main" id="{B8EE4293-BCBC-46B9-8C47-5DA0D4B9F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16" name="Rectangle 39">
            <a:extLst>
              <a:ext uri="{FF2B5EF4-FFF2-40B4-BE49-F238E27FC236}">
                <a16:creationId xmlns:a16="http://schemas.microsoft.com/office/drawing/2014/main" id="{F0DA6C49-7604-4A85-A9EF-B9EF1525D2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17" name="Rectangle 40">
            <a:extLst>
              <a:ext uri="{FF2B5EF4-FFF2-40B4-BE49-F238E27FC236}">
                <a16:creationId xmlns:a16="http://schemas.microsoft.com/office/drawing/2014/main" id="{85411FCD-CAF8-4B3F-A135-BEB73638A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18" name="Rectangle 41">
            <a:extLst>
              <a:ext uri="{FF2B5EF4-FFF2-40B4-BE49-F238E27FC236}">
                <a16:creationId xmlns:a16="http://schemas.microsoft.com/office/drawing/2014/main" id="{B15A4BFA-B96D-4D19-AB52-FA7351A44E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19" name="Rectangle 42">
            <a:extLst>
              <a:ext uri="{FF2B5EF4-FFF2-40B4-BE49-F238E27FC236}">
                <a16:creationId xmlns:a16="http://schemas.microsoft.com/office/drawing/2014/main" id="{DF0BB5C8-6C15-4799-B16C-0E96C17B53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20" name="Rectangle 43">
            <a:extLst>
              <a:ext uri="{FF2B5EF4-FFF2-40B4-BE49-F238E27FC236}">
                <a16:creationId xmlns:a16="http://schemas.microsoft.com/office/drawing/2014/main" id="{B883D1BA-A587-455B-B058-2BC1C9C6D4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21" name="Rectangle 44">
            <a:extLst>
              <a:ext uri="{FF2B5EF4-FFF2-40B4-BE49-F238E27FC236}">
                <a16:creationId xmlns:a16="http://schemas.microsoft.com/office/drawing/2014/main" id="{75789DF9-FDF3-427A-860E-C1B097703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22" name="Rectangle 45">
            <a:extLst>
              <a:ext uri="{FF2B5EF4-FFF2-40B4-BE49-F238E27FC236}">
                <a16:creationId xmlns:a16="http://schemas.microsoft.com/office/drawing/2014/main" id="{06EA68C8-F085-420B-B4A6-D6257465B7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23" name="Rectangle 46">
            <a:extLst>
              <a:ext uri="{FF2B5EF4-FFF2-40B4-BE49-F238E27FC236}">
                <a16:creationId xmlns:a16="http://schemas.microsoft.com/office/drawing/2014/main" id="{4BEBA9E3-EE82-4392-86AA-8180CDD96A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24" name="Rectangle 47">
            <a:extLst>
              <a:ext uri="{FF2B5EF4-FFF2-40B4-BE49-F238E27FC236}">
                <a16:creationId xmlns:a16="http://schemas.microsoft.com/office/drawing/2014/main" id="{CEA7E6EA-D152-452D-891A-FC97F8857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25" name="Rectangle 48">
            <a:extLst>
              <a:ext uri="{FF2B5EF4-FFF2-40B4-BE49-F238E27FC236}">
                <a16:creationId xmlns:a16="http://schemas.microsoft.com/office/drawing/2014/main" id="{05DEF0C3-EDAB-4BA6-AF77-11D466FD8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26" name="Rectangle 49">
            <a:extLst>
              <a:ext uri="{FF2B5EF4-FFF2-40B4-BE49-F238E27FC236}">
                <a16:creationId xmlns:a16="http://schemas.microsoft.com/office/drawing/2014/main" id="{816E827F-26FD-481F-A0CB-ADCE558473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27" name="Rectangle 50">
            <a:extLst>
              <a:ext uri="{FF2B5EF4-FFF2-40B4-BE49-F238E27FC236}">
                <a16:creationId xmlns:a16="http://schemas.microsoft.com/office/drawing/2014/main" id="{F1E09025-DB6D-4AA9-A69C-9ED4896F1B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28" name="Rectangle 51">
            <a:extLst>
              <a:ext uri="{FF2B5EF4-FFF2-40B4-BE49-F238E27FC236}">
                <a16:creationId xmlns:a16="http://schemas.microsoft.com/office/drawing/2014/main" id="{DAD5CF9A-9146-4058-87AA-C381C8C55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29" name="Rectangle 52">
            <a:extLst>
              <a:ext uri="{FF2B5EF4-FFF2-40B4-BE49-F238E27FC236}">
                <a16:creationId xmlns:a16="http://schemas.microsoft.com/office/drawing/2014/main" id="{CF1816C7-4960-42C3-AADC-BD015EAA70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30" name="Rectangle 53">
            <a:extLst>
              <a:ext uri="{FF2B5EF4-FFF2-40B4-BE49-F238E27FC236}">
                <a16:creationId xmlns:a16="http://schemas.microsoft.com/office/drawing/2014/main" id="{01957B68-2CAC-401A-9874-B16125E047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31" name="Rectangle 54">
            <a:extLst>
              <a:ext uri="{FF2B5EF4-FFF2-40B4-BE49-F238E27FC236}">
                <a16:creationId xmlns:a16="http://schemas.microsoft.com/office/drawing/2014/main" id="{60AFD95D-983B-4FD4-B368-261F2E711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32" name="Rectangle 55">
            <a:extLst>
              <a:ext uri="{FF2B5EF4-FFF2-40B4-BE49-F238E27FC236}">
                <a16:creationId xmlns:a16="http://schemas.microsoft.com/office/drawing/2014/main" id="{518EB8CB-6ED5-4137-BCD9-D8365D925D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33" name="Rectangle 56">
            <a:extLst>
              <a:ext uri="{FF2B5EF4-FFF2-40B4-BE49-F238E27FC236}">
                <a16:creationId xmlns:a16="http://schemas.microsoft.com/office/drawing/2014/main" id="{139EC6FC-365D-4124-926F-D016511250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34" name="Rectangle 57">
            <a:extLst>
              <a:ext uri="{FF2B5EF4-FFF2-40B4-BE49-F238E27FC236}">
                <a16:creationId xmlns:a16="http://schemas.microsoft.com/office/drawing/2014/main" id="{8775C302-28DA-4C80-A004-82BFE25233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35" name="Rectangle 58">
            <a:extLst>
              <a:ext uri="{FF2B5EF4-FFF2-40B4-BE49-F238E27FC236}">
                <a16:creationId xmlns:a16="http://schemas.microsoft.com/office/drawing/2014/main" id="{6278C8A0-00C9-4E13-8AA8-70F695879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36" name="Rectangle 59">
            <a:extLst>
              <a:ext uri="{FF2B5EF4-FFF2-40B4-BE49-F238E27FC236}">
                <a16:creationId xmlns:a16="http://schemas.microsoft.com/office/drawing/2014/main" id="{F76E78F8-BAF0-45A1-9BC8-C0EDBB372F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37" name="Rectangle 60">
            <a:extLst>
              <a:ext uri="{FF2B5EF4-FFF2-40B4-BE49-F238E27FC236}">
                <a16:creationId xmlns:a16="http://schemas.microsoft.com/office/drawing/2014/main" id="{EF08AE6E-156B-4827-A48A-06C2566A18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38" name="Rectangle 61">
            <a:extLst>
              <a:ext uri="{FF2B5EF4-FFF2-40B4-BE49-F238E27FC236}">
                <a16:creationId xmlns:a16="http://schemas.microsoft.com/office/drawing/2014/main" id="{F672D0DF-588A-4325-AA10-C6BC5CC2DE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39" name="Rectangle 62">
            <a:extLst>
              <a:ext uri="{FF2B5EF4-FFF2-40B4-BE49-F238E27FC236}">
                <a16:creationId xmlns:a16="http://schemas.microsoft.com/office/drawing/2014/main" id="{8358C4C2-65D6-4FAB-8BCB-AAE14259C0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40" name="Rectangle 63">
            <a:extLst>
              <a:ext uri="{FF2B5EF4-FFF2-40B4-BE49-F238E27FC236}">
                <a16:creationId xmlns:a16="http://schemas.microsoft.com/office/drawing/2014/main" id="{3B30EB10-7833-4444-B88F-E4C34393C6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41" name="Rectangle 64">
            <a:extLst>
              <a:ext uri="{FF2B5EF4-FFF2-40B4-BE49-F238E27FC236}">
                <a16:creationId xmlns:a16="http://schemas.microsoft.com/office/drawing/2014/main" id="{E1CDBA7F-C79C-4EA6-AFC1-04976214A0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42" name="Rectangle 65">
            <a:extLst>
              <a:ext uri="{FF2B5EF4-FFF2-40B4-BE49-F238E27FC236}">
                <a16:creationId xmlns:a16="http://schemas.microsoft.com/office/drawing/2014/main" id="{FBC19C54-0634-4B47-BE49-FB27158A9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43" name="Rectangle 66">
            <a:extLst>
              <a:ext uri="{FF2B5EF4-FFF2-40B4-BE49-F238E27FC236}">
                <a16:creationId xmlns:a16="http://schemas.microsoft.com/office/drawing/2014/main" id="{1B5E888C-BF32-4783-A1FC-BF223C5A5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44" name="Rectangle 67">
            <a:extLst>
              <a:ext uri="{FF2B5EF4-FFF2-40B4-BE49-F238E27FC236}">
                <a16:creationId xmlns:a16="http://schemas.microsoft.com/office/drawing/2014/main" id="{4563F251-031B-4220-A04E-5A54915F88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45" name="Rectangle 68">
            <a:extLst>
              <a:ext uri="{FF2B5EF4-FFF2-40B4-BE49-F238E27FC236}">
                <a16:creationId xmlns:a16="http://schemas.microsoft.com/office/drawing/2014/main" id="{89436237-4E88-4FA0-B815-EFEEB0C17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46" name="Rectangle 69">
            <a:extLst>
              <a:ext uri="{FF2B5EF4-FFF2-40B4-BE49-F238E27FC236}">
                <a16:creationId xmlns:a16="http://schemas.microsoft.com/office/drawing/2014/main" id="{2ED27860-F4AC-4158-B45D-CB08214CEE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47" name="Rectangle 70">
            <a:extLst>
              <a:ext uri="{FF2B5EF4-FFF2-40B4-BE49-F238E27FC236}">
                <a16:creationId xmlns:a16="http://schemas.microsoft.com/office/drawing/2014/main" id="{08037D10-BDDE-443A-A11B-1C5FBE0C5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48" name="Rectangle 71">
            <a:extLst>
              <a:ext uri="{FF2B5EF4-FFF2-40B4-BE49-F238E27FC236}">
                <a16:creationId xmlns:a16="http://schemas.microsoft.com/office/drawing/2014/main" id="{708F47F8-B398-4E67-9B1E-4883603280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49" name="Rectangle 72">
            <a:extLst>
              <a:ext uri="{FF2B5EF4-FFF2-40B4-BE49-F238E27FC236}">
                <a16:creationId xmlns:a16="http://schemas.microsoft.com/office/drawing/2014/main" id="{8E2A219C-5E8F-486E-8D41-CE7371F6BD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50" name="Rectangle 73">
            <a:extLst>
              <a:ext uri="{FF2B5EF4-FFF2-40B4-BE49-F238E27FC236}">
                <a16:creationId xmlns:a16="http://schemas.microsoft.com/office/drawing/2014/main" id="{C275C644-6098-4D6D-8061-C70DC880D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51" name="Rectangle 74">
            <a:extLst>
              <a:ext uri="{FF2B5EF4-FFF2-40B4-BE49-F238E27FC236}">
                <a16:creationId xmlns:a16="http://schemas.microsoft.com/office/drawing/2014/main" id="{EFFB060C-9DCE-41BF-915F-1B001EED3A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52" name="Rectangle 75">
            <a:extLst>
              <a:ext uri="{FF2B5EF4-FFF2-40B4-BE49-F238E27FC236}">
                <a16:creationId xmlns:a16="http://schemas.microsoft.com/office/drawing/2014/main" id="{16F72138-8B34-49A9-8473-3407D116C5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53" name="Rectangle 76">
            <a:extLst>
              <a:ext uri="{FF2B5EF4-FFF2-40B4-BE49-F238E27FC236}">
                <a16:creationId xmlns:a16="http://schemas.microsoft.com/office/drawing/2014/main" id="{C937A9BC-3E10-40BD-882E-8CD7CFF590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54" name="Rectangle 77">
            <a:extLst>
              <a:ext uri="{FF2B5EF4-FFF2-40B4-BE49-F238E27FC236}">
                <a16:creationId xmlns:a16="http://schemas.microsoft.com/office/drawing/2014/main" id="{72408B4F-623C-431D-ACA3-E67A6CA2BF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55" name="Rectangle 78">
            <a:extLst>
              <a:ext uri="{FF2B5EF4-FFF2-40B4-BE49-F238E27FC236}">
                <a16:creationId xmlns:a16="http://schemas.microsoft.com/office/drawing/2014/main" id="{EAA652D2-F46E-422C-ABEA-5C5D1C03C8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56" name="Rectangle 79">
            <a:extLst>
              <a:ext uri="{FF2B5EF4-FFF2-40B4-BE49-F238E27FC236}">
                <a16:creationId xmlns:a16="http://schemas.microsoft.com/office/drawing/2014/main" id="{A65A67F6-06AF-4A45-A3E3-4AD2C1CA34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57" name="Rectangle 80">
            <a:extLst>
              <a:ext uri="{FF2B5EF4-FFF2-40B4-BE49-F238E27FC236}">
                <a16:creationId xmlns:a16="http://schemas.microsoft.com/office/drawing/2014/main" id="{09F4AAF6-050C-473B-AEDA-4BAC78D4E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58" name="Rectangle 81">
            <a:extLst>
              <a:ext uri="{FF2B5EF4-FFF2-40B4-BE49-F238E27FC236}">
                <a16:creationId xmlns:a16="http://schemas.microsoft.com/office/drawing/2014/main" id="{680AD3EB-6561-4637-9D0C-7E221C4AD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59" name="Rectangle 82">
            <a:extLst>
              <a:ext uri="{FF2B5EF4-FFF2-40B4-BE49-F238E27FC236}">
                <a16:creationId xmlns:a16="http://schemas.microsoft.com/office/drawing/2014/main" id="{F7AB99AD-C1AB-456D-A65E-45557E2C99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60" name="Rectangle 83">
            <a:extLst>
              <a:ext uri="{FF2B5EF4-FFF2-40B4-BE49-F238E27FC236}">
                <a16:creationId xmlns:a16="http://schemas.microsoft.com/office/drawing/2014/main" id="{9AC5B623-662A-4A45-B5B4-14A65ABB5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61" name="Rectangle 84">
            <a:extLst>
              <a:ext uri="{FF2B5EF4-FFF2-40B4-BE49-F238E27FC236}">
                <a16:creationId xmlns:a16="http://schemas.microsoft.com/office/drawing/2014/main" id="{C325AC47-2378-491B-BD19-033CE70FFF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62" name="Rectangle 85">
            <a:extLst>
              <a:ext uri="{FF2B5EF4-FFF2-40B4-BE49-F238E27FC236}">
                <a16:creationId xmlns:a16="http://schemas.microsoft.com/office/drawing/2014/main" id="{9C0CF39D-D59F-474A-8719-4A5A6176CF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63" name="Rectangle 86">
            <a:extLst>
              <a:ext uri="{FF2B5EF4-FFF2-40B4-BE49-F238E27FC236}">
                <a16:creationId xmlns:a16="http://schemas.microsoft.com/office/drawing/2014/main" id="{8A5F022D-6FA3-4BB6-8684-1532764E73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64" name="Rectangle 87">
            <a:extLst>
              <a:ext uri="{FF2B5EF4-FFF2-40B4-BE49-F238E27FC236}">
                <a16:creationId xmlns:a16="http://schemas.microsoft.com/office/drawing/2014/main" id="{0BD01BFE-7E40-4AF7-B051-835899E3F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65" name="Rectangle 88">
            <a:extLst>
              <a:ext uri="{FF2B5EF4-FFF2-40B4-BE49-F238E27FC236}">
                <a16:creationId xmlns:a16="http://schemas.microsoft.com/office/drawing/2014/main" id="{48093B81-616F-4740-BEB2-C82550B508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66" name="Rectangle 89">
            <a:extLst>
              <a:ext uri="{FF2B5EF4-FFF2-40B4-BE49-F238E27FC236}">
                <a16:creationId xmlns:a16="http://schemas.microsoft.com/office/drawing/2014/main" id="{1E3B98CC-0E79-450C-B2EC-78FFD0E0D3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86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67" name="Rectangle 90">
            <a:extLst>
              <a:ext uri="{FF2B5EF4-FFF2-40B4-BE49-F238E27FC236}">
                <a16:creationId xmlns:a16="http://schemas.microsoft.com/office/drawing/2014/main" id="{A0A928FC-BB8F-45A5-9279-08A97155C1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68" name="Rectangle 91">
            <a:extLst>
              <a:ext uri="{FF2B5EF4-FFF2-40B4-BE49-F238E27FC236}">
                <a16:creationId xmlns:a16="http://schemas.microsoft.com/office/drawing/2014/main" id="{BAFF0D66-98A2-4E6F-9F43-967F6FE92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69" name="Rectangle 92">
            <a:extLst>
              <a:ext uri="{FF2B5EF4-FFF2-40B4-BE49-F238E27FC236}">
                <a16:creationId xmlns:a16="http://schemas.microsoft.com/office/drawing/2014/main" id="{6446EDBB-1E00-4380-86B2-35CF5AF00B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72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70" name="Rectangle 93">
            <a:extLst>
              <a:ext uri="{FF2B5EF4-FFF2-40B4-BE49-F238E27FC236}">
                <a16:creationId xmlns:a16="http://schemas.microsoft.com/office/drawing/2014/main" id="{3027EE15-4C5D-46E6-8D54-39DE298B8E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34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71" name="Rectangle 94">
            <a:extLst>
              <a:ext uri="{FF2B5EF4-FFF2-40B4-BE49-F238E27FC236}">
                <a16:creationId xmlns:a16="http://schemas.microsoft.com/office/drawing/2014/main" id="{148795E8-A4DE-4286-A28B-A4865DB1E5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72" name="Rectangle 95">
            <a:extLst>
              <a:ext uri="{FF2B5EF4-FFF2-40B4-BE49-F238E27FC236}">
                <a16:creationId xmlns:a16="http://schemas.microsoft.com/office/drawing/2014/main" id="{92DC071A-C697-402D-97B4-44826463B1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73" name="Rectangle 96">
            <a:extLst>
              <a:ext uri="{FF2B5EF4-FFF2-40B4-BE49-F238E27FC236}">
                <a16:creationId xmlns:a16="http://schemas.microsoft.com/office/drawing/2014/main" id="{0931EAE5-304A-4330-9E07-1878FF16F5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74" name="Rectangle 97">
            <a:extLst>
              <a:ext uri="{FF2B5EF4-FFF2-40B4-BE49-F238E27FC236}">
                <a16:creationId xmlns:a16="http://schemas.microsoft.com/office/drawing/2014/main" id="{CEE3CC1A-8E84-4144-AE88-333F8F9D79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75" name="Rectangle 98">
            <a:extLst>
              <a:ext uri="{FF2B5EF4-FFF2-40B4-BE49-F238E27FC236}">
                <a16:creationId xmlns:a16="http://schemas.microsoft.com/office/drawing/2014/main" id="{E5D00C9F-5472-46CF-BA0A-F0A4C96E73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76" name="Rectangle 99">
            <a:extLst>
              <a:ext uri="{FF2B5EF4-FFF2-40B4-BE49-F238E27FC236}">
                <a16:creationId xmlns:a16="http://schemas.microsoft.com/office/drawing/2014/main" id="{C51F3DBC-7313-495A-90CA-040FEC579B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06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77" name="Rectangle 100">
            <a:extLst>
              <a:ext uri="{FF2B5EF4-FFF2-40B4-BE49-F238E27FC236}">
                <a16:creationId xmlns:a16="http://schemas.microsoft.com/office/drawing/2014/main" id="{4D5946A9-260B-490A-8F56-F316AF2B17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6800" y="4876800"/>
            <a:ext cx="76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24678" name="Text Box 101">
            <a:extLst>
              <a:ext uri="{FF2B5EF4-FFF2-40B4-BE49-F238E27FC236}">
                <a16:creationId xmlns:a16="http://schemas.microsoft.com/office/drawing/2014/main" id="{FE47F6CC-065C-4285-A8EF-421A2673C0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800600"/>
            <a:ext cx="1100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24679" name="Line 102">
            <a:extLst>
              <a:ext uri="{FF2B5EF4-FFF2-40B4-BE49-F238E27FC236}">
                <a16:creationId xmlns:a16="http://schemas.microsoft.com/office/drawing/2014/main" id="{6CFE024B-A43A-4A9B-898A-46B79D47304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47800" y="3733800"/>
            <a:ext cx="4572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80" name="Line 103">
            <a:extLst>
              <a:ext uri="{FF2B5EF4-FFF2-40B4-BE49-F238E27FC236}">
                <a16:creationId xmlns:a16="http://schemas.microsoft.com/office/drawing/2014/main" id="{46D91EE6-E6CF-4A2E-850E-58153C9938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2600" y="3733800"/>
            <a:ext cx="4572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81" name="Line 104">
            <a:extLst>
              <a:ext uri="{FF2B5EF4-FFF2-40B4-BE49-F238E27FC236}">
                <a16:creationId xmlns:a16="http://schemas.microsoft.com/office/drawing/2014/main" id="{58500EA2-466E-44E4-B0C8-52F555ADEAE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57400" y="3733800"/>
            <a:ext cx="5334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82" name="Line 105">
            <a:extLst>
              <a:ext uri="{FF2B5EF4-FFF2-40B4-BE49-F238E27FC236}">
                <a16:creationId xmlns:a16="http://schemas.microsoft.com/office/drawing/2014/main" id="{C215E1F0-E005-41B6-8E14-FBBFE7DB91A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3810000"/>
            <a:ext cx="533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83" name="Line 106">
            <a:extLst>
              <a:ext uri="{FF2B5EF4-FFF2-40B4-BE49-F238E27FC236}">
                <a16:creationId xmlns:a16="http://schemas.microsoft.com/office/drawing/2014/main" id="{BC09F575-32BE-4BB6-B266-47B8A728A33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7000" y="3810000"/>
            <a:ext cx="304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84" name="Line 107">
            <a:extLst>
              <a:ext uri="{FF2B5EF4-FFF2-40B4-BE49-F238E27FC236}">
                <a16:creationId xmlns:a16="http://schemas.microsoft.com/office/drawing/2014/main" id="{8B4D4198-A194-43E2-B955-644697CCB89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71800" y="38100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85" name="Line 108">
            <a:extLst>
              <a:ext uri="{FF2B5EF4-FFF2-40B4-BE49-F238E27FC236}">
                <a16:creationId xmlns:a16="http://schemas.microsoft.com/office/drawing/2014/main" id="{F4AF4D64-B782-437F-A862-23F98D3F1F15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38100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86" name="Text Box 109">
            <a:extLst>
              <a:ext uri="{FF2B5EF4-FFF2-40B4-BE49-F238E27FC236}">
                <a16:creationId xmlns:a16="http://schemas.microsoft.com/office/drawing/2014/main" id="{18D5A5FD-B865-487F-A21C-1C2C83E2F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0725" y="3776663"/>
            <a:ext cx="641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latin typeface="Arial" panose="020B0604020202020204" pitchFamily="34" charset="0"/>
              </a:rPr>
              <a:t>…</a:t>
            </a:r>
          </a:p>
        </p:txBody>
      </p:sp>
      <p:sp>
        <p:nvSpPr>
          <p:cNvPr id="24687" name="Line 110">
            <a:extLst>
              <a:ext uri="{FF2B5EF4-FFF2-40B4-BE49-F238E27FC236}">
                <a16:creationId xmlns:a16="http://schemas.microsoft.com/office/drawing/2014/main" id="{37FAD523-5936-4404-9565-5A6206A28A8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47800" y="5181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88" name="Text Box 112">
            <a:extLst>
              <a:ext uri="{FF2B5EF4-FFF2-40B4-BE49-F238E27FC236}">
                <a16:creationId xmlns:a16="http://schemas.microsoft.com/office/drawing/2014/main" id="{F17FB0A2-1815-4172-BEF2-1C7D9784C6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715000"/>
            <a:ext cx="154382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Base address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73CE2BBE-3ECD-46F6-85DE-24810F62C27A}"/>
                  </a:ext>
                </a:extLst>
              </p14:cNvPr>
              <p14:cNvContentPartPr/>
              <p14:nvPr/>
            </p14:nvContentPartPr>
            <p14:xfrm>
              <a:off x="408960" y="292320"/>
              <a:ext cx="8210520" cy="59004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73CE2BBE-3ECD-46F6-85DE-24810F62C27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99600" y="282960"/>
                <a:ext cx="8229240" cy="59191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C10CE4A-733E-4951-8483-B12F879269AA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880CB4B3-0EA8-4C56-848B-0661320BF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3B5EFF-516B-4EB8-BC02-7AA91E85BF7A}" type="slidenum">
              <a:rPr lang="en-US" altLang="en-US"/>
              <a:pPr>
                <a:defRPr/>
              </a:pPr>
              <a:t>11</a:t>
            </a:fld>
            <a:endParaRPr lang="en-US" altLang="en-US"/>
          </a:p>
        </p:txBody>
      </p:sp>
      <p:sp>
        <p:nvSpPr>
          <p:cNvPr id="38915" name="Text Box 2">
            <a:extLst>
              <a:ext uri="{FF2B5EF4-FFF2-40B4-BE49-F238E27FC236}">
                <a16:creationId xmlns:a16="http://schemas.microsoft.com/office/drawing/2014/main" id="{51EFB126-D248-427D-867D-8AEB6E71F2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82566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Memory Organization</a:t>
            </a:r>
          </a:p>
        </p:txBody>
      </p:sp>
      <p:sp>
        <p:nvSpPr>
          <p:cNvPr id="38916" name="Line 3">
            <a:extLst>
              <a:ext uri="{FF2B5EF4-FFF2-40B4-BE49-F238E27FC236}">
                <a16:creationId xmlns:a16="http://schemas.microsoft.com/office/drawing/2014/main" id="{C3BD772E-CCE0-44B7-8932-FC4704BE608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7" name="Text Box 4">
            <a:extLst>
              <a:ext uri="{FF2B5EF4-FFF2-40B4-BE49-F238E27FC236}">
                <a16:creationId xmlns:a16="http://schemas.microsoft.com/office/drawing/2014/main" id="{5015750B-CBEA-4A01-A723-CCF9B821A8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542" y="1852613"/>
            <a:ext cx="7268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$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gp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points to area in memory that saves global variables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918" name="Rectangle 5">
            <a:extLst>
              <a:ext uri="{FF2B5EF4-FFF2-40B4-BE49-F238E27FC236}">
                <a16:creationId xmlns:a16="http://schemas.microsoft.com/office/drawing/2014/main" id="{723B55D1-49B7-478F-AF70-F604FD558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276600"/>
            <a:ext cx="25908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Dynamic data (heap)</a:t>
            </a:r>
          </a:p>
        </p:txBody>
      </p:sp>
      <p:sp>
        <p:nvSpPr>
          <p:cNvPr id="38919" name="Rectangle 6">
            <a:extLst>
              <a:ext uri="{FF2B5EF4-FFF2-40B4-BE49-F238E27FC236}">
                <a16:creationId xmlns:a16="http://schemas.microsoft.com/office/drawing/2014/main" id="{A18B566F-5851-42E4-8583-A69AAD64A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4495800"/>
            <a:ext cx="25908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Static data (globals)</a:t>
            </a:r>
          </a:p>
        </p:txBody>
      </p:sp>
      <p:sp>
        <p:nvSpPr>
          <p:cNvPr id="38920" name="Rectangle 7">
            <a:extLst>
              <a:ext uri="{FF2B5EF4-FFF2-40B4-BE49-F238E27FC236}">
                <a16:creationId xmlns:a16="http://schemas.microsoft.com/office/drawing/2014/main" id="{1B68EF6C-1253-4973-8A0D-E32243158E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5029200"/>
            <a:ext cx="2590800" cy="533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Text (instructions)</a:t>
            </a:r>
          </a:p>
        </p:txBody>
      </p:sp>
      <p:sp>
        <p:nvSpPr>
          <p:cNvPr id="38921" name="Line 8">
            <a:extLst>
              <a:ext uri="{FF2B5EF4-FFF2-40B4-BE49-F238E27FC236}">
                <a16:creationId xmlns:a16="http://schemas.microsoft.com/office/drawing/2014/main" id="{BE3A6E3C-0FF8-4D3E-AE53-10E378F69E45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35814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922" name="Line 9">
            <a:extLst>
              <a:ext uri="{FF2B5EF4-FFF2-40B4-BE49-F238E27FC236}">
                <a16:creationId xmlns:a16="http://schemas.microsoft.com/office/drawing/2014/main" id="{BDB1A9D1-470F-41B1-9101-1D43B91A1E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67200" y="39624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Line 8">
            <a:extLst>
              <a:ext uri="{FF2B5EF4-FFF2-40B4-BE49-F238E27FC236}">
                <a16:creationId xmlns:a16="http://schemas.microsoft.com/office/drawing/2014/main" id="{93E48449-EAA2-491D-8A5D-CFF61008A132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50292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 Box 4">
            <a:extLst>
              <a:ext uri="{FF2B5EF4-FFF2-40B4-BE49-F238E27FC236}">
                <a16:creationId xmlns:a16="http://schemas.microsoft.com/office/drawing/2014/main" id="{F8E16F56-2943-4B76-86A5-C88C765196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7511" y="4762500"/>
            <a:ext cx="71526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$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gp</a:t>
            </a: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733ECF2E-4247-4052-9808-85F0DC753568}"/>
                  </a:ext>
                </a:extLst>
              </p14:cNvPr>
              <p14:cNvContentPartPr/>
              <p14:nvPr/>
            </p14:nvContentPartPr>
            <p14:xfrm>
              <a:off x="402120" y="452160"/>
              <a:ext cx="8508240" cy="58417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733ECF2E-4247-4052-9808-85F0DC75356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92760" y="442800"/>
                <a:ext cx="8526960" cy="5860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191393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0B96F790-A7CD-4F7D-B353-37F70E1CAEC2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CB2B5E69-A7A3-4748-B956-269684D03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8EE5BB-0A84-4BB3-81B9-1E4A7AD5B864}" type="slidenum">
              <a:rPr lang="en-US" altLang="en-US"/>
              <a:pPr>
                <a:defRPr/>
              </a:pPr>
              <a:t>12</a:t>
            </a:fld>
            <a:endParaRPr lang="en-US" altLang="en-US"/>
          </a:p>
        </p:txBody>
      </p:sp>
      <p:sp>
        <p:nvSpPr>
          <p:cNvPr id="28675" name="Text Box 2">
            <a:extLst>
              <a:ext uri="{FF2B5EF4-FFF2-40B4-BE49-F238E27FC236}">
                <a16:creationId xmlns:a16="http://schemas.microsoft.com/office/drawing/2014/main" id="{86E24DB2-4E3A-44A1-94A4-B7DB3248CF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81490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Memory Instruction Format</a:t>
            </a:r>
          </a:p>
        </p:txBody>
      </p:sp>
      <p:sp>
        <p:nvSpPr>
          <p:cNvPr id="28676" name="Line 3">
            <a:extLst>
              <a:ext uri="{FF2B5EF4-FFF2-40B4-BE49-F238E27FC236}">
                <a16:creationId xmlns:a16="http://schemas.microsoft.com/office/drawing/2014/main" id="{C710373B-53BB-443D-AE2F-AB7ADCD1D1D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5" name="Text Box 4">
            <a:extLst>
              <a:ext uri="{FF2B5EF4-FFF2-40B4-BE49-F238E27FC236}">
                <a16:creationId xmlns:a16="http://schemas.microsoft.com/office/drawing/2014/main" id="{0C07256D-9305-466B-8408-5217E1C08D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447800"/>
            <a:ext cx="8089587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The format of a load instruction: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defRPr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destination register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source address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lw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$t0,   8($t3)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sz="2400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any register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</a:t>
            </a: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constant that is added to the register in parentheses</a:t>
            </a:r>
          </a:p>
        </p:txBody>
      </p:sp>
      <p:sp>
        <p:nvSpPr>
          <p:cNvPr id="28678" name="Line 5">
            <a:extLst>
              <a:ext uri="{FF2B5EF4-FFF2-40B4-BE49-F238E27FC236}">
                <a16:creationId xmlns:a16="http://schemas.microsoft.com/office/drawing/2014/main" id="{22E926EA-E06D-4C5A-B5E6-6522A14A728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19300" y="2590801"/>
            <a:ext cx="76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9" name="Line 6">
            <a:extLst>
              <a:ext uri="{FF2B5EF4-FFF2-40B4-BE49-F238E27FC236}">
                <a16:creationId xmlns:a16="http://schemas.microsoft.com/office/drawing/2014/main" id="{577AF308-8DB5-4721-A913-12A8AF75F98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71800" y="28956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0" name="Line 7">
            <a:extLst>
              <a:ext uri="{FF2B5EF4-FFF2-40B4-BE49-F238E27FC236}">
                <a16:creationId xmlns:a16="http://schemas.microsoft.com/office/drawing/2014/main" id="{735A4C5C-7628-494A-B3E7-0193049D7CA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90700" y="36576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1" name="Line 8">
            <a:extLst>
              <a:ext uri="{FF2B5EF4-FFF2-40B4-BE49-F238E27FC236}">
                <a16:creationId xmlns:a16="http://schemas.microsoft.com/office/drawing/2014/main" id="{ACFC1C2F-C365-4C18-AA32-11CD14E445F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73045" y="3657600"/>
            <a:ext cx="1098755" cy="44471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Line 9">
            <a:extLst>
              <a:ext uri="{FF2B5EF4-FFF2-40B4-BE49-F238E27FC236}">
                <a16:creationId xmlns:a16="http://schemas.microsoft.com/office/drawing/2014/main" id="{19C3A360-D840-40B1-A152-04E76F02EC9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14600" y="3657600"/>
            <a:ext cx="304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5877CDF2-B108-44CF-843A-047C21619705}"/>
                  </a:ext>
                </a:extLst>
              </p14:cNvPr>
              <p14:cNvContentPartPr/>
              <p14:nvPr/>
            </p14:nvContentPartPr>
            <p14:xfrm>
              <a:off x="29880" y="254160"/>
              <a:ext cx="9057960" cy="614088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5877CDF2-B108-44CF-843A-047C2161970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0520" y="244800"/>
                <a:ext cx="9076680" cy="61596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2402BEE8-3F6D-4840-A479-90DE02D420C7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CB2B5E69-A7A3-4748-B956-269684D03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8EE5BB-0A84-4BB3-81B9-1E4A7AD5B864}" type="slidenum">
              <a:rPr lang="en-US" altLang="en-US"/>
              <a:pPr>
                <a:defRPr/>
              </a:pPr>
              <a:t>13</a:t>
            </a:fld>
            <a:endParaRPr lang="en-US" altLang="en-US"/>
          </a:p>
        </p:txBody>
      </p:sp>
      <p:sp>
        <p:nvSpPr>
          <p:cNvPr id="28675" name="Text Box 2">
            <a:extLst>
              <a:ext uri="{FF2B5EF4-FFF2-40B4-BE49-F238E27FC236}">
                <a16:creationId xmlns:a16="http://schemas.microsoft.com/office/drawing/2014/main" id="{86E24DB2-4E3A-44A1-94A4-B7DB3248CF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81490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Memory Instruction Format</a:t>
            </a:r>
          </a:p>
        </p:txBody>
      </p:sp>
      <p:sp>
        <p:nvSpPr>
          <p:cNvPr id="28676" name="Line 3">
            <a:extLst>
              <a:ext uri="{FF2B5EF4-FFF2-40B4-BE49-F238E27FC236}">
                <a16:creationId xmlns:a16="http://schemas.microsoft.com/office/drawing/2014/main" id="{C710373B-53BB-443D-AE2F-AB7ADCD1D1D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5" name="Text Box 4">
            <a:extLst>
              <a:ext uri="{FF2B5EF4-FFF2-40B4-BE49-F238E27FC236}">
                <a16:creationId xmlns:a16="http://schemas.microsoft.com/office/drawing/2014/main" id="{0C07256D-9305-466B-8408-5217E1C08D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447800"/>
            <a:ext cx="8089587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The format of a store instruction: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defRPr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source register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destination address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sw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$t0,   8($t3)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sz="2400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any register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  <a:defRPr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</a:t>
            </a:r>
            <a:r>
              <a:rPr lang="en-US" altLang="en-US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constant that is added to the register in parentheses</a:t>
            </a:r>
          </a:p>
        </p:txBody>
      </p:sp>
      <p:sp>
        <p:nvSpPr>
          <p:cNvPr id="28678" name="Line 5">
            <a:extLst>
              <a:ext uri="{FF2B5EF4-FFF2-40B4-BE49-F238E27FC236}">
                <a16:creationId xmlns:a16="http://schemas.microsoft.com/office/drawing/2014/main" id="{22E926EA-E06D-4C5A-B5E6-6522A14A728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19300" y="2590801"/>
            <a:ext cx="76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9" name="Line 6">
            <a:extLst>
              <a:ext uri="{FF2B5EF4-FFF2-40B4-BE49-F238E27FC236}">
                <a16:creationId xmlns:a16="http://schemas.microsoft.com/office/drawing/2014/main" id="{577AF308-8DB5-4721-A913-12A8AF75F98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71800" y="28956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0" name="Line 7">
            <a:extLst>
              <a:ext uri="{FF2B5EF4-FFF2-40B4-BE49-F238E27FC236}">
                <a16:creationId xmlns:a16="http://schemas.microsoft.com/office/drawing/2014/main" id="{735A4C5C-7628-494A-B3E7-0193049D7CA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90700" y="36576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1" name="Line 8">
            <a:extLst>
              <a:ext uri="{FF2B5EF4-FFF2-40B4-BE49-F238E27FC236}">
                <a16:creationId xmlns:a16="http://schemas.microsoft.com/office/drawing/2014/main" id="{ACFC1C2F-C365-4C18-AA32-11CD14E445F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73045" y="3657600"/>
            <a:ext cx="1098755" cy="44471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Line 9">
            <a:extLst>
              <a:ext uri="{FF2B5EF4-FFF2-40B4-BE49-F238E27FC236}">
                <a16:creationId xmlns:a16="http://schemas.microsoft.com/office/drawing/2014/main" id="{19C3A360-D840-40B1-A152-04E76F02EC9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14600" y="3657600"/>
            <a:ext cx="304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09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3BF145B8-AD01-4380-B98D-0DCE43DEC051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3209435-FBFB-46BC-8A7C-E2B7575F3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2E80A1-2434-470C-A034-6EB8820626DB}" type="slidenum">
              <a:rPr lang="en-US" altLang="en-US"/>
              <a:pPr>
                <a:defRPr/>
              </a:pPr>
              <a:t>14</a:t>
            </a:fld>
            <a:endParaRPr lang="en-US" altLang="en-US"/>
          </a:p>
        </p:txBody>
      </p:sp>
      <p:sp>
        <p:nvSpPr>
          <p:cNvPr id="32771" name="Text Box 2">
            <a:extLst>
              <a:ext uri="{FF2B5EF4-FFF2-40B4-BE49-F238E27FC236}">
                <a16:creationId xmlns:a16="http://schemas.microsoft.com/office/drawing/2014/main" id="{DB2DA947-E71B-40C8-82E3-7965D374C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958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</a:p>
        </p:txBody>
      </p:sp>
      <p:sp>
        <p:nvSpPr>
          <p:cNvPr id="32772" name="Line 3">
            <a:extLst>
              <a:ext uri="{FF2B5EF4-FFF2-40B4-BE49-F238E27FC236}">
                <a16:creationId xmlns:a16="http://schemas.microsoft.com/office/drawing/2014/main" id="{52451001-006B-4110-A199-50444261BA1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3" name="Text Box 4">
            <a:extLst>
              <a:ext uri="{FF2B5EF4-FFF2-40B4-BE49-F238E27FC236}">
                <a16:creationId xmlns:a16="http://schemas.microsoft.com/office/drawing/2014/main" id="{8325381A-33DE-4436-BB35-C6034CDAEF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447800"/>
            <a:ext cx="7681526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int a, b, c, d[10];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addi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$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gp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$zero, 1000   # assume that data is stored at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# base address 1000; placed in $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gp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# $zero is a register that always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# equals zero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lw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$s1, 0($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gp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          # brings value of a into register $s1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lw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$s2, 4($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gp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          # brings value of b into register $s2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lw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$s3, 8($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gp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          # brings value of c into register $s3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lw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$s4, 12($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gp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        # brings value of d[0] into register $s4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lw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$s5, 16($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gp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        # brings value of d[1] into register $s5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BA3E6C3B-E572-469C-9379-53D322233837}"/>
                  </a:ext>
                </a:extLst>
              </p14:cNvPr>
              <p14:cNvContentPartPr/>
              <p14:nvPr/>
            </p14:nvContentPartPr>
            <p14:xfrm>
              <a:off x="441360" y="231120"/>
              <a:ext cx="8396280" cy="45900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BA3E6C3B-E572-469C-9379-53D32223383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32000" y="221760"/>
                <a:ext cx="8415000" cy="46087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554404C-3597-4DD5-AA16-1687777512A8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78CE501E-FEAC-4802-83F9-33749F1A7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B06055-CE4B-4252-8384-B3983EF933D8}" type="slidenum">
              <a:rPr lang="en-US" altLang="en-US"/>
              <a:pPr>
                <a:defRPr/>
              </a:pPr>
              <a:t>15</a:t>
            </a:fld>
            <a:endParaRPr lang="en-US" altLang="en-US"/>
          </a:p>
        </p:txBody>
      </p:sp>
      <p:sp>
        <p:nvSpPr>
          <p:cNvPr id="34819" name="Text Box 2">
            <a:extLst>
              <a:ext uri="{FF2B5EF4-FFF2-40B4-BE49-F238E27FC236}">
                <a16:creationId xmlns:a16="http://schemas.microsoft.com/office/drawing/2014/main" id="{D6ABD684-ED8C-48B7-A13F-F0BCB35B03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958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</a:p>
        </p:txBody>
      </p:sp>
      <p:sp>
        <p:nvSpPr>
          <p:cNvPr id="34820" name="Line 3">
            <a:extLst>
              <a:ext uri="{FF2B5EF4-FFF2-40B4-BE49-F238E27FC236}">
                <a16:creationId xmlns:a16="http://schemas.microsoft.com/office/drawing/2014/main" id="{3535B286-578F-45DF-A8B7-71DF2AC470E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1" name="Text Box 4">
            <a:extLst>
              <a:ext uri="{FF2B5EF4-FFF2-40B4-BE49-F238E27FC236}">
                <a16:creationId xmlns:a16="http://schemas.microsoft.com/office/drawing/2014/main" id="{D187E1E3-B466-4337-8050-2CBA0CB36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334322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Convert to assembly: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C code:     d[3]  = d[2] + a;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88E35AE5-5362-434E-A0C5-7890275D08EF}"/>
                  </a:ext>
                </a:extLst>
              </p14:cNvPr>
              <p14:cNvContentPartPr/>
              <p14:nvPr/>
            </p14:nvContentPartPr>
            <p14:xfrm>
              <a:off x="3468240" y="354600"/>
              <a:ext cx="3955320" cy="13143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88E35AE5-5362-434E-A0C5-7890275D08E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458880" y="345240"/>
                <a:ext cx="3974040" cy="13330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0CABD2EA-BA7A-4157-89EB-114102A3CF4B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0D210A2C-2FA9-4A1C-84DB-B458D2E91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44D3A0-133A-4C7C-9994-113357EE8A71}" type="slidenum">
              <a:rPr lang="en-US" altLang="en-US"/>
              <a:pPr>
                <a:defRPr/>
              </a:pPr>
              <a:t>16</a:t>
            </a:fld>
            <a:endParaRPr lang="en-US" altLang="en-US" dirty="0"/>
          </a:p>
        </p:txBody>
      </p:sp>
      <p:sp>
        <p:nvSpPr>
          <p:cNvPr id="36867" name="Text Box 2">
            <a:extLst>
              <a:ext uri="{FF2B5EF4-FFF2-40B4-BE49-F238E27FC236}">
                <a16:creationId xmlns:a16="http://schemas.microsoft.com/office/drawing/2014/main" id="{A67A3CA9-0B22-4C85-9114-05B8CBDC88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958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</a:p>
        </p:txBody>
      </p:sp>
      <p:sp>
        <p:nvSpPr>
          <p:cNvPr id="36868" name="Line 3">
            <a:extLst>
              <a:ext uri="{FF2B5EF4-FFF2-40B4-BE49-F238E27FC236}">
                <a16:creationId xmlns:a16="http://schemas.microsoft.com/office/drawing/2014/main" id="{217C8626-74B2-48A2-962B-8CCD601C25C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9" name="Text Box 4">
            <a:extLst>
              <a:ext uri="{FF2B5EF4-FFF2-40B4-BE49-F238E27FC236}">
                <a16:creationId xmlns:a16="http://schemas.microsoft.com/office/drawing/2014/main" id="{B4FF2278-FD5A-4042-9F79-A7106DDFDF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121565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Convert to assembly: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 code:     d[3]  = d[2] + a;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Assembly (same assumptions as previous example):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lw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$s0, 0($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gp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     #  a is brought into $s0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lw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$s1, 20($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gp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   #  d[2] is brought into $s1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add   $s2, $s0, $s1  #  the sum is in $s2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sw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$s2, 24($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gp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    #  $s2 is stored into d[3]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Assembly version of the code continues to expand!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07EE2CB3-DC0C-4D80-9651-74F5873ACBD0}"/>
                  </a:ext>
                </a:extLst>
              </p14:cNvPr>
              <p14:cNvContentPartPr/>
              <p14:nvPr/>
            </p14:nvContentPartPr>
            <p14:xfrm>
              <a:off x="390600" y="227160"/>
              <a:ext cx="8263080" cy="520884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07EE2CB3-DC0C-4D80-9651-74F5873ACBD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81240" y="217800"/>
                <a:ext cx="8281800" cy="52275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B0FB5B4B-8A88-4B11-806C-157A409334FF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880CB4B3-0EA8-4C56-848B-0661320BF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3B5EFF-516B-4EB8-BC02-7AA91E85BF7A}" type="slidenum">
              <a:rPr lang="en-US" altLang="en-US"/>
              <a:pPr>
                <a:defRPr/>
              </a:pPr>
              <a:t>17</a:t>
            </a:fld>
            <a:endParaRPr lang="en-US" altLang="en-US"/>
          </a:p>
        </p:txBody>
      </p:sp>
      <p:sp>
        <p:nvSpPr>
          <p:cNvPr id="38915" name="Text Box 2">
            <a:extLst>
              <a:ext uri="{FF2B5EF4-FFF2-40B4-BE49-F238E27FC236}">
                <a16:creationId xmlns:a16="http://schemas.microsoft.com/office/drawing/2014/main" id="{51EFB126-D248-427D-867D-8AEB6E71F2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82566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Memory Organization</a:t>
            </a:r>
          </a:p>
        </p:txBody>
      </p:sp>
      <p:sp>
        <p:nvSpPr>
          <p:cNvPr id="38916" name="Line 3">
            <a:extLst>
              <a:ext uri="{FF2B5EF4-FFF2-40B4-BE49-F238E27FC236}">
                <a16:creationId xmlns:a16="http://schemas.microsoft.com/office/drawing/2014/main" id="{C3BD772E-CCE0-44B7-8932-FC4704BE608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7" name="Text Box 4">
            <a:extLst>
              <a:ext uri="{FF2B5EF4-FFF2-40B4-BE49-F238E27FC236}">
                <a16:creationId xmlns:a16="http://schemas.microsoft.com/office/drawing/2014/main" id="{5015750B-CBEA-4A01-A723-CCF9B821A8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611313"/>
            <a:ext cx="7711342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The space allocated on stack by a procedure is termed the activation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record (includes saved values and data local to the procedure) – frame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pointer points to the start of the record and stack pointer points to the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end – variable addresses are specified relative to $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fp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as $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sp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may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change during the execution of the procedure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$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gp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points to area in memory that saves global variables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Dynamically allocated storage (with malloc()) is placed on the heap</a:t>
            </a:r>
          </a:p>
        </p:txBody>
      </p:sp>
      <p:sp>
        <p:nvSpPr>
          <p:cNvPr id="38918" name="Rectangle 5">
            <a:extLst>
              <a:ext uri="{FF2B5EF4-FFF2-40B4-BE49-F238E27FC236}">
                <a16:creationId xmlns:a16="http://schemas.microsoft.com/office/drawing/2014/main" id="{723B55D1-49B7-478F-AF70-F604FD558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4114800"/>
            <a:ext cx="25908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Dynamic data (heap)</a:t>
            </a:r>
          </a:p>
        </p:txBody>
      </p:sp>
      <p:sp>
        <p:nvSpPr>
          <p:cNvPr id="38919" name="Rectangle 6">
            <a:extLst>
              <a:ext uri="{FF2B5EF4-FFF2-40B4-BE49-F238E27FC236}">
                <a16:creationId xmlns:a16="http://schemas.microsoft.com/office/drawing/2014/main" id="{A18B566F-5851-42E4-8583-A69AAD64A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5334000"/>
            <a:ext cx="25908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Static data (globals)</a:t>
            </a:r>
          </a:p>
        </p:txBody>
      </p:sp>
      <p:sp>
        <p:nvSpPr>
          <p:cNvPr id="38920" name="Rectangle 7">
            <a:extLst>
              <a:ext uri="{FF2B5EF4-FFF2-40B4-BE49-F238E27FC236}">
                <a16:creationId xmlns:a16="http://schemas.microsoft.com/office/drawing/2014/main" id="{1B68EF6C-1253-4973-8A0D-E32243158E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5867400"/>
            <a:ext cx="2590800" cy="533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Text (instructions)</a:t>
            </a:r>
          </a:p>
        </p:txBody>
      </p:sp>
      <p:sp>
        <p:nvSpPr>
          <p:cNvPr id="38921" name="Line 8">
            <a:extLst>
              <a:ext uri="{FF2B5EF4-FFF2-40B4-BE49-F238E27FC236}">
                <a16:creationId xmlns:a16="http://schemas.microsoft.com/office/drawing/2014/main" id="{BE3A6E3C-0FF8-4D3E-AE53-10E378F69E45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44196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922" name="Line 9">
            <a:extLst>
              <a:ext uri="{FF2B5EF4-FFF2-40B4-BE49-F238E27FC236}">
                <a16:creationId xmlns:a16="http://schemas.microsoft.com/office/drawing/2014/main" id="{BDB1A9D1-470F-41B1-9101-1D43B91A1E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38600" y="48006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32693D5A-48DE-4FD4-8FCF-6FE3AC856845}"/>
              </a:ext>
            </a:extLst>
          </p:cNvPr>
          <p:cNvCxnSpPr>
            <a:stCxn id="85" idx="6"/>
          </p:cNvCxnSpPr>
          <p:nvPr/>
        </p:nvCxnSpPr>
        <p:spPr>
          <a:xfrm>
            <a:off x="5839920" y="5925960"/>
            <a:ext cx="2099880" cy="370260"/>
          </a:xfrm>
          <a:prstGeom prst="line">
            <a:avLst/>
          </a:prstGeom>
          <a:solidFill>
            <a:srgbClr val="FF0000">
              <a:alpha val="5000"/>
            </a:srgbClr>
          </a:solidFill>
          <a:ln w="19051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B787403E-B0DA-4E94-A299-A88519F9B6BE}"/>
              </a:ext>
            </a:extLst>
          </p:cNvPr>
          <p:cNvCxnSpPr>
            <a:stCxn id="85" idx="7"/>
          </p:cNvCxnSpPr>
          <p:nvPr/>
        </p:nvCxnSpPr>
        <p:spPr>
          <a:xfrm>
            <a:off x="5277495" y="5408697"/>
            <a:ext cx="1643630" cy="965960"/>
          </a:xfrm>
          <a:prstGeom prst="line">
            <a:avLst/>
          </a:prstGeom>
          <a:solidFill>
            <a:srgbClr val="FF0000">
              <a:alpha val="5000"/>
            </a:srgbClr>
          </a:solidFill>
          <a:ln w="19051">
            <a:solidFill>
              <a:srgbClr val="FF0000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81E898B6-8F45-44CF-8F50-1DAC77CA8E7F}"/>
              </a:ext>
            </a:extLst>
          </p:cNvPr>
          <p:cNvCxnSpPr>
            <a:endCxn id="85" idx="6"/>
          </p:cNvCxnSpPr>
          <p:nvPr/>
        </p:nvCxnSpPr>
        <p:spPr>
          <a:xfrm>
            <a:off x="5065920" y="5813280"/>
            <a:ext cx="774000" cy="112680"/>
          </a:xfrm>
          <a:prstGeom prst="line">
            <a:avLst/>
          </a:prstGeom>
          <a:solidFill>
            <a:srgbClr val="FF0000">
              <a:alpha val="5000"/>
            </a:srgbClr>
          </a:solidFill>
          <a:ln w="19051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E8678DB3-C4F4-42CF-97C1-319F3B7153D2}"/>
              </a:ext>
            </a:extLst>
          </p:cNvPr>
          <p:cNvCxnSpPr>
            <a:endCxn id="85" idx="0"/>
          </p:cNvCxnSpPr>
          <p:nvPr/>
        </p:nvCxnSpPr>
        <p:spPr>
          <a:xfrm flipH="1" flipV="1">
            <a:off x="3919680" y="5194440"/>
            <a:ext cx="81540" cy="563580"/>
          </a:xfrm>
          <a:prstGeom prst="line">
            <a:avLst/>
          </a:prstGeom>
          <a:solidFill>
            <a:srgbClr val="FF0000">
              <a:alpha val="5000"/>
            </a:srgbClr>
          </a:solidFill>
          <a:ln w="19051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8F5723A7-16F1-4F05-8807-555A408CB93A}"/>
              </a:ext>
            </a:extLst>
          </p:cNvPr>
          <p:cNvCxnSpPr>
            <a:endCxn id="85" idx="0"/>
          </p:cNvCxnSpPr>
          <p:nvPr/>
        </p:nvCxnSpPr>
        <p:spPr>
          <a:xfrm flipH="1">
            <a:off x="3919680" y="4821840"/>
            <a:ext cx="86326" cy="372600"/>
          </a:xfrm>
          <a:prstGeom prst="line">
            <a:avLst/>
          </a:prstGeom>
          <a:solidFill>
            <a:srgbClr val="FF0000">
              <a:alpha val="5000"/>
            </a:srgbClr>
          </a:solidFill>
          <a:ln w="19051">
            <a:solidFill>
              <a:srgbClr val="FF0000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736BBF9D-E66C-427B-918A-CC13662B3925}"/>
              </a:ext>
            </a:extLst>
          </p:cNvPr>
          <p:cNvCxnSpPr>
            <a:endCxn id="85" idx="0"/>
          </p:cNvCxnSpPr>
          <p:nvPr/>
        </p:nvCxnSpPr>
        <p:spPr>
          <a:xfrm flipH="1">
            <a:off x="3919680" y="4822920"/>
            <a:ext cx="88631" cy="371520"/>
          </a:xfrm>
          <a:prstGeom prst="line">
            <a:avLst/>
          </a:prstGeom>
          <a:solidFill>
            <a:srgbClr val="FF0000">
              <a:alpha val="5000"/>
            </a:srgbClr>
          </a:solidFill>
          <a:ln w="19051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CuadroTexto 90">
            <a:extLst>
              <a:ext uri="{FF2B5EF4-FFF2-40B4-BE49-F238E27FC236}">
                <a16:creationId xmlns:a16="http://schemas.microsoft.com/office/drawing/2014/main" id="{72B6107D-5B6A-40EA-B8EE-8EEC65573162}"/>
              </a:ext>
            </a:extLst>
          </p:cNvPr>
          <p:cNvSpPr txBox="1"/>
          <p:nvPr/>
        </p:nvSpPr>
        <p:spPr>
          <a:xfrm>
            <a:off x="6806626" y="5642481"/>
            <a:ext cx="1018228" cy="553998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en-US" sz="3000">
                <a:solidFill>
                  <a:srgbClr val="FF0000"/>
                </a:solidFill>
              </a:rPr>
              <a:t>$ SP</a:t>
            </a:r>
          </a:p>
        </p:txBody>
      </p:sp>
      <p:sp>
        <p:nvSpPr>
          <p:cNvPr id="85" name="Elipse 84">
            <a:extLst>
              <a:ext uri="{FF2B5EF4-FFF2-40B4-BE49-F238E27FC236}">
                <a16:creationId xmlns:a16="http://schemas.microsoft.com/office/drawing/2014/main" id="{8615CA8E-53C7-47E5-B04C-FA2234CD06DD}"/>
              </a:ext>
            </a:extLst>
          </p:cNvPr>
          <p:cNvSpPr/>
          <p:nvPr/>
        </p:nvSpPr>
        <p:spPr>
          <a:xfrm>
            <a:off x="1999440" y="5194440"/>
            <a:ext cx="3840480" cy="1463040"/>
          </a:xfrm>
          <a:prstGeom prst="ellipse">
            <a:avLst/>
          </a:prstGeom>
          <a:solidFill>
            <a:srgbClr val="FF0000">
              <a:alpha val="5000"/>
            </a:srgbClr>
          </a:solidFill>
          <a:ln w="19051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1"/>
          <a:lstStyle/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B4EE30FE-D5B6-4A2E-A30A-1BCB4F9D63FD}"/>
              </a:ext>
            </a:extLst>
          </p:cNvPr>
          <p:cNvSpPr txBox="1"/>
          <p:nvPr/>
        </p:nvSpPr>
        <p:spPr>
          <a:xfrm>
            <a:off x="6258886" y="4442241"/>
            <a:ext cx="1765227" cy="553998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en-US" sz="3000">
                <a:solidFill>
                  <a:srgbClr val="FF0000"/>
                </a:solidFill>
              </a:rPr>
              <a:t>malloc ( )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501ECC28-2012-4CFC-A8D2-174F5828A7E6}"/>
              </a:ext>
            </a:extLst>
          </p:cNvPr>
          <p:cNvSpPr txBox="1"/>
          <p:nvPr/>
        </p:nvSpPr>
        <p:spPr>
          <a:xfrm>
            <a:off x="5462597" y="1404058"/>
            <a:ext cx="344966" cy="323165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en-US" sz="1500">
                <a:solidFill>
                  <a:srgbClr val="FF0000"/>
                </a:solidFill>
              </a:rPr>
              <a:t>M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C6868C90-54F6-4D0E-8681-BB214C63A413}"/>
              </a:ext>
            </a:extLst>
          </p:cNvPr>
          <p:cNvSpPr txBox="1"/>
          <p:nvPr/>
        </p:nvSpPr>
        <p:spPr>
          <a:xfrm>
            <a:off x="6196017" y="773878"/>
            <a:ext cx="686405" cy="323165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en-US" sz="1500">
                <a:solidFill>
                  <a:srgbClr val="FF0000"/>
                </a:solidFill>
              </a:rPr>
              <a:t>foo ( )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D02B4F14-B8F0-471F-9249-EFCAFCDBFE72}"/>
              </a:ext>
            </a:extLst>
          </p:cNvPr>
          <p:cNvSpPr txBox="1"/>
          <p:nvPr/>
        </p:nvSpPr>
        <p:spPr>
          <a:xfrm>
            <a:off x="76303" y="2506826"/>
            <a:ext cx="231154" cy="292388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en-US" sz="130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3C104DFC-00EC-4B13-AA08-7470F81635A0}"/>
              </a:ext>
            </a:extLst>
          </p:cNvPr>
          <p:cNvSpPr txBox="1"/>
          <p:nvPr/>
        </p:nvSpPr>
        <p:spPr>
          <a:xfrm>
            <a:off x="262605" y="1777378"/>
            <a:ext cx="655949" cy="323165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en-US" sz="1500">
                <a:solidFill>
                  <a:srgbClr val="FF0000"/>
                </a:solidFill>
              </a:rPr>
              <a:t>inta,b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F821D9D6-8726-4B0F-8D34-565F403819CF}"/>
              </a:ext>
            </a:extLst>
          </p:cNvPr>
          <p:cNvSpPr txBox="1"/>
          <p:nvPr/>
        </p:nvSpPr>
        <p:spPr>
          <a:xfrm>
            <a:off x="241986" y="1240077"/>
            <a:ext cx="569387" cy="323165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en-US" sz="1500">
                <a:solidFill>
                  <a:srgbClr val="FF0000"/>
                </a:solidFill>
              </a:rPr>
              <a:t>foo {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9FBC4FEF-4C1C-4E53-809E-609D4F7D2036}"/>
              </a:ext>
            </a:extLst>
          </p:cNvPr>
          <p:cNvSpPr txBox="1"/>
          <p:nvPr/>
        </p:nvSpPr>
        <p:spPr>
          <a:xfrm>
            <a:off x="5496625" y="330178"/>
            <a:ext cx="720069" cy="323165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en-US" sz="1500">
                <a:solidFill>
                  <a:srgbClr val="FF0000"/>
                </a:solidFill>
              </a:rPr>
              <a:t>main {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021C989-8D97-4928-95B7-334789A439DF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24D4AB72-0698-476B-90AF-6F26A76F3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16910A-88B0-41E6-A30B-BDBCF9A05D02}" type="slidenum">
              <a:rPr lang="en-US" altLang="en-US"/>
              <a:pPr>
                <a:defRPr/>
              </a:pPr>
              <a:t>2</a:t>
            </a:fld>
            <a:endParaRPr lang="en-US" altLang="en-US"/>
          </a:p>
        </p:txBody>
      </p:sp>
      <p:sp>
        <p:nvSpPr>
          <p:cNvPr id="8195" name="Text Box 2">
            <a:extLst>
              <a:ext uri="{FF2B5EF4-FFF2-40B4-BE49-F238E27FC236}">
                <a16:creationId xmlns:a16="http://schemas.microsoft.com/office/drawing/2014/main" id="{DC26E704-5559-4724-8D72-255036128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61764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Instruction Set</a:t>
            </a:r>
          </a:p>
        </p:txBody>
      </p:sp>
      <p:sp>
        <p:nvSpPr>
          <p:cNvPr id="8196" name="Line 3">
            <a:extLst>
              <a:ext uri="{FF2B5EF4-FFF2-40B4-BE49-F238E27FC236}">
                <a16:creationId xmlns:a16="http://schemas.microsoft.com/office/drawing/2014/main" id="{3247C51D-CAD9-4573-9A3A-192D0E6D1A5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Text Box 4">
            <a:extLst>
              <a:ext uri="{FF2B5EF4-FFF2-40B4-BE49-F238E27FC236}">
                <a16:creationId xmlns:a16="http://schemas.microsoft.com/office/drawing/2014/main" id="{330CB683-6564-442C-BB7A-47DFADCA60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6699783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Important design principles when defining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instruction set architecture (ISA):</a:t>
            </a:r>
          </a:p>
          <a:p>
            <a:pPr lvl="1" eaLnBrk="1" hangingPunct="1"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keep the hardware simple – the chip must only</a:t>
            </a:r>
          </a:p>
          <a:p>
            <a:pPr lvl="1" eaLnBrk="1" hangingPunct="1"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implement basic primitives and run fast</a:t>
            </a:r>
          </a:p>
          <a:p>
            <a:pPr lvl="1" eaLnBrk="1" hangingPunct="1"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keep the instructions regular – simplifies the</a:t>
            </a:r>
          </a:p>
          <a:p>
            <a:pPr lvl="1" eaLnBrk="1" hangingPunct="1"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decoding/scheduling of instructions</a:t>
            </a:r>
          </a:p>
          <a:p>
            <a:pPr lvl="1" eaLnBrk="1" hangingPunct="1"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We will later discuss RISC vs CISC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B36CAC1-87F4-4B6F-8BF9-E1CAEF2AAD77}"/>
                  </a:ext>
                </a:extLst>
              </p14:cNvPr>
              <p14:cNvContentPartPr/>
              <p14:nvPr/>
            </p14:nvContentPartPr>
            <p14:xfrm>
              <a:off x="892800" y="2343600"/>
              <a:ext cx="3845160" cy="30384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B36CAC1-87F4-4B6F-8BF9-E1CAEF2AAD7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83440" y="2334240"/>
                <a:ext cx="3863880" cy="30571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EF860381-06A7-4320-936E-A9418E9CCA96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065636FD-597D-4FAF-A4C9-97DEB7DEF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1A7690-0274-4951-8A17-CC5E09D9D0F5}" type="slidenum">
              <a:rPr lang="en-US" altLang="en-US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40963" name="Text Box 2">
            <a:extLst>
              <a:ext uri="{FF2B5EF4-FFF2-40B4-BE49-F238E27FC236}">
                <a16:creationId xmlns:a16="http://schemas.microsoft.com/office/drawing/2014/main" id="{DD6F5ECE-6F7F-42FE-AA0B-134EA6F50E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958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</a:p>
        </p:txBody>
      </p:sp>
      <p:sp>
        <p:nvSpPr>
          <p:cNvPr id="40964" name="Line 3">
            <a:extLst>
              <a:ext uri="{FF2B5EF4-FFF2-40B4-BE49-F238E27FC236}">
                <a16:creationId xmlns:a16="http://schemas.microsoft.com/office/drawing/2014/main" id="{0715210E-5D23-4FCF-ACFD-C9FAB998820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5" name="Text Box 4">
            <a:extLst>
              <a:ext uri="{FF2B5EF4-FFF2-40B4-BE49-F238E27FC236}">
                <a16:creationId xmlns:a16="http://schemas.microsoft.com/office/drawing/2014/main" id="{710EB550-C398-499D-8F92-E332DEF9E2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864845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C code    a = b + c + d + e;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translates into the following assembly code: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add  a, b, c                    add  a, b, c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add  a, a, d         or       add  f, d, 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add  a, a, e                    add  a, a, f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Instructions are simple: fixed number of operands (unlike C)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 single line of C code is converted into multiple lines of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assembly code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Some sequences are better than others… the second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sequence needs one more (temporary) variable  f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87FA131C-40E9-4CCD-9ABB-9DC044E3FA24}"/>
                  </a:ext>
                </a:extLst>
              </p14:cNvPr>
              <p14:cNvContentPartPr/>
              <p14:nvPr/>
            </p14:nvContentPartPr>
            <p14:xfrm>
              <a:off x="1487160" y="1450080"/>
              <a:ext cx="3604320" cy="16999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87FA131C-40E9-4CCD-9ABB-9DC044E3FA2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477800" y="1440720"/>
                <a:ext cx="3623040" cy="17186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F76BAF7-7264-4F30-8833-8B2E55590897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CC3C197C-320C-4DD6-A44B-313B6CB28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9DFDA5-4E7F-434C-8F7E-F2F5F452D92C}" type="slidenum">
              <a:rPr lang="en-US" altLang="en-US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14339" name="Text Box 2">
            <a:extLst>
              <a:ext uri="{FF2B5EF4-FFF2-40B4-BE49-F238E27FC236}">
                <a16:creationId xmlns:a16="http://schemas.microsoft.com/office/drawing/2014/main" id="{F2B347E1-BED0-4FE1-B2C6-A5F53C9483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08930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Subtract Example</a:t>
            </a:r>
          </a:p>
        </p:txBody>
      </p:sp>
      <p:sp>
        <p:nvSpPr>
          <p:cNvPr id="14340" name="Line 3">
            <a:extLst>
              <a:ext uri="{FF2B5EF4-FFF2-40B4-BE49-F238E27FC236}">
                <a16:creationId xmlns:a16="http://schemas.microsoft.com/office/drawing/2014/main" id="{BF0EA1E9-BA7A-4E3E-8102-290C5B879B2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1" name="Text Box 4">
            <a:extLst>
              <a:ext uri="{FF2B5EF4-FFF2-40B4-BE49-F238E27FC236}">
                <a16:creationId xmlns:a16="http://schemas.microsoft.com/office/drawing/2014/main" id="{E4CFFB79-AF80-46E1-94DE-32FD463EEA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524000"/>
            <a:ext cx="790075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              C code    f = (g + h) – (i + j);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Assembly code translation with only add and sub instructions: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4E196D0-1F0F-44DF-812C-E42E4D794E01}"/>
                  </a:ext>
                </a:extLst>
              </p14:cNvPr>
              <p14:cNvContentPartPr/>
              <p14:nvPr/>
            </p14:nvContentPartPr>
            <p14:xfrm>
              <a:off x="4705920" y="259920"/>
              <a:ext cx="656280" cy="4230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4E196D0-1F0F-44DF-812C-E42E4D794E0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696560" y="250560"/>
                <a:ext cx="675000" cy="4417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2CF90F96-52BA-4C00-BB46-11632D361D9B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42FB3A7-CE96-4FB0-8BF9-02BDA4641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540808-16C4-4A8F-9B71-5C1D179823D5}" type="slidenum">
              <a:rPr lang="en-US" altLang="en-US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16387" name="Text Box 2">
            <a:extLst>
              <a:ext uri="{FF2B5EF4-FFF2-40B4-BE49-F238E27FC236}">
                <a16:creationId xmlns:a16="http://schemas.microsoft.com/office/drawing/2014/main" id="{CE62D1E0-72F2-433D-8006-934DCE991C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08930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Subtract Example</a:t>
            </a:r>
          </a:p>
        </p:txBody>
      </p:sp>
      <p:sp>
        <p:nvSpPr>
          <p:cNvPr id="16388" name="Line 3">
            <a:extLst>
              <a:ext uri="{FF2B5EF4-FFF2-40B4-BE49-F238E27FC236}">
                <a16:creationId xmlns:a16="http://schemas.microsoft.com/office/drawing/2014/main" id="{34B78D68-606B-4340-AB49-42127CA40F3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9" name="Text Box 4">
            <a:extLst>
              <a:ext uri="{FF2B5EF4-FFF2-40B4-BE49-F238E27FC236}">
                <a16:creationId xmlns:a16="http://schemas.microsoft.com/office/drawing/2014/main" id="{DF16AEBC-CA73-4D38-A531-A7C5BC45C4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6912277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C code    f = (g + h) – (i + j);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translates into the following assembly code: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add  t0, g, h                add  f, g, h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add  t1,  i, j         or     sub   f, f, i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sub  f,   t0, t1              sub   f, f, j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Each version may produce a different result because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floating-point operations are not necessarily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associative and commutative… more on this later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C89DDB37-70DE-46C1-9B64-4290685899D3}"/>
                  </a:ext>
                </a:extLst>
              </p14:cNvPr>
              <p14:cNvContentPartPr/>
              <p14:nvPr/>
            </p14:nvContentPartPr>
            <p14:xfrm>
              <a:off x="319320" y="1950480"/>
              <a:ext cx="7548120" cy="219384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C89DDB37-70DE-46C1-9B64-4290685899D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09960" y="1941120"/>
                <a:ext cx="7566840" cy="22125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358373D-DF4D-4DA6-8B17-82D478B067B4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04950EC-B591-4F83-9D54-49D2FF7CB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1280B3-5C01-43AE-9826-20F62BEE979C}" type="slidenum">
              <a:rPr lang="en-US" altLang="en-US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18435" name="Text Box 2">
            <a:extLst>
              <a:ext uri="{FF2B5EF4-FFF2-40B4-BE49-F238E27FC236}">
                <a16:creationId xmlns:a16="http://schemas.microsoft.com/office/drawing/2014/main" id="{550A5BA4-9DC7-466B-91B6-34B0EF76B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8017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Operands</a:t>
            </a:r>
          </a:p>
        </p:txBody>
      </p:sp>
      <p:sp>
        <p:nvSpPr>
          <p:cNvPr id="18436" name="Line 3">
            <a:extLst>
              <a:ext uri="{FF2B5EF4-FFF2-40B4-BE49-F238E27FC236}">
                <a16:creationId xmlns:a16="http://schemas.microsoft.com/office/drawing/2014/main" id="{0BC2AC38-A735-4B29-8055-BAE6E27250F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7" name="Text Box 4">
            <a:extLst>
              <a:ext uri="{FF2B5EF4-FFF2-40B4-BE49-F238E27FC236}">
                <a16:creationId xmlns:a16="http://schemas.microsoft.com/office/drawing/2014/main" id="{03E38448-0CDC-4C7B-A7C9-423DB402A1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728719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In C, each “variable” is a location in memory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In hardware, each memory access is expensive – if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variable </a:t>
            </a:r>
            <a:r>
              <a:rPr lang="en-US" altLang="en-US" sz="2400" i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is accessed repeatedly, it helps to bring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variable into an on-chip scratchpad and operate on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scratchpad (registers)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To simplify the instructions, we require that each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instruction (add, sub) only operate on registers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Note: the number of operands (variables) in a C program is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very large; the number of operands in assembly is fixed…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there can be only so many scratchpad registers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8C56A081-3CF5-45DD-B07B-D2D1F535AE64}"/>
                  </a:ext>
                </a:extLst>
              </p14:cNvPr>
              <p14:cNvContentPartPr/>
              <p14:nvPr/>
            </p14:nvContentPartPr>
            <p14:xfrm>
              <a:off x="2053800" y="60840"/>
              <a:ext cx="6322320" cy="418248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8C56A081-3CF5-45DD-B07B-D2D1F535AE6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044440" y="51480"/>
                <a:ext cx="6341040" cy="42012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E79AB07-34C2-460B-BCF7-E08E629956D6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F0B678BF-5798-482E-9ECB-36E348EBC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4371D7-F321-43EB-8B8C-D5F482AE7D8D}" type="slidenum">
              <a:rPr lang="en-US" altLang="en-US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20483" name="Text Box 2">
            <a:extLst>
              <a:ext uri="{FF2B5EF4-FFF2-40B4-BE49-F238E27FC236}">
                <a16:creationId xmlns:a16="http://schemas.microsoft.com/office/drawing/2014/main" id="{22FEACB6-9673-4991-B31C-CA80BC489B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68103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Registers</a:t>
            </a:r>
          </a:p>
        </p:txBody>
      </p:sp>
      <p:sp>
        <p:nvSpPr>
          <p:cNvPr id="20484" name="Line 3">
            <a:extLst>
              <a:ext uri="{FF2B5EF4-FFF2-40B4-BE49-F238E27FC236}">
                <a16:creationId xmlns:a16="http://schemas.microsoft.com/office/drawing/2014/main" id="{34CBAEE9-6E25-4D41-A58D-4CC9EC507F0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5" name="Text Box 4">
            <a:extLst>
              <a:ext uri="{FF2B5EF4-FFF2-40B4-BE49-F238E27FC236}">
                <a16:creationId xmlns:a16="http://schemas.microsoft.com/office/drawing/2014/main" id="{EED7555B-4784-4C56-AAD6-4C3290D96A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614007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The MIPS ISA has 32 registers (x86 has 8 registers) –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Why not more? Why not less?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Each register is 32 bits wide  (modern 64-bit architectures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have 64-bit wide registers)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 32-bit entity (4 bytes) is referred to as a word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To make the code more readable, registers are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partitioned as $s0-$s7 (C/Java variables), $t0-$t9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(temporary variables)…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53E0BCC1-8662-478A-986B-FBB21A23DCF3}"/>
                  </a:ext>
                </a:extLst>
              </p14:cNvPr>
              <p14:cNvContentPartPr/>
              <p14:nvPr/>
            </p14:nvContentPartPr>
            <p14:xfrm>
              <a:off x="879480" y="238680"/>
              <a:ext cx="7902000" cy="51613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53E0BCC1-8662-478A-986B-FBB21A23DCF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70120" y="229320"/>
                <a:ext cx="7920720" cy="51800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706108A4-EE0E-4E52-85DA-E09E285E9DA7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F0B678BF-5798-482E-9ECB-36E348EBC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4371D7-F321-43EB-8B8C-D5F482AE7D8D}" type="slidenum">
              <a:rPr lang="en-US" altLang="en-US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20483" name="Text Box 2">
            <a:extLst>
              <a:ext uri="{FF2B5EF4-FFF2-40B4-BE49-F238E27FC236}">
                <a16:creationId xmlns:a16="http://schemas.microsoft.com/office/drawing/2014/main" id="{22FEACB6-9673-4991-B31C-CA80BC489B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12866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Binary Stuff</a:t>
            </a:r>
          </a:p>
        </p:txBody>
      </p:sp>
      <p:sp>
        <p:nvSpPr>
          <p:cNvPr id="20484" name="Line 3">
            <a:extLst>
              <a:ext uri="{FF2B5EF4-FFF2-40B4-BE49-F238E27FC236}">
                <a16:creationId xmlns:a16="http://schemas.microsoft.com/office/drawing/2014/main" id="{34CBAEE9-6E25-4D41-A58D-4CC9EC507F0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5" name="Text Box 4">
            <a:extLst>
              <a:ext uri="{FF2B5EF4-FFF2-40B4-BE49-F238E27FC236}">
                <a16:creationId xmlns:a16="http://schemas.microsoft.com/office/drawing/2014/main" id="{EED7555B-4784-4C56-AAD6-4C3290D96A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123297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8 bits = 1 Byte, also written as 8b = 1B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1 word = 32 bits = 4B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1KB = 1024 B =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B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1MB = 1024 x 1024 B =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20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B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1GB = 1024 x 1024 x 1024 B =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30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B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 32-bit memory address refers to a number between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0 and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– 1, i.e., it identifies a byte in a 4GB memory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A0F99B9E-54C3-4147-BDA7-8C6DDED7D7E3}"/>
                  </a:ext>
                </a:extLst>
              </p14:cNvPr>
              <p14:cNvContentPartPr/>
              <p14:nvPr/>
            </p14:nvContentPartPr>
            <p14:xfrm>
              <a:off x="311760" y="86040"/>
              <a:ext cx="8107920" cy="598788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A0F99B9E-54C3-4147-BDA7-8C6DDED7D7E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02400" y="76680"/>
                <a:ext cx="8126640" cy="6006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41863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D7FC921E-0FD7-4C7F-A411-4F20AAF30AC8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F6E72B5C-E849-4C79-BFDB-8935F2994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38DCA1-60D8-4EBD-8962-0C519FA8F5CB}" type="slidenum">
              <a:rPr lang="en-US" altLang="en-US"/>
              <a:pPr>
                <a:defRPr/>
              </a:pPr>
              <a:t>9</a:t>
            </a:fld>
            <a:endParaRPr lang="en-US" altLang="en-US"/>
          </a:p>
        </p:txBody>
      </p:sp>
      <p:sp>
        <p:nvSpPr>
          <p:cNvPr id="22531" name="Text Box 2">
            <a:extLst>
              <a:ext uri="{FF2B5EF4-FFF2-40B4-BE49-F238E27FC236}">
                <a16:creationId xmlns:a16="http://schemas.microsoft.com/office/drawing/2014/main" id="{DE8A97BF-CE8C-49E8-B9CC-D4E01F8CF9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32494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Memory Operands</a:t>
            </a:r>
          </a:p>
        </p:txBody>
      </p:sp>
      <p:sp>
        <p:nvSpPr>
          <p:cNvPr id="22532" name="Line 3">
            <a:extLst>
              <a:ext uri="{FF2B5EF4-FFF2-40B4-BE49-F238E27FC236}">
                <a16:creationId xmlns:a16="http://schemas.microsoft.com/office/drawing/2014/main" id="{A3829A5B-7ECB-4C6C-B708-4D2FB711C49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3" name="Text Box 4">
            <a:extLst>
              <a:ext uri="{FF2B5EF4-FFF2-40B4-BE49-F238E27FC236}">
                <a16:creationId xmlns:a16="http://schemas.microsoft.com/office/drawing/2014/main" id="{F37BB547-6262-437C-84E3-83F7B2380E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778989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Values must be fetched from memory before (add and sub)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instructions can operate on them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Load word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lw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$t0, memory-address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Store word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sw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$t0, memory-address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is memory-address determined?</a:t>
            </a:r>
          </a:p>
        </p:txBody>
      </p:sp>
      <p:sp>
        <p:nvSpPr>
          <p:cNvPr id="22534" name="Rectangle 5">
            <a:extLst>
              <a:ext uri="{FF2B5EF4-FFF2-40B4-BE49-F238E27FC236}">
                <a16:creationId xmlns:a16="http://schemas.microsoft.com/office/drawing/2014/main" id="{603CFE2D-C9A1-4DF4-BE84-6FF0E52BBD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2743200"/>
            <a:ext cx="10668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Register</a:t>
            </a:r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B11C3A04-F9E1-4CE8-8854-35178C209E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2438400"/>
            <a:ext cx="1371600" cy="1066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Memory</a:t>
            </a:r>
          </a:p>
        </p:txBody>
      </p:sp>
      <p:sp>
        <p:nvSpPr>
          <p:cNvPr id="22536" name="Line 8">
            <a:extLst>
              <a:ext uri="{FF2B5EF4-FFF2-40B4-BE49-F238E27FC236}">
                <a16:creationId xmlns:a16="http://schemas.microsoft.com/office/drawing/2014/main" id="{511CE4FC-B0AC-42A6-9487-0637E29DCEB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67400" y="29718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Rectangle 9">
            <a:extLst>
              <a:ext uri="{FF2B5EF4-FFF2-40B4-BE49-F238E27FC236}">
                <a16:creationId xmlns:a16="http://schemas.microsoft.com/office/drawing/2014/main" id="{D5E86C53-94AA-4C34-8F6F-7DF5412069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4267200"/>
            <a:ext cx="10668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Register</a:t>
            </a:r>
          </a:p>
        </p:txBody>
      </p:sp>
      <p:sp>
        <p:nvSpPr>
          <p:cNvPr id="22538" name="Rectangle 10">
            <a:extLst>
              <a:ext uri="{FF2B5EF4-FFF2-40B4-BE49-F238E27FC236}">
                <a16:creationId xmlns:a16="http://schemas.microsoft.com/office/drawing/2014/main" id="{42D02ABC-3E66-4182-910F-DCE8142DCD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3962400"/>
            <a:ext cx="1371600" cy="1066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Memory</a:t>
            </a:r>
          </a:p>
        </p:txBody>
      </p:sp>
      <p:sp>
        <p:nvSpPr>
          <p:cNvPr id="22539" name="Line 12">
            <a:extLst>
              <a:ext uri="{FF2B5EF4-FFF2-40B4-BE49-F238E27FC236}">
                <a16:creationId xmlns:a16="http://schemas.microsoft.com/office/drawing/2014/main" id="{4020C255-52EF-4046-B218-CAAA2A5B490F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44958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807C8AC3-2734-4FAC-8023-9F0E65AF27F1}"/>
                  </a:ext>
                </a:extLst>
              </p14:cNvPr>
              <p14:cNvContentPartPr/>
              <p14:nvPr/>
            </p14:nvContentPartPr>
            <p14:xfrm>
              <a:off x="619200" y="254160"/>
              <a:ext cx="8454600" cy="50907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807C8AC3-2734-4FAC-8023-9F0E65AF27F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09840" y="244800"/>
                <a:ext cx="8473320" cy="51094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46864</TotalTime>
  <Words>1232</Words>
  <Application>Microsoft Office PowerPoint</Application>
  <PresentationFormat>On-screen Show (4:3)</PresentationFormat>
  <Paragraphs>228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Rajeev Balasubramonian</dc:creator>
  <cp:lastModifiedBy>Rajeev Balasubramonian</cp:lastModifiedBy>
  <cp:revision>260</cp:revision>
  <dcterms:created xsi:type="dcterms:W3CDTF">2002-09-20T18:19:18Z</dcterms:created>
  <dcterms:modified xsi:type="dcterms:W3CDTF">2022-01-20T17:57:30Z</dcterms:modified>
</cp:coreProperties>
</file>