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567" r:id="rId3"/>
    <p:sldId id="515" r:id="rId4"/>
    <p:sldId id="570" r:id="rId5"/>
    <p:sldId id="571" r:id="rId6"/>
    <p:sldId id="572" r:id="rId7"/>
    <p:sldId id="573" r:id="rId8"/>
    <p:sldId id="576" r:id="rId9"/>
    <p:sldId id="574" r:id="rId10"/>
    <p:sldId id="575" r:id="rId11"/>
    <p:sldId id="577" r:id="rId12"/>
    <p:sldId id="561" r:id="rId13"/>
    <p:sldId id="578" r:id="rId14"/>
    <p:sldId id="560" r:id="rId15"/>
    <p:sldId id="563" r:id="rId16"/>
    <p:sldId id="564" r:id="rId17"/>
    <p:sldId id="546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65" d="100"/>
          <a:sy n="65" d="100"/>
        </p:scale>
        <p:origin x="1347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BD336C8B-C9B0-452A-8C85-BBA3B435D3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6702D8E0-E007-427D-B3A6-8CADEBDA16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9994065-F1C6-4B13-9CA5-B3F16CBE441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86FEBF1D-D558-4623-8CB4-64029008E36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BBA1EA-6D29-4699-B9DE-FFDC294BD4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753875A-5763-478F-8540-43C76821DA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A01DEA3-1F05-4239-912E-738167E156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CE6825-9CBA-4A1A-B1E8-E401FDC8E6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A7629C3-3AD9-4361-9F59-5D2915E515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7E539A4-D598-436D-9266-8A00F20C6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6871185-BF4B-4C5D-A30E-EF4E83B04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8B179C-C9B4-4F57-AD9B-3649B2415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660EB67-8C88-45FC-B616-0335A6BE4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C32752-DDEC-468A-B979-0F37A635AB0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4A9451-0B53-43AA-98AD-6F3D20DE2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79C836-A08E-4D54-BD06-5F430CF74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11897C8-AF61-4F2C-8EC7-E867649B2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C00237-0354-4513-936E-4C47449447F6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390A1F2-9AF4-4BE3-8783-667CB290D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7A956D0-66C6-4A7D-8BA4-77A171C52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13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981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C1F191B-A7F6-45E1-A816-14BF1BF66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4E94A-D3DD-4A1D-B7A1-AC8C4DC7D973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6BF6B30-F865-4C7F-99C5-3403C98F0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8E4F93B-C0FF-4124-B0D5-79AACF60B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F1F38E2-34D0-478A-A1FE-0934D600B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58F2FC9-7B86-41B0-A69C-C9EA99479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EAB255F-B9A5-4641-8A41-590991D2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21CE36-DC27-431C-8779-63D47C466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364148-EB5A-40D9-8D4E-B9D8B3C2236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085E6A5-A17F-4A0D-A0C9-13A9826ECC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9F16A57-A748-4AFB-9C09-BF76F3EAB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99441D4-D8DC-4D4D-95B2-D14D41C7C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61CF35-5EBB-4E11-B2BD-A1ADA5C4EC4A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0B7A378-8A96-4C3B-A58A-B62DC77C0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B303490-72A8-4446-954A-11CB24321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FD17BAF-5C24-4BA2-8939-5C4ECC093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3C96EA-7E1A-43A1-8DC3-FCC2687C9CE3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E10DF9E-0A22-4E59-8106-CC436939E2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996CFEC-4935-4A5D-941F-50E73C097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D3D855A-20C9-4849-868E-47EF8E045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C02533-0933-4AE4-A196-45B98BAB566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69BD674-3EF6-4235-8084-8A61365D71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A2C899C-A9CA-41DF-8573-D5CE2E744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CB64B79-8EF8-409E-909E-A3FC7DD0E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171D31-4E88-4692-A44E-0E115E5B73E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D9764B-41FE-44D8-8839-B91B5C2A41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5711E67-A1AE-4F39-AA9C-4C7781F5E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464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CD14881-BA5D-4D43-B382-628BC3AE03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0FF28-1500-4BB8-8740-C9D863F41347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6B662F8-A54D-4487-96D4-81D57027E9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B53A810-C727-4AF8-9EC9-C6B32437A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E9026C-05BA-4021-A888-51BB94D1A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838E24-C0BB-4EC8-97B7-94D22F6D7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DB51DF-32CA-44CA-957A-850414453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A7C14-F66E-483E-B539-F9E89CA80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08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CF1016-4DB7-455D-B955-836A2D8817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A2BA54-8EE4-4B46-816D-844D9F8AC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5245BD-4267-4B36-A222-57A0CB922A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2E85F-D430-48E5-8FB0-9674194EF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65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1943E-2898-4D75-8B27-ACF22F494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E6A468-2C8F-4C63-9328-F66DC41BB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A3414E-F8BC-43C0-A555-390F10E99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8D88D-7471-4EC9-A405-75D08CCDE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30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97BE3-F74F-49C9-92BB-8357DBF52D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B26C52-F8E8-4DD9-91E0-2D625EAD0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417924-5BA8-4939-8C0F-46A88B2CF1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2EBD3-4775-44EB-9862-AC3229DA9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F85178-8D12-4775-86EF-572051AD1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39D59C-6C0B-4128-9546-BFCF1D88C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B6C1A2-1F93-4F57-A047-4E47D8686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ED509-A04B-4B47-BC48-549855CD07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83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F505C8-D2B9-43D3-9453-A6A72AE3E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F185A3-AE20-4CC3-B1EC-1AE38FB0D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AF08A7-1734-45C9-959E-DC17E7F66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0093A-F30E-48D2-A8D6-4AE0604D97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26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09E904-9018-4A48-B9D8-535340892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60CD235-3663-4829-99CE-B2B622230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C167F8-9755-4DD2-9741-294A322C4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ECDE-71A3-4072-8C18-9C47DFAB92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5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BD8636-308F-4E21-B767-7DDA3AF61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1D13B7-EBD5-4922-BD5B-2E936AD0D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80192C-D1FE-4210-A722-4AD5852D1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766FE-1E61-4702-949A-C0B1379EC7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36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ECC4C03-66C9-4ABF-841C-1158778E2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A73C5-FAD7-48C0-BEBE-CBB54A0BD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78EEFA-3BAC-49E5-9F8F-DA8DCD033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39807-19A3-4236-A040-A3C1981F73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71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584A98-D03B-4204-B3E7-55899CC8A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211DEB-DA00-46E3-B9B3-DF276C338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18AB9-35D4-4C40-B7F8-8F05A40665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C1ABB-F6A4-4BED-B415-6D165E6AC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6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0D5F30-B6BC-402E-93F4-CA91D2881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08BCC-0EA0-4760-AD8C-D7400C6376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8B6F3B-F555-4A40-BBCE-A50BDB5E1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B977F-7AA8-4541-8BA3-8D848B937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18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7E7E69-F0FA-488B-98FF-FD8FD6775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709FE7-78AC-4D77-B2FB-35A4CF6CB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D3CFC7-DA51-46AF-BFF2-BC06958505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A67EC7-12BC-4441-806B-EA8C87C1CB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F0C4C3-C410-4340-80BC-3E9811B019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4669F37-8FDB-48F2-9271-5F00837C63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DA29FE5-620F-4C2C-BDDD-84EF7C9B406E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A76FDB-DCD6-45FB-AFB4-FD322C77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44EE1-5F1C-4EDE-8543-63A9E3EE8483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CD46024-13A8-4A76-AC97-453B83ED4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3165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4: MIPS Instruction Set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1F4056B-BBA8-488E-9273-A6A25B197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ADEDD3EE-59C2-4762-8866-4CFA64BC2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358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Code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HW 1 due today/tomorrow!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549BE7-4C56-41DD-9AC7-A27FB6024C1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>
            <a:extLst>
              <a:ext uri="{FF2B5EF4-FFF2-40B4-BE49-F238E27FC236}">
                <a16:creationId xmlns:a16="http://schemas.microsoft.com/office/drawing/2014/main" id="{4FEF012C-89CB-4401-8802-C7C79339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CFFBA-1B3D-46FB-98FC-BC36A1DE9FE0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5DB3E09-9E93-4591-B9DA-2BE0B7C5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394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Address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7EF4838-D2D9-4F5F-A41F-E63BDB068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2CCC507D-FCEF-40A0-A3BB-0EA7E28F5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0335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compiler organizes data in memory… it knows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location of every variable (saved in a table)… it can fill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the appropriate mem-address for load-store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int  a, b, c, d[10]</a:t>
            </a:r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A285F9B0-E015-4473-9BA8-F7A08E27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431A089B-418A-4366-B552-21B31CF3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3B020452-85EE-42E7-A77D-D3ED708F0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8F2FBE0D-EC35-4924-BDE6-D06FD37AD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6" name="Rectangle 9">
            <a:extLst>
              <a:ext uri="{FF2B5EF4-FFF2-40B4-BE49-F238E27FC236}">
                <a16:creationId xmlns:a16="http://schemas.microsoft.com/office/drawing/2014/main" id="{3E26F245-E966-4338-B006-C9E2B8AC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4EA29B5F-256B-4E38-B320-51E5C0D0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33044398-C9A7-4494-9294-79FFC18E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9" name="Rectangle 12">
            <a:extLst>
              <a:ext uri="{FF2B5EF4-FFF2-40B4-BE49-F238E27FC236}">
                <a16:creationId xmlns:a16="http://schemas.microsoft.com/office/drawing/2014/main" id="{D3491933-28F3-4F1F-A97A-329AC06F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0" name="Rectangle 13">
            <a:extLst>
              <a:ext uri="{FF2B5EF4-FFF2-40B4-BE49-F238E27FC236}">
                <a16:creationId xmlns:a16="http://schemas.microsoft.com/office/drawing/2014/main" id="{9F97A109-F02D-4F80-BD94-0F24E935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9DF70B83-0C2A-4C0B-B0A2-3BACE61B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98B84146-58E2-48F0-BABA-740AC65E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05797B96-FBFF-42B2-9483-B4993EF9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E987D00C-882F-4EE5-8667-DA10A4E9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5" name="Rectangle 18">
            <a:extLst>
              <a:ext uri="{FF2B5EF4-FFF2-40B4-BE49-F238E27FC236}">
                <a16:creationId xmlns:a16="http://schemas.microsoft.com/office/drawing/2014/main" id="{04E3DB17-34C5-4BCD-BD31-477B7458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6" name="Rectangle 19">
            <a:extLst>
              <a:ext uri="{FF2B5EF4-FFF2-40B4-BE49-F238E27FC236}">
                <a16:creationId xmlns:a16="http://schemas.microsoft.com/office/drawing/2014/main" id="{459A1DEB-538D-4A4F-A942-E1969C377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7" name="Rectangle 20">
            <a:extLst>
              <a:ext uri="{FF2B5EF4-FFF2-40B4-BE49-F238E27FC236}">
                <a16:creationId xmlns:a16="http://schemas.microsoft.com/office/drawing/2014/main" id="{6F26CB64-8569-489F-B24B-14701415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8" name="Rectangle 21">
            <a:extLst>
              <a:ext uri="{FF2B5EF4-FFF2-40B4-BE49-F238E27FC236}">
                <a16:creationId xmlns:a16="http://schemas.microsoft.com/office/drawing/2014/main" id="{BCB04E9B-9EED-44FC-BDB8-D1A956DF0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9" name="Rectangle 22">
            <a:extLst>
              <a:ext uri="{FF2B5EF4-FFF2-40B4-BE49-F238E27FC236}">
                <a16:creationId xmlns:a16="http://schemas.microsoft.com/office/drawing/2014/main" id="{CB45DDC1-0FBD-4E14-B46D-655DE499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0" name="Rectangle 23">
            <a:extLst>
              <a:ext uri="{FF2B5EF4-FFF2-40B4-BE49-F238E27FC236}">
                <a16:creationId xmlns:a16="http://schemas.microsoft.com/office/drawing/2014/main" id="{471B6A92-9448-49BE-B063-4BA310E4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1" name="Rectangle 24">
            <a:extLst>
              <a:ext uri="{FF2B5EF4-FFF2-40B4-BE49-F238E27FC236}">
                <a16:creationId xmlns:a16="http://schemas.microsoft.com/office/drawing/2014/main" id="{9895D613-B15F-4573-8939-268EFD1D6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2" name="Rectangle 25">
            <a:extLst>
              <a:ext uri="{FF2B5EF4-FFF2-40B4-BE49-F238E27FC236}">
                <a16:creationId xmlns:a16="http://schemas.microsoft.com/office/drawing/2014/main" id="{B0360580-E4E7-4B44-B93E-52854BC53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3" name="Rectangle 26">
            <a:extLst>
              <a:ext uri="{FF2B5EF4-FFF2-40B4-BE49-F238E27FC236}">
                <a16:creationId xmlns:a16="http://schemas.microsoft.com/office/drawing/2014/main" id="{666426DE-0D2B-4C81-8623-6089FC41B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4" name="Rectangle 27">
            <a:extLst>
              <a:ext uri="{FF2B5EF4-FFF2-40B4-BE49-F238E27FC236}">
                <a16:creationId xmlns:a16="http://schemas.microsoft.com/office/drawing/2014/main" id="{6DCAF7B5-9F73-4FD5-BAD5-1EC1F5677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5" name="Rectangle 28">
            <a:extLst>
              <a:ext uri="{FF2B5EF4-FFF2-40B4-BE49-F238E27FC236}">
                <a16:creationId xmlns:a16="http://schemas.microsoft.com/office/drawing/2014/main" id="{198651AB-6965-45DC-AB24-77548DE3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6" name="Rectangle 29">
            <a:extLst>
              <a:ext uri="{FF2B5EF4-FFF2-40B4-BE49-F238E27FC236}">
                <a16:creationId xmlns:a16="http://schemas.microsoft.com/office/drawing/2014/main" id="{981B4BE0-D559-4834-8D70-70288BA85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7" name="Rectangle 30">
            <a:extLst>
              <a:ext uri="{FF2B5EF4-FFF2-40B4-BE49-F238E27FC236}">
                <a16:creationId xmlns:a16="http://schemas.microsoft.com/office/drawing/2014/main" id="{95D5E3AE-6718-4B54-8DE3-9BC5F7206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8" name="Rectangle 31">
            <a:extLst>
              <a:ext uri="{FF2B5EF4-FFF2-40B4-BE49-F238E27FC236}">
                <a16:creationId xmlns:a16="http://schemas.microsoft.com/office/drawing/2014/main" id="{ECEEDD0C-877F-498A-AC9F-B2EE447F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9" name="Rectangle 32">
            <a:extLst>
              <a:ext uri="{FF2B5EF4-FFF2-40B4-BE49-F238E27FC236}">
                <a16:creationId xmlns:a16="http://schemas.microsoft.com/office/drawing/2014/main" id="{1E14B5B3-AFDB-437A-9593-955F13E6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0" name="Rectangle 33">
            <a:extLst>
              <a:ext uri="{FF2B5EF4-FFF2-40B4-BE49-F238E27FC236}">
                <a16:creationId xmlns:a16="http://schemas.microsoft.com/office/drawing/2014/main" id="{04FB279A-42D1-4D13-AC82-4A56C2F7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1" name="Rectangle 34">
            <a:extLst>
              <a:ext uri="{FF2B5EF4-FFF2-40B4-BE49-F238E27FC236}">
                <a16:creationId xmlns:a16="http://schemas.microsoft.com/office/drawing/2014/main" id="{DB4028AB-00BE-4C70-970C-C782EE4E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2" name="Rectangle 35">
            <a:extLst>
              <a:ext uri="{FF2B5EF4-FFF2-40B4-BE49-F238E27FC236}">
                <a16:creationId xmlns:a16="http://schemas.microsoft.com/office/drawing/2014/main" id="{88B52FB3-43E5-4163-995C-CA6A4E9D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3" name="Rectangle 36">
            <a:extLst>
              <a:ext uri="{FF2B5EF4-FFF2-40B4-BE49-F238E27FC236}">
                <a16:creationId xmlns:a16="http://schemas.microsoft.com/office/drawing/2014/main" id="{08254AA9-D51A-4028-B5F4-F729E3E42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4" name="Rectangle 37">
            <a:extLst>
              <a:ext uri="{FF2B5EF4-FFF2-40B4-BE49-F238E27FC236}">
                <a16:creationId xmlns:a16="http://schemas.microsoft.com/office/drawing/2014/main" id="{14C0BBE0-B8E4-426A-B8F0-E3C3220A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5" name="Rectangle 38">
            <a:extLst>
              <a:ext uri="{FF2B5EF4-FFF2-40B4-BE49-F238E27FC236}">
                <a16:creationId xmlns:a16="http://schemas.microsoft.com/office/drawing/2014/main" id="{B8EE4293-BCBC-46B9-8C47-5DA0D4B9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6" name="Rectangle 39">
            <a:extLst>
              <a:ext uri="{FF2B5EF4-FFF2-40B4-BE49-F238E27FC236}">
                <a16:creationId xmlns:a16="http://schemas.microsoft.com/office/drawing/2014/main" id="{F0DA6C49-7604-4A85-A9EF-B9EF1525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7" name="Rectangle 40">
            <a:extLst>
              <a:ext uri="{FF2B5EF4-FFF2-40B4-BE49-F238E27FC236}">
                <a16:creationId xmlns:a16="http://schemas.microsoft.com/office/drawing/2014/main" id="{85411FCD-CAF8-4B3F-A135-BEB73638A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8" name="Rectangle 41">
            <a:extLst>
              <a:ext uri="{FF2B5EF4-FFF2-40B4-BE49-F238E27FC236}">
                <a16:creationId xmlns:a16="http://schemas.microsoft.com/office/drawing/2014/main" id="{B15A4BFA-B96D-4D19-AB52-FA7351A44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9" name="Rectangle 42">
            <a:extLst>
              <a:ext uri="{FF2B5EF4-FFF2-40B4-BE49-F238E27FC236}">
                <a16:creationId xmlns:a16="http://schemas.microsoft.com/office/drawing/2014/main" id="{DF0BB5C8-6C15-4799-B16C-0E96C17B5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0" name="Rectangle 43">
            <a:extLst>
              <a:ext uri="{FF2B5EF4-FFF2-40B4-BE49-F238E27FC236}">
                <a16:creationId xmlns:a16="http://schemas.microsoft.com/office/drawing/2014/main" id="{B883D1BA-A587-455B-B058-2BC1C9C6D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1" name="Rectangle 44">
            <a:extLst>
              <a:ext uri="{FF2B5EF4-FFF2-40B4-BE49-F238E27FC236}">
                <a16:creationId xmlns:a16="http://schemas.microsoft.com/office/drawing/2014/main" id="{75789DF9-FDF3-427A-860E-C1B09770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2" name="Rectangle 45">
            <a:extLst>
              <a:ext uri="{FF2B5EF4-FFF2-40B4-BE49-F238E27FC236}">
                <a16:creationId xmlns:a16="http://schemas.microsoft.com/office/drawing/2014/main" id="{06EA68C8-F085-420B-B4A6-D6257465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3" name="Rectangle 46">
            <a:extLst>
              <a:ext uri="{FF2B5EF4-FFF2-40B4-BE49-F238E27FC236}">
                <a16:creationId xmlns:a16="http://schemas.microsoft.com/office/drawing/2014/main" id="{4BEBA9E3-EE82-4392-86AA-8180CDD96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4" name="Rectangle 47">
            <a:extLst>
              <a:ext uri="{FF2B5EF4-FFF2-40B4-BE49-F238E27FC236}">
                <a16:creationId xmlns:a16="http://schemas.microsoft.com/office/drawing/2014/main" id="{CEA7E6EA-D152-452D-891A-FC97F885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5" name="Rectangle 48">
            <a:extLst>
              <a:ext uri="{FF2B5EF4-FFF2-40B4-BE49-F238E27FC236}">
                <a16:creationId xmlns:a16="http://schemas.microsoft.com/office/drawing/2014/main" id="{05DEF0C3-EDAB-4BA6-AF77-11D466FD8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6" name="Rectangle 49">
            <a:extLst>
              <a:ext uri="{FF2B5EF4-FFF2-40B4-BE49-F238E27FC236}">
                <a16:creationId xmlns:a16="http://schemas.microsoft.com/office/drawing/2014/main" id="{816E827F-26FD-481F-A0CB-ADCE55847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7" name="Rectangle 50">
            <a:extLst>
              <a:ext uri="{FF2B5EF4-FFF2-40B4-BE49-F238E27FC236}">
                <a16:creationId xmlns:a16="http://schemas.microsoft.com/office/drawing/2014/main" id="{F1E09025-DB6D-4AA9-A69C-9ED4896F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8" name="Rectangle 51">
            <a:extLst>
              <a:ext uri="{FF2B5EF4-FFF2-40B4-BE49-F238E27FC236}">
                <a16:creationId xmlns:a16="http://schemas.microsoft.com/office/drawing/2014/main" id="{DAD5CF9A-9146-4058-87AA-C381C8C55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9" name="Rectangle 52">
            <a:extLst>
              <a:ext uri="{FF2B5EF4-FFF2-40B4-BE49-F238E27FC236}">
                <a16:creationId xmlns:a16="http://schemas.microsoft.com/office/drawing/2014/main" id="{CF1816C7-4960-42C3-AADC-BD015EAA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0" name="Rectangle 53">
            <a:extLst>
              <a:ext uri="{FF2B5EF4-FFF2-40B4-BE49-F238E27FC236}">
                <a16:creationId xmlns:a16="http://schemas.microsoft.com/office/drawing/2014/main" id="{01957B68-2CAC-401A-9874-B16125E04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1" name="Rectangle 54">
            <a:extLst>
              <a:ext uri="{FF2B5EF4-FFF2-40B4-BE49-F238E27FC236}">
                <a16:creationId xmlns:a16="http://schemas.microsoft.com/office/drawing/2014/main" id="{60AFD95D-983B-4FD4-B368-261F2E71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2" name="Rectangle 55">
            <a:extLst>
              <a:ext uri="{FF2B5EF4-FFF2-40B4-BE49-F238E27FC236}">
                <a16:creationId xmlns:a16="http://schemas.microsoft.com/office/drawing/2014/main" id="{518EB8CB-6ED5-4137-BCD9-D8365D925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3" name="Rectangle 56">
            <a:extLst>
              <a:ext uri="{FF2B5EF4-FFF2-40B4-BE49-F238E27FC236}">
                <a16:creationId xmlns:a16="http://schemas.microsoft.com/office/drawing/2014/main" id="{139EC6FC-365D-4124-926F-D0165112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4" name="Rectangle 57">
            <a:extLst>
              <a:ext uri="{FF2B5EF4-FFF2-40B4-BE49-F238E27FC236}">
                <a16:creationId xmlns:a16="http://schemas.microsoft.com/office/drawing/2014/main" id="{8775C302-28DA-4C80-A004-82BFE252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5" name="Rectangle 58">
            <a:extLst>
              <a:ext uri="{FF2B5EF4-FFF2-40B4-BE49-F238E27FC236}">
                <a16:creationId xmlns:a16="http://schemas.microsoft.com/office/drawing/2014/main" id="{6278C8A0-00C9-4E13-8AA8-70F695879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6" name="Rectangle 59">
            <a:extLst>
              <a:ext uri="{FF2B5EF4-FFF2-40B4-BE49-F238E27FC236}">
                <a16:creationId xmlns:a16="http://schemas.microsoft.com/office/drawing/2014/main" id="{F76E78F8-BAF0-45A1-9BC8-C0EDBB372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7" name="Rectangle 60">
            <a:extLst>
              <a:ext uri="{FF2B5EF4-FFF2-40B4-BE49-F238E27FC236}">
                <a16:creationId xmlns:a16="http://schemas.microsoft.com/office/drawing/2014/main" id="{EF08AE6E-156B-4827-A48A-06C2566A1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8" name="Rectangle 61">
            <a:extLst>
              <a:ext uri="{FF2B5EF4-FFF2-40B4-BE49-F238E27FC236}">
                <a16:creationId xmlns:a16="http://schemas.microsoft.com/office/drawing/2014/main" id="{F672D0DF-588A-4325-AA10-C6BC5CC2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9" name="Rectangle 62">
            <a:extLst>
              <a:ext uri="{FF2B5EF4-FFF2-40B4-BE49-F238E27FC236}">
                <a16:creationId xmlns:a16="http://schemas.microsoft.com/office/drawing/2014/main" id="{8358C4C2-65D6-4FAB-8BCB-AAE14259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0" name="Rectangle 63">
            <a:extLst>
              <a:ext uri="{FF2B5EF4-FFF2-40B4-BE49-F238E27FC236}">
                <a16:creationId xmlns:a16="http://schemas.microsoft.com/office/drawing/2014/main" id="{3B30EB10-7833-4444-B88F-E4C34393C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1" name="Rectangle 64">
            <a:extLst>
              <a:ext uri="{FF2B5EF4-FFF2-40B4-BE49-F238E27FC236}">
                <a16:creationId xmlns:a16="http://schemas.microsoft.com/office/drawing/2014/main" id="{E1CDBA7F-C79C-4EA6-AFC1-04976214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2" name="Rectangle 65">
            <a:extLst>
              <a:ext uri="{FF2B5EF4-FFF2-40B4-BE49-F238E27FC236}">
                <a16:creationId xmlns:a16="http://schemas.microsoft.com/office/drawing/2014/main" id="{FBC19C54-0634-4B47-BE49-FB27158A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3" name="Rectangle 66">
            <a:extLst>
              <a:ext uri="{FF2B5EF4-FFF2-40B4-BE49-F238E27FC236}">
                <a16:creationId xmlns:a16="http://schemas.microsoft.com/office/drawing/2014/main" id="{1B5E888C-BF32-4783-A1FC-BF223C5A5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4" name="Rectangle 67">
            <a:extLst>
              <a:ext uri="{FF2B5EF4-FFF2-40B4-BE49-F238E27FC236}">
                <a16:creationId xmlns:a16="http://schemas.microsoft.com/office/drawing/2014/main" id="{4563F251-031B-4220-A04E-5A54915F8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5" name="Rectangle 68">
            <a:extLst>
              <a:ext uri="{FF2B5EF4-FFF2-40B4-BE49-F238E27FC236}">
                <a16:creationId xmlns:a16="http://schemas.microsoft.com/office/drawing/2014/main" id="{89436237-4E88-4FA0-B815-EFEEB0C17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6" name="Rectangle 69">
            <a:extLst>
              <a:ext uri="{FF2B5EF4-FFF2-40B4-BE49-F238E27FC236}">
                <a16:creationId xmlns:a16="http://schemas.microsoft.com/office/drawing/2014/main" id="{2ED27860-F4AC-4158-B45D-CB08214C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7" name="Rectangle 70">
            <a:extLst>
              <a:ext uri="{FF2B5EF4-FFF2-40B4-BE49-F238E27FC236}">
                <a16:creationId xmlns:a16="http://schemas.microsoft.com/office/drawing/2014/main" id="{08037D10-BDDE-443A-A11B-1C5FBE0C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8" name="Rectangle 71">
            <a:extLst>
              <a:ext uri="{FF2B5EF4-FFF2-40B4-BE49-F238E27FC236}">
                <a16:creationId xmlns:a16="http://schemas.microsoft.com/office/drawing/2014/main" id="{708F47F8-B398-4E67-9B1E-48836032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9" name="Rectangle 72">
            <a:extLst>
              <a:ext uri="{FF2B5EF4-FFF2-40B4-BE49-F238E27FC236}">
                <a16:creationId xmlns:a16="http://schemas.microsoft.com/office/drawing/2014/main" id="{8E2A219C-5E8F-486E-8D41-CE7371F6B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0" name="Rectangle 73">
            <a:extLst>
              <a:ext uri="{FF2B5EF4-FFF2-40B4-BE49-F238E27FC236}">
                <a16:creationId xmlns:a16="http://schemas.microsoft.com/office/drawing/2014/main" id="{C275C644-6098-4D6D-8061-C70DC880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1" name="Rectangle 74">
            <a:extLst>
              <a:ext uri="{FF2B5EF4-FFF2-40B4-BE49-F238E27FC236}">
                <a16:creationId xmlns:a16="http://schemas.microsoft.com/office/drawing/2014/main" id="{EFFB060C-9DCE-41BF-915F-1B001EED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2" name="Rectangle 75">
            <a:extLst>
              <a:ext uri="{FF2B5EF4-FFF2-40B4-BE49-F238E27FC236}">
                <a16:creationId xmlns:a16="http://schemas.microsoft.com/office/drawing/2014/main" id="{16F72138-8B34-49A9-8473-3407D116C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3" name="Rectangle 76">
            <a:extLst>
              <a:ext uri="{FF2B5EF4-FFF2-40B4-BE49-F238E27FC236}">
                <a16:creationId xmlns:a16="http://schemas.microsoft.com/office/drawing/2014/main" id="{C937A9BC-3E10-40BD-882E-8CD7CFF5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4" name="Rectangle 77">
            <a:extLst>
              <a:ext uri="{FF2B5EF4-FFF2-40B4-BE49-F238E27FC236}">
                <a16:creationId xmlns:a16="http://schemas.microsoft.com/office/drawing/2014/main" id="{72408B4F-623C-431D-ACA3-E67A6CA2B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5" name="Rectangle 78">
            <a:extLst>
              <a:ext uri="{FF2B5EF4-FFF2-40B4-BE49-F238E27FC236}">
                <a16:creationId xmlns:a16="http://schemas.microsoft.com/office/drawing/2014/main" id="{EAA652D2-F46E-422C-ABEA-5C5D1C03C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6" name="Rectangle 79">
            <a:extLst>
              <a:ext uri="{FF2B5EF4-FFF2-40B4-BE49-F238E27FC236}">
                <a16:creationId xmlns:a16="http://schemas.microsoft.com/office/drawing/2014/main" id="{A65A67F6-06AF-4A45-A3E3-4AD2C1CA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7" name="Rectangle 80">
            <a:extLst>
              <a:ext uri="{FF2B5EF4-FFF2-40B4-BE49-F238E27FC236}">
                <a16:creationId xmlns:a16="http://schemas.microsoft.com/office/drawing/2014/main" id="{09F4AAF6-050C-473B-AEDA-4BAC78D4E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8" name="Rectangle 81">
            <a:extLst>
              <a:ext uri="{FF2B5EF4-FFF2-40B4-BE49-F238E27FC236}">
                <a16:creationId xmlns:a16="http://schemas.microsoft.com/office/drawing/2014/main" id="{680AD3EB-6561-4637-9D0C-7E221C4A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9" name="Rectangle 82">
            <a:extLst>
              <a:ext uri="{FF2B5EF4-FFF2-40B4-BE49-F238E27FC236}">
                <a16:creationId xmlns:a16="http://schemas.microsoft.com/office/drawing/2014/main" id="{F7AB99AD-C1AB-456D-A65E-45557E2C9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0" name="Rectangle 83">
            <a:extLst>
              <a:ext uri="{FF2B5EF4-FFF2-40B4-BE49-F238E27FC236}">
                <a16:creationId xmlns:a16="http://schemas.microsoft.com/office/drawing/2014/main" id="{9AC5B623-662A-4A45-B5B4-14A65ABB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1" name="Rectangle 84">
            <a:extLst>
              <a:ext uri="{FF2B5EF4-FFF2-40B4-BE49-F238E27FC236}">
                <a16:creationId xmlns:a16="http://schemas.microsoft.com/office/drawing/2014/main" id="{C325AC47-2378-491B-BD19-033CE70FF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2" name="Rectangle 85">
            <a:extLst>
              <a:ext uri="{FF2B5EF4-FFF2-40B4-BE49-F238E27FC236}">
                <a16:creationId xmlns:a16="http://schemas.microsoft.com/office/drawing/2014/main" id="{9C0CF39D-D59F-474A-8719-4A5A6176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3" name="Rectangle 86">
            <a:extLst>
              <a:ext uri="{FF2B5EF4-FFF2-40B4-BE49-F238E27FC236}">
                <a16:creationId xmlns:a16="http://schemas.microsoft.com/office/drawing/2014/main" id="{8A5F022D-6FA3-4BB6-8684-1532764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4" name="Rectangle 87">
            <a:extLst>
              <a:ext uri="{FF2B5EF4-FFF2-40B4-BE49-F238E27FC236}">
                <a16:creationId xmlns:a16="http://schemas.microsoft.com/office/drawing/2014/main" id="{0BD01BFE-7E40-4AF7-B051-835899E3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5" name="Rectangle 88">
            <a:extLst>
              <a:ext uri="{FF2B5EF4-FFF2-40B4-BE49-F238E27FC236}">
                <a16:creationId xmlns:a16="http://schemas.microsoft.com/office/drawing/2014/main" id="{48093B81-616F-4740-BEB2-C82550B5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6" name="Rectangle 89">
            <a:extLst>
              <a:ext uri="{FF2B5EF4-FFF2-40B4-BE49-F238E27FC236}">
                <a16:creationId xmlns:a16="http://schemas.microsoft.com/office/drawing/2014/main" id="{1E3B98CC-0E79-450C-B2EC-78FFD0E0D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7" name="Rectangle 90">
            <a:extLst>
              <a:ext uri="{FF2B5EF4-FFF2-40B4-BE49-F238E27FC236}">
                <a16:creationId xmlns:a16="http://schemas.microsoft.com/office/drawing/2014/main" id="{A0A928FC-BB8F-45A5-9279-08A97155C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8" name="Rectangle 91">
            <a:extLst>
              <a:ext uri="{FF2B5EF4-FFF2-40B4-BE49-F238E27FC236}">
                <a16:creationId xmlns:a16="http://schemas.microsoft.com/office/drawing/2014/main" id="{BAFF0D66-98A2-4E6F-9F43-967F6FE9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9" name="Rectangle 92">
            <a:extLst>
              <a:ext uri="{FF2B5EF4-FFF2-40B4-BE49-F238E27FC236}">
                <a16:creationId xmlns:a16="http://schemas.microsoft.com/office/drawing/2014/main" id="{6446EDBB-1E00-4380-86B2-35CF5AF0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0" name="Rectangle 93">
            <a:extLst>
              <a:ext uri="{FF2B5EF4-FFF2-40B4-BE49-F238E27FC236}">
                <a16:creationId xmlns:a16="http://schemas.microsoft.com/office/drawing/2014/main" id="{3027EE15-4C5D-46E6-8D54-39DE298B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1" name="Rectangle 94">
            <a:extLst>
              <a:ext uri="{FF2B5EF4-FFF2-40B4-BE49-F238E27FC236}">
                <a16:creationId xmlns:a16="http://schemas.microsoft.com/office/drawing/2014/main" id="{148795E8-A4DE-4286-A28B-A4865DB1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2" name="Rectangle 95">
            <a:extLst>
              <a:ext uri="{FF2B5EF4-FFF2-40B4-BE49-F238E27FC236}">
                <a16:creationId xmlns:a16="http://schemas.microsoft.com/office/drawing/2014/main" id="{92DC071A-C697-402D-97B4-44826463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3" name="Rectangle 96">
            <a:extLst>
              <a:ext uri="{FF2B5EF4-FFF2-40B4-BE49-F238E27FC236}">
                <a16:creationId xmlns:a16="http://schemas.microsoft.com/office/drawing/2014/main" id="{0931EAE5-304A-4330-9E07-1878FF16F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4" name="Rectangle 97">
            <a:extLst>
              <a:ext uri="{FF2B5EF4-FFF2-40B4-BE49-F238E27FC236}">
                <a16:creationId xmlns:a16="http://schemas.microsoft.com/office/drawing/2014/main" id="{CEE3CC1A-8E84-4144-AE88-333F8F9D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5" name="Rectangle 98">
            <a:extLst>
              <a:ext uri="{FF2B5EF4-FFF2-40B4-BE49-F238E27FC236}">
                <a16:creationId xmlns:a16="http://schemas.microsoft.com/office/drawing/2014/main" id="{E5D00C9F-5472-46CF-BA0A-F0A4C96E7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6" name="Rectangle 99">
            <a:extLst>
              <a:ext uri="{FF2B5EF4-FFF2-40B4-BE49-F238E27FC236}">
                <a16:creationId xmlns:a16="http://schemas.microsoft.com/office/drawing/2014/main" id="{C51F3DBC-7313-495A-90CA-040FEC579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7" name="Rectangle 100">
            <a:extLst>
              <a:ext uri="{FF2B5EF4-FFF2-40B4-BE49-F238E27FC236}">
                <a16:creationId xmlns:a16="http://schemas.microsoft.com/office/drawing/2014/main" id="{4D5946A9-260B-490A-8F56-F316AF2B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8" name="Text Box 101">
            <a:extLst>
              <a:ext uri="{FF2B5EF4-FFF2-40B4-BE49-F238E27FC236}">
                <a16:creationId xmlns:a16="http://schemas.microsoft.com/office/drawing/2014/main" id="{FE47F6CC-065C-4285-A8EF-421A2673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0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24679" name="Line 102">
            <a:extLst>
              <a:ext uri="{FF2B5EF4-FFF2-40B4-BE49-F238E27FC236}">
                <a16:creationId xmlns:a16="http://schemas.microsoft.com/office/drawing/2014/main" id="{6CFE024B-A43A-4A9B-898A-46B79D473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0" name="Line 103">
            <a:extLst>
              <a:ext uri="{FF2B5EF4-FFF2-40B4-BE49-F238E27FC236}">
                <a16:creationId xmlns:a16="http://schemas.microsoft.com/office/drawing/2014/main" id="{46D91EE6-E6CF-4A2E-850E-58153C993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1" name="Line 104">
            <a:extLst>
              <a:ext uri="{FF2B5EF4-FFF2-40B4-BE49-F238E27FC236}">
                <a16:creationId xmlns:a16="http://schemas.microsoft.com/office/drawing/2014/main" id="{58500EA2-466E-44E4-B0C8-52F555ADE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2" name="Line 105">
            <a:extLst>
              <a:ext uri="{FF2B5EF4-FFF2-40B4-BE49-F238E27FC236}">
                <a16:creationId xmlns:a16="http://schemas.microsoft.com/office/drawing/2014/main" id="{C215E1F0-E005-41B6-8E14-FBBFE7DB91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3" name="Line 106">
            <a:extLst>
              <a:ext uri="{FF2B5EF4-FFF2-40B4-BE49-F238E27FC236}">
                <a16:creationId xmlns:a16="http://schemas.microsoft.com/office/drawing/2014/main" id="{BC09F575-32BE-4BB6-B266-47B8A728A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8100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4" name="Line 107">
            <a:extLst>
              <a:ext uri="{FF2B5EF4-FFF2-40B4-BE49-F238E27FC236}">
                <a16:creationId xmlns:a16="http://schemas.microsoft.com/office/drawing/2014/main" id="{8B4D4198-A194-43E2-B955-644697CCB8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5" name="Line 108">
            <a:extLst>
              <a:ext uri="{FF2B5EF4-FFF2-40B4-BE49-F238E27FC236}">
                <a16:creationId xmlns:a16="http://schemas.microsoft.com/office/drawing/2014/main" id="{F4AF4D64-B782-437F-A862-23F98D3F1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6" name="Text Box 109">
            <a:extLst>
              <a:ext uri="{FF2B5EF4-FFF2-40B4-BE49-F238E27FC236}">
                <a16:creationId xmlns:a16="http://schemas.microsoft.com/office/drawing/2014/main" id="{18D5A5FD-B865-487F-A21C-1C2C83E2F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766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24687" name="Line 110">
            <a:extLst>
              <a:ext uri="{FF2B5EF4-FFF2-40B4-BE49-F238E27FC236}">
                <a16:creationId xmlns:a16="http://schemas.microsoft.com/office/drawing/2014/main" id="{37FAD523-5936-4404-9565-5A6206A28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8" name="Text Box 112">
            <a:extLst>
              <a:ext uri="{FF2B5EF4-FFF2-40B4-BE49-F238E27FC236}">
                <a16:creationId xmlns:a16="http://schemas.microsoft.com/office/drawing/2014/main" id="{F17FB0A2-1815-4172-BEF2-1C7D9784C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5438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Base address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C10CE4A-733E-4951-8483-B12F879269A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42" y="1852613"/>
            <a:ext cx="7268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958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3E48449-EAA2-491D-8A5D-CFF61008A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E16F56-2943-4B76-86A5-C88C7651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511" y="4762500"/>
            <a:ext cx="7152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3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B96F790-A7CD-4F7D-B353-37F70E1CAEC2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load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402BEE8-3F6D-4840-A479-90DE02D420C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store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0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F145B8-AD01-4380-B98D-0DCE43DEC05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209435-FBFB-46BC-8A7C-E2B7575F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E80A1-2434-470C-A034-6EB8820626DB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B2DA947-E71B-40C8-82E3-7965D374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52451001-006B-4110-A199-50444261B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325381A-33DE-4436-BB35-C6034CDA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8152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 a, b, c, d[10];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$zero, 1000   # assume that data is stored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base address 1000; placed in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$zero is a register that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equals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$s1,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a into register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$s2, 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b into register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$s3, 8($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c into register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$s4, 12($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d[0] into register $s4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$s5, 16($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d[1] into register $s5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554404C-3597-4DD5-AA16-1687777512A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8CE501E-FEAC-4802-83F9-33749F1A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6ABD684-ED8C-48B7-A13F-F0BCB35B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535B286-578F-45DF-A8B7-71DF2AC47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187E1E3-B466-4337-8050-2CBA0CB3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3432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CABD2EA-BA7A-4157-89EB-114102A3CF4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16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156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$s0,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$s1, 20($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$s2, $s0, $s1  #  the sum is in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$s2, 24($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#  $s2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Assembly version of the code continues to expand!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0FB5B4B-8A88-4B11-806C-157A409334FF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71134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space allocated on stack by a procedure is termed the activation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record (includes saved values and data local to the procedure) – frame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pointer points to the start of the record and stack pointer points to the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end – variable addresses are specified relative to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as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may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during the execution of the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Dynamically allocated storage (with malloc()) is placed on the heap</a:t>
            </a: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14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3340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8674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4800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021C989-8D97-4928-95B7-334789A439DF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D4AB72-0698-476B-90AF-6F26A76F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6910A-88B0-41E6-A30B-BDBCF9A05D02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DC26E704-5559-4724-8D72-255036128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3247C51D-CAD9-4573-9A3A-192D0E6D1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330CB683-6564-442C-BB7A-47DFADCA6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9978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design principles when defining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 (ISA):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hardware simple – the chip must only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implement basic primitives and run fast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instructions regular – simplifies the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decoding/scheduling of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will later discuss RISC vs CISC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F860381-06A7-4320-936E-A9418E9CCA9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636FD-597D-4FAF-A4C9-97DEB7DE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A7690-0274-4951-8A17-CC5E09D9D0F5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D6F5ECE-6F7F-42FE-AA0B-134EA6F5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0715210E-5D23-4FCF-ACFD-C9FAB9988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10EB550-C398-499D-8F92-E332DEF9E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648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a = b + c + d + 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b, c                    add  a, b,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d         or       add  f, d,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e                    add  a, a, 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simple: fixed number of operands (unlike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line of C code is converted into multiple lines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assembly 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sequences are better than others… the second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sequence needs one more (temporary) variable  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F76BAF7-7264-4F30-8833-8B2E5559089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C3C197C-320C-4DD6-A44B-313B6CB28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DFDA5-4E7F-434C-8F7E-F2F5F452D92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B347E1-BED0-4FE1-B2C6-A5F53C948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93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 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0EA1E9-BA7A-4E3E-8102-290C5B879B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4CFFB79-AF80-46E1-94DE-32FD463EE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790075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Assembly code translation with only add and sub instructions: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CF90F96-52BA-4C00-BB46-11632D361D9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2FB3A7-CE96-4FB0-8BF9-02BDA464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40808-16C4-4A8F-9B71-5C1D179823D5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CE62D1E0-72F2-433D-8006-934DCE991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93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4B78D68-606B-4340-AB49-42127CA40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DF16AEBC-CA73-4D38-A531-A7C5BC45C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122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t0, g, h                add  f, g, h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t1,  i, j         or     sub   f, f, 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sub  f,   t0, t1              sub   f, f,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version may produce a different result because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floating-point operations are not necessarily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associative and commutative… more on this later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358373D-DF4D-4DA6-8B17-82D478B067B4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4950EC-B591-4F83-9D54-49D2FF7C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280B3-5C01-43AE-9826-20F62BEE979C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50A5BA4-9DC7-466B-91B6-34B0EF76B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017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Operands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BC2AC38-A735-4B29-8055-BAE6E2725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03E38448-0CDC-4C7B-A7C9-423DB402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871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C, each “variable” is a location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hardware, each memory access is expensive – if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accessed repeatedly, it helps to bring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into an on-chip scratchpad and operate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scratchpad (registers)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instructions, we require that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(add, sub) only operate on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Note: the number of operands (variables) in a C program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very large; the number of operands in assembly is fixed…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there can be only so many scratchpad registers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E79AB07-34C2-460B-BCF7-E08E629956D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1400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MIPS ISA has 32 registers (x86 has 8 registers)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Why not more? Why not less?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register is 32 bits wide  (modern 64-bit architectures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have 64-bit wide 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entity (4 bytes) is referred to as a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make the code more readable, registers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partitioned as $s0-$s7 (C/Java variables), $t0-$t9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(temporary variables)…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06108A4-EE0E-4E52-85DA-E09E285E9DA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86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Binary Stuff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329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8 bits = 1 Byte, also written as 8b = 1B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word = 32 bits = 4B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1KB =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1MB =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1GB = 1024 x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memory address refers to a number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0 and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1, i.e., it identifies a byte in a 4GB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86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7FC921E-0FD7-4C7F-A411-4F20AAF30AC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6E72B5C-E849-4C79-BFDB-8935F299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DCA1-60D8-4EBD-8962-0C519FA8F5CB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DE8A97BF-CE8C-49E8-B9CC-D4E01F8CF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249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Operands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A3829A5B-7ECB-4C6C-B708-4D2FB711C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F37BB547-6262-437C-84E3-83F7B238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7898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Values must be fetched from memory before (add and sub)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can operate on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Store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is memory-address determined?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603CFE2D-C9A1-4DF4-BE84-6FF0E52BB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B11C3A04-F9E1-4CE8-8854-35178C209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438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511CE4FC-B0AC-42A6-9487-0637E29DCE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2971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D5E86C53-94AA-4C34-8F6F-7DF541206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42D02ABC-3E66-4182-910F-DCE8142DC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962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4020C255-52EF-4046-B218-CAAA2A5B4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95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46090</TotalTime>
  <Words>1215</Words>
  <Application>Microsoft Office PowerPoint</Application>
  <PresentationFormat>On-screen Show (4:3)</PresentationFormat>
  <Paragraphs>220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259</cp:revision>
  <dcterms:created xsi:type="dcterms:W3CDTF">2002-09-20T18:19:18Z</dcterms:created>
  <dcterms:modified xsi:type="dcterms:W3CDTF">2022-01-20T05:01:00Z</dcterms:modified>
</cp:coreProperties>
</file>