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543" r:id="rId3"/>
    <p:sldId id="560" r:id="rId4"/>
    <p:sldId id="554" r:id="rId5"/>
    <p:sldId id="555" r:id="rId6"/>
    <p:sldId id="556" r:id="rId7"/>
    <p:sldId id="559" r:id="rId8"/>
    <p:sldId id="557" r:id="rId9"/>
    <p:sldId id="544" r:id="rId10"/>
    <p:sldId id="545" r:id="rId11"/>
    <p:sldId id="546" r:id="rId12"/>
    <p:sldId id="547" r:id="rId13"/>
    <p:sldId id="548" r:id="rId14"/>
    <p:sldId id="551" r:id="rId15"/>
    <p:sldId id="513" r:id="rId16"/>
    <p:sldId id="532" r:id="rId17"/>
    <p:sldId id="514" r:id="rId18"/>
    <p:sldId id="515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8852795-40EF-4DA1-9C9A-68EF15B4D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4384B7A-9844-43C5-9370-499369195D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90B4698-D991-4341-9AE0-14EB3CCFCA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A547C113-420D-4997-8AEB-B412CC0C588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F74D3-B45A-40F8-8E43-959E68611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13:04.4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1737 6732 333 0,'5'7'78'0,"1"-2"0"0,0 0-38 15,1 0-33-15,0 0-6 0,0-2-8 16,2-1-6-16,0 0-4 0,-1-1 0 15,0-2 4-15,-1 0 5 0,-2 0 7 16,2 0 12-16,-4 0 13 0,0 0 10 16,1 2 5-16,-2-1 0 0,-1-1-3 15,0 0-3-15,0 0-6 0,0 1-8 16,1 1-5-16,-1-1-5 0,2 2-4 0,0 2 0 16,0 0-1-16,-1 1-1 0,4 1 0 15,-2-2 0-15,3 3 0 0,1-4 2 16,1 0 1-16,1 1 0 0,2-2 2 15,0-2 1-15,0-2 0 0,2-1 0 16,1 1-1-16,1-2 0 0,2-2 1 16,-1 0-2-16,5-1 0 0,1-1-1 0,0 2-1 15,3-1 0-15,0 0-1 0,0 1-1 16,3 1 0-16,-3-1-1 16,1 2 1-16,1-2 0 0,-1 1 1 0,0-1 1 15,3 1 1-15,-1-2 1 0,0 0 1 16,4 0 0-16,1-1 1 0,3 1-1 15,2 0-1-15,0-1-1 0,3 2-1 16,1-1-1-16,2 2 0 0,-1 0-1 16,-1 2 0-16,0 1-1 0,-3 0 0 15,2 2 0-15,-1-2 0 0,0 0-1 0,1 0 1 16,1 1 0-16,3 0 0 0,3-1 1 16,-3 1 0-16,0 0-1 0,1 1 1 15,-3-3-1-15,-2 1 0 0,1-2 1 16,1 0 0-16,1-2 0 0,1 4 0 15,0-3 0-15,1 4-1 0,0-1 0 16,0 0-1-16,-2 2 1 0,-1-1-2 16,-1-4 2-16,-1 3-1 0,2 0 0 0,1 0 0 15,-2 1 0-15,3 0-1 0,2 0 1 16,1 1 0-16,1-3 0 0,-2-2 0 16,0 1 1-16,5-1 1 0,-2 0 1 15,1 1-1-15,-1 1 0 0,3 2 0 16,-2 3 1-16,1-2-1 0,0 1-2 15,-2 0 0-15,-1 2 0 0,0-2 0 16,-1 0-1-16,-2 0 1 0,2 2-1 0,1 0 1 16,0 1-1-16,3-2 1 0,0-2-1 15,-1-2 1-15,2 1-1 0,-1-4 1 16,1 2-1-16,1-2 1 0,0 0 0 16,0 4 0-16,3 0-1 0,-1-3 1 15,0 0 0-15,-1 0-1 0,1 2 1 16,-1 0-1-16,-1-2 1 0,1 1-1 15,0 2 0-15,0 0 1 0,2-3-1 0,-3 0 0 16,1 0 1-16,-2 0-1 0,2 1 1 16,-2 1-1-16,-1 0 0 0,1 1 0 15,0 3 1-15,0-2-1 0,1-1 3 16,-3 2-1-16,0-1 1 0,0 2 0 16,1 1 0-16,2-2 0 0,0 2-1 15,0-2-1-15,3 0-1 0,1-1 1 0,0 0-1 16,0 1 2-16,2-1 0 0,-1-1 0 15,1 1 1-15,1 0-1 0,0 0 1 16,3-1-1-16,-1-1 0 0,0-1-1 16,0 4 0-16,1-1 0 0,0 0-1 15,0 0 1-15,1 2-1 0,-1-2 1 16,1 1-1-16,-2 0 0 0,1 0 0 16,0-1 0-16,-1 0 0 0,1 0 1 15,3 0-1-15,-4-1 0 0,3-1 0 16,1 2 1-16,1 1-1 0,-1-2 0 0,0 1 0 15,-2-2 0-15,2 4 1 0,-5 0-1 16,0-3 0-16,-1 1 0 0,-5 3 0 16,0 2 0-16,0 1 0 0,-4-3 0 15,1-1 0-15,-2 1 0 0,-2-3 0 16,0 1 0-16,-1-5 1 0,-1 3-1 16,1 1 0-16,0 0 0 0,0 1 0 15,-1-1 1-15,-1 1-1 0,0-1 0 0,2-2 1 16,-5-1-1-16,1 0 0 0,2 0 0 15,-1 0 1-15,0 2-1 0,2-2 0 16,-2 3 0-16,1-1 0 0,3-1 0 16,1-2 0-16,-3 2 0 0,1 0 0 15,1 1 0-15,1 0 0 0,1 1 0 16,0 1 0-16,0-1 0 0,2 1 0 16,4-2 0-16,-1 1 0 0,-3 0 0 0,1 0 0 15,-1 1 0-15,1 2 0 0,-1-1 1 16,1 4-1-16,-2-2 0 0,7-2 1 15,-2 3-1-15,-1-2 1 0,1 0 0 16,2 1 0-16,-1-1 1 0,0 2 0 16,-3 2-1-16,0-2 1 0,1 0 0 15,-2-3-1-15,-5-3 0 0,-2-3 0 16,1-1 0-16,-5 0 0 0,-1-2 0 16,-2 2 0-16,-7 1-2 0,-4 2-2 15,-1-1-6-15,-8 1-11 0,-4-3-16 0,-6 1 0 16,-3-2-131-16,-7-6-126 0,-5 0-305 15</inkml:trace>
  <inkml:trace contextRef="#ctx0" brushRef="#br0" timeOffset="10113.82">14552 707 368 0,'4'0'108'0,"-3"2"5"0,0-1-53 15,-1 0-8-15,0-1 3 0,0 0 4 16,0 0-13-16,0 0-10 0,0-2-2 15,2 0 2-15,-2 1-2 0,0 1-3 16,0 0-5-16,0 0-4 0,0 0-4 16,0 0-4-16,-2 0-3 0,1 0-3 15,0 0-1-15,0 0 0 0,0 0 1 0,-2 0 0 16,-3 0 0-16,0 0-1 0,-3 0 0 16,-2 0-1-16,-1 3-1 0,-1 0-2 15,0-3-1-15,-2 0-1 0,1 11 0 16,-2 3-1-1,-3 1 0-15,-3-2 1 0,1 4-2 16,-2 7 1-16,-2 5-1 0,3-9 1 0,5 0-1 16,2 2 0-16,8-1 0 0,4 2 0 0,6-1 0 15,7-2 0-15,5 1 0 0,6-2 0 0,2 0 1 16,3-2 0-16,-2-6 0 0,1-1 0 16,0-4 0-16,0-4-4 0,2-5-11 15,4-2-19-15,-4-1 1 0,1-3-137 16,1-4-134-16,3-1-328 0</inkml:trace>
  <inkml:trace contextRef="#ctx0" brushRef="#br0" timeOffset="10453.54">14941 446 517 0,'3'-1'125'0,"-1"1"9"0,-1-1-84 15,0-1-9-15,-1 4-1 0,0-4-1 16,0 3-2-16,0-1-3 0,0 1-3 16,0 0 1-16,0 5 3 0,0 4 1 15,0 3-3-15,0 7-5 0,0 4-4 16,-1 6-4-16,1 5-5 0,-1-2-7 0,0 4-3 15,0 5-2-15,0-2-1 16,0 4-1-16,0-2-1 0,-1-5-3 0,1 6-2 16,-1-5-4-16,1-4-7 0,1-1-11 15,0-7-14-15,1-2-10 0,1-1-5 16,-1-5 41-16,0-6-160 0,0-4-121 16,1-6-300-16</inkml:trace>
  <inkml:trace contextRef="#ctx0" brushRef="#br0" timeOffset="10692.42">15184 393 614 0,'10'-6'155'0,"1"11"4"0,-8-5-94 16,-1 2-14-16,-2 4 2 0,1 2 2 15,-3 5-10-15,0 6-9 0,-3 9-4 16,-3 2-3-16,0 9-6 0,-1 0-9 0,1 8-5 15,0 4-5-15,3-1-1 0,-1 2-4 16,3-5-4-16,-1-4-6 0,2 4-6 16,-1-8-10-16,-1-4-12 0,-2-3-17 15,1-9-8-15,-1-2 42 0,2-3-160 16,-1-9-125-16,-2-6-309 0</inkml:trace>
  <inkml:trace contextRef="#ctx0" brushRef="#br0" timeOffset="10951.8">15481 696 600 0,'-6'8'151'0,"0"-8"10"0,-6 8-106 16,-5 0 0-16,-1 1 2 0,-5 2 1 16,-2-4-16-16,-7 5-15 0,2 0-8 0,3-4-6 15,-1-3-4-15,1 1-3 0,3-2-3 16,4 3 0-16,10 4 0 0,7 3 3 15,4 6 1-15,7 3 1 0,5-5 1 16,8 9 1-16,5 3-1 0,3-1-1 16,-2 0-2-16,-2-2-1 0,1-2-4 15,2 8-6-15,-8-6-11 0,-2-6-22 16,-5 3-24-16,-1-3-128 0,-1-1-147 0,-10 2-346 16</inkml:trace>
  <inkml:trace contextRef="#ctx0" brushRef="#br0" timeOffset="11529.21">16451 803 581 0,'-14'-2'139'15,"0"0"9"-15,-2-2-91 0,-2 1-22 16,-2 0 1-16,1 1 1 0,-2-1-4 16,-2 5-11-16,0-1-7 0,1 2-5 15,2 0-1-15,5 3-2 0,2 0-3 16,4 1-1-16,6 2-1 0,3 2 0 15,2 1 0-15,8 1 0 0,2 1 0 16,2 2 1-16,4 0-1 0,4-1 0 16,2-1 0-16,-1-2-1 0,-5 3 1 0,1 1-1 15,-2-1 0-15,-3 2 0 0,-3-2-1 16,-5-1 0-16,-3 3 1 0,-4-5-1 16,-3-1 1-16,-4-3-1 0,-6 0 0 15,-5 0 1-15,-1-1 1 0,-10-2-1 16,-3-1 0-16,-3-3-1 0,1-1 0 15,2-2-11-15,5-4-14 0,2-3-15 16,10-5-30-16,4-3-97 0,5-2-123 16,5-3-275-16</inkml:trace>
  <inkml:trace contextRef="#ctx0" brushRef="#br0" timeOffset="11961.14">16585 833 571 0,'11'25'147'0,"-2"0"7"0,-5 2-96 16,0 3-9-16,-4 3 3 0,0-4-7 0,-1 2-13 16,-1 0-13-16,2 1-7 0,-1 3-4 15,1-1 0-15,-1-4-6 0,1 0-1 16,0-3-2-16,-1-2-1 0,0-5-1 16,0-6-1-16,1-4-3 0,-1-1-1 15,1-3 0-15,0-4 1 0,-1-6 1 16,1-2 1-16,0-5 1 0,0-2 3 0,1-5 2 15,-1-11 1-15,1-4 0 16,1-6 4-16,-1-1 1 0,-1-6 5 0,1-5 4 16,2-3 3-16,-1 8 4 0,1 2 2 15,0 3-1-15,4 6 2 0,1 8-3 16,1 2-3-16,3 8-3 0,3 8-3 16,0 7-3-16,5 4-2 0,1 6-3 15,1 0-2-15,-1 7-1 0,1 0 0 16,-3 1-2-16,-2-2 0 0,-4 0-1 0,-4 2-1 15,-1-2 0-15,-4 0 0 0,-5 0-1 16,-5 0-2-16,-3-1 1 0,-10-1-2 16,-4-2-2-16,-5-2-3 0,-5-1-2 15,0-2-7-15,4-1-7 0,0-4-12 16,8-3-12-16,5-2-14 0,5-3-57 16,7 0-62-16,4-8-112 0,5-5-240 0</inkml:trace>
  <inkml:trace contextRef="#ctx0" brushRef="#br0" timeOffset="12497.08">16960 840 566 0,'1'16'146'0,"-2"0"9"0,-1-3-96 16,1-2-6-16,0-2 2 0,1-2-1 16,2-3-13-16,3-2-12 0,4-4-7 0,2 0-3 15,1-2-3-15,3 0-3 16,3-5-4-16,2-1-1 0,-2 1-4 0,2-3-1 15,-1-3-1-15,-3 2-1 0,-3-2 1 16,-1-1-1-16,-3-5 1 0,-2 1-1 16,-4 4 1-16,-3 9-1 0,0 0 1 15,-5-3 0-15,-3 4-1 0,-4 6 0 0,-3 0-1 16,-1 4 1-16,-4 1 0 0,-1 1-1 16,1 12 0-16,0 2 1 0,2 6-1 15,4 3 1-15,2-4 0 0,4 2 0 16,5-4 1-16,3-1 0 0,7 0 1 15,4-2 0-15,4-2 0 0,5-2 1 16,4 0 0-16,3-3-1 0,8-2 0 16,4-4-1-16,3-2 1 0,5-3-1 15,-2-2 0-15,1-3 0 0,-1-5-1 16,-3-5 1-16,-8 1 0 0,-5-2 0 0,-4-5 1 16,-6-3-1-16,-3-2 0 0,-7 0-1 15,-4 0 1-15,-4-1-1 0,-3 1-1 16,-6-5 0-16,-3 10 0 0,-2 5 0 15,-2 5 1-15,-2 7-1 0,-1 3 0 16,-1 6 1-16,1 11-1 0,3 0 0 16,2 4 1-16,3-1-1 0,4 3 0 15,3 2 0-15,3-2 0 0,4-2-2 0,2 1 0 16,4-3-3-16,1 1-7 0,5-6-5 16,4-3-12-16,3-1-14 0,7-2-13 15,0-7-9-15,10 1-8 0,3-6-85 16,4 0-16-16,2-4-88 0,0-4-175 15</inkml:trace>
  <inkml:trace contextRef="#ctx0" brushRef="#br0" timeOffset="12857.74">17951 968 266 0,'19'-18'234'0,"-5"0"-24"16,-4 2-76-16,-7-1-44 15,-7 5-26-15,-7 0-8 0,-5 5-7 0,-5 5-9 16,-5 6-11-16,-5 2-11 0,-4 7-3 16,-1 0-1-16,1 1-2 0,2 2-5 15,2 1-5-15,7-2-3 0,4 6-3 16,9-6-2-16,7 3 0 0,7-2-1 15,7 0-1-15,4-3 1 0,7-3 0 16,2-4 4-16,3-1 0 0,3-2 2 16,-2-4 0-16,-3-5 2 0,1-3 1 0,-5-4 1 15,1-4 0-15,-1-5 1 0,-1-9 2 16,-1-3 0-16,-1-8 1 0,0 4-1 16,-3-10 0-16,-2-7 0 0,-3-4 0 15,-1 7-1-15,-2 0 3 0,0 9 5 16,-4-1 3-16,0 16 3 0,-1 9 0 15,0 10-1-15,-2 5 0 0,-2 8-6 16,-1 4-3-16,-1 10-4 0,1 5-2 0,0 5-1 16,0 1 0-16,0 5 0 0,1 11 0 15,3 2-1-15,2 1-2 0,3 1-5 16,2-3-6-16,2 8-7 0,4-1-9 16,2-12-21-16,4-4-21 0,-1-7-54 15,4-6-70-15,3-1-121 0,4-4-263 16</inkml:trace>
  <inkml:trace contextRef="#ctx0" brushRef="#br0" timeOffset="13077.36">18486 845 596 0,'-4'0'150'0,"2"-2"4"0,3 3-97 0,2 0-17 15,5 0 3-15,3-2 3 0,2 0-16 16,4 1-13-16,2 1-5 0,2 0-1 16,-1 0-3-16,1 0-5 0,-2 1-3 15,2 0-4-15,0-1-18 0,-2 1-6 16,-4-1-139-16,-1-1-135 0,-12 13-342 16</inkml:trace>
  <inkml:trace contextRef="#ctx0" brushRef="#br0" timeOffset="13232.69">18478 1035 559 0,'2'5'147'15,"3"7"10"-15,6-9-67 0,5-2-45 16,3-1 0-16,4-1-2 0,3-1-12 16,0 0-14-16,1-3-8 0,1 1-19 0,-3-4 140 15,-1-1-294-15,0 0-157 0,-3-29-457 16</inkml:trace>
  <inkml:trace contextRef="#ctx0" brushRef="#br0" timeOffset="13793.65">19451 521 606 0,'1'8'149'0,"-2"-5"7"16,2-4-99-16,-2 5-6 0,0-4 2 0,1 2-4 15,0-1-10-15,0 3-9 0,2 0-3 16,0 2-2-16,1 5-4 0,-1 7-3 16,0 5-1-16,-1 0-2 0,-1 10-1 15,-3 4-5-15,-1 4-3 0,-3 3-3 16,3 0 0-16,-2-3-3 0,2 2-2 15,-1-5-4-15,4-4-6 0,1-5-6 16,1-4-8-16,-1-4-17 0,2-2-19 16,0-5-61-16,1-4-63 0,-3 16-119 0,18-15-260 15</inkml:trace>
  <inkml:trace contextRef="#ctx0" brushRef="#br0" timeOffset="14282.18">20073 566 598 0,'1'17'158'0,"-2"-18"3"16,-2-1-101-16,-1-4-5 0,-2-2 1 15,0 1-13-15,-4-2-15 0,-2-3-10 16,-4 2-3-16,-2-1-1 0,-1 3 0 15,1 5-2-15,-3 3-2 0,-2 8-2 16,-1 5-2-16,-4 7 0 0,0 10-1 16,-3 0-2-16,1 0 0 0,2 10 0 0,7 2-1 15,5 2 0-15,8-2-2 0,7-6 0 16,9 3-2-16,3 3-1 0,4-8-1 16,5-5-3-16,5-6-2 0,2-3-4 15,2-3-3-15,-4-3-3 0,3-5-4 16,0-7-2-16,-1-2-1 0,-1-3 1 15,-2-8 4-15,1-1 3 0,0-4 6 0,-1-4 4 16,-4-1 3-16,-3-5 5 0,-3-3 6 16,-3 4 5-16,-4-1 8 0,-1 5 6 15,-3 4 4-15,-1 2 1 0,-2 9-1 16,-1 6-3-16,-3 4-3 0,-3 7-5 16,2 3-7-16,-2-2-3 0,1 7-1 15,-4 1-1-15,1-2-1 0,1 5-1 16,1-3-4-16,-1-1-5 0,-1 1-6 15,3-1-8-15,-1-2-14 0,3-1-22 0,0-4 161 16,2-1-290-16,-2-4-154 0,-4 1-424 16</inkml:trace>
  <inkml:trace contextRef="#ctx0" brushRef="#br0" timeOffset="14466.81">19950 849 594 0,'-1'-3'158'0,"2"0"5"0,1 1-61 16,3 4-61-16,4-4 0 0,2 2 1 16,1 0-16-16,2-1-12 0,2 0-5 15,1 0-1-15,1-1-4 0,-1-1-8 16,2-2-20-16,0 0-11 0,0-3-58 0,2 0-79 16,-1-10-125-16,0 0-280 0</inkml:trace>
  <inkml:trace contextRef="#ctx0" brushRef="#br0" timeOffset="14667.27">20414 518 638 0,'-3'13'154'0,"3"-14"10"0,-1 10-98 16,0 0-6-16,-2 3 0 0,-2 5-5 16,1 9-10-16,-3 8-5 0,-2-9-9 15,1 7-10-15,-2 4-8 0,1 4-4 0,-2 1-4 16,3-4-2-16,-3-3-4 0,4 9-4 15,0-7-7-15,1-2-7 0,2-6-13 16,1-3-18-16,1-2-16 0,7-2 93 16,0-5-217-16,0-7-138 0,3 1-360 15</inkml:trace>
  <inkml:trace contextRef="#ctx0" brushRef="#br0" timeOffset="14878.7">20573 512 651 0,'5'8'163'0,"-3"-11"12"0,-2 10-101 16,-1 5-4-16,0 1-1 0,-2 2-10 15,0 7-13-15,0 4-6 0,-2-3-12 0,0 5-9 16,-1 4-6-16,1 3-5 0,0 1-3 16,-2 3-3-16,0-4-3 0,1 4-7 15,1-5-11-15,1 1-9 0,1-4-18 16,-1-1-24-16,3-5 49 0,0-4-181 15,0 0-139-15,-5 2-345 0</inkml:trace>
  <inkml:trace contextRef="#ctx0" brushRef="#br0" timeOffset="15045.25">20397 909 656 0,'-8'-8'168'15,"5"4"4"-15,2 3-105 0,3-2-17 16,3 3-2-16,3-1-6 0,4-1-19 15,2-3-11-15,5 0-5 0,0-3-1 16,0 2-2-16,0-5-12 0,1 1-31 16,-3 1-30-16,-3-1-111 0,0 3-137 0,-1-13-325 15</inkml:trace>
  <inkml:trace contextRef="#ctx0" brushRef="#br0" timeOffset="15391.44">20710 932 521 0,'2'-1'161'0,"-2"-6"6"0,-2 4-14 0,1 2-93 16,-1-3-3-16,2-2-4 0,1 0-16 15,2-3-18-15,4 4-5 0,4-2-4 16,1 0-4-16,2 5-5 0,1 1 0 16,3 6-1-16,-3-1 0 0,1 4 0 15,-3 1-1-15,-2 1 0 0,-1 0-1 16,-5 1 1-16,-2-2-1 0,-3 2 0 0,-4-1 0 15,-5 1 0-15,-3 0 1 0,-3 2 0 16,-4 0 0-16,-4 2 1 0,2-3 1 16,1 1 0-16,2-2 1 0,3 0 0 15,4 1 0-15,4-2 2 0,6-1-1 16,2 2 1-16,6-2 0 0,4 2 0 16,6 3 0-16,7-1 0 0,8-1-1 15,1 4 0-15,3-2-2 0,4 1-6 16,-2-2-14-16,0-4-22 0,-2-1 149 0,-3-1-292 15,2-7-164-15,-1 3-449 0</inkml:trace>
  <inkml:trace contextRef="#ctx0" brushRef="#br0" timeOffset="16685.16">14625 1592 462 0,'6'-3'121'0,"-1"-1"7"0,-5 0-29 0,-1 1-63 15,-2-2-2-15,-5 1 1 0,-3-2-4 16,-4 2-6-16,-4 2-5 0,-2 1-4 16,-2 2-3-16,2 2-6 0,0 1-2 15,2 5-2-15,2 3-1 0,1 6 0 16,1 5 0-16,-2 2-1 0,3 8 1 15,1 0-1-15,4 0 1 0,6-3 0 16,4 0-1-16,7-8 1 0,4-1 1 0,4-6-1 16,3-4 1-16,1-2 0 0,4-3 0 15,5-7 0-15,1-3-1 0,-2-4 1 16,4-4 0-16,2 0 0 0,3-4 0 16,-3-2 1-16,-4 2 1 0,-3-2 0 15,-3 1 0-15,-6-1 1 0,-5 3 0 16,-7 3 1-16,-6 3-1 0,-7 2-1 15,-2 8 0-15,-2 5-1 0,-1 5 0 16,-2 3-1-16,3 0-2 0,2 2 1 0,7 2-2 16,4-5 2-16,6-2-1 0,7-1 0 15,3-3 1-15,-3-3 0 0,2 1 1 16,-2-4 0-16,1 1-1 0,0-4 1 16,-3-1 0-16,0-1 0 0,2 1 0 15,1-2 1-15,-5-1-1 0,-3-3 2 16,-1 3 2-16,-3-3 1 0,0 1 0 15,-2 0 0-15,0 2 1 0,0 0-1 16,-1 5-1-16,0-1-2 0,2 3-1 0,-2 0 0 16,0 8 1-16,1 0-1 0,0 2 0 15,1 3 0-15,0 2 1 0,0 5 0 16,-1 1-2-16,1 1-1 0,1 2 0 16,-1-2 0-16,-1 1-1 0,1-2 0 15,0 0 0-15,-1 0-1 0,-2-2 0 0,0-4 0 16,-1 3-1-16,-3-5 1 15,0 4 1-15,-3-7-1 0,-1-4 2 0,-4-3-2 16,-5-4-1-16,-5-5-6 0,0-5-10 16,2-4-18-16,2 1-21 0,5-2 161 15,3-4-291-15,6-2-156 0,4 3-419 16</inkml:trace>
  <inkml:trace contextRef="#ctx0" brushRef="#br0" timeOffset="17273.83">15298 1734 560 0,'12'-5'136'16,"-4"7"16"-16,-11 2-84 0,-9 2-17 15,-3 2 3-15,-6 4 3 0,-5-3-8 16,-1 2-8-16,0 1-17 0,4 2-7 16,7-1-4-16,3-3-6 0,6 3-4 15,13 2-1-15,3 2-1 0,6-3 0 0,0 0 1 16,4 0-1-16,7 2 1 0,0-5-1 15,-2-5 0-15,0 0-1 0,1-3 0 16,-1-6-1-16,1-2-1 0,-5-6 1 16,-1-3-1-16,-1-5-1 0,-1-3 1 15,1-1-1-15,-2-3 0 0,-1-4 0 16,-1-3 1-16,-1-5 1 0,0 0-1 16,0-2 2-16,-3-3-1 0,-2 1 2 0,-1 4-1 15,-2 8 1-15,-2 6 4 0,-2 7 1 16,-4 6 1-16,2 7 3 0,-2 11 0 15,-2 3 2-15,0 3 2 0,-3 7-3 16,-1 4 0-16,-1 5-2 0,2 4-1 16,-1 6-1-16,1 1-2 0,3 3-1 15,4 1-2-15,3-3 0 0,3 2-1 16,5-4 0-16,3-2 0 0,2-7 0 0,1-1-1 16,3-5 1-16,1-2 1 0,6-9 0 15,1-4 0-15,3-4 0 0,1-5 1 16,1-4-1-16,2-5 1 0,-4-5-2 15,-4-2 1-15,-7-1 0 0,-3-6-1 16,-5-3 1-16,-4 0-2 0,-7 2 0 16,-5 2-1-16,-4 2 1 0,-5 2-1 15,-2 7 2-15,-3 9 1 0,-1 3 1 0,0 4 0 16,0 6 2-16,2 5-1 0,7 5 0 16,8-1-1-16,3 1-1 0,8 3 0 15,9 0-1-15,7-3-1 0,5-1-2 16,4-5-4-16,0-4-5 0,2-1-12 15,2-6-12-15,-3 1-26 0,-1-4-10 16,6 1-126-16,2-3-139 0,7-2-321 16</inkml:trace>
  <inkml:trace contextRef="#ctx0" brushRef="#br0" timeOffset="17610.82">16865 1557 595 0,'3'6'148'16,"-5"1"15"-16,3 3-93 0,0 6-15 0,-1 2 2 16,-1 6 3-16,-1 4-8 15,-1 4-15-15,1 2-14 0,0 2-8 0,1-1-3 16,0 1-6-16,1-4-3 0,2-1-6 16,-1-3-10-16,1-1-26 0,-1-3 146 15,-1-2-292-15,-4-7-167 0,-7-7-459 16</inkml:trace>
  <inkml:trace contextRef="#ctx0" brushRef="#br0" timeOffset="17905.79">16604 1826 632 0,'3'-2'150'0,"2"1"10"16,-1-1-108-16,5 0-13 0,7-3 4 15,4 2 3-15,6 1-4 0,7-3-14 16,2 1-10-16,1-1-3 0,1 2-3 0,0 1-3 16,-4 2-5-16,-5 2-2 0,-4 3-1 15,-2 0-1-15,-2 4-1 0,-3 2-1 16,-5 0 0-16,0 2-1 0,-3 2 0 16,-2 3 0-16,-2 2 1 0,-2-1 1 15,0 2 0-15,-2 0 1 0,0-2 1 16,1-5 0-16,1 2 1 0,0-7-1 0,0 1-1 15,1-7-6-15,2 0-14 0,-1-1-24 16,1-4-134-16,-2-5-141 0,-2-1-354 16</inkml:trace>
  <inkml:trace contextRef="#ctx0" brushRef="#br0" timeOffset="18039.97">17072 1693 586 0,'-5'-3'123'0,"1"-1"3"0,0-1-97 16,1-3-29-16,2-3-1 0,2 0-122 16,3 0-105-16,1-3-284 0</inkml:trace>
  <inkml:trace contextRef="#ctx0" brushRef="#br0" timeOffset="18724.03">17209 1743 594 0,'7'21'142'15,"-1"0"7"-15,-2 1-109 0,-1 0-8 16,1-5-1-16,-2-2 2 0,-2 1-12 16,1 0-12-16,-1-3-7 0,0-2-1 15,0-5 1-15,-1 0-1 0,0-1 0 16,1-4 1-16,0-1 1 0,0 1 2 16,-1-3 3-16,1-4 1 0,1 1 2 0,-1-7 2 15,2-1 1-15,1-4 1 0,7-4-1 16,2 2-1-16,4-2-2 0,2-1 0 15,2 4-2-15,0 1-1 0,0 6-1 16,-3 3-1-16,-1 5-1 0,-3 5 0 16,0 7-1-16,-4 2-2 0,1 3 0 15,0 1-1-15,-2 3-1 0,-2-1 0 16,0 0-1-16,-3-1 0 0,3 2 0 0,-3-3 0 16,1 3 1-16,2-5-2 0,-3-2 2 15,4-2-1-15,-2-3 2 0,-1-4 0 16,2-2 1-16,1-3 1 0,0-5 0 15,2 0 0-15,1-7 0 0,2-1-1 16,1-3 1-16,1-2-1 0,-1 2-1 16,1 1 1-16,0 1-2 0,-2 4 1 15,-1 2-1-15,0 7-1 0,0 3 0 0,-3 6-1 16,2-2 0-16,0 8 1 0,-3 0-1 16,-1 4 1-16,2 2 1 0,-1-1 0 15,0-1 0-15,1 4 0 0,3-3 1 16,4 2 0-16,5-5 0 0,0-2 1 15,2-1 0-15,2-1 0 0,1-6 0 16,1-1 0-16,0-3 0 0,1-4-1 16,-1-4 0-16,1-3 0 0,1-2 0 0,-3 0 0 15,-2-2 0-15,-4-4 0 0,-5 2 0 16,-3-1-1-16,-5-2-1 0,-7-1 2 16,-3 0-1-16,-6 2 1 0,-2 4 0 15,-4 3 1-15,-3 6 1 0,-1 7 2 16,2 6 1-16,-1 8 2 0,0 4 1 15,5 1 1-15,3 4 2 0,7 0 0 16,4 5-1-16,3-2-1 0,8-2-2 16,3-3-2-16,7 1-1 0,6 0-1 0,-2-4-2 15,2-5-6-15,7-1-2 0,0-3-10 16,2 1-10-16,0-4-13 0,0-4-23 16,2-4 156-16,-4 0-287 0,-4-3-159 15,-2-4-428-15</inkml:trace>
  <inkml:trace contextRef="#ctx0" brushRef="#br0" timeOffset="18973.04">18524 1807 545 0,'-5'0'143'0,"2"1"8"0,2 0-73 15,1-2-26-15,3 0 0 0,3 0-3 0,7-1-7 16,2 4-9-16,6-2-5 0,-1-2-5 16,6 5-4-16,4-3-2 0,0 1-6 15,1-1-4-15,1-1-4 0,1 1-2 16,0 0-7-16,-3-3-19 0,-7 3-15 16,-2-3-121-16,-6-3-18 0,-5 1-121 15,-6 0-243-15</inkml:trace>
  <inkml:trace contextRef="#ctx0" brushRef="#br0" timeOffset="19159.54">18585 1964 622 0,'-1'7'162'0,"1"-6"9"0,3 0-84 15,5-2-40-15,3 1 1 0,3-2 2 16,7-1-13-16,6-1-19 0,4 2-9 0,4-3-3 15,2 0-9-15,2 2-21 0,1-1 137 16,-3-1-293-16,-1-1-167 0,-1-5-469 16</inkml:trace>
  <inkml:trace contextRef="#ctx0" brushRef="#br0" timeOffset="23359.32">20539 1500 491 0,'1'0'123'16,"-3"1"3"-16,2-1-68 0,0 1-15 15,-1-2-3-15,2 1-9 0,-1-1-6 16,0 2-1-16,0 0-1 0,0-1-1 15,-1 0 0-15,1 3-1 0,-1 3-2 16,1 0 0-16,-1 5-3 0,1 1-1 16,-1 4-3-16,0 3-4 0,0 2-3 15,-1 4-1-15,1 2-1 0,0-4-2 16,1 6 0-16,0-2-1 0,0-2 1 0,0-3-2 16,0-4-2-16,-1-1-11 0,-1-2-17 15,-2-7 45-15,-2-1-179 0,-2-3-136 16,-1 0-351-16</inkml:trace>
  <inkml:trace contextRef="#ctx0" brushRef="#br0" timeOffset="23664.7">19930 1829 440 0,'-3'2'108'0,"2"-1"7"0,1 2-60 16,1-1-5-16,2 3-1 0,3-3 1 16,0 1 0-16,5 0 3 0,3 2-2 0,4-1-5 15,4-1-3-15,6 1-5 0,5-1-8 16,8 0-5-16,4 0-4 0,9 0-4 16,8 0-4-16,6 3-3 0,6-1-2 15,11 1-3-15,8 0-1 0,3 3-1 16,-1-1-2-16,6 3 0 0,1-4-1 15,-2 1 1-15,-7-4-4 0,-13 2-7 16,-9-5-15-16,-10 1-17 0,-13-7 49 0,-15 1-191 16,-11-5-147-16,-15 4-368 0</inkml:trace>
  <inkml:trace contextRef="#ctx0" brushRef="#br0" timeOffset="24059.06">20690 2068 400 0,'-2'9'120'0,"0"0"5"0,0 1-34 15,-4 4-12-15,2 3-14 0,-1 0-20 0,-1 3-8 16,2-1-3-16,-1 3-5 0,2 3-5 15,2-5-10-15,1 0-5 0,0 1-3 16,3-1-3-16,0-2-2 0,1 0-2 16,-1-3-16-16,-1 3 5 0,2 0-143 15,-1-2-128-15,0-1-331 0</inkml:trace>
  <inkml:trace contextRef="#ctx0" brushRef="#br0" timeOffset="24493.74">21317 2081 589 0,'-2'0'138'0,"-8"-3"0"0,-4 1-95 0,-6 0-11 16,-1 3-1-16,-5 2-7 0,-4 7-7 15,0 1 0-15,0 7-1 0,2 4-2 16,-2 7-4-16,3 2-4 0,0-4-3 16,7 2-2-16,3 1-1 0,6-1 0 15,7-1 1-15,4-6 0 0,6 2 1 16,8-4 0-16,1 0 1 0,2-5 1 16,2-3-1-16,0-5 0 0,1 0 0 0,-1-7-1 15,1 0 1-15,-3-6 0 0,-1 3 0 16,-1-5 1-16,-1-3-1 0,-2-2 2 15,0-1 0-15,-4 3 0 0,0 0 2 16,0-4 1-16,-3 7 1 0,-2 1-2 16,0 7 0-16,0 6-2 0,-1-1 0 15,-1 5-2-15,-1 2-2 0,0 4 0 0,1 3-1 16,-1-1 1-16,-2-4 1 0,0 3-6 16,-1 0 0-16,1-3-16 0,0-2-2 15,0-2-60-15,-3-2-88 0,3-3-128 16,-3-3-292-16</inkml:trace>
  <inkml:trace contextRef="#ctx0" brushRef="#br0" timeOffset="24660.29">21103 2334 481 0,'2'0'132'0,"-2"2"6"15,3-1-20-15,1 1-73 0,4-3 2 16,3-1 2-16,2-3-10 0,1 1-10 15,4-3-5-15,3 1-7 0,-1-1-16 16,2-1-21-16,-1 1 53 0,2-1-194 16,0-3-139-16,1 3-372 0</inkml:trace>
  <inkml:trace contextRef="#ctx0" brushRef="#br0" timeOffset="24837.82">21520 2169 523 0,'0'12'139'0,"-4"1"8"15,-1 5-63-15,0 3-25 0,-2-3-1 16,0 2-12-16,1 2-8 0,-2 0-12 16,3 1-7-16,-1-1-7 0,3 1-6 15,1 4-5-15,0-4 1 0,3 1-12 0,0-4-16 16,1 0 3-16,1-4-142 0,2-4-135 16,-1-5-336-16</inkml:trace>
  <inkml:trace contextRef="#ctx0" brushRef="#br0" timeOffset="25028.5">21726 2090 601 0,'1'8'145'0,"0"3"8"0,0 4-100 16,-1 6-6-16,1 4 2 0,-1 4 2 15,-1-2-12-15,0 4-12 0,-1 1-6 16,0-1-8-16,-3 0-6 0,1 0-4 0,-2-3-1 15,2-1-19-15,-2-2-19 16,2-4-94-16,-1-4-43 0,0-3-123 0,0 0-263 16</inkml:trace>
  <inkml:trace contextRef="#ctx0" brushRef="#br0" timeOffset="25205.32">21521 2398 648 0,'0'0'154'0,"4"2"7"16,3-2-116-16,4-1-4 0,2-1 1 16,4-2-5-16,4-1-17 0,2-1-7 15,0-4-5-15,0 1-16 0,2 0-22 16,3 0 57-16,0 2-194 0,2-2-142 16,1 2-373-16</inkml:trace>
  <inkml:trace contextRef="#ctx0" brushRef="#br0" timeOffset="25511.15">21961 2304 619 0,'0'-2'144'16,"2"1"1"-16,3-3-108 0,1 2-8 16,5 2-2-16,4 0-7 0,0 2-8 15,0 1-5-15,2 1 0 0,-1-1 0 0,1 3-1 16,-2-2-3-16,-3 3 0 0,-1-2-2 15,-2 2 0-15,-2 2 0 0,-4-2 0 16,-5 2 0-16,-2 1 1 0,-5 1 2 16,-3 0 0-16,-2 0 0 0,-3-1 0 15,-1 4 1-15,-1-2-1 0,2-1 1 16,4 2-2-16,3-1 1 0,3 0 2 16,5 1 0-16,5-2 2 0,8-1-1 0,4-1 1 15,2-3-1-15,6 0-1 0,4-2-1 16,5-2 0-16,0-2-18 0,4 0 65 15,0-2-219-15,2 0-148 0,1 1-410 16</inkml:trace>
  <inkml:trace contextRef="#ctx0" brushRef="#br0" timeOffset="25863.87">21927 1682 496 0,'4'3'140'16,"0"-4"2"-16,0-1-71 0,2 1-10 15,2-2 2-15,0 0-26 0,3 1-16 16,3 1-8-16,1-4-3 0,3 4-3 16,1-2-3-16,4-1-3 0,2-1-2 0,3 0-12 15,0-4 101-15,-1 3-240 0,1-2-142 16,0 2-400-16</inkml:trace>
  <inkml:trace contextRef="#ctx0" brushRef="#br0" timeOffset="26025.71">21968 1821 500 0,'-6'9'135'15,"10"-5"4"-15,7-2-77 0,5-1-20 16,4-3 0-16,8 0-4 0,4 0-18 15,3-5-13-15,0 1-9 0,1-5-108 16,2-5-31-16,-1 1-105 0,-1 1-240 16</inkml:trace>
  <inkml:trace contextRef="#ctx0" brushRef="#br0" timeOffset="26678.16">23153 1261 417 0,'0'1'112'16,"1"3"11"-16,-2-2-60 0,0 3 4 16,0 1 4-16,0-1-13 0,-1 3-3 15,1 3-6-15,0 0-9 0,0 6-8 0,2 2-7 16,2 2-8-16,0 4-8 0,4 1-3 15,-1 1-4-15,3 0 0 0,1-3-1 16,1 0-1-16,-1-1 0 0,1-3-7 16,-2 2-21-16,-2-3 30 0,0 0-166 15,-2-3-137-15,-4 0-350 0</inkml:trace>
  <inkml:trace contextRef="#ctx0" brushRef="#br0" timeOffset="26996.29">22753 1868 463 0,'0'4'127'0,"4"0"7"15,1-3-70-15,4-1 0 0,1-2 1 16,3 0-15-16,4-4-12 0,6 1-8 15,4-1-7-15,2 0-7 0,5 3-4 16,6-1-5-16,6 0-2 0,6 3-2 16,6 1 0-16,11 0 0 0,5 3 1 15,4-2-1-15,4 5 0 0,2-1-1 0,1-1 0 16,2 0 0-16,-7 4-1 0,-4 1-1 16,-5-5 0-16,-7 2-2 0,-10-3-7 15,-10 0-16-15,-13-1 53 0,-9-3-189 16,-8-3-136-16,-13 3-361 0</inkml:trace>
  <inkml:trace contextRef="#ctx0" brushRef="#br0" timeOffset="28637.26">23071 2273 521 0,'0'-1'122'0,"0"2"0"16,0 0-78-16,1 4-25 0,-1 0 4 16,-1 3 1-16,0 3-1 0,1 1 0 0,0 5 2 15,0 4 2-15,0 0-1 0,0 7-3 16,-1-3-6-16,2 2-6 0,1-1-3 16,-1-3-2-16,0 0-2 0,2-1-2 15,-2-3 0-15,0 0-1 0,0-5-3 16,0 0-14-16,-1-1-11 0,-1-1-11 15,1-5-115-15,0-5-121 0,-1 1-289 0</inkml:trace>
  <inkml:trace contextRef="#ctx0" brushRef="#br0" timeOffset="29040.19">23277 2339 529 0,'1'1'128'0,"-1"0"1"0,-1 1-79 15,0 1-24-15,-1-2 1 0,-1 4-9 16,-2 1-8-16,-1 1-1 0,-3 3 4 16,-1 7-1-16,-1-1 1 0,-1 5-1 15,-1 0 0-15,2 2-2 0,1-2-2 16,2-3-3-16,3 2-2 0,4-1 0 0,4-1 0 15,5-1 1-15,4-2-1 0,3 4 0 16,4-2 1-16,4 0-1 0,1-3 0 16,2-3 0-16,1-3-1 0,1 0 1 15,-2-6-1-15,-3-2 1 0,-2-2 0 16,-3-6 0-16,-4-2 2 0,-2-6 0 16,-5-2 1-16,-1-3 0 0,-5-3 0 15,-2-2-1-15,-5 1-1 0,-2-2-2 16,-5 4-3-16,-6 2-1 0,-4 0-1 0,-3 4-4 15,-5 1-6-15,0 2-7 0,1 4-9 16,3 1 30-16,5 2-156 0,4-1-123 16,6 3-313-16</inkml:trace>
  <inkml:trace contextRef="#ctx0" brushRef="#br0" timeOffset="30159.67">23711 2176 407 0,'4'-5'107'0,"1"-2"3"0,-1-1-62 16,2-2-5-16,-3 1 2 0,0 6-4 16,0-1-12-16,-1-4-4 0,-4-2-4 15,0-1-5-15,-3 1-4 0,-3 1-2 16,-3 0-3-16,-2-1-3 0,-3 6-1 15,-2 1-1-15,-2 5-1 0,1-1 1 0,0 2-1 16,-1 2 0-16,4 3 0 0,0 1-1 16,6 2-1-16,1-1 0 0,2 3-1 15,5 2 0-15,2 2 0 0,3-2 0 16,2 0 0-16,3 1 1 0,1 1 0 16,4-3 2-16,0-4-1 0,2-1 1 15,2-1 1-15,0-3 2 0,-2-3 0 16,0-3 1-16,-3-2 2 0,0 1 2 0,-2-8 1 15,-2 3 1-15,-1 0 0 0,-2-1 0 16,-2 1 0-16,1 3 0 0,-3-1-1 16,0 5-2-16,-1-3-3 0,-1 6 0 15,0 2-1-15,-2 5-1 0,2 1 0 16,0 3-2-16,0 2 2 0,0 2 1 16,1 2-1-16,1-2 1 0,0 1-2 15,0 0 0-15,0 0-1 0,2-1 0 16,-2-1-3-16,1 0-13 0,-1-3 154 0,-1-4-293 15,1-4-150-15,-1 4-439 0</inkml:trace>
  <inkml:trace contextRef="#ctx0" brushRef="#br0" timeOffset="32816.21">16104 4117 531 0,'1'1'136'0,"-1"-4"6"15,-1 1-55-15,1 1-41 0,0 0-7 16,1-2-2-16,1 1-6 0,-2 0-7 0,1-1-4 16,1-1-3-16,-1 0-2 0,2-1-1 15,-1-2-2-15,3 3 0 0,4-1-1 16,4 2-1-16,2 2-1 0,9 0-3 15,5 0-2-15,3 3-1 0,2-2-1 16,-1 0 0-16,0 1-1 0,-1-2 0 16,-5 0-1-16,-3-1-5 0,-3-4-14 15,-1 1-15-15,-3-2 56 0,-2-1-196 16,-4 1-142-16,-6-1-370 0</inkml:trace>
  <inkml:trace contextRef="#ctx0" brushRef="#br0" timeOffset="33008.69">16131 4197 576 0,'-4'10'136'0,"4"-3"14"0,6-3-91 0,6-1-7 16,3-1 3-16,9 0 4 0,5-4-6 16,5-1-12-16,1 0-12 0,0-4-10 15,-2 0-9-15,-2 0-4 0,-2-1-16 16,-5 0-24-16,-1 0-75 0,-1-3-68 15,2 3-132-15,1 1-297 0</inkml:trace>
  <inkml:trace contextRef="#ctx0" brushRef="#br0" timeOffset="34124.05">17417 3968 479 0,'1'1'128'0,"-1"0"4"0,0-2-22 16,0 2-74-16,0 4-6 0,1-1 4 16,-1 3-1-16,0 1-5 0,0 3-3 15,1 4-2-15,-2 1-2 0,1 2-7 16,-1 2-6-16,1 2-2 0,1 0-3 16,0 0-1-16,0 0 0 0,1-1-2 0,3-4-1 15,-3-1-17-15,2-3-14 0,0-2 99 16,0-3-226-16,0-4-139 0,3 0-375 15</inkml:trace>
  <inkml:trace contextRef="#ctx0" brushRef="#br0" timeOffset="34472.26">17686 3998 646 0,'1'-1'144'16,"-2"1"1"-16,1 0-116 0,-2 2-11 15,-1 1-1-15,0 3-3 0,-1 0-7 16,-1 5-3-16,0 5-1 0,2 1 0 16,0 5-1-16,2-2-1 0,2 0-1 0,3 5 0 15,6-3 0-15,4-5-1 0,3-3 0 16,7-4 2-16,3 1 0 0,4-5 2 16,-1-6 2-16,-3 0 0 0,0-4 2 15,1-2 3-15,-4-2 0 16,-3-3 3-16,-4-1 3 0,0-1 3 0,-4-4 0 15,-3 1-1-15,-5-3 0 0,-6-5-2 16,-6 3-4-16,-6 0-5 0,-2 0-5 16,-4 0-4-16,-7 0 0 0,-4 5-4 0,-2 1-2 15,1 2 0-15,0 1-11 0,2 2-11 16,2 5-5-16,8 1-6 0,4 4 16 16,9-2-141-16,7 4-125 0,5-1-289 15</inkml:trace>
  <inkml:trace contextRef="#ctx0" brushRef="#br0" timeOffset="34702.44">18128 3852 509 0,'2'7'134'0,"-1"-2"5"0,1 0-57 16,2-3-39-16,-1 1-3 0,1-1-5 0,2-2-11 16,1 0-8-16,2-1-5 0,4-2-3 15,3 0-3-15,0-2-14 0,4 0-37 16,2-3-104-16,2-3-120 0,2 7-301 16</inkml:trace>
  <inkml:trace contextRef="#ctx0" brushRef="#br0" timeOffset="35185.36">18785 3815 522 0,'6'-3'140'0,"-6"-3"7"15,-1 3-50-15,-2-3-53 0,-4 1-7 16,-4-1-5-16,-2-1-9 0,-4 1-9 16,2 3-7-16,0-4-2 0,-1 3 0 15,2 1-2-15,1-1 0 0,0 8-1 16,2 0-1-16,-1 3-1 0,0 1 0 16,0 3-1-16,-1 0 0 0,3 2 0 15,2 1-1-15,2-2-1 0,6-3-2 0,3 2 0 16,2-1 0-16,3 0 1 0,0-2 0 15,2-5 1-15,0 2 2 0,2-2 2 16,0-4 1-16,-3 0 1 0,1-6-1 16,0 0 2-16,0 0-1 0,1-2 1 15,-3 0 1-15,-1 2 1 0,1-4 1 16,-3 5 1-16,1 0 3 0,-4 0 1 16,0 2 2-16,-2 2-2 0,0-1-2 15,0 3-1-15,0 5-2 0,0 3-2 0,2 3-4 16,0 1 0-16,-1 4-1 0,1-1 1 15,-1 4-1-15,0-1 1 0,-1-1-1 16,-1-1 1-16,-3 0-2 0,4-2-2 16,-2 2-8-16,-1-3-9 0,1 0-12 15,-1-5 25-15,2 0-161 0,0-3-134 16,0 1-331-16</inkml:trace>
  <inkml:trace contextRef="#ctx0" brushRef="#br0" timeOffset="35974.87">19443 4078 468 0,'5'1'125'16,"-2"-3"6"-16,-3 1-52 0,-3-3-38 15,-4-1-3-15,-1 2 1 0,-8 0-9 16,-3 1-11-16,-8-1-4 0,-4 2-2 16,-3 2-3-16,0 8-2 0,0-3-2 15,4 2-1-15,6 0-2 0,6 0-3 0,9 2 0 16,4 1-1-16,5 0 0 0,4-1 0 16,4 1 2-16,5 3-1 0,5 1 2 15,3 2 0-15,4-2 2 0,2 2-1 16,2-1-1-16,-2 2-1 0,-3-2 1 15,-5-1-2-15,-5 1 2 0,-6 0 0 0,-8-4 1 16,-6 0 1-16,-6-1 1 0,-7-2 0 16,-7-4-1-16,-4 0-1 0,-4-3-3 15,2-4-5-15,0 1-7 0,3-1-9 16,3-4 15-16,9 0-148 0,4-8-124 16,4 0-318-16</inkml:trace>
  <inkml:trace contextRef="#ctx0" brushRef="#br0" timeOffset="36290.56">19487 4227 531 0,'8'11'124'0,"-1"-7"2"16,-3 0-94-16,2 2-1 0,-1-4 4 16,2 0 2-16,1 1-9 0,4-3-5 15,3-2-1-15,2 1-2 0,2-1-6 0,-1-1-3 16,2 0-2-16,0-2-2 15,-4 0-1-15,-1-1-1 0,-3-1 2 0,-3-3 2 16,-1 0 3-16,-1-1 0 0,-4-1 2 16,-1-5 0-16,-1 4 0 0,-4-1-2 15,-1 2-4-15,-4 2-2 0,-2 5-2 16,-1 2-1-16,-3 9-1 0,-3 0-1 16,0 7 0-16,-2 4 1 0,3 3-1 15,1-2 0-15,1 3-1 0,7-1-2 0,2 0 0 16,8-1-1-16,3-1 0 0,4-3 1 15,4 3 0-15,4-5 1 0,0-1-15 16,6-4-14-16,4-4 12 0,3-3-149 16,1-4-134-16,3-4-336 0</inkml:trace>
  <inkml:trace contextRef="#ctx0" brushRef="#br0" timeOffset="36505.98">20129 4099 589 0,'-4'-2'147'0,"-7"4"9"16,-3 2-66-16,-4 4-45 0,-4 3-4 16,-2 1 2-16,-3 3-3 0,2 5-11 15,3-1-8-15,2 1-4 0,5-1-6 16,6 2-3-16,4-2-4 0,3-1-2 16,6 0 0-16,3 0-2 0,5-2 0 0,4 3-1 15,2-5 1-15,7-2-3 0,3-3-11 16,4-3-22-16,4-4 150 0,3-1-292 15,3-10-160-15,4 8-451 0</inkml:trace>
  <inkml:trace contextRef="#ctx0" brushRef="#br0" timeOffset="38531.01">21066 4202 386 0,'1'0'117'0,"1"0"7"0,2 1-3 0,0-1-67 16,-1-1-10-16,2 2-2 0,0-2-5 16,0 1-4-16,-1-2-3 0,-1 0-2 15,1 1-2-15,-1-1-4 0,-1-1-3 16,3-1-4-16,-2 0-4 0,2 2-5 16,3-1-3-16,3-1-3 0,2 2 0 15,2 0-1-15,6 1 0 0,2 0 0 16,5 0 1-16,1 1 0 0,3 0 0 15,-2 1-2-15,-3-1 0 0,-4 0-17 0,-4-1-10 16,-5 2 24-16,-5-2-154 0,-6 0-129 16,-3-1-323-16</inkml:trace>
  <inkml:trace contextRef="#ctx0" brushRef="#br0" timeOffset="38722.03">21171 4326 446 0,'-2'11'124'0,"1"-1"6"0,0-3-14 0,1-1-70 16,1-1-4-16,1-1-3 0,3-2-4 16,1-1-4-16,4 1-5 0,5-2-4 15,5-4-6-15,4 0-5 0,3-3-3 16,2-1-2-16,3-3-2 0,-3-3-14 16,0 0-13-16,-1 0-134 0,-1 0-130 15,0-2-338-15</inkml:trace>
  <inkml:trace contextRef="#ctx0" brushRef="#br0" timeOffset="39062.26">22056 3709 499 0,'1'2'133'0,"0"2"10"0,0 3-32 16,1 1-63-16,-1 5 3 0,1 4 2 0,-1 6-4 16,0 4-7-16,-1 6-10 0,2 2-8 15,-2 5-4-15,2 3-6 0,-1 3-6 16,2 1-4-16,2 0-1 0,0-3-2 15,2 1 0-15,0-4-2 0,1-3 0 16,-2-4-13-16,1-6-21 0,-3-4 146 16,2-3-288-16,-4-6-159 0,1-4-447 15</inkml:trace>
  <inkml:trace contextRef="#ctx0" brushRef="#br0" timeOffset="39503.14">22463 4137 596 0,'6'13'138'16,"-4"1"3"-16,1 4-110 0,-2 2-4 0,0-1 0 16,-2 3 2-16,-1 2-12 0,-1 0-6 15,0 1-5-15,1-1-1 0,0 0-2 16,0-2 0-16,1-3-2 0,0-2-1 15,1-1 1-15,0-4-1 0,-1-3-1 16,1-2 0-16,0-3 0 0,-1-3-2 16,1-3-3-16,0-2 0 0,1-6-1 0,0-4 1 15,0-3 0-15,1-6 0 0,1-4 1 16,1-2 3-16,-1-2 2 16,0 0-1-16,0-3 2 0,1 0-1 0,-1 0 2 15,1 5 1-15,2 3 2 0,-1 2 4 16,2 4 2-16,1 5 1 0,0 6 2 15,2 6 2-15,1 3 0 0,0 3 0 16,2 4 0-16,3 1 0 0,1 4-1 0,1 6-1 16,-1 3-2-16,2 3-2 0,1 0-2 15,-3 4-2-15,-1 4-3 0,-2 1 0 16,-2 0-2-16,-4-2 1 0,0-2-2 16,-2 0 1-16,-3-2-1 0,0-4-2 15,-1-4-4-15,-1-4-12 0,2-2-12 16,-1-3-11-16,0-2 70 0,4-4-200 15,0-4-135-15,5-1-346 0</inkml:trace>
  <inkml:trace contextRef="#ctx0" brushRef="#br0" timeOffset="39890.92">23302 4102 508 0,'4'-2'145'0,"-7"3"8"16,-1-3-7-16,-5-1-107 0,-1 2 0 16,-5-1 5-16,-4 1-8 0,-5-1-12 15,-3 2-6-15,-2 1-4 0,-1 0-2 16,-2 0-3-16,1 2-4 0,4 2-2 16,2-1-1-16,5-1-1 0,2 5 0 15,6 1 1-15,5 1-2 0,5 4 2 16,3 0-1-16,3 4 1 0,6-1 0 15,3 1 0-15,5 0 0 0,1 1 1 16,4 0-1-16,1-1 0 0,3 2 0 0,-1 1-1 16,-2-1 0-16,-3 0 0 0,-1 0-1 15,-5 0 1-15,-3 0-1 0,-5-4 0 16,-4-1 0-16,-4 2-1 0,-5-5 0 16,-1 1 0-16,-4-5 0 0,-2-2 0 15,-4 1 0-15,-3-4 1 0,0-1-1 0,-1-1-5 16,-3 0-12-16,0 1-10 15,-2-2-13-15,2 0 158 0,2 0-291 0,2-2-152 16,-1 2-416-16</inkml:trace>
  <inkml:trace contextRef="#ctx0" brushRef="#br0" timeOffset="40175.23">21928 4836 616 0,'10'6'160'0,"9"-1"9"16,7-2-99-16,13 3-1 0,8-2 5 16,12 1-4-16,12 3-13 0,7 2-13 0,4 0-8 15,6 1-6-15,3 2-9 16,5-1-8-16,-4 3-7 0,-2 0-3 0,-2-2-3 15,0-1-2-15,-2 1-9 0,-6-2-11 16,-7-2-18-16,-7-4-26 0,-8-3-140 16,-11-2-154-16,-12-1-371 0</inkml:trace>
  <inkml:trace contextRef="#ctx0" brushRef="#br0" timeOffset="48754.33">1746 7424 566 0,'7'-3'119'0,"-3"0"-1"16,-4 1-99-16,0-2-16 0,-2 1-2 15,2 1-2-15,-3-1-4 0,-1 1-2 16,-3 1 0-16,-3-2 0 0,-2 2 1 16,-2 1 1-16,-7 0 1 0,-3 3 3 15,-4 1 2-15,-5 0 0 0,-3 4 1 16,-4 2-1-16,-1 1 0 0,-3-1 0 0,0 1 0 16,1-2 1-16,2 1-1 15,0 0 0-15,3 2 1 0,3-1-1 0,4 3 0 16,4 2 0-16,4 1-1 0,2 3 0 15,4 5 1-15,4 5 0 0,2 7 0 16,1 4-1-16,5 6 1 0,-1 4 0 16,3 5 0-16,2 4-1 0,2 3 0 15,1-1-1-15,3 0-1 0,0-2 1 16,5-4-1-16,2-5 0 0,3-5 1 16,3-4-1-16,3-9 2 0,3-1 0 0,4-5 0 15,3-2 1-15,3-2 0 0,2-2 0 16,4-1 0-16,1-3-59 0,0-4-56 15,1-5-89-15,2-3-221 0</inkml:trace>
  <inkml:trace contextRef="#ctx0" brushRef="#br0" timeOffset="50059.08">20895 9804 391 0,'-11'-3'99'0,"0"0"5"0,-1-3-48 0,-3 2-23 15,0 0-10-15,-4-3-7 0,-2 0-4 16,1 4-6-16,0-3-6 0,-1-2-3 16,1 0-1-16,2 2 0 0,0-2 0 15,3-1 1-15,-1-5 2 0,1 1 3 16,1 3 7-16,1-2 5 0,2 1 5 16,1-1 5-16,3 2 3 0,2-1 2 15,3 2-2-15,2-2-3 0,0 0-2 0,2 0-5 16,3 3-5-16,4-1-3 0,2 2-3 15,6 1-1-15,3 5-2 0,5 0-2 16,4 1-1-16,5 2 1 0,1 2-1 16,1 5-1-16,0 0 0 0,0 2 0 15,4 0-1-15,-3 1 0 0,0 1 0 16,1 0-1-16,0-2 1 0,1 0 1 16,-4-1 0-16,-2 0 0 0,-1-2 1 15,-4 0 0-15,-4-1 0 0,-7 0 0 0,-4 1-1 16,-4 2-1-16,-4 1 0 0,-7 1 0 15,-5 0 0-15,-4 1-1 0,-3 3-1 16,-1 2 0-16,-2-2-1 0,0 2-3 16,3 2-3-16,2 3-2 0,1 1 0 15,4 1-1-15,2 3 2 0,4 5 1 16,3 1 5-16,3 4 2 0,5 2 3 16,0 4 1-16,3 3 1 0,3 4 0 0,2 1 0 15,1 5 0-15,0 2 0 0,-1 0 0 16,0 2-1-16,-3-6 1 0,-2 0 0 15,-3-4 1-15,-5-5 2 0,-2-6 2 16,-9-6 0-16,-5-5 2 0,-7-4-1 16,-12-3 1-16,-12-2-1 0,-12-3-5 15,-13-4 23-15,-14-2-152 0,-10-1-115 0,-13-6-309 16</inkml:trace>
  <inkml:trace contextRef="#ctx0" brushRef="#br0" timeOffset="62088.72">1528 11437 456 0,'0'0'105'0,"-2"0"3"16,1 0-63-16,-1 0-30 0,-2 4-8 16,-1 1 0-16,-2 3-1 0,-1-1-4 15,-1 2-1-15,-2 1 0 0,0-2 1 16,-1 0 0-16,-1-1 2 0,0-3 0 16,-1-1 0-16,-3-2 4 0,0 1 0 15,-1 1 1-15,-2-4-1 0,-5 1 1 16,0-2-2-16,-2 1 1 0,-4-1-3 0,0 0 0 15,-1-1-2-15,1 2 1 0,1 3-1 16,1-1 1-16,-1 7-1 0,5 0-1 16,2 2 0-16,1 2 0 0,2 4-1 15,3-1-1-15,1 4 1 0,3 2-2 16,1 6 1-16,0 3 0 0,2 3 0 16,1 1-1-16,1 1 1 0,0 4-1 15,1-2 1-15,1 1-1 0,3 4 1 0,-1-3-1 16,3 4 1-16,0 0 0 0,1 1 0 15,0 2 0-15,0-1-1 0,0-1 2 16,2 5 0-16,2-2-1 0,2 0 0 16,3 1 1-16,3-5-1 0,5-3 1 15,4-3-2-15,8-6 0 0,7-4-1 16,8-5-2-16,11-8 0 0,7-4-2 16,8-6-116-16,5-5-103 0,6-6-269 0</inkml:trace>
  <inkml:trace contextRef="#ctx0" brushRef="#br0" timeOffset="63458.25">14486 12772 412 0,'-6'9'109'0,"-1"-3"0"15,3-4-14-15,0-1-61 0,1 1-17 0,1-2-5 16,2 1-2-16,-1-1 1 0,1 0-1 15,0 1-1-15,0-1-4 0,0 1-1 16,0 0-1-16,-1-1 0 0,1 0 0 16,1 0-1-16,1 2-1 0,1-4 1 15,3-1-1-15,1 2 0 0,7-4-1 16,2-1 1-16,6-3 0 0,3 1 0 16,1-3 1-16,4 1 1 0,3-5 0 15,2 6 3-15,-2-2 0 0,-3 1 2 16,3-2 0-16,1 1-1 0,-2 0 0 0,-5 0-2 15,-4 0-1-15,-3 1-2 0,-1 1-1 16,-7 4-1-16,-5-1-1 0,-1 3-1 16,-3 1 0-16,-1 2-3 0,0 0 0 15,-2 1 0-15,-2-1-1 0,1 4 1 16,-2 4 2-16,0 4 0 0,-4 1 2 16,1 4 0-16,-3 2 1 0,-1 4 0 0,-1 0 0 15,1 0 1-15,0 3-1 0,2 1 0 16,0 3 0-16,1 2 0 0,3 2 0 15,2 4 0-15,0 0 0 0,2 3 0 16,2 0 0-16,2 0 1 0,2-1-1 16,1 0 0-16,2-2 0 0,2-2 0 15,-1 0 0-15,0-2 1 0,0-2-1 16,-4-5 0-16,0-2 1 0,-3-5-1 16,-1-1 0-16,0-4 0 0,-2-3 0 15,0-1 0-15,0-2 0 0,-1 0-1 0,1-4 1 16,-1 3-1-16,-1-5 0 0,1 1 2 15,-1-2 1-15,-4-1 2 0,-3-2 1 16,-6 1 0-16,-7-6 1 0,-7 1 0 16,-10-5-1-16,-12 2-1 0,-8 0-3 15,-12-2-1-15,-14 3-3 0,-14 4-2 16,-11 4-4-16,-10 8 24 0,0 4-147 0,-10 1-111 16,-11 2-299-16</inkml:trace>
  <inkml:trace contextRef="#ctx0" brushRef="#br0" timeOffset="66121.38">14872 12610 524 0,'0'-2'131'0,"1"1"-1"15,4-7-44-15,2-1-71 0,2 1-13 16,-1-3-11-16,3-4-6 0,-1 1-6 16,-1 0 0-16,-2 3 4 0,-2 0 8 15,-2 2 8-15,0 1 9 0,-1 3 9 16,-2 3 7-16,0-1 3 0,0 1 0 0,-1-1-2 16,0 2-5-16,-1 1-5 0,0-1-6 15,1 0-3-15,0 1-1 0,0 0 0 16,1-1-1-16,-1 2 3 0,1-2 5 15,1 2 0-15,-1-2 0 0,3 2 1 16,3-1-2-16,4 2 0 0,12-1-3 16,13 0-5-16,6 2 0 0,12 1-1 0,13 0-1 15,8 6 0-15,8 3 0 0,0 2 0 16,-1 1-1-16,10 3 1 0,5-3-1 16,2 4 1-16,2-4 0 0,6-4 0 15,7-2 0-15,1-1-2 0,-1-6-14 16,1-3 52-16,-3-4-193 0,-1-9-136 15,-4-3-371-15</inkml:trace>
  <inkml:trace contextRef="#ctx0" brushRef="#br0" timeOffset="73604.96">17301 12874 482 0,'-3'-4'120'0,"1"-4"5"0,3 2-51 16,3-1-33-16,-2 2-6 0,0-2-2 15,1 4-1-15,-2-1 1 0,2 2-1 0,-3 1 0 16,0 0-2-16,1 1-3 16,0 1-1-16,0 1-2 0,0 3 2 0,0 1-1 15,1 3 0-15,1 2 0 0,-1 3 0 16,0 6-2-16,0 4-4 0,1 2-3 15,1 5-4-15,-1 4-3 0,1 6-4 16,0 4-1-16,0-1-4 0,-1 2-4 0,1 2-5 16,-1-2-2-16,-2-4-2 0,1-3-5 15,1-8-2-15,-1-2-6 0,-1-6-3 16,0-4-7-16,0-6-8 0,0-3-8 16,0-6-1-16,-1-2 139 0,5-4-253 15,-1-7-131-15,-2-8-368 0</inkml:trace>
  <inkml:trace contextRef="#ctx0" brushRef="#br0" timeOffset="74068.8">17961 13057 628 0,'8'-1'153'0,"-1"-1"8"0,-2 1-94 15,2 0-10-15,-4 1-5 0,-1-1-9 16,0-1-6-16,-2 1 0 0,-2 2-5 16,-2-1-5-16,-5 0-5 0,-3 0-5 15,-2 3-4-15,-5 0-4 0,-2 1-4 16,0 2-4-16,-7-3-1 0,8 7 1 0,4 3 0 15,3 4-2-15,4-3-1 16,2 1-2-16,2 2 0 0,14 1-2 0,-6-2-2 16,3-3 1-16,5 0 1 0,1 0 0 15,5 2 0-15,4-3 0 0,-1 6-9 16,1-3-1-16,3 2-3 0,-3-3-1 16,-2 1 0-16,-3 2 1 0,-5-1 1 15,-3 1 10-15,-7 0 3 0,-2-2 5 0,-6 2 4 16,-1-1 3-16,-4 0 2 0,-3-3 1 15,-1 2-2-15,-3-7-2 0,-2-4 0 16,-1-3-5-16,1-4-2 0,-2-5-7 16,2-3 0-16,0-6-9 0,6 0-10 15,4 0-16-15,1-1 58 0,3 1-188 16,7 1-130-16,4-1-350 0</inkml:trace>
  <inkml:trace contextRef="#ctx0" brushRef="#br0" timeOffset="74558.89">18289 13262 553 0,'-9'0'136'16,"3"1"6"-16,0-2-68 0,3 0-29 15,1 2-3-15,1 0-4 0,-1 0-4 16,4 1-3-16,1-2-3 0,0 3-4 0,3-2-4 16,1 1-2-16,2-1-2 15,3 0-2-15,0-1-4 0,1 0-3 0,0-2-3 16,1 0-1-16,-1-3-1 0,-1 0-1 15,-2-1 0-15,-2 0 1 0,-1-1-1 16,-2 0 0-16,-1 0 2 0,-4-2 2 16,-4-1 1-16,0 0 1 0,-3-2 0 15,-1 0 3-15,-1-1 1 0,-2 1 1 16,-1 3-3-16,-1 3 0 0,-1 4-2 0,-3 4-2 16,1 4-2-16,-4 6-5 0,1 6-1 15,2 2-2-15,1 4-1 0,3 1-1 16,3 2-1-16,5 1-1 0,3-3 0 15,4-3 0-15,6-1 0 0,1-3 0 16,6-3-2-16,0-3-4 0,4-4-9 16,2-1-11-16,-1-4-10 0,2-3-7 15,0-5-5-15,2-4-118 0,1-2-114 0,2-4-273 16</inkml:trace>
  <inkml:trace contextRef="#ctx0" brushRef="#br0" timeOffset="74804.24">18775 13120 696 0,'-15'4'163'0,"-4"-1"4"15,-4 1-111-15,-1 0-15 16,-2 1-6-16,-1 1-7 0,1 5-8 0,1-2-3 16,1 0-4-16,1 5-5 0,4 2-3 15,4 3-2-15,4 4-5 0,6-1-2 16,7 1-1-16,6 4-2 0,7-1-2 15,6-2-3-15,4-3 0 0,4-2-1 0,3-2-7 16,1-2-7-16,2-6-10 16,0-2-6-16,-2-3-124 0,0 0-126 0,-3-6-308 15</inkml:trace>
  <inkml:trace contextRef="#ctx0" brushRef="#br0" timeOffset="75063.1">19804 13272 557 0,'-20'3'115'0,"0"-4"-2"0,-2 1-98 16,-1-4-20-16,0-1-25 0,1 2-11 16,0-1-1-16,0-4-3 0,0 1-30 15,1-1-37-15,-1-1-61 0,1-3-104 16</inkml:trace>
  <inkml:trace contextRef="#ctx0" brushRef="#br0" timeOffset="75375.46">19275 13005 592 0,'-2'-2'135'0,"0"2"4"0,-2-4-86 0,0 1-23 16,1 2-4-16,0 0-2 0,0 0 0 15,3-2-1-15,2 2-1 0,3 0 0 16,6-1 1-16,3-1 2 0,5-1-1 16,5 2-2-16,3 2-2 0,6 3-1 15,4-1-4-15,0 0-6 0,1 1-5 16,1 4-2-16,-1-1-4 0,-3-1-1 16,-3-2-4-16,-3 2-5 0,-2 1-6 15,-5-2-9-15,-3-1-8 0,-4-1-9 16,-4-1-6-16,-2 0 23 0,-3-1-141 15,-5 0-115-15,-3 0-294 0</inkml:trace>
  <inkml:trace contextRef="#ctx0" brushRef="#br0" timeOffset="75609.89">19138 13132 582 0,'0'1'143'15,"2"1"5"-15,5-1-65 0,3 1-28 16,2 0-5-16,4 2-2 0,3 0-8 16,0 0-1-16,1 4-4 0,0 2-11 15,-1-1-8-15,1 0-6 0,0-3-4 16,0 1-3-16,1-3-5 0,2-2-7 16,1-4-11-16,3 2-19 0,0-3-16 15,6-5-22-15,1 0-106 0,0-3-125 0,4-7-281 16</inkml:trace>
  <inkml:trace contextRef="#ctx0" brushRef="#br0" timeOffset="76050.5">19696 12727 617 0,'-6'9'143'0,"1"-6"4"0,-1-1-96 0,1-2-14 16,3 6-3-16,-2-5-4 0,3 0-3 16,2-3-2-16,1 6 1 0,4 1-2 15,3 3-2-15,1-2-2 0,5 4-3 16,2 0-2-16,4 3-2 0,1-1-4 15,2 3-3-15,-1-3-3 0,2 4-2 16,0 2 0-16,0 1-1 0,1 2 0 16,0 1 0-16,1 1 0 0,0 1 0 15,0 0-1-15,-1-3 1 0,-3 0 0 0,-5-2-1 16,-2 0 0-16,-5 0 0 0,-6 0 1 16,-9-2 0-16,-8 2 2 0,-9 1 0 15,-10 0 2-15,-6-2 0 0,-8 1 0 16,-10 0 0-16,-5 2-3 0,-3-3-3 15,1 1-3-15,1 1-3 0,-1-3-5 16,5 2-7-16,8-3-11 0,7-2-13 0,10-3-8 16,5-2-126-16,9-3-132 0,13-3-312 15</inkml:trace>
  <inkml:trace contextRef="#ctx0" brushRef="#br0" timeOffset="77715.69">20553 12658 455 0,'5'-1'127'0,"-2"1"2"15,2-3-10-15,-1 2-81 0,0-3-16 16,1 2-6-16,0-2-6 0,0 0-1 16,1-1 1-16,1 0 2 0,0-1 2 15,3 1 3-15,1 0 1 0,1 0-1 16,2 3-2-16,2 0 0 0,-1-1-2 15,2 2-1-15,1 2-1 0,2 2 0 16,0 1 0-16,2 3 0 0,-3-2-2 0,2 5-3 16,1 6-6-16,-7-6-1 0,-2 3-3 15,-3 0 0-15,-3 2-1 0,-5 0-1 16,-4 3 1-16,-7-7 2 0,0 9 0 16,-5-2 0-16,-4-1 1 0,-5 2-1 15,-2-1 0-15,-1-3 0 0,-1-1 1 16,0-2 0-16,4 1 0 0,5-2 1 15,2-3 1-15,4-3 0 0,5 0 0 0,2-3 2 16,5-2 0-16,5-3 1 0,1-3 1 16,3 2 1-16,4-1 2 0,1 1 2 15,5 2 1-15,2 1 0 0,2 2 1 16,2 4 0-16,3 1-2 0,-1 4-1 16,2 1-2-16,0 0-1 0,-3 0-1 15,-2 2-2-15,-3 0-1 0,-4 2 0 16,-4 1 0-16,-4-3 1 0,-5 2 1 0,-3 3 1 15,-6-4 2-15,-2 0 2 0,-4 0 2 16,-2-1 1-16,-1 4-1 0,-4-2 0 16,-3-4-2-16,-2-2-1 0,-1-2-2 15,-3-2-4-15,0-5-3 0,-1-5-6 16,-1-2-10-16,2 1-15 0,2 0-14 16,2-4 22-16,4-1-157 0,5 3-132 15,3-1-328-15</inkml:trace>
  <inkml:trace contextRef="#ctx0" brushRef="#br0" timeOffset="78034.83">21544 12501 716 0,'-9'-5'167'0,"0"2"5"15,-1 3-114-15,1 7-12 0,-2 1-5 16,1 5-5-16,2 5 0 0,0 4-2 16,1 5-3-16,1 6-4 0,3 2-3 0,2 2-5 15,1 1-5-15,-1-1-6 0,1 0-5 16,2 2-5-16,-1-6-7 0,0 0-9 15,-2 2-10-15,2-4-14 0,0-2-15 16,3-5 23-16,-2-4-167 0,2-4-143 16,1-4-353-16</inkml:trace>
  <inkml:trace contextRef="#ctx0" brushRef="#br0" timeOffset="78299.63">21500 12847 663 0,'0'-7'169'15,"2"-3"3"-15,4 2-69 0,4-1-52 16,3 1-4-16,5 4-14 0,3-1-8 16,3 1 0-16,1 3-2 0,4 2-5 15,-1 1-5-15,4 4-4 0,-1 0-5 16,-3 3-4-16,-1 3-4 0,-4 1-4 0,-5 0-6 16,-6 5-2-16,-7 1 0 0,-7 1 0 15,-11 2 2-15,-2-1 1 0,-6 1 6 16,-4 2 3-16,0-6 0 0,-2-3-4 15,1-3-6-15,3-4-6 0,1-4-9 16,3-5-5-16,1-3-6 0,2-2-3 16,4-2 1-16,1-4 7 0,4-1-122 0,5-2-109 15,3-5-285-15</inkml:trace>
  <inkml:trace contextRef="#ctx0" brushRef="#br0" timeOffset="78482.94">21997 12803 777 0,'4'21'180'0,"-3"4"0"0,-1-2-115 0,0-1-33 15,0 1-11-15,0 0-10 0,1-6-4 16,1 0-3-16,3-4-2 0,0-4-2 16,4-4-7-16,-2-1-17 0,2-7-24 15,-1 3-135-15,2-4-146 0,-2-6-359 16</inkml:trace>
  <inkml:trace contextRef="#ctx0" brushRef="#br0" timeOffset="78643.5">21914 12450 779 0,'-7'3'172'15,"1"-1"-1"-15,3 1-109 0,3-1-50 16,2-2-20-16,2-2-15 0,3-1-11 15,-1-2-11-15,2 3-126 0,0-2-130 16,1-5-313-16</inkml:trace>
  <inkml:trace contextRef="#ctx0" brushRef="#br0" timeOffset="78850.94">22116 12349 710 0,'5'6'161'0,"2"2"2"0,0 5-106 16,2 6-32-16,-1 6-6 0,-5 7-1 16,-2 6-4-16,-1 12-5 0,-1-2-2 15,-1 3-3-15,-2-1-4 0,-1 2-11 16,3-6-14-16,1-3-16 0,3-10-7 16,1 3 3-16,3-4-104 0,3-3-18 15,2-5-91-15,2-6-185 0</inkml:trace>
  <inkml:trace contextRef="#ctx0" brushRef="#br0" timeOffset="79234.17">22384 12642 657 0,'0'-66'159'0,"-1"0"6"16,-3 2-102-16,2 11-13 0,-4 6 4 16,2 12-12-16,-2 11 6 0,4 10-6 15,0 7-7-15,1 9-3 0,-4 7-4 0,3 12-5 16,2 6-7-16,-1 11-7 0,0 6-3 15,0 9-2-15,0 4-1 0,2-1-5 16,2-1-3-16,3-2-6 0,1-2-4 16,1-7-5-16,2-5-5 15,1-3-2-15,0-3 0 0,0-3 3 0,0-6-2 16,0-1 3-16,2-5 5 0,1-6 5 16,1-6 2-16,2-5 2 0,2-8 3 15,0-6 6-15,1-6 6 0,-2-3 4 0,-1-4 8 16,-2-2 5-16,-2 1 2 0,-2-1-1 15,-2 10 1-15,-1-2-1 0,-4 7-4 16,-2 5-7-16,-2 9-4 0,0 6-1 16,-2 6-1-16,-1 1-1 0,1 8-3 15,2 1 0-15,1 3-1 0,2-2-3 16,4-2-6-16,2 1-8 0,5-3-9 16,1-1-14-16,0-6-20 0,2-3 74 0,-1-3-214 15,2-6-148-15,1-10-383 0</inkml:trace>
  <inkml:trace contextRef="#ctx0" brushRef="#br0" timeOffset="79369.86">22729 12484 692 0,'-5'1'176'16,"3"0"-7"-16,2-1-38 0,4 0-123 15,3-1-36-15,0-1-18 0,1-3 108 16,3-1-238-16,2 1-134 0,0-4-368 15</inkml:trace>
  <inkml:trace contextRef="#ctx0" brushRef="#br0" timeOffset="79648.63">22802 12733 682 0,'2'22'141'0,"3"-6"-1"0,3-3-124 0,4 2-17 16,1-4-3-16,1 0 0 0,2-4 1 15,-2-2-1-15,2-2 4 0,1 2 2 16,0-1 5-16,-1-3 5 0,-2 0 3 16,-2-2 5-16,1 1 9 0,-1 0 4 0,-2-4 1 15,-4 0 1-15,-2 1 1 16,-3-3-3-16,-4-2-5 0,-4-5-9 0,-5-2-6 16,-3 0-6-16,-3-1-4 0,-3-2-6 15,-3 0-3-15,0 0-11 16,-4 6-14-16,3 1-12 0,2 1-12 0,2 1-6 15,5 5 48-15,4-1-165 0,7 4-117 16,9-1-292-16</inkml:trace>
  <inkml:trace contextRef="#ctx0" brushRef="#br0" timeOffset="79937.86">23014 12703 509 0,'33'15'150'0,"1"0"8"0,-3 3-19 16,-3 0-70-16,-5-2-19 0,1 13-11 15,-22-18-14-15,5 1-8 0,-5 1-6 16,-4-5-4-16,-2-2-2 0,-3-1 1 15,3-1 1-15,-2-2-1 0,1 2-1 16,0-4 0-16,2 0-1 0,3-2-1 0,1-1 0 16,1-2 2-16,1-2 2 0,2-3 2 15,3 0 3-15,0 1 5 0,3-1 4 16,0-2 1-16,1 0 0 0,3-2-2 16,-2 4-2-16,0 1 0 0,0 2-5 15,-1 3-3-15,-1 5-3 0,-1 5-1 16,-1 3-1-16,-1 3-1 0,-1 3-1 15,0 2-1-15,0-1-1 0,2 0-1 16,2-1-5-16,1 3-6 0,-1-2-6 0,1-3-8 16,1 0-10-16,-1 1-14 0,0-1-16 15,-1-3 8-15,0-3-138 0,1 1-134 16,-1-3-323-16</inkml:trace>
  <inkml:trace contextRef="#ctx0" brushRef="#br0" timeOffset="83171.56">21989 13295 581 0,'-1'1'135'0,"2"-1"5"0,-2 0-81 16,1-1-15-16,0 2-4 0,0-2-2 16,-3-1-5-16,1 1-2 0,-2 0-6 15,1-1-9-15,-5 4-7 0,0 0-4 16,-3 1-3-16,1 5-1 0,-1 2-1 16,-1 4 0-16,-1 2-1 0,0 4-1 15,1 2 0-15,2 1-3 0,3 0-3 0,1-1-3 16,5 0-5-16,4-2 0 0,3-3 1 15,1-2 1-15,5-3 2 0,3-3 4 16,1-2 3-16,4-5 7 0,1-1 1 16,2-4 2-16,0-2 3 0,2-6 5 15,-2-2 2-15,0-1 4 0,-3-3 2 16,-3 0 3-16,-2-2-1 0,0-1-2 0,-5 5-4 16,-3 2-3-16,-1 2-2 15,-2 6-3-15,-2 0-3 0,-2 8-2 0,-2 2-1 16,0 5 1-16,-1 4-1 15,0 0-3-15,1 2-4 0,3 1-1 0,4-1-1 16,2-2-2-16,5-2 0 0,3-5-1 16,1 0 2-16,4-1 3 0,1-6 2 15,1-2 1-15,-1-1 4 0,0-3 3 16,4-1 0-16,-5-5 3 0,-6 0 2 0,1-2 6 16,-4-1 2-16,-4-1 2 0,-1 1 2 15,-7 0 3-15,2 3 2 0,-1 3-2 16,-1 1-5-16,-5 2-5 0,0 5-3 15,-3 5-4-15,-1 2-3 0,0 5-3 16,0 6 0-16,2 3-1 0,1 4 1 16,5 2-1-16,2 2-2 0,3 4-1 15,3 3-7-15,0 1-1 0,4 4-4 0,-1-2 0 16,-2 1-1-16,1-3-2 0,-4-2-1 16,0-2 4-16,-3-5-1 0,-4-4-1 15,-3-4-2-15,-5-2-1 0,-3-5-1 16,-4-4-4-16,-1-3-4 0,-3-2-5 15,-1-6-8-15,2-4-4 0,1-6-7 16,2-3 6-16,3-2-23 0,1-8-62 16,5-1-28-16,7-2-87 0,2-1-194 15</inkml:trace>
  <inkml:trace contextRef="#ctx0" brushRef="#br0" timeOffset="83451.57">22769 13362 666 0,'-2'0'164'16,"-3"1"6"-16,-1-1-78 0,-4 0-38 16,0 0-13-16,-2 1-2 0,-2 1-6 15,-1 2-2-15,0 4-4 0,-1 3-5 16,-1 2-7-16,-1 6-2 0,2 3-4 15,1 1-2-15,7 7-4 0,-3-3-6 16,7-1-1-16,3-2-4 0,6 0-2 16,7-2-3-16,6-2-6 0,-1-9-5 0,11 2-11 15,5-3-13-15,1-6-10 0,2-2 162 16,0 0-290-16,-4-12-149 0,0-1-412 16</inkml:trace>
  <inkml:trace contextRef="#ctx0" brushRef="#br0" timeOffset="84121.04">22956 13035 747 0,'0'13'178'0,"0"5"1"16,1 1-92-16,1 2-48 0,2 2-14 15,-1 5-3-15,1 0-6 0,0 3-1 16,-1 0 0-16,-1 0-2 0,0 3-4 0,-1 0-1 15,-1 3-3-15,-1-2-1 16,-1 0-1-16,1-1-2 0,0 0-2 0,0-4-4 16,3 0-2-16,1-5-1 0,5-3-3 15,2-2-1-15,3-3 1 0,4-5-2 16,4-4 2-16,3-5-1 0,3-4-1 16,2-7 2-16,1-3 1 0,-1-6 0 15,0-4 2-15,-1-1 4 0,-2-1 6 16,-4-2 4-16,-5 1 4 0,-3-1 2 0,-5 2 5 15,-3 3 2-15,-6 2 0 0,-6 4-3 16,-5 7-2-16,-4 5-4 0,-4 6-2 16,1 6-6-16,-3 3-2 0,0 4-2 15,6 3-1-15,1-1 0 0,7 0 0 16,5 0-1-16,3-1-1 0,4-2-2 16,3 3-3-16,3-6 0 0,5-3 1 15,5-3 1-15,0-1 1 0,2-3 1 0,3-3 3 16,4-5 5-16,-2 0 1 0,1-3 2 15,0-1 2-15,2-2 1 0,-3-2 4 16,0-5 3-16,-2-4 1 0,-3 1 1 16,-4 3-2-16,-4 1 2 0,-3-3 2 15,-3 7 0-15,-4 3-3 0,-1 5-2 16,-2 2-2-16,-2-1-2 0,0 7-2 16,0 3-4-16,2 2-2 0,1 4 0 0,4 4 1 15,2 3 0-15,4 5 1 0,1 0 0 16,4 4 0-16,-1-1-1 0,0 0-2 15,0-1-1-15,-2 1 0 0,-4-5-3 16,1 1 0-16,-4-6-3 0,-4 0-1 16,-4-6-1-16,-6-1 1 0,-6-5-1 15,-2-1 4-15,-9-1 3 0,-6-8 1 16,-4-2-4-16,-7-5-10 0,-3-3-8 0,1 0-24 16,0-6 60-16,0-4-227 0,-2-1-168 15,5-5-425-15</inkml:trace>
  <inkml:trace contextRef="#ctx0" brushRef="#br0" timeOffset="87110.33">9132 12779 540 0,'-9'28'131'0,"2"-7"-3"16,2-8-28-16,3-7-94 15,2-2-11-15,2 1-3 0,1-2 0 0,2 0 1 16,0-1 2-16,1 3 2 0,0-2 1 16,2-1 1-16,0 1 1 0,2 1 1 15,1-2 0-15,1 0 0 0,1-1 1 16,4-1-1-16,4 1 2 0,5-1 2 15,5 0 1-15,5-3 4 0,8 0 4 16,4-3 5-16,8 1 5 0,5 0 1 0,6-2-1 16,9 1-1-16,6-1-3 0,6 0-6 15,8 2-4-15,5 2-5 0,7-2-4 16,3 1 0-16,4 1-1 0,0 6-1 16,1-1-2-16,3 1-11 0,-5-1-8 15,-2 4 64-15,-3-3-195 0,-4 0-133 16,-5 3-353-16</inkml:trace>
  <inkml:trace contextRef="#ctx0" brushRef="#br0" timeOffset="88650.73">9914 11532 307 0,'0'2'102'0,"0"-1"5"0,-10-7 3 16,12 3-48-16,-2 3-12 0,0 0-6 15,1 0-7-15,-2-2-5 0,1 1-5 0,0-1-4 16,0-1-6-16,1 0-4 0,1-1-5 16,1-1-3-16,1-1-2 0,4-1-1 15,2 0-1-15,4-2 3 0,3-2 4 16,3-1 4-16,3 0 4 0,5 0 2 16,3 0 0-16,0 1 0 15,3 2-3-15,2 0-4 0,1 2-3 0,-1 0-5 0,0 0-2 16,-2 1-2-16,-2-2-2 0,-4 1-3 15,-2-2-8-15,-4-1-8 0,-4 0 29 16,-5 0-162-16,-3-4-125 0,-6 0-328 16</inkml:trace>
  <inkml:trace contextRef="#ctx0" brushRef="#br0" timeOffset="88917.04">10359 11142 538 0,'11'7'138'0,"0"-3"4"16,1 0-59-16,1 1-37 0,3-2-14 15,0-2-10-15,1 2-6 0,2-1-6 16,1-2-3-16,1 0-3 0,2 0-3 16,1 1 0-16,-1 2 0 0,-1-2 0 0,-3 2-1 15,-2 3 1-15,-3 1-1 0,-4 2 1 16,-7 1-1-16,-3 1 0 0,-6 2-4 15,-6 5-7-15,-3-2-7 0,-3 3 0 16,-3 1-22-16,-1 0-45 0,1-1-64 16,5-3-98-16,2-6-225 0</inkml:trace>
  <inkml:trace contextRef="#ctx0" brushRef="#br0" timeOffset="89636.5">11072 10880 497 0,'2'0'134'16,"1"-3"6"-16,-2 1-42 0,1 1-43 15,0-3-13-15,0 2-6 0,1 1-4 16,-1-1-5-16,1-2-3 0,0-1-1 16,2 1-2-16,0-1-2 0,4-1-1 15,1 1 0-15,2-1-2 0,1 4-2 0,3-2-2 16,3 2-3-16,1 0-2 0,-2 4-2 16,1-2-1-16,-3 5-3 0,1-1 0 15,-4 1-1-15,-3 1 0 0,-2 2-1 16,-3-1 0-16,-2 3 0 0,-4 1 1 15,-3-1-2-15,-4 2 0 0,-2 1 0 16,-1 1-1-16,-3-2 1 0,0 0 0 16,0-3 0-16,0 0 2 0,4 0-1 15,0-4 2-15,2-3-1 0,4 0 1 0,0 0-1 16,4 1 0-16,1-1 0 0,3 0 2 16,2 3 0-16,2 1 2 0,2 2 2 15,4 0 0-15,2 0 2 0,4 2-1 16,3 1-1-16,0-1-1 0,2 1-2 15,1-2-1-15,-1 2-1 0,-3-1 0 16,-3-2-1-16,-2 1 0 0,-5-1 1 0,-3 1-1 16,-4-1 1-16,-5 1 1 0,-4-1 1 15,-7 1-1-15,-6-1 1 0,-3 4 0 16,-7 0-1-16,-2-2 0 0,-5 1-3 16,1 0-5-16,-1-2-6 0,4-2-4 15,3-3-5-15,1-5-9 0,4 0-10 16,3-5-9-16,4-3-4 0,4-1-72 15,3-4-47-15,4-1-105 0,6 0-229 0</inkml:trace>
  <inkml:trace contextRef="#ctx0" brushRef="#br0" timeOffset="90053.86">11631 10861 490 0,'2'-2'139'0,"-2"2"0"16,-3 3-9-16,-1 2-91 0,-4 3-9 16,-1-1-3-16,-3 7-5 0,-1 1 0 15,-1 4 2-15,1 1 2 0,2 3-2 16,2 1-3-16,3 3-6 0,4-4-4 0,5 0-3 15,3-5-4-15,5 1-1 0,1-5-2 16,7-1 0-16,-1-3-1 0,4-2 2 16,1-3 0-16,3-2 2 0,0-4 2 15,0-4 2-15,-2-1 3 0,-2-4 3 16,-1 0 3-16,-5-3 3 0,-3-2 3 16,-3 0 1-16,-5-1 2 0,-5-1-4 15,-6-2-1-15,-5-3-5 0,-3 1-7 16,-7 1-7-16,-2 4-6 0,-2 1-4 0,-3 4-4 15,2 4-6-15,3 3-8 0,2 4-18 16,4 0-17-16,3 2-134 0,4-1-146 16,3 2-353-16</inkml:trace>
  <inkml:trace contextRef="#ctx0" brushRef="#br0" timeOffset="90471.77">12369 10601 561 0,'-1'2'145'0,"1"6"8"15,0-2-41-15,0 2-62 0,0 6-2 16,3 9 0-16,0 2-6 0,-1 5-9 16,2 4-7-16,1 1-10 0,-2 3-7 15,3-1-4-15,-4-2-2 0,0-3-7 16,0 1-5-16,0-1-15 0,-1-2-14 0,2-3-3 16,-3-3-11-16,1-4-128 0,0-4-123 15,-1-1-297-15</inkml:trace>
  <inkml:trace contextRef="#ctx0" brushRef="#br0" timeOffset="90742.58">12408 10968 630 0,'17'-11'158'0,"3"3"5"16,0-1-92-16,1 6-14 0,3 1-5 15,0 0-10-15,-2 2-10 0,1 3-10 16,-1 0-5-16,-3 4-5 0,-2-2-8 15,-5 1-3-15,-3 2-1 0,-5 0-1 16,-4 3 0-16,-5 0-1 0,-4 4-1 16,-5-1-2-16,-4 3-5 0,-4 1-6 0,-2-1-5 15,-2 1-7-15,-1-1-9 0,0-5-7 16,1 1-3-16,4-6 10 0,3 1-64 16,5-5-57-16,4-2-100 0,5-7-234 15</inkml:trace>
  <inkml:trace contextRef="#ctx0" brushRef="#br0" timeOffset="90889.75">12738 10925 549 0,'11'3'168'0,"-3"2"6"0,-3 2-9 16,-2 6-96-16,-1 0-9 0,-1 2-11 16,-1 5-15-16,0-1-12 0,1 1-7 15,2-2-4-15,0-3-6 0,3-2-6 16,2 0-5-16,2-4-5 0,1-1-19 15,0-4-24-15,1-2-135 0,1-2-147 0,-3-3-358 16</inkml:trace>
  <inkml:trace contextRef="#ctx0" brushRef="#br0" timeOffset="91052.37">12754 10760 753 0,'-3'-2'172'15,"-2"-3"1"-15,3 5-109 0,0-3-38 0,0 1-16 16,0 1-13-16,0-6-23 0,0-1-16 16,3-2-36-16,2 1-95 0,0-2-126 15,1-4-278-15</inkml:trace>
  <inkml:trace contextRef="#ctx0" brushRef="#br0" timeOffset="91256.89">12997 10661 579 0,'-1'9'157'0,"2"4"6"0,0 6-12 15,-2 1-108-15,3 6-7 0,1 3-3 16,-1 3-5-16,1 5-9 0,1 2-6 16,1-2-5-16,1 1-5 0,1-3-6 15,1-3-10-15,0-1-18 0,3-6-8 16,-1-3-1-16,1-4-46 0,-1-5-89 0,0-3-119 15,-1-2-258-15</inkml:trace>
  <inkml:trace contextRef="#ctx0" brushRef="#br0" timeOffset="91618.69">13231 10740 530 0,'-8'-42'162'0,"-1"5"12"15,1 5 1-15,2 8-98 0,0 6-6 16,3 12-10-16,0 7-16 0,1 9-6 15,-2 8-6-15,2 6-8 0,-1 5-8 16,1 7-4-16,2 4 0 0,2 4-2 16,0 0-5-16,2-1-5 0,4 3-3 15,3-2-2-15,0-1-3 0,2-6-1 16,3 2-7-16,0-8-1 0,2-1-1 16,-3-6 2-16,1-5 1 0,1-4 4 0,-1-4 0 15,1-5 6-15,-2-6-1 0,0-4 2 16,1-5 1-16,-1-4 1 0,-2-3 1 15,-1-3 2-15,-1-4 2 0,-1-1 5 16,-1-2 2-16,-2 2 0 0,0 3 2 16,0 3 0-16,-1 2-1 0,-2 7 0 15,2 7-3-15,-1 5-3 0,1 7 0 0,-2 4-2 16,2 4-1-16,-1 0-1 0,2 2-2 16,1-1-4-16,-2-3-3 0,4-5-6 15,-1-1-9-15,-1-3-25 0,1-4-25 16,1-2-133-16,0-3-149 0,1-5-359 15</inkml:trace>
  <inkml:trace contextRef="#ctx0" brushRef="#br0" timeOffset="91772.83">13537 10720 775 0,'-5'-4'166'0,"-2"0"0"16,2 2-127-16,-1 0-33 0,3-2-23 15,-1-2-19-15,4 2-101 0,1-1-30 16,1-2-113-16,6-1-235 0</inkml:trace>
  <inkml:trace contextRef="#ctx0" brushRef="#br0" timeOffset="92338.92">13737 11087 338 0,'2'5'106'0,"5"-3"8"0,0-2-29 16,2 0-16-16,1-1-7 0,3-1-10 15,1-1-7-15,3 0-4 0,-3 0-3 16,3 0 0-16,1-1 2 0,1-1 3 16,-4-2 0-16,-2 1-3 0,-2 1 1 15,-2-2-1-15,-6-2-4 0,-3-1-6 16,-3 0-7-16,-5-1-8 0,-5-4-5 15,-3-4-6-15,-3 5-6 0,-1 0-3 16,2-1-2-16,-2 3-1 0,1 3-3 16,4 3-2-16,3 4-6 0,2-4-5 0,2 5-6 15,3 0-6-15,6 2 1 0,3 1 3 16,4 1 4-16,3 0 6 0,3 0 6 16,5 1 9-16,3-1 6 0,0 0 1 15,0 5 1-15,1-1 2 0,2 3 3 16,-1 2 4-16,-2 0 2 0,-6 2 1 15,1 0 0-15,-3-1 1 0,-2 1-2 16,-4-2-3-16,-3 0-4 0,-1 0-2 0,0 1-1 16,-2-3 0-16,1-1-1 0,-1-3 0 15,1-2 0-15,-2-1 4 0,0-2 4 16,1-2 4-16,-1-1 4 0,0-1 4 16,2-6 2-16,3-2 2 0,2-2-2 15,0-2-1-15,3-4-1 0,1-1-4 16,0 1 0-16,7 2-1 0,0 4-1 0,0 3-3 15,0 3-1-15,2 7-3 0,3 4-2 16,2 5-1-16,-4 2-2 0,0 1-1 16,0 4 0-16,-2 4-3 0,-3-1-3 15,-4 1-6-15,-2 0-9 0,-2-2-11 16,0 1-15-16,-2-2-16 0,1-5 32 16,0-3-175-16,0 0-145 0,0 1-357 15</inkml:trace>
  <inkml:trace contextRef="#ctx0" brushRef="#br0" timeOffset="93750.42">15060 10848 477 0,'7'2'139'0,"-3"0"10"0,-1-3 6 16,0 1-92-16,-1 1-5 0,-1-1 1 16,-1 0-4-16,0-2-8 0,-2-1-8 15,-3 1-9-15,0 0-10 0,-4 1-8 16,-1 2-6-16,-2 3-6 0,-2 3 0 16,1 4-2-16,1 3 0 0,1 5 0 15,2 4-1-15,4 0-2 0,1 1-4 16,3 2-1-16,2-1-1 0,3-2 0 0,2-3 0 15,5-5 2-15,8 0 3 16,7-4 2-16,7-5 4 0,1-1 1 0,3-4 3 16,5-1 2-16,-1-1 3 0,-6-2 2 15,-7-3 1-15,-4 0 1 0,-2 1 1 16,-4-1-2-16,-7 1-2 0,-3 2-3 16,-4-1-1-16,1 5-2 0,-5 2-2 15,-1 1-1-15,-1 1 0 0,0 2-1 16,2 1-1-16,2-2-1 0,0 2 0 0,4-3 0 15,4-1-1-15,3-3 1 0,3-3 1 16,0-2 0-16,4 0 0 0,-2-1 2 16,0-4-1-16,-2 1 1 0,1-3 0 15,-2-1 1-15,-1 0-1 0,-2 0 1 16,1 0 0-16,-5 1 0 0,1 1 0 16,-3 6-1-16,-2 2-1 0,-1 3 0 15,0 5 1-15,0 6 1 0,0 2 0 0,-1 4 1 16,3 4 0-16,-2 3 1 0,0 4 0 15,1-1 0-15,1 1-2 0,-1 1 0 16,1 2 0-16,-2-1-1 0,0-1 0 16,-1-1-1-16,0-1 0 0,-6 0 0 15,-1-3 0-15,-4-1-1 0,-2-1-4 16,-4-2-3-16,-2-1-9 0,0-5-14 16,0-2-19-16,2-5-15 0,1-5-6 15,1-5 16-15,1-6-129 0,1-7 5 0,3-10-85 16,1-6-174-16</inkml:trace>
  <inkml:trace contextRef="#ctx0" brushRef="#br0" timeOffset="94018.56">15847 10950 690 0,'3'-2'169'0,"-2"1"7"16,-1-1-105-16,-2 0-15 0,-1-1-6 15,-3 3-10-15,-4 2-9 0,-1 2-8 16,-3 0-7-16,-1 5-7 0,0 3-4 16,0 2 0-16,3 3-1 0,6 1-1 15,2 0-1-15,3 1-2 0,6-3-2 16,3-1-1-16,6 2-1 0,3-4-2 0,3-2-4 16,2-1-9-16,2-1-8 0,1-4-15 15,0-1-15-15,0-4 160 0,0-2-290 16,-2-2-152-16,0-5-418 0</inkml:trace>
  <inkml:trace contextRef="#ctx0" brushRef="#br0" timeOffset="94549.84">16034 10606 663 0,'-3'-5'158'0,"-3"4"3"15,1 5-98-15,-1 9-14 0,0 4-15 16,-2 5-10-16,1 4-5 0,0 5-1 15,2 3 0-15,1 1-4 0,3 0-3 16,2 3-2-16,1-1-2 0,4-2-1 16,0 4-2-16,4-3-2 0,3-1-1 15,3-3-1-15,2-6 0 0,3-1-1 0,1-3 1 16,7-9-1-16,-2-1 1 0,5-2 0 16,3-2 1-16,1-7-1 0,5-3 1 15,-1-5-1-15,-3-2 1 0,-2-2-1 16,-2-4 1-16,-6-5 1 0,-6 0 0 15,-6-1 2-15,-7-2 1 0,-3 0-1 16,-7 0-2-16,-6 3 1 0,-4 6-1 0,-4 6 0 16,-4 5-2-16,-1 7-1 0,-1 7 1 15,1 2 1-15,4 5-2 0,4 0 0 16,4 1-2-16,6 0 0 0,7-3-3 16,7-2 0-16,5 0 1 0,6-4-1 15,5-1 2-15,3-3 0 0,4-3 2 16,1-2 2-16,0-3 0 0,-1-5 1 15,1-1 0-15,-2-3 2 0,-1-1 1 16,-2-5 1-16,-5 0 1 0,-1-4 2 16,-2-2 1-16,-6 0-1 0,-2 0 1 0,-2 2 0 15,-4 4 2-15,-2 4 0 0,-2 3-2 16,-1 7-2-16,-1 3 0 0,1 7 0 16,-1 3-3-16,2 3-3 0,1 1-1 15,1 6 1-15,1 3-1 0,-2 1 1 16,1-2-2-16,-4 1 1 0,-1-2 0 15,-3 1-2-15,-4-4-1 0,-2 1-4 0,-3-3-5 16,-4 0-7-16,-2-4-11 0,-1 9-19 16,-8-14 147-16,-4-1-291 0,1-6-160 15,-10 8-446-15</inkml:trace>
  <inkml:trace contextRef="#ctx0" brushRef="#br0" timeOffset="94975.72">15347 10905 571 0,'-3'-1'130'0,"0"0"2"16,0 2-89-16,2 0-16 0,1 4 2 16,3 1 0-16,0 4 0 0,2 4-1 15,2 3-1-15,1 4-4 0,-1 3-4 16,1 1-6-16,-1-2-10 0,-2 1-19 16,-2-2 12-16,-1-1-155 0,0-5-131 15,-5-3-344-15</inkml:trace>
  <inkml:trace contextRef="#ctx0" brushRef="#br0" timeOffset="113997.74">9524 5425 405 0,'8'-3'105'0,"-2"1"3"0,-1 0-53 15,-2-1-14-15,-2 2-11 0,1 0-6 16,1 0-6-16,-2 2-4 0,1-2-4 0,-1 2-1 15,0 3-2-15,1-2-1 0,0 0-2 16,2 1 0-16,-2 1 0 0,1-1 0 16,3 0 2-16,0-1 3 0,3 0 1 15,2 0 3-15,1-1 1 0,3-1 4 16,5 0 1-16,2 0 0 0,1-1-2 16,2-1-1-16,3 2 0 0,2-2-3 15,3 0-2-15,3 0-4 0,3-1-1 16,3-2-2-16,4 0-1 0,5-1-2 0,4 1 0 15,2 2 0-15,2-2-1 0,1 2 1 16,1-2-1-16,0 2 0 0,-1 0 1 16,-1-1-1-16,3 0 0 0,0 2 0 15,-2 3 1-15,0-2-1 0,1 3 0 16,1 0 0-16,-4 1 1 0,-1-2-1 16,1-1 0-16,1 1 0 0,-1 1 1 15,-1-1 0-15,-1-1-1 0,3 1 0 0,-1-3 1 16,-2-2-1-16,1-3 1 0,6 2-1 15,-1-4 0-15,3 3 1 0,-1 3-1 16,3 0 1-16,1 1-1 0,1 0 1 16,-2 0 0-16,2 4 0 0,-1 0 0 15,-1 0 0-15,-1 3-1 0,0 2 1 16,-4-2-1-16,1 3 0 0,-2 0 1 16,2-1-1-16,-2-1 1 0,1-2 0 15,-2 1-1-15,3 0 1 0,-2-3 0 0,-3-1 0 16,-1-1 0-16,6 0-1 0,2 0 1 15,-2 0-1-15,-2 2 0 0,0-2 1 16,1 0-1-16,1 2 1 16,-2 0-1-16,3 0 0 0,-2 2 0 0,0 2 0 15,0 1 0-15,2 2 1 0,-2-2-1 16,-5-2 0-16,1 1 0 0,-1-2 1 0,6-1-1 16,-2 0 1-16,-2 1-1 0,-5-2 1 15,-3 1-1-15,-6-3 1 0,2 0-1 16,-3-2 0-16,-8 1 1 0,-3-1-1 15,1 2 0-15,-1 0 0 0,-1 3-1 16,-7 1 1-16,-6-2 0 0,-2 1-1 16,-1-2-1-16,-8 1 0 0,-1 1 0 15,-5-3-1-15,-2-2-1 0,-1 4 1 16,-4-5-1-16,-4 2 3 0,-5-2 0 16,-4 1 0-16,0-2 0 0,-1 1 2 0,-8 0 1 15,-3 0-1-15,-1 0 0 0,3 5-1 16,-3-4 0-16,-3 0 0 0,-8 1 0 15,-1-1 0-15,-1-1-1 0,-7-2 1 16,-3 1 0-16,-7 3 0 0,-6 1 0 16,-2 0 0-16,4 0 1 0,-8 0-1 0,-3 3 0 15,-4-2 1-15,-4 0-1 16,0-1 0-16,1 0 1 0,-11 2-1 0,2 1 1 16,3-3-1-16,-3 2 1 0,1-2-1 15,1 2 1-15,-5 0-1 0,7 0 1 16,-3 4-1-16,0-3 1 0,2-1-1 15,0 3 0-15,-1-1 0 0,4 5 0 16,1-4 1-16,-1-1-1 0,5 0 0 16,0 3 0-16,1-2 1 0,4 1-1 15,0 0 1-15,0 1-1 0,4-1 1 16,-2-1 0-16,1-3-1 0,2 1 1 16,0-2-1-16,1-2 1 0,1-1-1 0,2-1 0 15,2-1 0-15,3 1 0 0,3 0 0 16,-1-3 1-16,2 1-1 0,4 2 0 15,1 4 0-15,3 1 0 0,-2-1 0 16,3-1 0-16,1 0 0 0,3 3 0 16,0-3 0-16,1-2 0 0,1 0 0 0,1 4 0 15,3 1 0-15,4 3 0 0,1-1 0 16,2 0 0-16,3 1 0 0,1 1 0 16,4-5 1-16,1 1-1 0,4 0 0 15,0-5 0-15,5 2 0 0,2 0 0 16,3-2 1-16,2 2-1 0,3-2 2 15,2 1 1-15,1-1-3 0,3 1 1 16,6-3 1-16,3 0-2 0,7-3 1 16,7 1-1-16,8-3-1 0,8 3 1 0,11-2 1 15,9 0-1-15,9 2 0 0,9-2 1 16,10 1-1-16,13 3 0 0,10 1 0 16,11-3 1-16,10 2-2 0,11 3-10 15,5-1-12-15,10 0 160 0,2-1-293 16,4-5-148-16,0 4-429 0</inkml:trace>
  <inkml:trace contextRef="#ctx0" brushRef="#br0" timeOffset="116347.59">16506 5517 222 0,'9'6'51'0,"1"-3"-1"16,1-1-32-16,1-2-11 0,-1 1-2 16,0 1-2-16,-1 0 0 0,-3-1-1 15,0-1 5-15,-3 0 5 0,0 2 2 0,-2-1 1 16,0 0 1-16,-1-1-1 0,1 2 0 16,2 3-4-16,-1-2-2 0,0 0 3 15,1-2 7-15,-1 3 9 0,2-2 8 16,0-2 4-16,-1 0 1 0,5 1-2 15,4 0-6-15,7 2-7 0,4 1-9 16,5 0-9-16,5 2-4 0,7 1-1 16,3 1-1-16,2 0 0 0,4-1-1 0,4-1 0 15,3-2 0-15,10 3 0 0,1-5 0 16,6-1 0-16,3 0 2 0,3-1 2 16,6-2 3-16,5 0 0 0,-1-2 1 15,6 1 1-15,3-2 0 0,7-2-2 16,5 3-1-16,-2 3 0 0,4-4-1 15,2 1 0-15,2 2 0 0,1 2 1 16,-4-2 0-16,2-1 0 0,3 3 0 16,-3 1-1-16,-2 0-1 0,-2-2 0 0,-1-1-1 15,-3 1-2-15,-6 1 0 0,-9-4-2 16,-4-3 1-16,-5 0-1 0,-9 0 1 16,-10-1-3-16,-12-1 22 0,-9-3-154 15,-10 0-117-15,-14 1-320 0</inkml:trace>
  <inkml:trace contextRef="#ctx0" brushRef="#br0" timeOffset="125014.66">9683 12483 431 0,'-8'8'102'16,"0"1"2"-16,-2 0-58 0,-1 2-23 15,-1 2-9-15,1 0-5 0,0 0-2 16,1-1-3-16,1-1 1 0,-1-1 4 15,2-2 5-15,-1 2 4 0,-1-2 6 16,-1 0 4-16,-1-2 1 0,-2 2-1 16,0-2-4-16,-2 0-5 0,0-3-5 15,-1-2-5-15,1 2-2 0,-1-1-3 16,0-2 0-16,-2-6-2 0,0 2 0 0,-1-2 0 16,-2-3 0-16,-1-3 0 0,-1-2 0 15,-2-3 1-15,-1-2 1 0,-1-3-1 16,-1-2-1-16,-1 0 0 0,0-2-1 15,-1-2 0-15,2 2-1 0,-3-1 0 16,2 1 0-16,-1 0 0 0,0-1 0 16,0 0 0-16,2 3 1 0,2-2 2 15,3 0 0-15,2-1 1 0,5 0 1 0,4 0 0 16,4-3 0-16,3-5-2 0,5-1-2 16,5-1 1-16,3-2-3 0,4-1 1 15,4-3 0-15,1 5 1 0,1-2 1 16,0 3 2-16,-1 2 1 0,-1 2 4 15,-3 4 4-15,-2 4 2 0,-2 4 2 16,-1 4 0-16,-1 1-1 0,1 2-2 16,-2 3-3-16,3-1-4 0,1 2-4 15,0-2-1-15,2 1-2 0,2 3 0 0,1-1 0 16,2-2-1-16,3 0 1 0,0 1 1 16,3 0 1-16,0 2 1 0,3 1 0 15,1-1 1-15,1 5 0 0,3 2 0 16,2 4-1-16,2 2-1 0,2 0-1 15,1 1 0-15,1 1-1 0,2 0 1 16,2 2-1-16,-2-3 1 0,0 1 0 0,0 4-1 16,0 2 1-16,-3 0-1 0,-2 2 1 15,-2 0-1-15,-3 2 0 0,-3 2-1 16,-3 0 1-16,-2 1-1 0,-3 3 1 16,-1 2-1-16,-2 2 2 0,0 1-1 15,-2-2 1-15,-1 1 1 0,0-1-1 16,0-4 0-16,-1 0 0 0,2-1 0 15,-2-2 0-15,1 2-1 0,-1-4 0 16,-1 0 1-16,-2 1-1 0,-2 1 0 0,-2 0-1 16,-4 1 1-16,-5-1-2 15,-2 4-1-15,-5-1 0 0,-4 5-1 0,-5-1-2 16,-3 2-1-16,-5 0-1 0,-1 1 1 16,-3-2 0-16,-1 0 0 0,0-2 0 15,0-1 0-15,-1-1-2 0,1-1-4 16,0-1-5-16,0 1-7 0,0-1-9 0,-1 1-1 15,0-4-125-15,0 0-118 16,-4-3-291-16</inkml:trace>
  <inkml:trace contextRef="#ctx0" brushRef="#br0" timeOffset="130092.59">14219 5457 394 0,'0'-2'116'0,"-1"0"8"15,1 1-15-15,-1 0-54 0,1-1-12 16,0 1-6-16,-1 0-4 0,1-1-5 0,0-1-5 15,0 1-2-15,-2-1-1 0,2 1-1 16,-1 0-2-16,1 0-3 0,0 1-2 16,0 0-1-16,0-2-1 0,0 5-2 15,0-4-1-15,-1 4-1 0,1-2-1 16,0 2 1-16,0 1-1 0,1 2 3 16,0 2 2-16,2 3 3 0,0 2 1 15,2 4 0-15,4 4 0 0,4 4 1 16,2 4-4-16,2 2-2 0,1 3-3 15,1 3-2-15,2 4-1 0,-4 2 0 16,-2 0-1-16,0 0-1 0,-2-2 0 0,-2-1 0 16,-1-7 0-16,-2-2-1 0,-2-5 0 15,0-1 0-15,-2-4-2 0,0-6-5 16,-1 1-8-16,-1-4-8 0,0-3-16 16,-1-3 152-16,0-4-292 0,1-2-155 15,-4-5-433-15</inkml:trace>
  <inkml:trace contextRef="#ctx0" brushRef="#br0" timeOffset="130338.47">14220 5972 535 0,'1'-1'149'0,"1"-1"8"0,0 1 1 0,1-2-111 16,-1 3-12-16,1 0-5 0,0 3-4 15,3 3-7-15,3 1-8 0,0-2-5 16,5 4-3-16,1 1-1 0,2 1-1 16,4 0-1-16,-2-2 0 0,1-2-2 15,-2 3-3-15,0-1-10 0,-2-5-10 16,0 0-6-16,-4-7-10 0,0-3-3 0,1-4-122 16,0-2-120-16,2-2-278 0</inkml:trace>
  <inkml:trace contextRef="#ctx0" brushRef="#br0" timeOffset="130518">14591 5876 578 0,'1'-5'135'0,"1"0"6"0,-1 0-87 15,0 3-14-15,1-1-2 0,-1 1 3 16,1 2-3-16,-1 3-6 0,0 1-6 16,-2 5-4-16,-3 2-5 0,-5 4-1 0,-3 5-7 15,-4 1 0-15,-3 1-1 0,-1 3-2 16,2-3-4-16,0 0-10 0,5-1-25 15,3 0 28-15,2-3-169 0,2 3-141 16,-3-9-362-16</inkml:trace>
  <inkml:trace contextRef="#ctx0" brushRef="#br0" timeOffset="131919.66">14123 6536 288 0,'-4'8'86'0,"0"0"11"0,-2-4-23 15,1-1-14-15,-1 2-3 16,2-4-2-16,0-1-5 0,1 2-10 0,1-2-7 16,1 1-8-16,1-2-6 0,1 1-2 15,0-1 1-15,3 1 2 0,0-2 5 16,2-2 4-16,1 0 3 0,1-2 4 0,-1-1 1 16,3-1-3-16,5 2-5 0,0-2-6 15,-1 2-6-15,1 2-7 0,2 3-3 16,3 2-5-16,1 6-1 15,-3 2-1-15,3 4 0 0,-1 2 0 0,-1 6-1 16,-1 1 0-16,-6 2 0 0,-8-1 0 16,-4 2-1-16,-7 2 0 0,-7 0-1 15,-4-1 0-15,-1-2 0 0,-2-1 1 0,2-4-1 16,0-5 1-16,-1-6 1 16,2-3 0-16,2-6 2 0,2 0-1 0,2-2 2 15,2-2-1-15,1 1 1 0,8-1 0 16,4 0-1-16,5-1 1 0,3 4 0 15,3 2-1-15,2 0 1 0,6 4-1 16,2 0 1-16,2 5 0 0,-3 2 0 16,1 2-1-16,0 1 1 0,-2 2-1 15,-4 1 0-15,-5-1 0 0,-5 3-1 16,-4-3 0-16,-5 0-1 0,-5-3 1 0,-3 2-1 16,-8 1 2-16,-5 0-1 0,-3-2 1 15,-1 0-1-15,-7 0 1 0,1-3-1 16,1-4-4-16,2-1-9 0,4-6-7 15,-1-2-5-15,3-4-7 0,8-5-9 16,2-3-5-16,2-4-21 0,7-1-23 16,5-2-34-16,4 1-26 0,4-1-81 0,3 2-151 15</inkml:trace>
  <inkml:trace contextRef="#ctx0" brushRef="#br0" timeOffset="132256.66">14565 6698 593 0,'1'7'133'0,"-4"-2"7"0,-3 4-99 0,-1 1-7 15,-1 2-3-15,0 5-2 0,2 0-2 16,1 3-4-16,4 0-9 0,5 0-5 16,1 2-4-16,6-1-3 0,3-6-1 15,4 2 0-15,-1-4-1 0,3-2 0 16,2-2 1-16,2-3 1 0,1 0 2 15,0-3 2-15,0-2 3 0,-1-2 3 16,-2-3 4-16,-6-2 5 0,-3-1 2 16,-4-6 0-16,-6 0 0 0,-3-2-2 0,-5-6-3 15,-4-2-3-15,-4-4-6 0,-5-4-2 16,-6 0-3-16,1 2-1 0,0 0-2 16,1 5-1-16,-1 3 0 0,0 6-1 15,1 7-1-15,3 3-1 0,-3 5-9 16,0 7-15-16,1 1-18 0,3 3 105 15,5 0-245-15,5 1-154 0,3 4-408 16</inkml:trace>
  <inkml:trace contextRef="#ctx0" brushRef="#br0" timeOffset="132798.65">15326 6567 529 0,'2'2'130'0,"-1"2"9"0,-1 2-44 16,1-1-51-16,-1 4-3 0,0 2 4 16,1 3 0-16,1 3-2 0,0 0-6 15,1 3-8-15,1 3-9 0,-1 6-5 0,1 0-7 16,0 2-4-16,-2 0-2 0,0-2-1 15,-1 2 0-15,0-3-5 0,-2-5-12 16,0 0-11-16,-1-5-11 0,1-2-10 16,-2 0-6-16,0-4-122 0,1-4-118 15,1-2-277-15</inkml:trace>
  <inkml:trace contextRef="#ctx0" brushRef="#br0" timeOffset="133262.04">15323 6640 438 0,'0'-15'132'0,"1"1"9"0,4 3 3 16,-1 2-60-16,0-1-32 0,5 1-1 15,2 1 2-15,2-4-4 0,5 3-6 16,5 0-8-16,-1 1-6 0,3 2-6 16,-1 0-6-16,0 2-5 0,-2 3-6 0,-1 2-2 15,-6 0-2-15,1 3-3 0,-6 3-2 16,-2 1 1-16,-5 2-1 0,-3 4 0 15,-5 1 0-15,-6 2 0 0,-3-1 1 16,-4 2 0-16,-3-1 1 0,0 1 0 16,-4-4 0-16,2-3 2 0,4-2 0 15,1-3 0-15,5-3 1 0,4 0 1 0,4-2-1 16,1-1 0-16,7 2 0 0,2 0 0 16,2-1 2-16,4 2 0 0,2 2-1 15,2 0 1-15,6 1 1 0,-1 0-1 16,2 2 0-16,1 0-1 0,-3 3-1 15,0-1 0-15,-2 0-1 0,-5 3 0 16,0-1 0-16,-1 1 0 0,-2 1-1 16,-4-1 0-16,-1 0 0 0,-3 1 0 0,-1 0 1 15,-4 1 0-15,-3-1 0 0,-6 0 1 16,-4 1 0-16,-4-2 1 0,-4-2 0 16,-7-1-1-16,-5-3 1 0,-3-1-3 15,0-2-1-15,-3-3-4 0,2-2-10 16,3-3-11-16,6-4-20 0,6-2-16 15,4-3-133-15,2-3-142 0,11-3-339 16</inkml:trace>
  <inkml:trace contextRef="#ctx0" brushRef="#br0" timeOffset="135529.1">16643 6609 431 0,'1'-5'113'0,"2"3"2"0,-1-1-31 15,0-2-43-15,0 2-10 0,0 0-2 0,-1-2-1 16,1 1 0-16,-1 0 0 0,0 0 0 15,0 1-1-15,-1 0-1 0,0 1-1 16,1 0-1-16,-2 1-2 0,1 1-3 16,0-1-4-16,0 3-3 0,-1 0-2 15,-1 4-2-15,-1 2-1 0,-2 4 0 16,-3 2 1-16,-2 4 1 0,-3 0 0 0,-2 3 0 16,-4 0-2-16,0 1-1 15,-2-1-2-15,-1 2-1 0,-1-1-1 0,2 1-2 16,0-4-2-16,3 1-7 0,1-3-9 15,3-1-7-15,3-4-10 0,2-2-10 16,4-3 23-16,1-1-149 0,2-4-121 16,0 0-304-16</inkml:trace>
  <inkml:trace contextRef="#ctx0" brushRef="#br0" timeOffset="135815.32">16371 6621 375 0,'-4'-8'115'0,"2"1"6"16,1 1-21-16,0 3-21 0,1 1-21 16,0 0-12-16,1 0-8 0,0 1-5 15,1 1-2-15,4 3-2 0,1-1 0 16,4 3-4-16,5 4 0 0,5 5-2 15,2 2 1-15,4 2-6 0,4 3-5 16,0 2-5-16,0 1-3 0,4 0-1 0,-1-2-2 16,3 2-6-16,-1-2-20 15,1 0 1-15,-3-3-149 0,-3-2-139 0,-1 0-356 16</inkml:trace>
  <inkml:trace contextRef="#ctx0" brushRef="#br0" timeOffset="143111.93">17918 6119 478 0,'0'-3'126'0,"0"1"4"15,0 4-41-15,0-2-45 0,0 0-9 16,-3 1-6-16,3 1-5 0,-1 4-5 16,1 5-4-16,-1 3-3 0,0 3-4 0,-1 6-1 15,3 4-2-15,-2 6 0 0,1 0-2 16,0-2 0-16,3 3-2 0,0-1 0 16,1-3-2-16,-1-3-3 0,0-2-7 15,-1 0-9-15,1-1 107 0,-3-5-235 16,-3-2-134-16,-1 0-373 0</inkml:trace>
  <inkml:trace contextRef="#ctx0" brushRef="#br0" timeOffset="143494.95">17142 6687 423 0,'-14'4'116'0,"2"-1"4"16,1-1-17-16,2 0-67 0,3 2-1 16,2-5-3-16,2 2-5 0,3 0-2 15,3 0 2-15,6-1 3 0,3 1 0 16,6-2-2-16,6 1 3 0,7-1 2 0,7 0-3 15,4 0-5-15,5-1-6 0,5 4-4 16,4-1-2-16,4 3-3 0,6-1-4 16,5 4-1-16,7 1-2 0,4 0-1 15,5 1-1-15,7 0 0 0,9 3 0 16,2-2 0-16,-2 0-1 0,2-4 0 16,2 1-3-16,0-3-5 0,-7 1-5 15,-13-5-14-15,-4 1-14 0,-12-5 36 16,-11 1-169-16,-14 0-135 0,-12 0-339 0</inkml:trace>
  <inkml:trace contextRef="#ctx0" brushRef="#br0" timeOffset="144692.89">17393 7197 449 0,'0'-3'122'0,"0"-2"6"0,3 1-1 16,1-2-90-16,4 1-7 0,0-3 2 16,2 1 2-16,2-2-2 0,1-2-2 15,3 0-3-15,2 4-4 0,-1-1 0 16,3 0-1-16,-1 2-3 0,0 4-3 15,-1 1-4-15,-2 3-2 0,0 3-2 0,-3 2-2 16,-3 3-1-16,-2 1-2 0,-2 2 0 16,-5 2 0-16,-2-2-1 0,-3-1 1 15,-4 1-1-15,-4 2-1 0,-2 1-2 16,-4 0-1-16,-2 2-2 0,-1-3 0 16,-2 1-1-16,2-1 0 0,0-5 0 15,3-1 1-15,5-2 1 0,3-3 2 16,3-2 0-16,3 1-2 0,4-3-1 15,4 2 1-15,1-1 2 0,4 0 2 0,3 1 0 16,3 3 2-16,3 0 3 0,3 2 3 16,2-1-1-16,-2 1-1 0,1 3-1 15,-1-1-1-15,-2 1-1 0,-2 0-1 16,-4 0 0-16,-3 0-1 0,-3-1 4 16,-4 1 2-16,-3-3 2 0,-4 2 0 15,-5-1 0-15,-5 0 0 0,-7 2-2 16,-3 2-3-16,-8-2-3 0,-6 0-2 0,-2-2 0 15,0-1-3-15,-2-1-2 0,2-4-5 16,2-1-3-16,7 0-1 0,5-2-4 16,4 0-6-16,5 0-8 0,4-2-6 15,6-1-7-15,6-2 83 0,4-3-208 16,7 2-133-16,5 0-350 0</inkml:trace>
  <inkml:trace contextRef="#ctx0" brushRef="#br0" timeOffset="146015">18661 7095 402 0,'4'-5'116'0,"-3"-2"6"16,0 1-7-16,-1-1-68 0,0-1-10 0,-2 3 7 16,-2-3-2-16,-1 0-9 0,-3 1-6 15,-3 0-4-15,-3 0-4 0,-3 4-2 16,-3-1-6-16,-4 1-3 0,-3 1 0 16,-1 5-2-16,-1-1 0 0,1 3-2 15,1 3-1-15,-3 6-2 0,1 5-1 16,2 4 0-16,3 1-1 0,0 3 0 0,3 3 0 15,2 1 0-15,9-2 0 0,3 1 0 16,6-2 0-16,4 0-1 0,5-2 0 16,4-1 0-16,4-3 1 0,5-2 1 15,0-3-1-15,0-4 1 0,2-1 2 16,2-2 0-16,-3-5 0 0,1-1-1 16,-3-5 1-16,-1-2-1 0,0-2 0 15,-3-1-6-15,-1-5-4 0,-4 0-6 16,-3-3-5-16,-1-2-5 0,-3 1-5 15,-2-4-3-15,0 2 1 0,0-1 0 16,-1 1-6-16,-1 0 3 0,2 4 6 0,-2 1 9 16,1 3 8-16,1 4 5 0,-1 3 5 15,1 2 13-15,-1 3 5 0,-1 2 3 16,1 4-2-16,0-1-1 0,-1 4-1 16,-1 1 2-16,0 0-3 0,0 3-3 15,-1-2-4-15,1 2-2 0,0 1-2 16,-1-2-1-16,1 1-1 0,0 1-2 15,1-3 2-15,-2 1-38 0,2 1-92 0,0-4-104 16,0-4-265-16</inkml:trace>
  <inkml:trace contextRef="#ctx0" brushRef="#br0" timeOffset="146217.5">18389 7323 503 0,'1'2'130'0,"2"-1"7"0,2 0-23 16,4 4-81-16,4-5-1 0,5 1 4 15,2-1 0-15,0-1-11 0,3-4-6 16,0 4-4-16,-2-4-16 0,-1 1-19 0,-5-1 75 16,0 1-210-16,-4 0-137 0,-3 2-375 15</inkml:trace>
  <inkml:trace contextRef="#ctx0" brushRef="#br0" timeOffset="146546.17">18881 7062 562 0,'0'10'140'16,"1"3"8"-16,0 6-85 0,0 3-17 15,0 5-2-15,-1 4-2 0,1 2-10 16,-1 3-13-16,1-3-7 0,-1 2-6 15,0-2-3-15,0-3-2 0,0-2-3 16,-1-4-8-16,0-5-12 0,0 0-10 16,-1-4 1-16,1-1-128 0,-1-5-124 15,2-1-296-15</inkml:trace>
  <inkml:trace contextRef="#ctx0" brushRef="#br0" timeOffset="146765.64">19054 7063 556 0,'2'-2'147'0,"0"6"10"0,-1 4-19 0,0 7-88 15,-1 2-9-15,1 4 0 0,1 5 2 16,0 0-7-16,-2 3-9 0,0 0-8 16,0 0-4-16,1 0-4 0,0 0-6 15,0-1-3-15,0 0-3 0,1-5-8 16,-1-2-9-16,0-4-17 0,-2-4-18 15,1 0-78-15,-1-3-53 0,-2-4-121 16,-4 3-247-16</inkml:trace>
  <inkml:trace contextRef="#ctx0" brushRef="#br0" timeOffset="146946.7">18914 7389 515 0,'-2'-8'144'0,"0"2"4"16,1 2-1-16,3 1-105 0,4 3-5 0,4 2 7 15,3-2-6-15,4 1-6 0,3-2-5 16,3-1-2-16,1-1-7 0,0-4-8 16,0 0-14-16,-2-1-15 0,-1-1-19 15,-1-1 107-15,-3 1-245 0,-3-4-152 16,2 3-403-16</inkml:trace>
  <inkml:trace contextRef="#ctx0" brushRef="#br0" timeOffset="147263.85">19306 7252 615 0,'-1'-3'152'0,"1"-1"4"15,2 2-81-15,3 1-35 0,5-1-5 16,2-3-3-16,2 2-6 0,3 1-9 16,2 1-2-16,2-2-3 0,2 5-3 15,-2-1-3-15,0 3-1 0,-1 2-1 16,-1-1-1-16,-1 2-1 0,-5 0-2 15,-2 1 0-15,-3 0 2 0,-4 0 2 0,-3 2 0 16,-4-2 0-16,-5 0 0 0,-4 1 1 16,-1 2-1-16,-5-1-2 0,1 1-1 15,-1-2 0-15,3 2 0 0,3 0 0 16,4-1 0-16,5 0-1 0,3 1 4 16,7-3 3-16,5 1 2 0,4-2 1 15,6-1-1-15,5-3 0 0,5 2 1 0,3-5-3 16,5-1-6-16,0 1-7 0,3-1-7 15,1-2-33-15,-1 1-140 0,-3-2-151 16,1 2-379-16</inkml:trace>
  <inkml:trace contextRef="#ctx0" brushRef="#br0" timeOffset="152116">18687 6773 186 0,'-1'-1'52'0,"-1"-1"5"0,1-1-22 15,-1 1 1-15,0-3 7 0,0-1 2 16,0 1 4-16,0-2 5 0,1 1 5 0,0-2-1 15,1 0-3-15,1 2-4 0,-1 0-4 16,1 2-4-16,1 1-8 0,-1 0-4 16,-1 2-3-16,1 1 1 0,-1-2 0 15,0 2-2-15,0 0-1 0,0 0 0 16,0 0 0-16,0 0-1 0,0-1-1 16,0 1-4-16,0 1-2 0,0 0-3 15,0 0-4-15,-1 1-3 0,0 4-2 16,-2 3-2-16,2 2-1 0,-1 5 1 0,-1 5-1 15,-1 6 1-15,0 6 0 0,-1 6 0 16,-4 8-1-16,-2 10 0 0,-6 4-1 16,-6 5 0-16,-6 6-2 0,-6 1 0 15,-2 3-1-15,-5-5-2 0,-3-4 1 16,-1-1-3-16,2-8-3 0,6-3-6 16,1-7-4-16,2-5-5 0,6-5-8 15,4-7-11-15,5-6-6 0,5-4 21 0,3-7-144 16,4-5-122-16,3-5-311 0</inkml:trace>
  <inkml:trace contextRef="#ctx0" brushRef="#br0" timeOffset="153002.85">15662 6156 471 0,'-6'-12'120'0,"3"-2"8"16,1 2-67-16,4 4 5 0,0 5-11 15,-1-3-8-15,0 2 1 0,-1 6 0 16,1-3-4-16,1 0-1 0,-4-3-8 15,2 5-6-15,0 3-6 0,-1 4-5 16,1 0-2-16,-2 10 0 0,-1 5-2 0,0 8 1 16,-2 7 0-16,1 7 1 0,-3 5 0 15,1 6-2-15,-3 8-3 16,-5 4-3-16,-4 4-3 0,-5 4-1 0,-5 2-1 16,-10 0-3-16,0 0 0 0,-1-2-2 15,-4-6-6-15,2-6-7 0,5-6-15 16,7-7-20-16,6-4-6 0,1-8-141 15,2-7-147-15,7 0-343 0</inkml:trace>
  <inkml:trace contextRef="#ctx0" brushRef="#br0" timeOffset="155177.72">19882 6464 387 0,'-1'0'115'0,"2"1"3"16,1-2-2-16,1 0-75 0,1 1-14 15,-1-2-7-15,0 1-8 0,-1-2-3 16,1 2-2-16,0-1 1 0,-1 1 1 0,0-1-1 16,2 1 1-16,-2 1 1 0,3-1 4 15,1 1 1-15,2 0 2 0,2 0 0 16,5 0 1-16,2-1-2 0,2-1-2 15,3 2-4-15,0-2-4 0,-2-1-2 16,0 0-2-16,-2 0-10 0,-3 0-11 16,-2 1 20-16,-4 0-148 0,-3 0-123 0,-1 0-316 15</inkml:trace>
  <inkml:trace contextRef="#ctx0" brushRef="#br0" timeOffset="155368.21">19854 6670 564 0,'5'9'140'0,"3"-3"7"0,4 3-90 15,4-1-9-15,4-2-1 0,4-1-6 16,2 0-8-16,2-4-12 0,2-2-7 16,2-1-7-16,-1-6-5 0,-3-1-21 15,-2 1 140-15,-4-7-282 0,-1-1-151 16,2-1-438-16</inkml:trace>
  <inkml:trace contextRef="#ctx0" brushRef="#br0" timeOffset="155690.39">20750 6266 612 0,'9'2'156'16,"0"-1"5"-16,-1 3-80 0,-3 1-42 16,0 3 0-16,-4 7 7 0,-1 1-5 15,-1 5-10-15,-3 4-4 0,0 4-2 16,1 2 0-16,-5 3-4 0,3 0-9 15,-2 4-6-15,2-2-3 0,1-1-1 0,1-2-1 16,2-4-2-16,1-2-3 0,0-3-12 16,1-6-11-16,0-5-16 0,1-2-1 15,3-4-22-15,0-5-123 0,1-5-130 16,2-4-300-16</inkml:trace>
  <inkml:trace contextRef="#ctx0" brushRef="#br0" timeOffset="156058.48">21093 6368 653 0,'0'2'151'15,"-4"-6"4"-15,1 7-106 0,-1-3-19 16,-1 3-1-16,-3 2 0 0,1 3-7 16,-2-1-5-16,2 7-3 0,1 0-2 15,0 4-3-15,2-2-3 0,1 4-2 0,1 1-2 16,3 1 0-16,0-3-1 0,3 3 0 15,3 0 0-15,1 1-1 0,5-3 0 16,2-5 1-16,1 0-1 0,4-4 0 16,2-3 0-16,0-5 0 0,1-4 1 15,1-3-1-15,1-4 1 0,0-3 1 16,-2-4-1-16,-1-4 1 0,-3-3 1 0,-2-1 0 16,-5-3 0-16,-5 0 1 0,-5-4-1 15,-4 1-1-15,-5-2 0 0,-7 2-1 16,-7-1-1-16,-3 4 0 0,-4 1-2 15,-6 8-1-15,-1 3-1 0,-2 5-1 16,2 3-5-16,3 6-11 0,3 2-10 16,5 2-9-16,7 0 88 0,3 2-219 15,8 1-137-15,7 2-361 0</inkml:trace>
  <inkml:trace contextRef="#ctx0" brushRef="#br0" timeOffset="156472.21">22097 6369 620 0,'-12'2'145'16,"-5"-2"5"-16,-5 2-91 0,-4-2-36 16,-1 1 0-16,-3 2 2 0,0 1-1 15,1-2-9-15,4 1-6 0,4 0-2 0,5 4 0 16,2-2 0-16,5 2 2 0,6 1-1 16,5 3 0-16,3 4 1 0,6 0 0 15,2 0 0-15,3 4-3 0,1 2-1 16,3 1-1-16,-1 1-2 0,-1-1 1 15,-2 2-2-15,-3 0 1 0,-1-2-1 0,-5-2 1 16,-6-2-1-16,-4-2 0 16,-6-4 1-16,-2-2-1 0,-5 0 0 0,-3-4-2 15,-4 0-1-15,2-6-5 0,-2 0-10 16,-2-3-9-16,1-2-11 0,1-2 8 16,6-1-128-16,1-3-12 0,4 0-102 15,5-1-211-15</inkml:trace>
  <inkml:trace contextRef="#ctx0" brushRef="#br0" timeOffset="156797.17">22053 6587 577 0,'10'8'130'0,"-1"-1"4"0,1-2-104 16,1-2-4-16,3-3 1 0,1-1 2 15,3-6-9-15,3 0-4 0,1 1-1 16,0-2-1-16,2-2-1 0,-1-2-2 15,-3 1 0-15,-2 4 2 0,-3-3 1 0,-4 0 1 16,-3 0-1-16,-6 1-1 0,-3-1 2 16,-3 2 0-16,-6 0-2 0,-3 0-1 15,-3 3-2-15,-1 3-1 0,-3 4-1 16,-3 2-1-16,0 5-2 0,1 6-1 16,1 5 0-16,3 2-1 0,2 3-2 15,5 3 0-15,3-1-1 0,5 0 0 16,6-1 0-16,3-3-1 0,5-3 0 15,4-4-3-15,5-3-6 0,4-3-10 0,4-3-6 16,3-1-11-16,6-4-10 0,0-3 3 16,0 0-65-16,1-6-56 0,1 0-100 15,-3-2-235-15</inkml:trace>
  <inkml:trace contextRef="#ctx0" brushRef="#br0" timeOffset="157016">22733 6433 574 0,'-16'5'138'0,"-2"1"9"16,-2 5-77-16,-2 1-28 0,-1 4 2 16,-2 3 7-16,0 2-1 0,3 4-11 15,1 0-10-15,2 3-7 0,6-3-7 16,3 0-4-16,6-1-6 0,5-2-2 16,6-4-2-16,7-3 0 0,4-1-1 15,6-2 1-15,8 3-2 0,4-4 1 0,6 2-4 16,2-3-9-16,1-2-14 15,5 0-14-15,-5-4 156 0,-5-1-292 0,-2-6-156 16,-4 2-429-16</inkml:trace>
  <inkml:trace contextRef="#ctx0" brushRef="#br0" timeOffset="188592.17">8936 15681 370 0,'-1'0'112'0,"0"2"4"0,0 2-35 0,-2-1-19 16,2 1-16-16,-1 2-17 0,0 0-10 15,1-1-9-15,1 0-4 0,1 0-4 16,3-1-4-16,3-1-2 0,3-1-1 15,2-2-1-15,3-2 1 0,4-1 0 16,2-4 2-16,1 0 2 0,1-3 2 16,0-1 2-16,-2 4 3 0,1 1 3 15,-1-1 1-15,0 1 2 0,-1 1 1 16,1 4 2-16,-2-2-1 0,3-2 0 0,1 3-3 16,0-1-1-16,2 3-3 0,3-4-2 15,2 0-1-15,2 1-3 0,2-1 0 16,1-4-1-16,4 0 0 0,-1-2 0 15,4 3 1-15,-1-4-1 0,4-2 0 16,1 2 1-16,3-1-1 0,1 1 2 0,1-1 0 16,2 1 1-16,2 0 1 0,0 4 0 15,4 1 0-15,1-3 0 0,3 2-1 16,1 1 0-16,-1 2-2 0,2 2 0 16,0-2-1-16,-2 3 1 0,-1 2 1 15,-1-1 1-15,0 3 2 0,0-2-1 16,-1 4 1-16,2-1 1 0,0-3 0 15,0 3-2-15,2-1-1 0,1-2-1 0,3-1-1 16,1-1 0-16,1-2 0 16,1 0-1-16,1 0-1 0,-1-3 1 15,0 1-1-15,0 0 1 0,2 2-1 0,-2 0 1 16,1 3 0-16,-1 0 0 0,2 3 0 16,-2 2 1-16,-1 0-1 0,-2 1 1 15,0 0 0-15,-2 1 0 0,-1-3 1 16,0 2 0-16,-4-2 3 0,2-1 1 15,0-2 3-15,1-1 3 0,0-1 3 0,0-1 1 16,0-2 0-16,3 0-1 0,-3 1-2 16,2 1-1-16,0 0-3 0,-2 1-2 15,2 1 0-15,-1 2-1 0,-1-1-1 16,1 2-1-16,-3 0 0 0,2 1-2 16,-2-1-1-16,0 1 0 0,3 0-1 15,-1-2-1-15,2 1 1 0,4-2 0 16,3-1 1-16,1 0-1 0,-3 0 0 0,-5 0 0 15,0 0 1-15,-2-3-1 0,0 1 1 16,-7-1-1-16,2-3 0 0,1-1 0 16,0 0-1-16,9-2 0 0,9 1-1 15,-1 1 0-15,3-2-1 0,1 1-3 16,1 3-7-16,-3-1-11 0,-12 3-15 16,-14 2-112-16,-8 1-19 0,-13 6-113 15,-11 1-229-15</inkml:trace>
  <inkml:trace contextRef="#ctx0" brushRef="#br0" timeOffset="198421.66">4889 4023 429 0,'-1'0'116'0,"0"1"5"15,1-1-19-15,-1 0-61 0,-2-1-10 16,4 2-2-16,-1-1-2 0,-1-1-3 0,2 2-4 15,-1 0-2-15,2 0-3 16,-1-2-3-16,0 1-3 0,-1 1-2 0,3-1 0 16,0 0 1-16,3 0 2 0,0 1 2 15,4 2 4-15,2-2 3 0,4 1 4 16,0 1 0-16,2 0 2 0,2 0-1 16,4 0 3-16,3-1-2 0,0-1-3 15,1 0-4-15,-1-2-3 0,0 2-3 16,-3-3-3-16,-2 1-5 0,-3-1-2 0,-5 0-1 15,-2-1-3-15,-4 1-3 0,-1 0-8 16,-3 1-11-16,-3 0-18 0,-1 1-14 16,1 1 113-16,-1 0-241 0,1-2-144 15,-1 1-378-15</inkml:trace>
  <inkml:trace contextRef="#ctx0" brushRef="#br0" timeOffset="198793.66">5016 4185 434 0,'-3'5'124'15,"-2"0"5"-15,0-3 1 0,-2 1-86 16,0 1-7-16,-1 1 1 0,2-1-2 16,1-2-2-16,2 1-2 0,-1-3-1 15,3 1-3-15,2-1-3 0,-1 0-6 16,4-1-3-16,-1 2-3 0,5-2-2 0,-1 1 1 16,6 1 1-16,5-3 2 0,4 1 1 15,4-1-1-15,3 1-1 0,3-1-3 16,5 2-3-16,-1 0-3 0,0 3-1 15,0-1-26-15,-3 2-30 0,-2-4-133 16,2 0-147-16,-3-5-371 0</inkml:trace>
  <inkml:trace contextRef="#ctx0" brushRef="#br0" timeOffset="203553.85">6099 3865 365 0,'0'5'120'0,"2"-2"9"0,-2 0-9 15,0-2-48-15,1 1-9 0,-1 0-3 16,0-2-8-16,1-2-12 0,-1 0-6 0,-1 1-5 15,1 1-3-15,0-1-5 0,0 1-3 16,1-1-5-16,2 2-1 0,2 0-2 16,4-2-1-16,6-1 0 0,2-4 0 15,5 2 1-15,4-1 1 0,4-1 0 16,4 1-1-16,0-1-1 0,0 3-1 16,0 3-2-16,-3 0-1 0,-2 1-3 15,-5 3 0-15,-5 1-2 0,-5 1-1 16,-4 2-1-16,-5 1-1 0,-6-1 1 0,-4 6-1 15,-5-1 1-15,-6 1 0 0,-3 2 0 16,-6 2 2-16,-3-2 0 0,-3 2 0 16,0-3 0-16,-1 2 0 0,2 1 0 15,3 1 1-15,2 0-1 0,2 2 1 16,5 1-1-16,4 0-1 0,4-1 1 16,5-4 0-16,4-1 0 0,5-3 1 0,6-3 1 15,6-2 2-15,6-4 3 0,9-2 1 16,4 0 1-16,3-3 0 0,6-2-1 15,1-2-1-15,3-3-1 0,-1-1-3 16,1-1-3-16,-3-1-7 0,-2-3-16 16,-2 2-15-16,-5 0-138 0,-4 1-15 15,-5 1-128-15,-5 1-260 0</inkml:trace>
  <inkml:trace contextRef="#ctx0" brushRef="#br0" timeOffset="203847.56">7144 3773 596 0,'3'-5'148'0,"-1"0"9"15,-1 4-90-15,0 2-11 0,-1 5 2 16,0 3-2-16,0 5-4 0,0 7-3 15,0 1-9-15,0 4-4 0,0 3-6 16,-1 1-7-16,0 1-7 0,1-3-7 16,0-4-5-16,0 1-3 0,1-3-3 15,0 1-2-15,4-3-7 0,-2-1-9 0,1-4-6 16,2-1-12-16,-2-2-16 0,0-3-7 16,1-3-128-16,-3-4 0 0,-1-7-106 15,1 2-214-15</inkml:trace>
  <inkml:trace contextRef="#ctx0" brushRef="#br0" timeOffset="204345.68">7138 3804 626 0,'-2'0'154'0,"1"0"7"0,0-2-102 16,1 1-10-16,2-2 0 0,2 2-2 15,4-2-8-15,2-1-8 0,3 0-5 16,1 0-5-16,4 3-3 0,1 0-2 15,3 0-4-15,0 2-4 0,2 2-3 16,-1 0-2-16,1 3-1 0,-1 0 0 0,-2 2-1 16,-2 3 0-16,-5-1-1 0,-2 1-1 15,-4 0-1-15,-4 1 1 0,-5 0 0 16,-3 2-1-16,-5 1 1 0,-4 0 1 16,-4-1 0-16,-2-1 1 0,-3 0 0 15,0-2 0-15,1-1 0 0,1-2 0 16,4-3 0-16,3 0 1 0,4-2 0 15,4-1 0-15,2-1 2 0,2-1 1 16,1 0-2-16,4 0 1 0,1 2 1 16,4-1 2-16,3 2 1 0,3-1 0 0,5 1 0 15,3 0 1-15,1 2 1 0,2-2-1 16,1 3-3-16,-1 0-1 0,-1 0-2 16,-3 2 0-16,-1 2 0 0,-4 1-2 15,-4 1-1-15,-3-2-1 0,-3 3 0 16,-5 1 3-16,-4 2 0 0,-7 0 1 15,-4-1 2-15,-6 0 0 0,-5 2 1 0,-5-1 1 16,-7-5-2-16,-6-1-1 0,0-5-1 16,-2-2-1-16,2-3-2 0,-1-5-5 15,0-3-8-15,7-2-12 0,5-3-34 16,3-2-153-16,4-5-166 0,5 5-407 16</inkml:trace>
  <inkml:trace contextRef="#ctx0" brushRef="#br0" timeOffset="210024.31">8489 3848 497 0,'2'1'134'0,"-1"-1"7"16,-2-2-46-16,2-1-37 0,-1 1-8 16,-1 0-4-16,2 0-6 0,-1 0-5 15,0 2-6-15,0 0-6 0,-1-1-5 0,1 2-5 16,-2 1-4-16,-1 2-4 0,-2 5-2 16,-2 1-3-16,-2 4-1 0,-3 5-1 15,-1 3 2-15,-5 0 0 0,-1-1-3 16,-1 0-4-16,-1 0-12 0,-2-1-14 15,1-5-7-15,1-2-5 0,1 2 4 16,4-5-127-16,1-2-116 0,3-2-269 16</inkml:trace>
  <inkml:trace contextRef="#ctx0" brushRef="#br0" timeOffset="210260.44">8224 3851 689 0,'2'-2'164'16,"1"0"6"-16,1-1-115 0,-1 0-14 0,2 0-7 15,1 6-6-15,3 3-9 0,0-2-9 16,3 5-4-16,5 1-3 0,-1 3-1 16,4 3-1-16,2 0 1 0,1 0-2 15,1 3-5-15,1-3-12 0,0 0-15 16,2 0-15-16,0-3-9 0,2-2-120 15,-1-1-126-15,3-3-287 0</inkml:trace>
  <inkml:trace contextRef="#ctx0" brushRef="#br0" timeOffset="211827.07">9455 3736 472 0,'4'-3'127'15,"-2"0"8"-15,-1 0-58 0,-1 3-9 16,0-2-7-16,0 1-9 0,0 1-4 16,0 1-6-16,0-1-7 0,-1 0-8 15,2 1-7-15,-2-1-4 0,1 2-5 16,0 3-5-16,0 0-4 0,1 3-1 0,0 3 0 15,1 3-1-15,0 4-1 0,0 2 1 16,2 1 2-16,-1 1-1 0,-1 0 0 16,0 1-1-16,1-2 1 0,-1-3 0 15,0 1-9-15,-1-5-7 0,1-1-23 16,-1-2 127-16,-1-3-262 0,1-4-150 16,-2 0-415-16</inkml:trace>
  <inkml:trace contextRef="#ctx0" brushRef="#br0" timeOffset="212289.07">8927 4058 364 0,'-1'3'119'0,"2"-3"8"0,-1 1-24 15,0-1-27-15,1 0-5 0,-1 0-8 0,0 0-16 16,0 0-11-16,-1-1-9 0,1 2-6 15,0 1-6-15,0-4-4 0,0 4-4 16,0 0-2-16,3 1-1 0,3 0 7 16,3 3 2-16,1-3 1 0,5 4 3 15,3-3 1-15,3 3 3 0,7-1 1 0,3 0-4 16,10 0 0-16,6 2-1 0,7 0-1 16,6-2-2-16,9 1-2 0,7-2-3 15,5-2-2-15,5-3-3 0,3 2-1 16,4-1-1-16,0-4-1 0,3 0 0 15,-5-1 1-15,-7-1-8 0,-10 0-10 16,-9-3-26-16,-12-1 143 0,-13 0-292 16,-14-1-168-16,-16 2-464 0</inkml:trace>
  <inkml:trace contextRef="#ctx0" brushRef="#br0" timeOffset="212987.42">9047 4245 528 0,'0'-2'130'0,"1"3"4"0,0-1-72 15,-1-1-24-15,0 2-7 0,1-1-5 16,-1 6 1-16,1-1-3 0,-1 3-1 16,0 3-2-16,0 5-2 0,0 4-3 15,-1 3-3-15,1 3-7 0,-1 1-3 16,2-1-1-16,0-1-1 0,1-3 0 16,1-2 0-16,2-3-1 0,-1-1 2 15,2-3-15-15,-1-6-13 0,2 1-132 16,-2-2-130-16,2-3-335 0</inkml:trace>
  <inkml:trace contextRef="#ctx0" brushRef="#br0" timeOffset="213143.54">9239 4482 601 0,'1'1'155'15,"1"-1"4"-15,-2-1-62 0,1-2-57 0,1-1-9 16,0 0-5-16,0-4-19 0,2 0-28 15,-1-2-138-15,1-3-136 0,1-1-346 16</inkml:trace>
  <inkml:trace contextRef="#ctx0" brushRef="#br0" timeOffset="213554.88">9478 4284 547 0,'8'-6'124'0,"-3"0"3"0,1 1-95 16,-1 2-7-16,-1 0-1 0,-2 1-3 0,-1 0-4 16,0 2-5-16,-1 2-5 0,0 0 0 15,-1 0-1-15,-1 2 0 0,-2 2 0 16,1 1 0-16,-1 2 1 0,-2 3 2 15,1 1-2-15,-2 2-1 0,1-2-1 16,-1 2-1-16,2-2 1 0,0 2 1 16,0-5 1-16,4 1 0 0,0-3-1 15,2 1 2-15,4-3-1 0,2 2 1 16,0-5 0-16,4 3 0 0,2-2 2 0,2 3 1 16,0-1 0-16,-2 2 1 0,1-2 0 15,2 2-3-15,-2 0-2 0,-2 1-1 16,-1-3-2-16,-1 3-1 0,-4-2-1 15,-2 0-1-15,-6 1 0 0,-5 2 0 16,-2-1 0-16,-2 2-9 0,-3-2-13 16,-4 5-11-16,0-2-9 0,-1 1 61 15,2 0-188-15,-1-5-129 0,0-4-322 16</inkml:trace>
  <inkml:trace contextRef="#ctx0" brushRef="#br0" timeOffset="213771.31">9517 4336 618 0,'12'-5'156'16,"-1"-2"6"-16,0 2-83 0,1-4-29 16,1 0-7-16,0 0-6 0,1 3-9 15,0-3-12-15,3 4-7 0,-2-2-5 16,0 4-2-16,1 0-15 0,-1 0-25 15,0 1 6-15,1 0-140 0,-2-1-136 16,-2 0-333-16</inkml:trace>
  <inkml:trace contextRef="#ctx0" brushRef="#br0" timeOffset="214466.46">10394 4260 484 0,'1'1'129'0,"0"-3"5"16,0 3-62-16,-1-2-17 0,0 1-9 15,-1 0-7-15,0 0-8 0,-2-2-6 16,-1 4-4-16,-4-4-3 0,-2 1-1 16,-2 1-2-16,-3-2 0 0,-4 1-1 15,-1 0-2-15,-2 0-1 0,-2 3-2 16,0 0 0-16,0 3-2 0,0 1-3 16,-1 5 0-16,1 3-1 0,4 5 0 15,1 2 0-15,4 2-2 0,2 2-1 16,4 1 0-16,5-2 0 0,2-1-1 0,3 2 0 15,3-7 1-15,3 0-1 0,4-2 0 16,2-4 0-16,2 0 0 0,3-1-1 16,0-2 1-16,3 0-7 0,1-4-2 15,-2-2-9-15,-2-1-9 0,1-5-8 16,-3-2-4-16,1-5-6 0,-3-2 5 16,-1-1 3-16,0 0 7 0,-1 0 9 15,-1-2 10-15,-1 1 7 0,-3-1 9 0,-2 1 7 16,-2 4 6-16,0 2 5 0,-2 1 3 15,-1 4 0-15,-1 2-2 0,1 5-3 16,-4 3-3-16,3 0-3 0,0 0-4 16,-1 5-4-16,1 0 0 0,1 3-2 15,1-3 0-15,0 0-2 0,1-1-3 16,-1 0-2-16,3-2-9 0,-1 0-10 16,-1-1-119-16,-1 0-8 0,0-4-103 0,-1-2-214 15</inkml:trace>
  <inkml:trace contextRef="#ctx0" brushRef="#br0" timeOffset="214647.97">10254 4436 636 0,'-3'-1'144'0,"3"0"4"16,1 1-110-16,2-1-6 0,2 1 1 0,3 0-1 15,3 1-9-15,1-1-2 0,2-1-5 16,4 1-3-16,-1-1-3 0,0-3-6 15,0 0-23-15,1-3-4 0,-2 1-141 16,0-3-135-16,-1-3-346 0</inkml:trace>
  <inkml:trace contextRef="#ctx0" brushRef="#br0" timeOffset="-214663.26">10600 4251 578 0,'1'8'141'0,"1"0"9"0,2 5-90 16,-1 4-14-16,0 2-3 0,1 0-3 16,-1 3-8-16,-1 0-10 0,-1 1-10 15,-2-4-5-15,-1 0-4 0,1-1-3 16,0-1-19-16,0 0-13 0,1-4-131 0,0-2-130 16,2-2-334-16</inkml:trace>
  <inkml:trace contextRef="#ctx0" brushRef="#br0" timeOffset="-214450.79">10795 4176 530 0,'0'-2'134'0,"-1"5"4"16,-2 6 1-16,-1 2-97 0,1 3-2 15,1 4-2-15,-1 5 1 0,0 1-3 16,2 2-2-16,1 0-18 0,0-1-8 15,1 1-4-15,2-2-2 0,0 0-2 16,0-2-5-16,1-2-6 0,1-1-17 16,-1-5-11-16,2 0-133 0,-3-2-135 0,2-6-331 15</inkml:trace>
  <inkml:trace contextRef="#ctx0" brushRef="#br0" timeOffset="-214270.48">10603 4375 596 0,'-1'1'131'0,"5"0"4"0,2-1-90 15,2 2-18-15,4 0-4 0,4-1-2 16,4-1-1-16,3-1-3 0,0 0-3 16,0-3-13-16,1-1 140 0,-1-1-288 15,-1-3-148-15,-3-1-434 0</inkml:trace>
  <inkml:trace contextRef="#ctx0" brushRef="#br0" timeOffset="-213939.36">10957 4337 475 0,'6'0'120'0,"3"-2"5"16,3 2-40-16,2-1-50 0,1-1-13 0,3 4 0 15,-2-2-2-15,5 1-5 0,-2 3-5 16,-2 0-3-16,0-1-3 0,-4 2-1 16,0-1 0-16,-4 0-1 0,-4 2 2 15,-4-1 1-15,-2 2 0 0,-6 1 1 16,-2 0-1-16,-5 3 2 0,0 2-2 16,-2-1-1-16,-1 2-1 0,2-1-2 15,2-1 2-15,4 4 4 0,5-3 2 0,3-1 3 16,4-1 2-16,5 1 3 15,5-2 3-15,4-1-2 0,6-3-5 0,5-1-2 16,3-2-1-16,4 1-2 0,6-3-7 16,1-2-19-16,4-3 148 0,2-1-292 15,2-3-155-15,3 3-452 0</inkml:trace>
  <inkml:trace contextRef="#ctx0" brushRef="#br0" timeOffset="-209927.4">10395 4021 420 0,'6'0'114'0,"-1"-1"6"0,-2-1-28 0,-1 0-46 15,-4 0-12-15,2 1-3 0,-1 0-1 16,0 1-3-16,0-1-3 0,1 2-4 16,-1-1-3-16,1 0-3 0,0-1-3 15,0 1-3-15,1 0-5 0,-1 1-1 16,1 1 0-16,0 2 2 0,0 0 3 16,2 5 3-16,-3 3 5 0,-1 2 4 0,-4 5 1 15,-1 2 1-15,-6 8-1 0,-4 6-3 16,-4 6-1-16,-1 3-5 0,-6 10-4 15,-2 3-2-15,-4 4-2 0,-3 4-1 16,2 3-1-16,1 0-2 0,0 1-8 16,3-5-8-16,3-2-10 0,6-6-9 15,6-8-9-15,4-8 35 0,1-10-159 16,5-7-118-16,6-10-305 0</inkml:trace>
  <inkml:trace contextRef="#ctx0" brushRef="#br0" timeOffset="-206261.6">7766 3859 545 0,'-1'2'128'0,"0"-1"7"0,1-2-83 15,-1 2-18-15,-1-2-3 0,0 1 2 16,1 1 0-16,0 0-3 0,0-2-4 16,-1 3-3-16,0-3 1 0,0 3 1 0,-1 0-4 15,0 0-2-15,-3 0-4 0,-1 2-1 16,-5 3-2-16,-3 1-2 0,-4 3-3 15,-8 5-1-15,-2 2-1 0,-4 3-2 16,-5 3 0-16,-5 4-2 0,-6 0 0 16,-3 8 0-16,-2 0 0 0,-1 1-1 15,-5 0 1-15,2 1-2 0,6-1 0 0,5-2-3 16,7-5-4-16,6-5-8 0,8-3-7 16,7-1-7-16,6-7-9 0,4-4-9 15,5-3 161-15,4-4-282 0,2-4-137 16,4-5-401-16</inkml:trace>
  <inkml:trace contextRef="#ctx0" brushRef="#br0" timeOffset="-204613.78">11827 3909 377 0,'-1'1'106'15,"1"-1"6"-15,0 0-17 0,0-1-47 16,0-1-16-16,0 1-4 0,0 2-1 15,0-2-4-15,0 2-3 0,0 0-4 16,1-1-4-16,-1 0-1 0,2 0-1 16,2-1-1-16,0-1 0 0,4 1 1 0,2-2 3 15,3 3 3-15,2-2 1 0,3 0 0 16,-1 0-2-16,3 2-2 0,-2-3-3 16,1 0-2-16,-3 0-4 0,1 0-2 15,-4 2-3-15,-1 1-2 0,-2-3-9 16,-2 3-7-16,-4-2-3 0,-1 1-93 15,1 1-37-15,-4-1-103 0,-3 0-226 16</inkml:trace>
  <inkml:trace contextRef="#ctx0" brushRef="#br0" timeOffset="-204344.2">11830 4033 453 0,'2'2'108'0,"-2"-1"5"0,1-1-48 16,-1 0-42-16,-1 0-3 0,1 0 1 15,0-1 1-15,1 1-1 0,-1-1-3 16,0 2-3-16,2-1 0 0,1 2 2 16,3-4 5-16,2 1 1 0,3 0-1 15,4-1-2-15,1-1 0 0,3 0-1 16,0 0-6-16,1 1-6 0,-1 0-3 15,0-2-5-15,0 3-5 0,-1-1-14 0,-3 0 161 16,-3 0-293-16,0 0-146 0,-1 2-427 16</inkml:trace>
  <inkml:trace contextRef="#ctx0" brushRef="#br0" timeOffset="-202423.52">12569 3831 439 0,'1'1'116'0,"-2"0"8"16,1-1-53-16,0 2-14 0,0-4-9 15,0 1-1-15,0 0-2 0,0 0-3 16,1 1-3-16,-1-1-3 0,-1 0-4 16,1 2-4-16,1 0-7 0,-1 1-7 0,0 3-5 15,-1 6-2-15,0 1-4 0,1 6-2 16,-2 2 0-16,-1 5 0 0,1 2 2 15,0-1-1-15,0-3 0 0,1 1-1 16,0-2-1-16,1-1 1 0,2-4 1 16,-1-4-6-16,2-1-14 0,0-1-20 0,1-3-96 15,0-5-36-15,2-3-119 16,1-5-250-16</inkml:trace>
  <inkml:trace contextRef="#ctx0" brushRef="#br0" timeOffset="-202252.43">12814 4043 629 0,'-2'3'153'15,"1"0"5"-15,0-2-102 0,0 2-18 0,0-3-7 16,1 0-2-16,-2 0-10 0,0-2-9 16,0 0-3-16,1-1-12 0,1 0-21 15,-2-2-51-15,1-3-86 0,3-1-122 16,-1 2-289-16</inkml:trace>
  <inkml:trace contextRef="#ctx0" brushRef="#br0" timeOffset="-201658.42">13006 3852 535 0,'3'-3'127'15,"-2"-1"9"-15,-1 1-78 0,0 0-14 16,1 1-2-16,1 0 5 0,-1-2-3 16,0 2-6-16,2 0-8 0,0-1-5 15,3 1-3-15,1 0-1 0,3 0-1 16,1-1-1-16,2 2-2 0,1-1-1 0,1 3-3 15,0-1-4-15,1 1-4 16,-3 1-3-16,-1 3-3 0,-1-1-1 0,-2 3-2 16,-3 1 4-16,-4 2-1 0,-1-2 0 15,-3 1 1-15,-3 3 0 0,-3 3 2 16,-2-5 0-16,0 1-3 0,0-3 0 16,0 2 1-16,1-2 0 0,2-5 1 15,3 0 0-15,2 1 0 0,-1-4 0 16,3 4 1-16,0-5-1 0,2 3 1 0,0 1-1 15,-1-1 0-15,1-1-1 0,1 2 1 16,2-4-1-16,1 3 1 0,3 0-1 16,1 0 1-16,2 1 0 0,0 0-1 15,5 1 1-15,2 3 0 0,-1 0 0 16,-1 0 0-16,2 2 0 0,1 0-1 16,-1-2 1-16,-7 2-1 0,0-1 0 15,-3-2-1-15,-2 5 0 0,-6 1 1 16,-2 0-1-16,-4 3-1 0,-2-2 1 0,-7 1 0 15,-1-2 0-15,-8 1-2 0,0-3 0 16,1-2 0-16,-4-3 4 0,1 3-1 16,2-3 0-16,2 0-7 0,7-6-6 15,1-2-8-15,-3-1-17 0,7-3-14 16,3-3-30-16,-1-4-99 0,3 0-120 16,3-2-272-16</inkml:trace>
  <inkml:trace contextRef="#ctx0" brushRef="#br0" timeOffset="-201091.81">13428 3900 490 0,'2'0'132'16,"0"2"11"-16,3 3-29 0,-2-6-57 16,3 3-3-16,0-6 2 0,2 4-4 15,6 4-3-15,-3-10-8 0,1 1-4 16,0 3-6-16,0 0-6 0,2-1-5 0,-2 3-3 16,-3-5-7-16,4 8-2 0,0 1-5 15,3 2-3-15,0 0 0 0,-3 0-2 16,-2 0-2-16,1 0-1 0,-2 2 0 15,-3-3-1-15,-4 1 0 0,-4 0 1 16,-2 2-1-16,-3 0 3 0,-6-1 1 16,-1 2 1-16,-2-1 1 0,-2-1 0 15,2-1 0-15,3-2 0 0,1 2 1 16,3-4 1-16,3 0 0 0,1 0 0 0,2-2 1 16,1 2-1-16,1-1 0 0,1-1 0 15,1 0 0-15,2 0-1 0,1 2-1 16,1 1 1-16,3 0 0 0,3 2 0 15,5 1 1-15,3 2 0 0,5 4 1 16,-4-2 0-16,3 2-1 0,-2 2-1 16,0 2 1-16,-5-1-2 0,-2 1 0 0,-6-4-2 15,0 3 0-15,-6-1 0 0,-4-1 0 16,-5-3 0-16,-5 0 1 0,-7-4 0 16,-5 3 0-16,-4-2 1 0,-3-2 0 15,1 1 1-15,1-2-1 0,2 0-5 16,2 1-4-16,4-4-6 0,4 0-6 15,2-2-9-15,3-1-16 0,1-2-12 16,3-2 117-16,0-1-239 0,3 1-138 16,4-4-378-16</inkml:trace>
  <inkml:trace contextRef="#ctx0" brushRef="#br0" timeOffset="-200657.3">14300 3953 643 0,'0'-2'152'0,"-4"6"4"15,-2-6-109-15,-1 2-11 0,-2 1 1 16,-3-1-1-16,-8 0-9 0,-2 1-3 15,1 2-3-15,1 2 0 0,0-2-2 16,2 4-6-16,2-1-7 0,7 1-3 0,3 1-2 16,1-2 0-16,3 1 0 0,3 1 0 15,0-2 0-15,-1-4-3 0,2 5 4 16,4 1 0-16,2 3 0 0,8 1 0 16,-1 3 0-16,3 0 1 0,2 6 2 15,0-4-4-15,-5 4 0 0,0-3 0 0,-10-2-2 16,-3-2 0-16,-2 1 0 0,-5-6-1 15,-8 2 0-15,-5-5 0 0,-3 1-1 16,1-2-3-16,-6 0-3 0,1-1-7 16,2-3-8-16,7-1-14 0,3-2-8 15,0-2-5-15,5-3-72 0,3-3-47 16,4-3-104-16,5 2-222 0</inkml:trace>
  <inkml:trace contextRef="#ctx0" brushRef="#br0" timeOffset="-200294.57">14340 4106 447 0,'14'9'113'16,"-3"-5"6"-16,-3 4-31 0,0-1-56 15,-1-1-1-15,-2 1 5 0,0-4-2 16,3 1 2-16,-2 2 0 0,1-8 0 16,0 2-1-16,-1-4-2 0,0 1-4 15,-1-2 1-15,2-3-8 0,8 0-6 0,-9 1-8 16,0-4-3-16,3 1-3 0,1-1-1 15,1 1-1-15,0 2-1 0,-10-1 0 16,9 1 3-16,-2 3 2 0,-4 1 2 16,-3 1-1-16,-4 2-1 0,-5-1 0 15,-2 0 0-15,-1 4-1 0,-3-1-2 16,0 1-1-16,1 2 0 0,1 6 1 16,2 0 1-16,-1 0 0 0,1 2-1 15,2 1 1-15,3 2 0 0,-1 2 1 0,4-1-1 16,0 1 0-16,4 1 0 15,1-1 1-15,2 0 0 0,1 0 0 0,1-4 0 16,1-3-1-16,0-3 0 0,1 4-2 16,0-3-1-16,0-3 0 0,3-1-3 15,3-2-6-15,5-1-17 0,3-3-15 16,0-7-8-16,0-2-128 0,4-1-135 16,3-4-316-16</inkml:trace>
  <inkml:trace contextRef="#ctx0" brushRef="#br0" timeOffset="-199990.84">14963 4023 584 0,'-5'0'147'0,"-6"-4"6"0,8 5-93 16,-5-1-6-16,0 0-3 0,-5 0-2 15,-3 0-12-15,0 2-8 0,-1 1-6 16,2 3-5-16,1 0-4 0,-2 5-5 15,0 2-2-15,-3 3-1 0,3 2-3 16,1 3-2-16,-3 2 0 0,3-2 0 16,4-1-1-16,4-1-2 0,8-3-1 15,6-1 2-15,3-3-1 0,5-4 1 16,1 2-2-16,2-4-3 0,0 1-3 16,0-2-6-16,3-1-8 0,1-4-9 0,0-3-8 15,-1 0-5-15,-1-2-2 0,3-1 3 16,-3-2-52-16,-5-1-57 0,-1-1-95 15,-3-2-229-15</inkml:trace>
  <inkml:trace contextRef="#ctx0" brushRef="#br0" timeOffset="-199658.73">15239 4068 464 0,'2'-3'120'15,"-1"-2"7"-15,1 2-53 0,-2-1-28 16,0-1-2-16,0 3-4 0,-1-1-8 15,-1-1-7-15,-2 3-5 0,-2-1-4 16,1 3-3-16,-7-2-2 0,-5 3-2 16,-4-1 0-16,-2 4 2 0,-1-2-1 15,0-1 0-15,1 3-2 0,6 3-1 0,2 0-1 16,7 1-1-16,3-1 0 0,2 2 0 16,3 6 0-16,3-2 0 0,3-3 0 15,2 2 0-15,6 5 0 0,1-4 0 16,2-1-1-16,4-1-1 0,-1 0 0 15,0 0 0-15,-3-3-1 0,-4-1 0 0,-2 0-1 16,-3 1-2-16,-6-2 0 0,-2-2 0 16,-6 0 0-16,-5 0-1 0,-5-3 0 15,-6 0-2-15,-3 0 0 0,-2-1-2 16,-3-2-18-16,4 1-11 0,2-2 19 16,2 2-149-16,1 0-126 0,-7-3-321 15</inkml:trace>
  <inkml:trace contextRef="#ctx0" brushRef="#br0" timeOffset="-199208.33">12814 4467 476 0,'-10'1'133'15,"5"-1"11"-15,-2 1 1 0,5-2-91 16,1 1-7-16,0-1-1 0,1 0-2 15,2 0-6-15,-1-1-11 0,1 4-7 0,1-1-5 16,-1 0-1-16,2 0-3 0,2 2 2 16,0-1 2-16,4 2 2 0,12-1-3 15,-1 0-2-15,10 0 0 0,7 2-1 16,12-1-1-16,18 2-4 0,9-1-3 16,4 2 1-16,18-5 2 0,12 3-2 15,4 1-1-15,7 0-1 0,-3-3 0 0,10 1-1 16,1 3-1-16,-7-3-1 0,-2-3-1 15,12 3-2-15,-5 2-5 0,-9 0-7 16,-14 0-21-16,-12-6-8 0,-4 2-146 16,-16 0-149-16,-24-2-364 0</inkml:trace>
  <inkml:trace contextRef="#ctx0" brushRef="#br0" timeOffset="214506.43">10115 5266 262 0,'-7'14'71'0,"0"-1"4"0,-1 2-30 0,-1-3-13 15,1 3-9-15,0 0-7 16,1 1-5-16,-3 0-4 0,1 0-3 0,-3-2 0 16,-1 0 1-16,-1 1 3 0,-4-4 6 15,-1-2 4-15,-3-1 4 0,-3-2 4 16,-3-3 4-16,-1-2 2 0,-4-4-2 16,-2 2-3-16,-6-3-4 0,-3-2-2 15,-2-1-4-15,-2 1-5 0,-3-3-3 16,-6-1-3-16,0 0-2 0,1-2-1 0,2 0-1 15,0-1-1-15,2-5 0 0,3 1 0 16,5-4 0-16,4 0 0 0,5-2 0 16,5 0 3-16,3-1 5 0,8 0 2 15,3-1 3-15,3 1 2 0,2-5 0 16,5 0 0-16,1 1-2 0,4 3-5 16,0-1-1-16,4 4-4 0,2 0-1 15,0 1-1-15,3-1-1 0,2 0 0 0,0-1-1 16,2-1-1-16,0-2 1 0,4-2-1 15,5 4 1-15,0 0 0 0,4 1 0 16,7-1 1-16,1 1-1 0,5 5 1 16,4 1 0-16,1 0-1 0,3 0 1 15,4 3 0-15,-3 1-1 0,4 2 0 16,3 0 1-16,2 2-1 0,2 1 0 16,1 3 1-16,1-3-1 0,2 3 0 15,-1-2 0-15,-1 0 1 0,1-3-1 0,-1-1 0 16,-1-4 0-16,1 3 0 0,0-1 0 15,-1 0 0-15,0 0 0 0,-2 2 1 16,0 0-1-16,1 3-1 0,1 2 1 16,0 1 0-16,0 2 0 0,0 3 0 15,4 3 0-15,-1 3 0 0,1 0 0 16,-1 0 0-16,5 2 0 0,1 0 0 16,2-1 0-16,1 1 0 0,2-4 0 0,2-1 0 15,5 0 0-15,-1 0 0 0,3-4 0 16,3-1 0-16,1-3 0 0,6 2 0 15,1 0 0-15,0-1 0 0,4 0 0 16,-1 1 0-16,1 3 0 0,3 1 0 16,-1 4 0-16,0 1 0 0,-3 2 0 15,0 1-1-15,7 3 1 0,-6 1-1 16,-3 4 0-16,-1-3 0 0,2 1 1 0,2 1-1 16,-6 1 0-16,-5 0 0 0,3-2 1 15,1-2-1-15,-4 0 1 0,1-1 0 16,0-1 0-16,0-3 0 0,-7-1 0 15,7 0 0-15,-5-1 0 0,11-1 0 16,-9 1 0-16,-3-2 0 0,-3 0 0 16,-3 2-1-16,-11-1 1 0,3 3 0 15,-10 1-1-15,-2 2 0 0,-2 4 0 16,0 3-1-16,-1 0 0 0,-5 3 0 0,-7 1 0 16,-5 3-1-16,-1-1 1 0,-9 1-1 15,-5-1 0-15,-1-1-1 0,-5-3 0 16,-5 4-1-16,-6-2 1 0,-5 2 1 15,-5 1 0-15,-5 3 1 0,-6-1 0 16,-4 2 1-16,-2-5 1 0,-9-1-1 16,-3-2 1-16,-5-1 0 0,-8-4 0 15,-4 2 0-15,-1 2 1 0,-3 0-1 0,-5-1 1 16,-2 0-1-16,-11-1 0 0,4-2 0 16,-4 0 0-16,-1-3-1 0,-4-1 0 15,-1-1 1-15,2-2-1 0,2-1 0 16,-1-1 1-16,3-2 0 0,-9-2 0 15,6-2 1-15,-1 0-1 0,-10-1 2 16,3 1-1-16,-3-2 1 0,-4-1 0 0,0-1 2 16,-9 2-1-16,-4 1 0 0,1-2 0 15,-4-3 0-15,-6-2-1 0,-2 4-1 16,-9-2-1-16,-1 0 0 0,-5-1-1 16,-7 4 0-16,-6 1-2 0,-5 2-2 15,-9 1-19-15,-5 2-114 0,-7 2-113 16,-10 2-290-16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04:04.0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7732 8451 448 0,'-66'0'101'0,"0"4"0"16,16-3-54-16,1 1-38 0,9 2-8 16,2 4-2-16,-2-1 1 0,2-1-1 15,2 0 1-15,3 0 2 0,2 0 4 16,3-1 4-16,3-4 3 0,4 1 3 15,2-2 3-15,3 3 2 0,1-6 1 16,2 2 0-16,3 0 0 0,2-2-2 16,1 2 1-16,3 0 0 0,1-3-3 15,2 3-1-15,1 1-3 0,3-3-2 16,2 2-2-16,3 0-3 0,5-1-2 0,4 1-1 16,4-1-1-16,5 1-1 0,5 1 1 15,3 0-1-15,4 1-1 0,-1-3 1 16,3-1 0-16,3-1 2 0,-1-1 1 15,-1-1 1-15,3-2 1 0,3-2 1 16,3 6-1-16,1-2 1 0,2 2-2 16,5-4-2-16,4 2-1 0,2-1 0 0,-1 3-1 15,4-2-1-15,1 1 1 0,3-2-1 16,1 4 1-16,-1 0 0 0,1-1 1 16,0 1-1-16,3-1 1 0,-2 1 1 15,2 2-1-15,1-1 0 0,2 0 0 16,0 2-1-16,5-1 0 0,1 2 0 15,1-1 0-15,2-1 1 0,-1 1 1 16,2 1 1-16,-1 0 1 0,1 3 0 16,-3-2-1-16,1 0 1 0,-2 1-1 0,-2 2-2 15,4 1 0-15,-3 1-2 0,-2-5 0 16,1 3-1-16,-3 0 1 0,0-2-1 16,2-1 1-16,-2-1 0 0,0-1 0 15,0 0 0-15,0-3 0 0,1 2 1 16,-2 1 3-16,-1 0 2 0,0 1 1 15,-2 2-1-15,-1 0 1 0,-2 4 0 16,-3-1-2-16,-1-2-2 0,-1 2-2 0,-4 1-1 16,-2-3 0-16,0 1 0 0,0-2-1 15,2 0 1-15,-3 1-1 0,2-3 0 16,3 0 1-16,2 3-1 0,0 2 2 16,3-2 2-16,3 0 0 0,-1 1 1 15,2 0 1-15,2 2 1 0,0-3 0 16,1 1-1-16,-2-1-1 0,-1 2-1 15,-1-2-1-15,-4 0-2 0,-5 0 0 16,-3-2 1-16,-8 0-7 0,-9-1-22 0,-11 2-158 16,-12-3-154-16,-20-11-400 0</inkml:trace>
  <inkml:trace contextRef="#ctx0" brushRef="#br0" timeOffset="5610.03">4304 3516 453 0,'6'6'113'0,"0"-2"7"0,-5-3-59 15,0 0-14-15,-1-1 3 0,1 2 0 16,-1-1 1-16,0-1 0 0,-2 0-1 15,2 0-3-15,-1 1-6 0,-1 0-7 16,2-3-8-16,-1 5-8 0,-2 3-5 16,1 4-5-16,-4 5-5 0,0 4-2 15,0 6-1-15,-5 8 1 0,-1 2 0 16,-2 6-1-16,2 5 0 0,1-1 0 0,2-2 0 16,-1-1 0-16,2-5 0 0,1-4-1 15,2-7 1-15,-2-7 0 0,3-6 0 16,0-1 1-16,-1-7 2 0,2-3 0 15,-1-6 0-15,0-3 0 0,1-10-1 16,2-3 0-16,1-8-1 0,1-8-2 16,1-7 0-16,4-2 1 0,-1-3 1 15,5 0 2-15,0 1 2 0,3 3 2 16,2 4 1-16,4 9 3 0,3 3 1 0,1 4 1 16,-1 7-1-16,1 3-1 0,-2 6-2 15,-3 2-2-15,0 3-2 0,-3 4-2 16,-2 3-1-16,0 6 0 0,-1 2-1 15,2 5 1-15,-2 6-1 0,-1 4 1 16,-2 3 1-16,2 4-2 0,-1 0-2 16,0 4-3-16,0-2-14 0,-1 0-20 0,0-3-22 15,-2-1-13-15,0-4-124 0,-3-2-138 16,-3-3-314-16</inkml:trace>
  <inkml:trace contextRef="#ctx0" brushRef="#br0" timeOffset="5796.09">4153 3737 719 0,'9'-3'174'16,"6"-3"8"-16,7-2-107 0,4-3-32 16,6-4-3-16,4-2 0 0,1-5-11 15,0 1-13-15,-2 1-16 0,-2 2-24 16,0-1-33-16,-1 4-132 0,-4-1-151 15,1 4-368-15</inkml:trace>
  <inkml:trace contextRef="#ctx0" brushRef="#br0" timeOffset="6357.77">4909 3550 603 0,'-3'10'141'0,"-1"-2"4"15,1 4-106-15,-2 2-7 0,1 4-4 16,0 2-4-16,-1 4-9 0,0 0-6 0,0 2-4 16,1 1-3-16,0 1 0 0,-1-2-1 15,2 1 0-15,1-6-1 0,-1-3 1 16,0-4-1-16,2-4 1 0,-1-1 0 16,1-6 4-16,1 0 6 0,0-3 8 15,0-3 8-15,0 0 2 0,0-6 3 16,0-4 1-16,1-4-4 0,-1-5-5 15,0-6-8-15,2-5-6 0,0-5-2 16,2-2 0-16,3-2 0 0,1 0 0 0,1 2 2 16,-1 5 1-16,1 7 0 0,1 4 0 15,-2 8-1-15,-3 4-2 0,-1 5-2 16,-1 5-2-16,1 4-2 0,1 1-2 16,0 8 0-16,1 5-1 0,0 3 1 15,2 7 1-15,-1 1 0 0,1 3 0 16,0-1-3-16,1 1 0 0,0-4-2 15,3-1-1-15,3-9 0 0,0-3 0 0,3-6 0 16,1-3 1-16,3-10 2 0,0-4 0 16,0-5 2-16,1-7 4 0,2-5 0 15,0-4 0-15,0-2 1 0,0 0 0 16,0 0 0-16,-1 3-3 0,-2 7-3 16,-3 1-1-16,-3 10-1 0,-4 1 0 15,-3 6-1-15,-2 9 1 0,0 6 3 0,-4 5 0 16,-2 8 1-16,2 4 0 0,-6 8 1 15,0 6 1-15,-2 5-1 0,-1 1 0 16,0 1-4-16,0 2-22 0,2-3-4 16,2-4-17-16,3-4-24 0,2-6 20 15,4-7-149-15,1-6-134 0,7-8-301 16</inkml:trace>
  <inkml:trace contextRef="#ctx0" brushRef="#br0" timeOffset="6544.69">5799 3633 673 0,'10'4'157'0,"0"-4"5"0,4 0-121 16,4-1-4-16,1 0-1 0,4-5-6 0,0-1-12 16,0-1-6-16,0 1-5 0,-14-13-8 15,11 12-17-15,-6 0-21 0,2 2-117 16,-5 2-12-16,-3 0-114 0,-3 3-227 15</inkml:trace>
  <inkml:trace contextRef="#ctx0" brushRef="#br0" timeOffset="6721.75">5735 3842 744 0,'3'12'181'0,"7"-4"12"0,5-1-123 0,5-1-8 16,4-5-4-16,4-2-3 0,3-2-12 15,2-3-14-15,0-1-11 0,-3-4-10 16,2-2-11-16,-2 2-17 0,-1-4-37 16,0 2-91-16,-2-1-62 0,2-6-147 0,-2-1-309 15</inkml:trace>
  <inkml:trace contextRef="#ctx0" brushRef="#br0" timeOffset="7302.92">7141 3475 625 0,'6'14'144'15,"-5"2"9"-15,-2 3-111 0,-6 6-5 16,-7 6-1-16,-2 4-2 0,-2 4-6 15,-4 5-9-15,-3 3-9 0,-1 3-5 0,-2 0-2 16,3-2-2-16,1-7-3 16,1-4-2-16,3-8 0 0,5-7-2 15,4-6 1-15,3-6-3 0,4-7 6 16,4-1 2-16,4-8 1 0,5-4 1 0,2-7 1 16,3-9 0-16,3-11 2 0,1-7-3 15,3-6 0-15,0-6 0 0,1-6 3 16,1-2 5-16,1 2 4 0,1 3 6 0,3 5 3 15,-2 5 5-15,-1 8 2 0,-2 10 0 16,-3 8-5-16,-4 9-6 0,-2 11-4 16,-2 8-5-16,-2 12-3 0,-1 4-4 15,1 8 0-15,-1 4-1 0,-1 6 0 16,0 2 1-16,0 3 0 0,-2 1-2 16,3 1 0-16,0-4 0 0,0 3-1 15,2-2-4-15,0-2-8 0,1-5-13 16,0-4-19-16,-2-3-23 0,-3-4 132 0,0-5-261 15,-4-6-154-15,-3-4-398 0</inkml:trace>
  <inkml:trace contextRef="#ctx0" brushRef="#br0" timeOffset="7480.06">7007 3739 714 0,'3'1'162'0,"2"-1"10"0,5 0-116 0,4-1-12 15,4 0-3-15,4-1-3 0,3-5-2 16,2 1-10-16,1-3-11 0,0-2-15 16,0 0-25-16,-1-2-24 0,2-1 154 15,-3 2-292-15,1-5-165 0,6 0-444 16</inkml:trace>
  <inkml:trace contextRef="#ctx0" brushRef="#br0" timeOffset="8273.71">7627 3584 610 0,'2'14'151'0,"-2"0"6"0,-2-1-83 16,-3 8-30-16,4-2-6 0,0-2-3 16,0 2-6-16,2 1-10 0,2-1-6 15,3 1-3-15,0 0-4 0,5-4-3 16,3 1-2-16,0-2 4 0,1-4 8 16,2-2 6-16,-1-3 3 0,2-1 5 0,-5-3 5 15,0-4 5-15,-2-2 0 0,0-3-5 16,-4-4-4-16,0-2-2 0,-2-5-3 15,0-3-5-15,-2-2-5 0,-2-4-3 16,0 1-4-16,-2-1-4 0,1-1-1 16,-1 1-4-16,2 4-5 0,-1 4-6 15,0 3-9-15,1 3-9 0,2 3-8 16,1 4-16-16,1 3-17 0,3-1-11 0,3 4-1 16,2-1 3-16,4 2 1 0,1 1 1 15,2 3 15-15,0 0 20 16,0 2 15-16,0 3 7 0,-1 1 15 0,-3 0 16 15,0 2 12-15,-4-1 7 0,0 1 3 16,-2 0 5-16,-1-2 6 0,-1-1-4 16,1-1-3-16,2-4 1 0,0 3-1 15,1-6 0-15,2-1 0 0,1-2-1 0,2-2-2 16,0-4-4-16,-1-3-3 0,1-3-2 16,-3-1 0-16,2 0-2 0,-5-3-3 15,-1 1 0-15,-3 1 0 0,-1 0 0 16,-4 0-2-16,-4 1-3 0,-4-1-3 15,-2 1-3-15,-6 3-3 0,-2 4-2 16,-5 2-3-16,-2 6 0 0,-5 7-1 16,-1 6 1-16,1 6 0 0,0 5 0 15,3 4 1-15,5 2-1 0,6 3-1 0,9-2 0 16,5 0-1-16,4-4-1 0,7-2 1 16,8-5 0-16,5-3 1 0,6-4 1 15,5-4 1-15,4-3 1 0,3-6 1 16,3-2-1-16,3-4 1 0,-2-3 0 15,-2-6-1-15,0 1 1 0,-1 0-1 16,-5 1 1-16,-1 1-1 0,-6 2 0 16,-4 4 0-16,-7 4-2 0,-3 1-3 15,-6 1-5-15,-4 2-6 0,-4 2-6 0,-3 1-2 16,-4 0-1-16,0-2 2 0,-2 1 3 16,0 0 4-16,0-2 9 0,2-2 12 15,0-1 8-15,0-2 6 0,2 0 6 16,1-3 5-16,0 1 3 0,0-6-1 15,1-1-7-15,0-3-6 0,2-1-6 16,2-2-5-16,3 1-5 0,2-1-3 0,2 4-2 16,1 0 0-16,-1 1-2 0,1 2-8 15,-1 2-10-15,0 2-17 0,0 0-19 16,2 1-13-16,3 2-125 0,5 4-138 16,3-2-312-16</inkml:trace>
  <inkml:trace contextRef="#ctx0" brushRef="#br0" timeOffset="9048.89">9247 3574 698 0,'-3'-5'163'0,"-6"-2"1"0,-2-3-118 0,-4-1-16 16,-3 1-9-16,-6 2-8 0,-2 3-10 16,-1 2-3-16,1 6-1 0,0 1 2 15,1 8-1-15,1 5-5 0,5-1-10 16,5 4-8-16,3-4-4 0,5 1 0 0,7 0-2 15,5-6 1-15,3-3 6 0,5-1 11 16,1-5 7-16,3-2 6 0,-1-2 0 16,2-5 3-16,0 0 4 0,-2-1 4 15,1-1 5-15,-2-2 2 0,-2 1 0 16,-2 0 0-16,-3 3-1 0,-3 0-1 16,-2 3-7-16,-2 1-6 0,-3 4-2 15,-1 4-1-15,-1 3 0 0,0 0-2 16,1 3-1-16,2 2 0 0,2 1 0 0,5 0-2 15,3-2 1-15,5-1 0 0,4-7 0 16,5 2 1-16,4-5 1 0,2 0 6 16,1-3 3-16,1-2 5 0,4-4 2 15,-1 0 5-15,-4-4 6 0,-2-3 5 16,-3-2 2-16,-2-2 0 0,-6 2 2 16,-4 2 1-16,-6 0-3 0,-3 3-7 0,-3 5-6 15,-4 1-6-15,-4 4-6 0,-3 3-5 16,-3 6-3-16,-2 6-2 0,-2 4-1 15,0 7 0-15,-1 8 2 0,2 3 1 16,-1 6-1-16,2 5-1 0,1 0-1 16,0 2-4-16,2 0-5 0,-1-2-4 15,0 1-4-15,-1-3-5 0,-1-2 4 16,-4-2-12-16,1-2 3 0,-1-7 5 16,1-4 5-16,1-8 5 0,2-5 8 15,1-7 1-15,4-7 16 0,2-4 2 16,3-10 3-16,2-4 1 0,1-6-1 0,4-3-4 15,4-4-4-15,4 0-3 0,4-1-1 16,5 2-2-16,6 3-2 0,5 3 0 16,3 2 0-16,3 2 0 0,0 0-1 15,5 1 0-15,3 8 1 0,1-5-1 16,2 2 2-16,1 3-1 0,0 2 0 0,2-1 1 16,-1 2 0-16,-3-3 0 0,-3 5 0 15,-8-2 1-15,-4-1 3 0,-7 0 5 16,-5 0 2-16,-7 0 3 0,-8 0 1 15,-9-1 1-15,-6-1-1 0,-5 2-2 16,-6 1-4-16,-6 6-2 0,-5 4 0 16,-3 5-1-16,-1 1-1 0,3 5-1 15,5 4-1-15,5 0 0 0,6 0-2 16,8-2-3-16,12 3-1 0,5 0 0 0,11 0-1 16,5-2 0-16,8-1-6 0,8-3-8 15,5-4-15-15,7-3-12 0,7-2-22 16,2-2-16-16,5-3-131 0,-1-2-144 15,5-4-328-15</inkml:trace>
  <inkml:trace contextRef="#ctx0" brushRef="#br0" timeOffset="10882.37">11736 3518 521 0,'7'1'129'0,"-2"2"2"15,-4 7-47-15,-1 2-58 0,-5 4-8 16,-3 2-3-16,-4 5-3 0,-2 5-4 15,-3 0-2-15,0-2-3 0,1 1-1 16,-1-3 0-16,3-1-1 0,3-6 0 0,2-2 0 16,4-8-1-16,1 0 0 0,2-5 6 15,2-4 0-15,-1-5 1 0,3-3 2 16,0-3 1-16,4-3 1 0,1-4 2 16,2-6-2-16,1-2 1 0,2-1 3 15,0-3 2-15,4 1 3 0,-4 2 2 16,1 1 2-16,-2 9 0 0,1 3-1 15,-2 4-2-15,1 6-4 0,-1 3-4 0,-1 7-4 16,0 6-3-16,0 4-2 0,0 3-3 16,-2 7 0-16,1 3 0 0,0 3 1 15,-1 4 0-15,3-3-2 0,1 1-9 16,0-3-20-16,1-1-18 0,1-2-9 16,-3-3-125-16,0-3-136 0,-9-6-311 15</inkml:trace>
  <inkml:trace contextRef="#ctx0" brushRef="#br0" timeOffset="11058.21">11655 3690 583 0,'25'3'142'0,"3"-2"3"0,-1-1-83 15,4-3-32-15,-2-1-6 16,1-2-8-16,-3-5-20 0,-3 0 13 0,2-1-153 15,0-6-126-15,4-1-323 0</inkml:trace>
  <inkml:trace contextRef="#ctx0" brushRef="#br0" timeOffset="11231.15">12310 3489 637 0,'1'20'148'16,"-2"-1"4"-16,0 5-109 0,1-1-5 0,-2 3-8 15,-1 2-3-15,1-2-9 0,-2-1-6 16,2-2-3-16,-1-2-4 0,2-2-18 16,1-4-20-16,-1-1-16 0,-1-3-111 15,0-2-123-15,-5-6-298 0</inkml:trace>
  <inkml:trace contextRef="#ctx0" brushRef="#br0" timeOffset="11400.22">12080 3659 640 0,'5'1'146'16,"3"-3"11"-16,7-1-106 0,3 1-14 15,7-4-6-15,6-1-1 0,1-4-3 16,3 0-10-16,0 0-11 0,0-1-17 0,-1-4-13 16,-1 3-14-16,-1 0 64 0,1 0-189 15,-3 0-134-15,-3 1-338 0</inkml:trace>
  <inkml:trace contextRef="#ctx0" brushRef="#br0" timeOffset="11534.08">12666 3510 562 0,'-2'21'133'0,"-3"0"5"15,-1 6-90-15,-1 3-12 0,-1 2-11 16,0-2-3-16,-1 1-8 0,3-5-6 16,1 2-3-16,1-3-6 0,2-3-9 0,0-5-9 15,2 1 3-15,-1-4-84 0,0-4-42 16,1-7-102-16,0-6-215 0</inkml:trace>
  <inkml:trace contextRef="#ctx0" brushRef="#br0" timeOffset="11890.44">12620 3675 475 0,'8'-33'135'0,"-1"-2"8"15,0 2-9-15,1 3-76 16,1 4-7-16,1 6 0 0,-1 7-6 0,1 2-6 16,3 6-7-16,3 1-8 0,1 2-7 15,2 3-4-15,0 1-3 0,0 3-3 16,0 2-2-16,0 2-2 0,-3 1 0 15,-1 1-1-15,-2-1-1 0,-1 1-1 16,-3 1 1-16,-4 1-1 0,-4 0-3 16,-6 1 0-16,-5 0-1 0,-5 1-1 15,-2 0-2-15,-2 0 1 0,0-6 0 0,1 1 2 16,0-3 1-16,4-3 1 0,4-1 3 16,2 0 1-16,3-2 0 0,3-2-4 15,3 1 0-15,4 1 0 0,4 3-1 16,1 2 0-16,3 1 0 0,4 0 0 15,1 2 3-15,2 3 0 0,1 1 1 16,-2-2-1-16,1-1 1 0,-2 1-1 16,-3 0 0-16,-5-2 0 0,-4 1 0 0,-3 0-2 15,-8 2-2-15,-5-1-1 0,-6 0-6 16,-5 0-7-16,-4 0-7 0,-5-3-11 16,-4-1-5-16,-2-4 166 0,1-1-291 15,0-6-139-15,3-4-402 0</inkml:trace>
  <inkml:trace contextRef="#ctx0" brushRef="#br0" timeOffset="12092.9">13244 3506 582 0,'22'21'132'0,"-5"2"5"0,-7 3-107 0,-3 1-1 16,-3 3 0-16,-5-2 1 15,-3 0-8-15,-3-1-6 0,0-3-7 0,2-3-3 16,-2-1-10-16,2-4-16 0,0 0-5 16,4-2-121-16,0-5-119 0,-3-6-297 15</inkml:trace>
  <inkml:trace contextRef="#ctx0" brushRef="#br0" timeOffset="12260.55">13050 3681 602 0,'13'0'139'0,"6"-1"4"0,4-2-101 0,8-3-18 15,7-1-4-15,-1-3 0 0,0 0-6 16,5 0-15-16,-2-4-15 0,1-2-80 16,-3 2-49-16,-3-2-107 0,10-1-242 15</inkml:trace>
  <inkml:trace contextRef="#ctx0" brushRef="#br0" timeOffset="12517.66">13985 3499 517 0,'-6'6'146'0,"-5"-3"10"16,-3-1-30-16,-6 2-70 0,-1-2-2 16,-2 1-1-16,0 1-5 0,-3 2-14 15,1-1-11-15,-1 3-5 0,3 1-5 0,3 1-4 16,0 3-5-16,3 0-5 0,9 4-1 15,4 0-1-15,11 3-1 0,8 2 0 16,4-1 0-16,2-1 1 0,6 1 2 16,4-3 1-16,2 0-2 0,-3-3-4 15,0-1-9-15,0-1-12 0,-2 0-12 16,-2-1-12-16,-6-2-98 0,-6-1-25 16,-6-3-106-16,-9-4-212 0</inkml:trace>
  <inkml:trace contextRef="#ctx0" brushRef="#br0" timeOffset="12790.92">11884 3986 688 0,'42'1'167'0,"13"-3"9"16,15 1-117-16,9-2 0 0,8 1-2 16,8-1-4-16,12 2-12 0,6 2-11 15,5 1-9-15,4-1-7 0,7 2-5 0,-3 2-4 16,-1 0-3-16,-9-1 0 0,-1-1-2 16,-9-1-3-16,-11 0-4 0,-20-1-6 15,-9-2-9-15,-15 1-13 0,-12 0-20 16,-14-1-16-16,-15 1-124 0,-8-2-137 15,-9 0-318-15</inkml:trace>
  <inkml:trace contextRef="#ctx0" brushRef="#br0" timeOffset="13265.15">12492 4176 637 0,'13'-3'148'0,"5"-2"7"0,3 0-108 15,6-4-5-15,4 2 0 0,3-1-1 16,2 3-8-16,2 0-8 0,1 3-6 16,0 2-6-16,-2 7-6 0,-4-1-4 15,-6 6-1-15,-4 0-1 0,-5 1-3 16,-6 1-3-16,-6 1-1 0,-6-2-4 15,-7 2-2-15,-6-1-2 0,-5 0 0 0,-4-1 3 16,2-1 2-16,-3-2 2 0,2-1 4 16,3-2 3-16,4-2 1 0,5-2 4 15,4-1 3-15,1-1 2 0,4-1-1 16,4 1 1-16,2 0 0 0,4 2 1 16,3 1-4-16,4 4-2 0,4 2-2 15,0 2 1-15,4 2-1 0,-1 1 1 16,-1 2-1-16,-2-1 1 0,-4-2-1 15,-6 1 0-15,-4 0 2 0,-7-3-1 0,-7 2 2 16,-9-2-2-16,-7-2-2 0,-8-1-2 16,-7-1-6-16,-8-5-7 0,-7 0-19 15,-8-2-15-15,-5-2-39 0,-6-1-92 16,-7-1-124-16,-6-4-280 0</inkml:trace>
  <inkml:trace contextRef="#ctx0" brushRef="#br0" timeOffset="16102.07">17489 3474 283 0,'11'-3'86'0,"1"-3"8"16,-2 0-35-16,-1-3-6 0,1 0 7 15,-2 4 8-15,1-3-3 0,-3 2-11 16,-2-2-3-16,-1 3 3 0,-1 0-5 16,-3 1-3-16,0-2-6 0,-3 3-5 15,0-2-5-15,-4 4-5 0,0-1-6 0,-3 1-3 16,-2 0-5-16,-3-1-1 15,-3 1-1-15,-1 0-1 0,-1-2-1 0,0 2-2 16,-5 5-1-16,1 1-3 16,-4 3 0-16,-3 2-2 0,-1 4 0 0,-2 6 0 15,4 1 0-15,4 6-1 0,2 2 1 16,6 4 0-16,6 2 0 0,6 4 0 16,6-1 1-16,2-1-1 0,6-3 1 0,1-2-1 15,7-1-2-15,4-4 0 0,6-2-2 16,1-4-1-16,4-3 0 0,1-5-1 15,3-5 2-15,-4-1 0 0,-2-5 1 16,-5-6-1-16,-2-3 0 0,-3-5-7 16,-4-3-11-16,-2-2-6 0,-1-1-5 15,-3-2-1-15,-2-1 1 0,-1 0 3 16,-4 2 6-16,0 3 11 0,-1 1 7 16,-1 3 8-16,1 3 4 0,-1 2 0 0,2 4 0 15,0 7 4-15,2 3 5 0,-1 5 2 16,2 2-1-16,-1 3 1 0,0 4 0 15,0 4 1-15,0 0-3 0,-2 0-5 16,1 1-3-16,-1-1-1 0,-1-3-3 16,1-2-14-16,-1-4-13 0,0-2-131 15,-1-6-127-15,0-4-329 0</inkml:trace>
  <inkml:trace contextRef="#ctx0" brushRef="#br0" timeOffset="16288.1">17328 3692 690 0,'7'0'162'0,"1"-1"8"0,2 0-124 15,5 1-7-15,3-1 2 0,3 0 0 16,1 1-9-16,0-2-14 0,1-2-8 0,0 1-5 16,0 0-9-16,-3-1-14 0,-1-1-25 15,0-3 39-15,-2-2-176 0,-1-1-143 16,1 3-359-16</inkml:trace>
  <inkml:trace contextRef="#ctx0" brushRef="#br0" timeOffset="16451.8">17894 3564 623 0,'-1'9'151'0,"-1"1"10"0,-1 2-90 16,-1 4-24-16,-1 2-2 0,-1 3-3 15,-2 4-5-15,-2-1-11 0,0 0-10 16,1 2-6-16,1-2-4 0,-1 2-4 15,3-3 6-15,2 0-35 0,2-2-13 16,0-2 77-16,2-4-215 0,-1-5-147 16,1-2-387-16</inkml:trace>
  <inkml:trace contextRef="#ctx0" brushRef="#br0" timeOffset="16645.28">17809 3543 718 0,'0'-1'170'0,"3"4"5"16,2 1-120-16,2 0-11 0,2 3 0 16,1 1-2-16,1 3-11 0,4 2-5 15,1 2-7-15,1 0-3 0,1 1-5 0,0 0-7 16,1-2-11-16,1 0-12 0,-3-1-25 16,0 1-18-16,-2-5-133 0,-2-1-146 15,0-2-346-15</inkml:trace>
  <inkml:trace contextRef="#ctx0" brushRef="#br0" timeOffset="16823.91">18356 3473 611 0,'-8'14'142'16,"-7"2"7"-16,-6 0-99 0,-3 8-22 15,-2 0-1-15,-3 3 1 0,2 0-4 16,-3 1-11-16,5 1-6 0,2-2-3 0,4-3-4 15,2-5-14-15,1-3 33 16,5-5-174-16,3-3-134 0,3-4-355 0</inkml:trace>
  <inkml:trace contextRef="#ctx0" brushRef="#br0" timeOffset="17024.47">18320 3475 683 0,'2'6'159'0,"0"4"4"16,2 3-117-16,1 2 0 0,0 5 3 16,1 3-2-16,-2 1-13 0,2 4-7 15,-3 2-4-15,-2 1-7 0,-1 0-8 16,-2 2-6-16,-3-2 0 0,1 1-11 16,-2-3-11-16,2-2-37 0,2 0 6 15,0-4-135-15,2-4-141 0,4-3-328 0</inkml:trace>
  <inkml:trace contextRef="#ctx0" brushRef="#br0" timeOffset="17253.62">18655 3578 645 0,'0'2'159'0,"1"-1"9"0,2-1-116 15,3 2-2-15,5-4 5 0,5 1 2 16,5 1-16-16,5 0-15 0,4 0-8 16,0 0-5-16,2-1-4 0,-3 0-4 15,-3-2-6-15,-2-1-10 0,-2-1-15 16,-3-1-18-16,-3 0 150 0,1 1-292 16,-7-2-161-16,0 5-442 0</inkml:trace>
  <inkml:trace contextRef="#ctx0" brushRef="#br0" timeOffset="17441.36">18656 3764 585 0,'-4'9'146'16,"2"-3"13"-16,9-2-101 0,8-1-3 16,5-3 4-16,11 0-2 0,5-3-13 0,6-1-13 15,5 1-13-15,1-1-6 0,0 2-3 16,0 0-4-16,-3-2-6 0,0 0-13 15,0 1-15-15,-3-2 6 0,-2 0-154 16,-5-3-142-16,-4 1-356 0</inkml:trace>
  <inkml:trace contextRef="#ctx0" brushRef="#br0" timeOffset="20123.63">20220 3702 472 0,'2'-12'122'0,"0"3"7"0,0 3-51 16,0 0-33-16,0 3-1 0,2 0 1 0,-2-2-1 15,2 5-1-15,1-4-2 0,-1-1-5 16,-1 2-2-16,-1 0-5 0,2 3-6 15,-3 3-8-15,-3 1-6 0,-2 6-5 16,-2 5-2-16,-2 1-1 0,-1 6 0 16,-2 2 0-16,-1 6 1 0,0 2-1 15,1-1 0-15,-1 1-1 0,2 0 0 16,-1-3-4-16,3-1-1 0,0-8 1 16,2-2-1-16,2-5-1 0,2-3 1 0,0-6-1 15,3-2 5-15,2-4 2 0,3-4 0 16,0-3 0-16,2-2 0 0,2-6 1 15,1-8 1-15,1-4-2 0,0-5 0 16,2-3-1-16,2-5 0 0,0-4 2 16,0-2 0-16,2 3 2 0,-1 0 1 15,0 4 2-15,-3 4 2 0,0 5 4 0,-1 8 2 16,0 6 1-16,-2 3 0 0,-1 7 1 16,-2 1-2-16,-3 4-1 0,1 1-5 15,-3 4-3-15,0 3 0 0,1 4-2 16,0 4-2-16,-1 3 1 0,2 4-1 15,0 7 1-15,2-1-1 0,1 4 1 16,0 4-2-16,2 2 1 0,1 1-1 16,1 0-3-16,-2-2-4 0,1 1-8 0,-2-2-6 15,-2-4-10-15,-1-5-11 16,-2-2-17-16,-3-4-8 0,0-3-124 0,-5-4-129 16,-1-4-311-16</inkml:trace>
  <inkml:trace contextRef="#ctx0" brushRef="#br0" timeOffset="20311.21">20208 3816 574 0,'14'5'144'16,"2"0"4"-16,5-3-84 0,4-2-25 15,1 0-3-15,2-2-6 0,-5-5-12 16,0 2-9-16,-4-5-15 0,-1 1-14 15,-4-1-91-15,-2-1-41 0,1 1-111 16,-4 7-247-16</inkml:trace>
  <inkml:trace contextRef="#ctx0" brushRef="#br0" timeOffset="20542.18">21082 3693 535 0,'-2'5'121'15,"0"1"4"-15,-1 1-87 0,-1 3-16 16,-3 1 0-16,-3 1 0 0,-2 2-4 16,-3 0-5-16,-3 1-5 0,-1 1-3 15,-2 1-6-15,-2 0-6 0,0-1-126 16,-1 1-112-16,-1-5-298 0</inkml:trace>
  <inkml:trace contextRef="#ctx0" brushRef="#br0" timeOffset="20736.79">20884 3717 625 0,'12'9'155'0,"2"2"5"0,0 1-107 0,-1 3-5 15,0 1 0-15,2-1-11 0,2 2-14 16,1 2-8-16,1-2-6 0,2 0-3 16,1 0-4-16,1-2-7 0,-1-1-18 15,0-3-16-15,-2-2-130 0,1-2-135 16,1-2-337-16</inkml:trace>
  <inkml:trace contextRef="#ctx0" brushRef="#br0" timeOffset="20941.41">21508 3574 627 0,'3'5'158'0,"0"2"7"16,2 2-94-16,-1 5-24 0,2 4 4 16,-1 3 2-16,0 4-16 0,0-2-13 15,-2 3-5-15,3-1-5 0,-3-2-5 0,-1-2-4 16,-2 0-7-16,-1-3-6 0,0 1-11 15,-2-2-26-15,-3 0-10 0,0-3-129 16,-1-2-138-16,2-4-323 0</inkml:trace>
  <inkml:trace contextRef="#ctx0" brushRef="#br0" timeOffset="21378.6">21480 3626 626 0,'8'-27'162'16,"1"2"9"-16,-2 4-89 0,4 3-24 15,-1 7-1-15,2 3 2 0,1 1-8 16,3 1-14-16,1 0-4 0,5 3-4 16,-1-2-3-16,1 3-6 0,0 2-5 15,-2 1-5-15,-2 2-3 0,1-1-5 16,-3 1-2-16,0 2-3 0,-4 1-1 0,-2 1-4 16,-4-2-1-16,-3 3-4 0,-5-2-2 15,-7 4-3-15,-3-1-1 0,-1 3 1 16,-5 0 2-16,-3-2 3 0,-2 1 3 15,0-2 4-15,1-1 3 0,3-1 2 16,3-4 1-16,3-1 2 0,5 1-2 0,3 1 1 16,3-1 0-16,6-1 3 15,3 4 1-15,3 3 2 0,3-1 1 16,3 2 1-16,3 1 0 0,2 2 0 0,1 2-3 16,1-2-2-16,1-2-2 0,-2 2 0 15,-2-1-2-15,-3 1-1 0,-1-2 0 16,-4 2-2-16,-6-1-2 0,-3 1-2 15,-7 2-3-15,-7-4-3 0,-4 0-1 16,-7 1-2-16,-4-3 1 0,-5 1-3 16,-4-3-7-16,-3-2-4 0,-3 1-6 15,1-2-8-15,-1-2-5 0,4 1-3 16,4-4 104-16,5 1-215 0,6-3-123 0,6-1-345 16</inkml:trace>
  <inkml:trace contextRef="#ctx0" brushRef="#br0" timeOffset="21637.14">22420 3613 550 0,'0'8'143'0,"-2"-3"6"15,-2 2-56-15,-3 2-53 0,-2 1 1 0,-2 2 5 16,-5 3-7-16,0-1-14 16,-6 4-5-16,-1-3-5 0,-1 0-5 15,-1 3-3-15,0-3-6 0,0 0-3 0,1-2-21 16,2-2-8-16,0-2-10 0,2 0-129 16,3-5-130-16,3-2-312 0</inkml:trace>
  <inkml:trace contextRef="#ctx0" brushRef="#br0" timeOffset="21827.35">22151 3635 603 0,'11'10'152'16,"2"4"8"-16,1 2-98 0,0 0-10 16,2 2 2-16,0-3-6 0,1-2-14 15,1 1-12-15,1 1-8 0,-2-2-5 0,3 0-3 16,1 0-1-16,-1 1-20 15,-4 0-10-15,-2-4-16 0,-1-2 80 0,0-4-213 16,-4-5-145-16,-2-3-367 0</inkml:trace>
  <inkml:trace contextRef="#ctx0" brushRef="#br0" timeOffset="22143.17">23069 3529 606 0,'-2'-6'145'0,"-4"1"4"16,-4 1-92-16,-4 0-20 0,-3 2 5 15,-4 1 0-15,-4 3-8 0,-6 4 0 0,-3 1-2 16,-2 11-1-16,2 3-5 0,-1 7-6 15,2 5-6-15,8 2-2 0,7 2-2 16,8 3-1-16,9-3-1 0,9 0-1 16,6-4 0-16,11-2-1 0,7-3-1 15,4 1-1-15,5-6-4 0,4-2-5 0,1-4-15 16,2-4-2-16,-1-2-21 0,-3-4 143 16,2-5-291-16,-2-3-163 15,-3-1-448-15</inkml:trace>
  <inkml:trace contextRef="#ctx0" brushRef="#br0" timeOffset="25755.5">19405 4104 526 0,'5'-5'124'0,"1"-4"5"0,-1 4-77 15,-2 1-23-15,0 2 1 0,-2 0 7 16,0 1 0-16,-1-1-3 0,0 2-2 16,-1 2-1-16,1-1-4 0,0 0-6 15,0 3-5-15,0-1-8 0,1 5-4 16,2 1-3-16,2 3-1 0,3 1 2 15,4 3 3-15,4 3 2 0,5 2 4 16,4-1-1-16,3-2 2 0,2-1 0 16,1 0 0-16,5 0-3 0,-1-5-2 0,2 0-4 15,0 1 1-15,-2-1-2 0,-2-1-1 16,-4-1-1-16,-8-5 0 0,-2 1 0 16,-8-3 0-16,-4-2 0 0,-4-1 0 15,0-2 0-15,-1-1 1 0,-2-2 0 16,0-2 0-16,0-3 0 0,0-2-1 15,1-3 1-15,-1 1-1 0,1-2 0 16,1-1-1-16,0-1 1 0,1-3 0 0,-1-5 0 16,1-5 0-16,1-3 0 0,0-3-1 15,0-6 3-15,2-3 0 0,0-6-1 16,-1 0 1-16,-1-3 1 0,-2-7-1 16,0-4 2-16,-1 0-2 0,1 3 0 15,0-3 1-15,1 2 2 0,0 5-2 16,2 4 1-16,0 2 2 0,2 0-1 0,-2 4 0 15,1 5 0-15,-1 5-2 0,3-1 1 16,1 5 0-16,-1 3-1 0,3 5-1 16,0-3 0-16,0 3 0 0,0 0-1 15,-1 0 1-15,-1 2-2 0,-2 3 1 16,0 1 0-16,0 6 1 0,-3 0 0 16,-1 3-1-16,-1 1 1 0,2 3-1 15,-2 1 0-15,-1 4 0 0,0-1 0 0,0 3-1 16,0-2 0-16,2 3-1 15,-2-2 1-15,2 0-1 0,0 0 1 0,2 0-1 16,-1 2 0-16,3-2 0 0,-1-1 1 16,2 2-1-16,-1 0 0 0,1 1 1 15,0-1-1-15,4-2 0 0,2 1 1 16,1 0-1-16,6 1 0 0,6-2 0 16,1 3 1-16,6 0-1 0,0 0 1 15,4 0 0-15,5 1 0 0,3-2 0 0,2-1 0 16,7-6 0-16,6 1 0 0,3 3 0 15,5-1 1-15,1-3-1 0,6 0 0 16,4 3 0-16,3-2 1 0,-2 3-1 16,6-5 0-16,-2-2 1 0,4 3-1 15,2 0 0-15,1 0 0 0,-2 3 0 16,4-2 0-16,2 1 0 0,5-1 0 16,4 4 0-16,2-2 0 0,1 3 0 0,7-1 0 15,4 2 0-15,-3 2-1 0,1 0 1 16,-7 0 0-16,1 2 0 0,-4 0 0 15,-10-1 0-15,-14-1 0 0,-6-1 1 16,-12-1-2-16,-10 1 0 0,-12-5 0 16,-14 2-2-16,-4 2-8 0,-9-3-7 15,-7-1-18-15,-5 3-11 0,-5-1-11 16,-4 2-4-16,-5 0 16 0,-5-2-132 16,-5 4-115-16,-7 4-272 0</inkml:trace>
  <inkml:trace contextRef="#ctx0" brushRef="#br0" timeOffset="26653.13">19580 3740 383 0,'-4'0'112'0,"1"1"7"0,2-1-45 15,-1 2-18-15,-1-2 1 0,3-2 1 16,0 2-13-16,0 0-10 0,0-1-1 15,0-1 0-15,2-1 1 0,0-3-4 16,0 1-3-16,2-3-4 0,3 1-2 0,1-1-3 16,3-1-4-16,-1 0-5 0,5 1-1 15,0-2-1-15,0 1-2 0,3-1 1 16,1 2-2-16,-1 3-2 0,0 1 0 16,-1 2-1-16,0 5-1 0,-1 3 1 15,-4 4-2-15,-2 1 1 0,-5 3-3 16,-5 2-1-16,-2 0-5 0,-4 1-2 15,-6-3 0-15,-5 1-2 0,-1-1 1 0,-2-1 2 16,1 0 1-16,2-1 5 0,1-1 3 16,4-2 0-16,5-3 1 0,0-3 1 15,5-1 1-15,1 1-1 0,1-3 0 16,0-2-1-16,1 1 1 0,1 1-1 16,1 0 0-16,1-1 2 0,1 0 0 15,3 3 1-15,2 2 1 0,2-1 2 16,3 1-1-16,0 4 0 0,1 1-2 15,-1 1 0-15,2-3 0 0,-3 3-1 0,-2 0-1 16,-3-1 1-16,-3-3 2 0,-3 2 1 16,-6-3-1-16,-8 3-1 0,-7-3-3 15,-4-1-1-15,-4-1-3 0,-1 4-2 16,-4-3-1-16,3 1-5 0,1-5-8 16,5-3-12-16,0 0 37 0,3-4-182 15,3 0-143-15,-1-5-369 0</inkml:trace>
  <inkml:trace contextRef="#ctx0" brushRef="#br0" timeOffset="33498.51">15504 6254 522 0,'0'-3'127'0,"1"1"7"0,-2-1-61 16,0-1-33-16,-2-1-1 0,0 2 2 16,0-2 3-16,0 1-3 0,-3-2-5 15,0-2-3-15,-3 2-6 0,0 1-7 0,-4-5-6 16,-2 5-5-16,-4-1-4 0,0 0-1 16,1 3-1-16,-1 1 0 0,-6 2 0 15,3 5 1-15,0-1 0 0,4 1 0 16,-1 6-1-16,-1 5-2 0,1 0 1 15,4 6-1-15,-1 9 0 0,-3 2-1 16,-3 3 1-16,-2 2-1 0,1 3 0 16,2 0 1-16,3 0-1 0,3-3 0 15,5-3 1-15,4-2 0 0,6-3-1 0,3-6 1 16,8-3 0-16,7-3 1 0,8-5 0 16,3-2-1-16,3-2 1 0,9-5-2 15,1-2-2-15,-2-5-3 0,-3-3-4 16,-5-4-7-16,1-1-9 0,-1-6-12 15,-8 0-8-15,-3 1-2 0,-3-1-3 16,-3-2-1-16,-6 2 12 0,-3-1-68 16,-3 1-3-16,-3-1 9 0,-1-1 8 15,-1 1 19-15,0 3 34 0,0-1 11 0,0 1 89 16,-1 4 22-16,3 2 4 0,0 5 3 16,1 1-10-16,-1-1-26 0,2 4-14 15,1 4-3-15,0 1-1 0,-1 2-3 16,0 3-4-16,-1 4-3 0,2 2-2 15,-2 4-4-15,1 0-7 0,-1 1-5 16,-1 3-3-16,1-1 0 0,-1-3-5 16,2 0-3-16,-2-3-12 0,0 0-11 0,3-5 4 15,-2-3-133-15,-1-4-122 0,1-2-301 16</inkml:trace>
  <inkml:trace contextRef="#ctx0" brushRef="#br0" timeOffset="33667.69">15336 6479 562 0,'-3'2'136'0,"2"2"6"0,1-2-41 15,1-1-65-15,2 0 0 0,3-1 1 16,1 0-1-16,3-2-2 0,3-1-6 16,3-4-5-16,2-1-11 0,0 2-14 15,-1-4-24-15,1-1-16 0,-2 0 48 16,1-2-176-16,-2 0-137 0,1 2-335 15</inkml:trace>
  <inkml:trace contextRef="#ctx0" brushRef="#br0" timeOffset="33845.17">15755 6278 622 0,'3'-1'153'16,"-2"1"7"-16,-1 1-101 0,0 1-13 15,0 4-8-15,-1 3-5 0,-1 4-7 16,-1 5-8-16,-2 2-7 0,0 0-1 0,0 6-1 15,1-2 0-15,3 1-2 0,2-3-3 16,0 1-5-16,3 1-19 0,1 1-16 16,-1-3 4-16,1 1-140 0,-5-3-136 15,1-3-328-15</inkml:trace>
  <inkml:trace contextRef="#ctx0" brushRef="#br0" timeOffset="34059.76">15698 6234 670 0,'3'-10'162'0,"2"3"4"0,-2 5-108 15,1 3-14-15,2 5-10 0,-1 4-5 16,1 4-9-16,1 2-6 0,1 3-3 16,1 1-1-16,1 2 0 0,-1-3-3 15,5 1-2-15,0-1-1 0,0-3-6 0,0 1-11 16,2-2-13-16,-1-1-12 0,-1-1-12 15,0-3 164-15,1 0-293 0,0-5-146 16,1-1-400-16</inkml:trace>
  <inkml:trace contextRef="#ctx0" brushRef="#br0" timeOffset="34248.35">16176 6205 606 0,'0'-3'139'0,"-2"1"-1"0,0 1-95 0,-1 3-17 15,-3 3-4-15,0 4 0 0,-2 2-2 16,1 5-3-16,-3 3 1 0,0 3-1 16,0 2-4-16,0 3-4 0,-2-1-5 15,-2 1-1-15,-2-2-15 0,0-4-18 16,1-2 127-16,0-4-254 0,3-2-142 16,3-5-397-16</inkml:trace>
  <inkml:trace contextRef="#ctx0" brushRef="#br0" timeOffset="34471.48">16200 6188 637 0,'9'-2'153'0,"1"4"4"0,-2 3-89 0,0 5-21 16,-1 6-6-16,0 3-4 0,0 4-6 15,-2 5-5-15,-3 0-2 0,0 3-6 16,1-3-6-16,-1 3-4 0,-1-5-2 15,1-1-2-15,-2 2-2 0,2-2-11 16,0 0-10-16,0-1-15 0,-1-2-18 16,2 0-3-16,0-2-127 0,2-4-130 15,-1-4-296-15</inkml:trace>
  <inkml:trace contextRef="#ctx0" brushRef="#br0" timeOffset="34908.73">16509 6340 520 0,'0'1'131'0,"0"0"9"15,1-1-78-15,-1 0-11 0,2 0 2 16,2 0-2-16,1-1-6 0,1-1-9 0,4 0-8 16,0-1-6-16,3 0-6 0,0 1-5 15,-1-2-4-15,1 1-4 0,1-2-2 16,-2 1-4-16,-1-3-6 0,1 2-11 16,1-2-13-16,0 3-10 0,1-2 19 15,-1 3-144-15,-2-2-122 0,1 2-297 16</inkml:trace>
  <inkml:trace contextRef="#ctx0" brushRef="#br0" timeOffset="35111.78">16525 6496 582 0,'11'1'143'0,"4"-1"7"15,3-1-99-15,2-1-7 0,1-1-4 16,4 0-7-16,2 0-12 0,0-1-8 0,2 1-7 16,0 1-14-16,1-1-17 0,1 1-19 15,-5-1-111-15,-2 1-122 0,-2 1-297 16</inkml:trace>
  <inkml:trace contextRef="#ctx0" brushRef="#br0" timeOffset="36387.51">16294 6976 545 0,'3'-3'146'0,"2"2"9"16,-2 1-16-16,-1-2-91 0,1 1-7 15,-1 0-4-15,2 1-5 16,-2 1-7-16,0 2-7 0,1 3-6 0,0 6-7 16,0 2-4-16,-1 6-1 0,0 6 1 15,-1 3 1-15,-1 1-4 0,-1 7 2 16,0-3-13-16,-1 3-10 0,2-5-12 16,0-2-11-16,0 0 57 0,0-5-181 15,1-5-135-15,-1-5-319 0</inkml:trace>
  <inkml:trace contextRef="#ctx0" brushRef="#br0" timeOffset="36641.4">16292 7017 524 0,'5'-17'150'0,"3"2"8"16,-1 3-2-16,1 4-103 15,1 0-7-15,0 1-2 0,-1 1-4 0,1 1-8 16,0 0-7-16,3 2-5 0,2-1-6 15,2 2-4-15,1 2-4 0,2 2-2 16,-1 3-4-16,1 0-3 0,-1 2-1 16,-3 3-2-16,-3 0-3 0,-1 2-2 15,-6 3-6-15,-2-2-2 0,-3 5-2 16,-6-1-4-16,-3 1-5 0,-3 0-9 16,-2 0-4-16,-4-5 1 0,0 0 48 15,-2-3-164-15,2-3-120 0,0-9-305 0</inkml:trace>
  <inkml:trace contextRef="#ctx0" brushRef="#br0" timeOffset="37300.83">16655 7061 562 0,'5'8'134'0,"-3"-4"6"0,0 0-92 0,0 0-7 16,2-4 1-16,0-1-5 0,3-2-8 15,0-3-7-15,4-1-5 0,0-3-6 16,2 0-5-16,0 1-3 0,-2 0-2 16,-3 0 1-16,0 3-2 0,-4 0-2 15,-4 2-1-15,-2-1-2 0,-5 2 1 0,-2 3-1 16,-6-1 1-16,-2 1-1 0,-2 2 4 16,3 5-1-16,0 3 2 0,1-1 0 15,4 4-1-15,3 1-1 0,4 2 1 16,1 0-1-16,3-3 1 15,2 0 2-15,2 1 2 0,3-2 2 0,1-3 2 16,5 0 0-16,2-3 2 0,4-1 1 16,3-3-1-16,2-3-1 0,1 0-2 0,2 0-1 15,-3-4 0-15,-2 2-2 0,-2 0-1 16,-2-3-1-16,-4 3-2 16,-2 1-1-16,-2 3-3 0,-3 3-3 0,-2 2-1 15,-2-1-1-15,-3 3-1 0,-2 0 1 16,-3-2 1-16,0-2 4 0,-1 0 1 15,1-1 2-15,1-1 3 0,1-2 1 0,1 0 3 16,0 0 3-16,2 0 1 16,0-1 3-16,2-2 0 0,0 1 0 0,4-3-2 15,2 0-3-15,1-3-1 0,3 0-4 16,5-2 0-16,0 1-3 0,5-5-2 16,0 0-2-16,3 0-4 0,2-2-4 15,1-2-5-15,-3 1-5 0,2 0-1 16,-2 2 1-16,-2 0 3 0,-1 2 4 0,-4 0 3 15,-1 2 7-15,-3-1 6 16,-4-2 4-16,-3 2 8 0,-4 2 4 0,-5-1 1 16,-5 3 1-16,-3 3 1 0,-4 4 3 15,-1 3-1-15,-3 1-7 0,1 3-2 16,1 5-2-16,3 3-2 0,2 1-1 16,3 4-3-16,4 1-3 0,0 3 0 15,3 1 1-15,0 3-4 0,1 2-23 16,0-2-12-16,-2-1-129 0,1 1-133 15,-1-3-336-15</inkml:trace>
  <inkml:trace contextRef="#ctx0" brushRef="#br0" timeOffset="39626.43">17705 6464 511 0,'-14'-1'112'0,"-1"-1"2"0,5-1-88 16,2 2-1-16,1-1 3 0,4 0 1 0,0 2-2 15,1-1-1-15,-1 0 0 0,3 1-2 16,-1 0-7-16,1 0-4 0,1 1-2 15,0 0 0-15,4 4 3 0,2 3 0 16,8 1 0-16,2 4 0 0,7 3 1 16,7 6-1-16,2 4-2 0,4 2-4 15,4 3-2-15,0 6-2 0,4 4-2 16,3 0 0-16,-2 4 0 0,6-1-1 16,3 1-1-16,1 1 0 0,-3-2 0 0,-2-3-1 15,-4-1 0-15,1-3 0 0,-5-2 0 16,-5-5 0-16,-7-5 1 0,-2-4 0 15,-3-6 0-15,-5-2 0 0,-4-6 0 16,-5-3 0-16,-2-3 1 0,-5-3 1 16,0-2 0-16,-3-5 2 0,-1-3-1 15,-1-6 1-15,0-3 0 0,1-8 0 0,0-3-2 16,1-5-1-16,-1-6 0 0,0-8-1 16,3-4 1-16,-2-5-1 0,1-2 8 15,2-8 1-15,0 0 2 0,2-3 2 16,1-1 3-16,2-3 1 0,2 2 2 15,-1 2-4-15,0 6 2 0,1 0-2 16,-1 7 0-16,-3 3-2 0,-3 4-2 16,-1 3-1-16,-4 0-1 0,-1 3-4 15,-4 1-1-15,0 2 0 0,-2 5-2 0,1 3 1 16,0 4-1-16,2 4-1 0,-3 2 1 16,4 4-2-16,0 3 1 0,0 1 1 15,2 5-1-15,0 1 1 0,2 2-1 16,2 1 1-16,0 1 1 0,1 0-1 15,2 2 0-15,-1 1-1 0,1-1 0 16,-1 3 0-16,1 0 0 0,0 1-1 16,0 0 0-16,3-1 0 0,2 2 0 15,3 1 0-15,4-1-1 0,3 1 1 0,2 0 0 16,3 1 0-16,4-2 0 0,3 0 0 16,6-2 0-16,5-3 0 0,6 1 1 15,10 2-1-15,5-3 0 0,5 2 1 16,7-2-1-16,2-1 1 0,6 3-1 15,6-1 0-15,1-3 0 0,0-1 0 16,7 3-1-16,3-2 1 0,6 0 0 16,1 0-1-16,-3-1 1 0,5-1 0 15,7 0 0-15,-1-2 0 0,-3 2 0 0,1-1 1 16,6 0-1-16,3 1 0 0,3 2 0 16,1 1 1-16,7-1-1 0,4 1 0 15,4 3 0-15,5 2 0 0,0-1-1 16,2 3 2-16,-1 1-1 0,-3 2 0 15,-1 2 0-15,-6-1 0 0,-8 1-1 16,0-1 1-16,-9-1 0 0,-7 3-2 0,-5-1-1 16,-7 1 1-16,-9-2 0 0,-10 3-5 15,-10-1-7-15,-14-1-7 0,-12-4-7 16,-13 1-17-16,-12 0-19 0,-12-3-132 16,-13-5-139-16,-15 0-334 0</inkml:trace>
  <inkml:trace contextRef="#ctx0" brushRef="#br0" timeOffset="40252.55">19151 5923 616 0,'1'-1'140'16,"0"0"7"-16,2 1-103 0,0 1-7 0,2 1-2 15,1 1-3-15,0 4-5 16,3 4-5-16,1 2-5 0,-1 3-6 0,1 6-5 15,-3 7-1-15,1 6-1 0,-3 2-1 16,0 8-2-16,-3 4-1 0,-5 4-2 16,-2-2-9-16,-2-1-13 0,-2-7-11 15,0-1-7-15,-1-7 27 0,1-4-149 16,4-7-121-16,0-6-284 0</inkml:trace>
  <inkml:trace contextRef="#ctx0" brushRef="#br0" timeOffset="40530.33">19156 6052 613 0,'3'-22'155'16,"0"3"7"-16,1 3-67 0,2 1-53 16,2 2-3-16,3-1-1 0,1 0-3 0,2-1-10 15,6 2-6-15,-1 1-3 0,2-2-4 16,3 7 0-16,-1 1-3 0,0 4-4 15,-2 4-3-15,-2 2-3 0,-3 2-1 16,-2 6-2-16,-3 1-1 0,-1 5-1 16,-3 1-1-16,-4-3 1 0,-2 4 1 0,-4 1 0 15,-4 2 1-15,-3 0-2 0,-3 0-1 16,-4 2-2-16,-2 0-7 0,-1-5-6 16,1-3-8-16,0-5-10 0,0-4-5 15,2-5 0-15,4-5-122 0,1-2-114 16,1-5-285-16</inkml:trace>
  <inkml:trace contextRef="#ctx0" brushRef="#br0" timeOffset="41096.75">19432 6216 479 0,'4'13'121'0,"0"-2"5"15,1-2-30-15,-1 0-71 0,1-4 2 16,0-2 4-16,2-4 2 0,0-4-4 15,3 1-4-15,1-3-4 0,1-3-4 0,0-1-4 16,1-1-5-16,-1 0-3 16,-2 0-2-16,-1-3 3 0,-4 2 2 0,0 0-1 15,-5-2 0-15,-2 3 0 0,-4 0-1 16,-2 2-2-16,-1 4-3 0,-6 1-3 16,-2 3 1-16,-2 7 0 0,0 2 0 15,-1 8 1-15,0 2 0 16,1 2-1-16,4 4 1 0,2 1-1 0,2 2-1 15,4 1 0-15,4 1 0 0,3-4 0 16,5 2 1-16,2-2 0 0,3-3 1 0,4-2 0 16,4-5 2-16,2-2 0 0,0-2 0 15,4-3 0-15,-1-3 2 0,5-2 0 16,-1-2 0-16,-2-2 0 0,-4-2-1 16,-2 0 1-16,-4-1-1 0,-3 1-1 15,-6 0-1-15,-3 2 0 0,0 2-6 16,-3 0-1-16,0 3-2 0,-1 3 1 15,-1-1-1-15,2 4 1 0,-3 1-1 16,1-1 4-16,0 2 3 0,1-5-1 0,0 0 2 16,2-1 2-16,-1-1 3 0,1-2 5 15,1-1 5-15,-1-2 6 0,1-1 4 16,0 0 3-16,2-4-1 0,1-4 0 16,-1-1-4-16,2-4-5 0,1-3-5 15,1-2-5-15,1 1-3 0,1 1-2 16,1 2-2-16,1-2 0 0,0 6-1 0,0 3-2 15,1 3-1-15,0-2-3 0,0 3-6 16,1-2-8-16,2 5-10 0,0-3-12 16,0 2-11-16,-1 0-6 0,1 1-121 15,2 1-122-15,-1-3-291 0</inkml:trace>
  <inkml:trace contextRef="#ctx0" brushRef="#br0" timeOffset="41378.56">20213 5918 600 0,'0'-15'141'0,"-1"0"5"0,-2 2-102 16,-1 0-8-16,-1 4-3 0,-3 1-1 0,1 2-4 15,0 3-4-15,-2 3-3 0,0 3-2 16,0 4-2-16,1 4 0 0,-1 3-2 15,1 6-2-15,1 3-3 0,-1 3-1 16,1 5-2-16,2 5-1 0,-1 5-1 16,3 2-2-16,2 2-1 0,-1 2 0 15,2 3 1-15,0-3-23 0,1-3-6 16,-1-5-18-16,0-2-114 0,-2-6-18 16,-1-8-116-16,-3 1-225 0</inkml:trace>
  <inkml:trace contextRef="#ctx0" brushRef="#br0" timeOffset="41559.82">19962 6201 657 0,'12'-9'154'0,"3"3"11"16,3-1-108-16,1-1-21 0,5 3-2 0,-1-2 3 15,1 3-7-15,1-3-15 0,-2 0-14 16,1-1-14-16,-1 3-21 0,-2 1 156 15,0 0-292-15,-4 0-157 0,1 2-437 16</inkml:trace>
  <inkml:trace contextRef="#ctx0" brushRef="#br0" timeOffset="41989.42">20202 6621 564 0,'0'7'132'0,"0"2"4"15,-1 2-100-15,0 2-9 0,0 2 1 0,-2 2-5 16,-1 2-9-16,0 1-7 0,-3 1-3 16,1 0-1-16,0 1-2 0,-2-2-1 15,3-4 0-15,-1-2 0 0,3-3 0 16,0-3-1-16,1-4 3 0,0-2 1 15,4-2 1-15,-1-4 1 0,0-4 3 16,1-4 3-16,0-3 3 0,2-5 0 16,1-3 1-16,0-2 2 0,2-6 0 15,1 0-2-15,-1 1 0 0,2 1-3 0,0 3 2 16,-2 4 1-16,1 4 0 0,0 7-1 16,-3 6-1-16,3 4-1 0,0 9-2 15,-1 1-2-15,1 5-4 0,0 4-2 16,0 2 0-16,3 3 0 0,-1 3 0 15,-1-2 0-15,0 1-2 0,-1-3-1 16,1 0-1-16,-1 0-3 0,-4-5-27 0,1 0-7 16,-3-4-11-16,-1-2-58 0,0-3-68 15,-2-3-117-15,-1-7-242 0</inkml:trace>
  <inkml:trace contextRef="#ctx0" brushRef="#br0" timeOffset="42139.21">20190 6728 593 0,'-1'0'142'0,"2"1"11"0,1-1-93 16,2-1-21-16,5 0 0 15,3-1-3-15,3-3-6 0,3 2-12 0,3-5-13 16,2 0-17-16,0-1-16 0,-1-2 20 16,-3-1-153-16,-1-1-130 0,-2 0-324 15</inkml:trace>
  <inkml:trace contextRef="#ctx0" brushRef="#br0" timeOffset="42389.54">20704 6201 576 0,'4'0'140'0,"-1"1"4"0,1 0-91 0,-2 2-24 16,-1 4-1-16,-3 3 1 0,-2 4-8 16,-1 4-9-16,-3 3-4 0,-3 2 1 15,-2 2-2-15,-3-1-2 0,-1 0-1 16,-3-2-13-16,1-1-15 0,-3-3 57 16,1-3-185-16,2-5-131 0,-2 0-347 15</inkml:trace>
  <inkml:trace contextRef="#ctx0" brushRef="#br0" timeOffset="42580.16">20521 6224 577 0,'3'5'141'0,"1"3"8"0,3 0-82 15,3 4-30-15,4 1 1 0,3 0 0 16,3 3-8-16,1-2-11 0,1 2-9 15,1-2-4-15,2 2-11 0,-1-2-17 16,-1 1-11-16,1-2-126 0,0 0-129 16,2-3-317-16</inkml:trace>
  <inkml:trace contextRef="#ctx0" brushRef="#br0" timeOffset="43641.8">21581 6311 553 0,'-1'7'134'0,"1"1"3"16,0-3-81-16,-1 0-30 0,1-1-2 15,-1-2 1-15,0-1-9 0,1 1-8 16,1-4-1-16,-1 0-6 0,2-1-11 16,-2-5-105-16,2 0-25 0,-1-2-106 0,2-3-230 15</inkml:trace>
  <inkml:trace contextRef="#ctx0" brushRef="#br0" timeOffset="43816.22">21830 6353 565 0,'5'6'125'0,"1"0"2"0,-3-5-90 0,0-2-25 16,0-4-2-16,-2-3-2 0,0 3-5 15,0-5-5-15,1-2-125 0,-1-1-109 16,1 0-286-16</inkml:trace>
  <inkml:trace contextRef="#ctx0" brushRef="#br0" timeOffset="43984.66">22069 6349 477 0,'5'8'125'16,"1"-2"3"-16,-2-5-21 0,-1 0-86 16,-1-1-4-16,-2-4 0 0,2-3-8 15,-1 0-11-15,0-4 166 0,0 0-294 16,1-3-135-16,-1-3-403 0</inkml:trace>
  <inkml:trace contextRef="#ctx0" brushRef="#br0" timeOffset="44143.49">22347 6320 586 0,'3'5'132'0,"1"-6"0"0,-2-4-108 16,0-1-8-16,-1-3-2 0,1-3-9 16,1-3 161-16,2-3-297 0,-1 1-137 15,2 0-408-15</inkml:trace>
  <inkml:trace contextRef="#ctx0" brushRef="#br0" timeOffset="44294.33">22625 6217 516 0,'4'-1'108'0,"0"-2"-45"0,-1-4-157 16,2-3-97-16,-1-6-211 0</inkml:trace>
  <inkml:trace contextRef="#ctx0" brushRef="#br0" timeOffset="44786.59">23147 5726 523 0,'-2'6'123'0,"-1"2"9"0,1 5-86 0,1 6-8 15,1 1 4-15,0 8 7 0,-1 1-3 16,1 4-9-16,1-2-8 0,0 5-6 16,1 1-5-16,-1 4-5 0,2-1-5 15,0 1-4-15,0-1-2 0,-1 2 0 16,2-5-3-16,-3-3-2 0,-1-4-11 16,2-5-13-16,-2-2-9 0,-1-3 26 15,-1-5-153-15,-1-3-124 0,0-5-307 16</inkml:trace>
  <inkml:trace contextRef="#ctx0" brushRef="#br0" timeOffset="45085.73">22991 5865 568 0,'1'-29'140'0,"4"2"8"15,1 2-69-15,3 3-32 16,1 3-3-16,1 3 2 0,2-3-1 0,1 6-8 15,2 0-5-15,2 0-7 0,2 0-4 16,-2 4-1-16,2-3-4 0,1 7-5 16,-1 2-3-16,-2 4-4 0,1 3-3 15,1 4-2-15,-2 3-2 0,0 5 0 16,-3 1-1-16,-1 4-1 0,0 1 1 16,-3 2 0-16,-5 1-2 0,-3 0-2 15,-2 1-2-15,-4-1-1 0,-3-4-2 0,-8-1 0 16,-3-5-3-16,-3-1-3 0,-1-5-5 15,-3-1-9-15,0-2-7 0,1-4 0 16,3-3-127-16,2-1-121 0,3-4-292 16</inkml:trace>
  <inkml:trace contextRef="#ctx0" brushRef="#br0" timeOffset="45709.12">23308 6037 492 0,'7'2'120'0,"1"-2"5"15,-1 1-74-15,-3-2-17 0,0 1 0 16,1-1-5-16,-2-3-6 0,3 2-6 0,-2 1-4 16,1-2-3-16,2 2-2 0,1-2-3 15,0-1-1-15,2 2-3 0,0 0 1 16,1 0-2-16,0 1 1 0,0-2 0 15,0 1 0-15,-1 1 1 0,-2 0 0 16,-2 0 1-16,0-1 2 0,-2 0 1 16,-1 2 1-16,-2 1-3 0,-3-2 0 15,-1 2 1-15,-4 0-2 0,-1 1-1 0,-5 1-1 16,-3-1 0-16,-4 4 1 0,0 3 1 16,-1-1-2-16,-1 3 1 0,2 5-1 15,4-1 1-15,4 4-1 0,5 0 2 16,6 0-1-16,4-1 2 0,4-2 1 15,4-2 1-15,3 0 2 0,5-3-1 16,0-3 0-16,1-1-1 0,0-1 1 16,1-1-2-16,-1-4-1 0,2 0 0 0,-4-1-2 15,-1-1 1-15,1 1-1 0,-2-1-1 16,0 2 0-16,-4 0-1 0,-4 0-1 16,1 1-2-16,-2 2 0 0,-2 3-2 15,-1 1 1-15,-2-1-1 0,0 5 1 16,-1 0 0-16,0 2 1 0,0-2 1 15,-2-2 0-15,3-2 1 0,-2-1-1 16,0-3 1-16,0 3 0 0,3-4 1 0,-5-2 0 16,5-1 6-16,-4-1 4 0,-1-2 3 15,1-5 2-15,2-3 0 0,-2-4 1 16,2 0-1-16,-1-4-5 0,5-1-4 16,0-2-3-16,4-3-1 0,2 2-2 15,1 0 0-15,3-2-1 0,3 0-1 16,-2 2-3-16,2 2-3 0,-2 4-8 15,3 3-8-15,-2 2-9 0,0 4-6 16,-2 3-5-16,3 1-4 0,-1 1-112 0,2 1-106 16,0 0-263-16</inkml:trace>
  <inkml:trace contextRef="#ctx0" brushRef="#br0" timeOffset="45998.53">24035 5848 493 0,'2'-16'126'0,"1"-1"6"0,-2 2-39 16,-1 1-60-16,-1 2 1 0,0 1 0 15,-3 4-6-15,0 1-6 0,-3 2-4 16,0 3-2-16,-4 2-1 0,1 2-1 16,-4 3 0-16,-4 2-1 0,-1 6 0 15,0 4-3-15,-2 1-3 0,1 6-3 16,0 3-1-16,1 3-1 0,3 0-1 0,4 2-1 15,2 6 1-15,6 2 0 0,3 1 0 16,3 4 1-16,1 1 0 0,4 2-3 16,0 1 3-16,0-4-12 0,2-6-11 15,0-1-9-15,-3-7-8 0,2-5 72 16,-1-7-194-16,-2-5-133 0,-3-6-322 16</inkml:trace>
  <inkml:trace contextRef="#ctx0" brushRef="#br0" timeOffset="46205.16">23707 6006 564 0,'6'1'137'0,"4"0"8"15,6 0-51-15,5 0-67 0,6 2-2 0,5-3 0 16,2 2-2-16,4-1-7 15,0 0-9-15,3-2-12 0,0 1-11 0,-3-3 156 16,-2 0-293-16,1-1-146 0,0 2-431 16</inkml:trace>
  <inkml:trace contextRef="#ctx0" brushRef="#br0" timeOffset="49562.78">23808 6606 412 0,'0'7'95'0,"0"-5"10"0,-1-1-60 16,0-1-15-16,0 0 5 0,1-1 2 0,0 0 1 16,1-4-3-16,1-1-8 0,1-2-5 15,1 2-3-15,0-2 0 0,1-1 0 16,1 2-1-16,1 1-2 0,0 0-1 16,-1 0-1-16,2 1-1 0,-1 0-2 15,1 1-3-15,1-2-2 0,2 3 0 16,-1 2 0-16,1-1 1 0,-2 1-1 15,2 2 0-15,-2 0 2 0,-1 2 1 16,-2 1-1-16,1 0-2 0,0 0 0 0,-1 3 0 16,0-3-2-16,0 2-2 0,1-1-1 15,-2 4-1-15,0 0 0 0,-2 2-1 16,-1 0 1-16,0 4-1 0,-2 0 0 16,-2 3 0-16,-2-3-1 0,-4 2 4 15,0 0-9-15,-4 3 1 0,-3-3 0 16,-3 0 0-16,-2-1 0 0,-2-1 1 15,1-2-3-15,-2-2 8 0,2-3 0 0,3-1 1 16,2-4-1-16,5 2 1 0,2-3 0 16,4-2 0-16,3 1 2 0,3 1 1 15,4-2 0-15,3 2 0 0,4 2 0 16,3-2 1-16,5 2-1 0,3 1-1 16,3-3-2-16,-1 0 1 0,-1 0-1 15,-1-1 0-15,0-1-1 0,-1-1-1 16,-4 0-4-16,1-1-9 0,-2-1-11 0,0-2-8 15,-1 0 55-15,0-4-180 0,-2-1-128 16,-1-2-326-16</inkml:trace>
  <inkml:trace contextRef="#ctx0" brushRef="#br0" timeOffset="50234.85">24346 6548 435 0,'3'1'111'0,"-1"0"6"0,2 1-45 15,1-1-31-15,-1-1-11 0,-1 0-1 16,-1 0-2-16,1 0-2 0,0-4-5 0,-4 0-2 16,0 1-4-16,-2-3-2 0,1 1-2 15,-1-1-5-15,-2-1-3 0,-2 2-1 16,-1 1-1-16,-3 1 1 0,0 0-2 15,-2 0 1-15,-1 3 0 0,0 1-1 16,0 0 1-16,-2 1 0 0,3 4 0 16,1 2 1-16,0 1 0 0,1 0 0 15,1 3 0-15,1 0 1 0,3 0-1 16,0-1 1-16,2-1 0 0,2-1-1 0,0 0 0 16,0-4 1-16,2 1-1 0,2-1 1 15,0-2 0-15,1 1 0 0,2-4 1 16,3 0-1-16,2 0 1 0,2-4 0 15,1 1 0-15,0-1 0 0,2-6-1 16,0 2 0-16,0 0 0 0,2-2 0 16,-2 0 0-16,-1-2 4 0,1 0 1 15,-1 3 2-15,-3 0 2 0,-3 3 4 16,-2 0 0-16,-2 2 0 0,-1 3-4 0,-2 3-2 16,-4 2-1-16,1 5-2 0,-2 2-2 15,-2 4 0-15,0 6 0 0,-2 1 1 16,0 2 1-16,2 0-1 0,0 0 0 15,3 1-1-15,0 1 0 0,2-1-3 16,2-2 2-16,0-1-6 0,1 1-3 16,0-5-8-16,1-1-15 0,0-5-9 15,0-3 133-15,-2-2-263 0,2-1-141 0,3-5-393 16</inkml:trace>
  <inkml:trace contextRef="#ctx0" brushRef="#br0" timeOffset="55830.94">17887 6215 382 0,'-1'2'109'0,"1"0"7"15,1-2-48-15,-1 0-14 0,0 1 0 0,-1-1-3 16,0-1-9-16,0-1-7 0,1 0-6 16,-2-1-5-16,1 2-1 0,1-4 0 15,0 2-1-15,0-2-2 0,3 0-6 16,1-2-1-16,2 0 0 0,3-1-3 16,2 0 0-16,2-3-3 0,3 3 0 15,-1-2 0-15,-1 3 0 0,2 1-2 16,-4 2-1-16,0 0-1 0,0 3-2 15,-2 0 0-15,-1 2-1 0,0 4 0 0,-1-3 0 16,0 3 1-16,-2 3-1 0,0 1 1 16,-2 1 0-16,0 2 0 0,1 0 0 15,-2 1 0-15,-1 0-2 0,-1 0-1 16,0 1 0-16,-2 0-1 0,-2 0 0 16,-1 1 0-16,-3 0-2 0,1 1 3 15,-3-1-2-15,0-1 0 0,0 2 1 16,0-2-1-16,1 0 0 0,0-2-2 0,1-1 0 15,1 0 1-15,3-1 0 0,-2-2 0 16,2-3 0-16,2 1-1 0,0-2 3 16,1 0 0-16,1-1 0 0,-1-1 0 15,1 0 0-15,0 0 0 0,0 0 0 16,1-1 1-16,3-1 0 0,0 0 1 16,5 0 1-16,2-1 2 0,5 0 2 0,2-2 0 15,3 1 0-15,3 0 0 0,4-2 0 16,0 2-1-16,2 0 0 0,0 0-1 15,-2 0-1-15,0-3-2 0,-4 2-13 16,-4-2 26-16,-4 1-167 0,-6-4-133 16,-3 1-353-16</inkml:trace>
  <inkml:trace contextRef="#ctx0" brushRef="#br0" timeOffset="57371.11">18473 6075 165 0,'3'-1'70'0,"-2"1"13"0,0-1 1 16,1 1-8-16,-2 1 3 0,-2-2 1 15,1 1-12-15,0-1-18 0,0 0-13 16,-1 1-12-16,1-3-9 0,-1 1-6 16,-1 0-3-16,2 0 0 0,-1-4-1 15,1 2 1-15,-1-3-1 0,0 0-1 16,0 0 0-16,-3 1 0 0,1-1-2 16,-1 3-1-16,-1-1 0 0,-2 3 0 0,-1 2-1 15,1-1 0-15,0 2-1 0,-1-1 0 16,0 1-1-16,0 2 0 0,-4 1 0 15,3-2 0-15,-4 1 0 0,1 2 0 16,-1 1 0-16,2 1 1 0,1-1-1 16,3 3 0-16,2 2 0 0,2 0-1 15,3 0 1-15,1 0 0 0,3-1 2 16,1 3 0-16,0-1 2 0,2-2-1 16,0 1 2-16,0-2-1 0,0-1-1 0,0 0-2 15,-1-4 1-15,2-1-1 0,2-2 1 16,-1-2 1-16,2-1-1 0,1-3 2 15,-1-3 0-15,1 0 2 0,0-1 0 16,-1-2 0-16,0-2 1 0,-1 1 0 16,0 2 2-16,0-1 0 0,-2 1 1 15,-1 1 2-15,-2 2 2 0,-1 0 1 16,-1 3 0-16,-1-1 2 0,0 2 0 16,-1 1 0-16,0-2-2 0,1 6-3 0,-2-4-1 15,2 4-1-15,-1-2-3 0,0 2-2 16,0-2-1-16,0-1-2 0,-1-2 0 15,1 5 0-15,0-4 1 0,0 4 1 16,0-4 0-16,-1 2 1 0,1 5 0 16,-1-3 0-16,-1 0-1 0,1 3-1 15,0-3 0-15,-1 2-1 0,-1 3-1 16,1-1 0-16,0 1 1 0,0 3-1 0,0 1 1 16,-2 4-1-16,1 4 1 0,0 0-1 15,-1 2 1-15,2 1 0 0,-1 3 0 16,2 0 0-16,0 1 1 0,2-1 1 15,0 1 0-15,1-1 0 0,1-1 0 16,2-1 0-16,-2-1 0 0,0-3-1 16,1-5-1-16,-2-1 0 0,-2-2 0 15,1-2-3-15,-2-3-3 0,1-3-12 16,-1-2-14-16,0 0 84 0,-2-3-223 0,2-1-145 16,-4-3-385-16</inkml:trace>
  <inkml:trace contextRef="#ctx0" brushRef="#br0" timeOffset="82997.72">2199 10462 508 0,'7'5'113'0,"-6"-2"0"0,0-4-67 15,1 0-37-15,0-2-4 0,1-1 0 16,1-2 0-16,-1 0 0 0,0-2-1 15,1 0 2-15,-3 1 1 0,-1-1 4 16,-3 0 2-16,-2-1 1 0,0 3 2 16,-4-4 2-16,-2 2 3 0,-1 0 1 15,-2 0-2-15,-4 1-2 0,0 0-1 0,-4-1-2 16,-2 1-2-16,-4 0-5 0,-3-1-5 16,-3 2-1-16,-2-2-3 0,-5 1-1 15,-4 1-2-15,-3-2 1 0,-2 4-2 16,-3-2 1-16,-1 1 1 0,-3-3-1 15,2 3 1-15,3-3 2 0,0 2 0 16,2-1 1-16,3-1 0 0,1 0-1 16,3 4 3-16,2-1-1 0,2 2-2 15,2 1 1-15,3 4-1 0,1 2-2 16,2 4 0-16,4 3-2 0,2 3 0 0,1 4-1 16,3 5-3-16,0 6 0 0,1 3 0 15,3 8-1-15,-1 7 1 0,-1 9 0 16,3 9 0-16,1 6 2 0,-2 5 2 15,2 9 0-15,-3 4 2 0,0 0 0 16,1 3 1-16,0 0 0 0,-1 4 1 0,1-1 0 16,-1 2 0-16,5-4 1 15,0-1 0-15,2-5 0 0,-1-1 1 0,3-6-1 16,1-4 0-16,4-4 0 0,2-3 0 16,1-4 1-16,1-1-1 0,3-5 0 15,4-3 2-15,4-2 2 0,3-6 1 16,5-2 1-16,6-2 0 0,7-3 2 15,9-1 3-15,3-2-1 0,6-3-1 16,7 0 0-16,8-2 0 0,6-1 1 16,7-3-1-16,5 1-3 0,11 0 0 0,9-1-1 15,10-1-3-15,7-1-10 0,10-3 157 16,8-3-293-16,9-5-145 0,2-6-428 16</inkml:trace>
  <inkml:trace contextRef="#ctx0" brushRef="#br0" timeOffset="83963.01">17240 11589 644 0,'0'-4'138'15,"-1"-2"1"-15,0 2-107 0,1-1-20 16,-1 1-9-16,1 2-1 0,0 1-2 16,-1 1 0-16,1 0 0 0,0 0-2 0,1 0 1 15,-1 0-1-15,1 0-1 0,3 0-1 16,1 1 1-16,7 0 1 0,4 0 0 15,6-1 0-15,7 0 1 0,6-2 1 16,4 0 1-16,6-3 0 0,2-1 1 16,3-2 0-16,2 0 2 0,1 0 2 15,-3-1 4-15,-2-1 2 0,-3 1 5 0,-6 3 2 16,-4 0-1-16,-8 2-1 0,-6 1-2 16,-3 1-3-16,-6 2-5 0,-4 2-4 15,-2-1-4-15,-5 3-2 0,-2 5-1 16,-2 5-1-16,-7 7-1 0,-2 5-2 15,-5 8-2-15,0 7-1 0,-2 4 0 16,-1 3-1-16,3-2-1 0,3 1 3 16,4 1 1-16,1-1 3 0,2 0 3 15,4-1 2-15,1 3 0 0,2 0 2 16,1 0 2-16,2 0-1 0,2 1 2 16,1 0 0-16,0-1 1 0,-2 3-1 0,0 0 0 15,-1 2-1-15,-6 1 1 0,-1-1-2 16,-6-1 0-16,-1 0 0 0,-6-4 0 15,-4-1-1-15,-4-4 0 0,-4-1-2 16,-4-4-3-16,-5-4-5 0,-7-4-10 16,-1-6 28-16,-3-6-156 0,-6-9-121 0,-5-15-317 15</inkml:trace>
  <inkml:trace contextRef="#ctx0" brushRef="#br0" timeOffset="90991.27">18831 12004 492 0,'0'0'133'16,"1"2"7"-16,-1-3-44 0,0 0-38 15,0 0-9-15,0-1-4 0,0 1-4 16,0-1-6-16,0-2-2 0,0 2-3 0,1-1-5 15,1-1-1-15,0-1-2 0,0 0-1 16,2-1-2-16,1-1 0 0,1-1-1 16,4-1 0-16,3 0-1 0,3 1 0 15,2-1-1-15,5 0-3 0,2 1-1 16,2 3-2-16,1-1-4 0,3 3-2 16,-2 1-5-16,-1 1-3 0,-2 3-1 15,-1 1-3-15,-5 4-1 0,-4 5 0 16,-3 1-2-16,-6 5 0 0,-2 4 0 0,-8-1-1 15,-3 6 2-15,-6 1 0 0,-6 1 1 16,-3 3 3-16,-4-2 1 0,-1-4 1 16,0-1 2-16,-2-3 1 0,5-5 0 15,4-5 2-15,3-8 1 0,4-1 2 16,2-3 4-16,5 0 4 0,4-4 3 16,0-1 1-16,4 1 1 0,2-1 0 0,5 1-2 15,1-1-2-15,2-2-3 16,5 2-4-16,-1 3-2 0,2 2-3 0,-1 1-1 15,-3 3-1-15,1 1-2 0,-1 5-2 16,-3-1 1-16,-1 0-1 0,-3 4 1 16,-1 0 0-16,-4 2 0 0,-2 1 2 15,-4 0 1-15,-2 1-1 0,-5 1 2 16,-3-1 1-16,-5-2 0 0,-1 1 1 16,-4-3 0-16,-2-2 1 0,-2-2 0 15,-3-4 1-15,-1-4 0 0,2-2-1 0,-3-6 1 16,1-3-1-16,2-2-1 0,0-2-3 15,2-2-4-15,4 2-5 0,1-1-7 16,5 2-6-16,2-1-12 0,4 3-15 16,5 4-18-16,3-1 79 0,3 1-204 15,1 2-141-15,5-4-363 0</inkml:trace>
  <inkml:trace contextRef="#ctx0" brushRef="#br0" timeOffset="91812.29">19947 11899 657 0,'0'0'149'0,"0"0"1"0,1 5-106 16,0 1-16-16,0 5-7 0,0 3-10 16,0 5-4-16,-1 5-1 0,0 4-1 15,0 3-1-15,-2 4-2 0,0 1 0 0,1 2-2 16,-2-1-5-16,1-1-12 15,0-3-11-15,0-4 109 0,1-3-237 0,-2-8-136 16,1-1-377-16</inkml:trace>
  <inkml:trace contextRef="#ctx0" brushRef="#br0" timeOffset="92057.2">19742 12107 672 0,'2'-2'165'0,"1"0"6"0,2 0-95 16,0 0-17-16,2-1-11 0,-1 1-7 15,1 0-8-15,0 0-5 0,0 1-5 16,0-4-7-16,1 3-5 0,3 0-4 16,2 2-2-16,3-1-3 0,3 2-3 0,4 0 0 15,7 3 0-15,4 3-3 0,3 1-5 16,5-3-13-16,2 2-21 0,0-1-18 15,2 1-5-15,-4 0-126 0,-1-1-135 16,-3-3-303-16</inkml:trace>
  <inkml:trace contextRef="#ctx0" brushRef="#br0" timeOffset="92858.38">20801 11794 541 0,'1'-7'137'0,"2"0"7"16,2 1-60-16,0 2-32 0,1-2-3 16,-1 6-2-16,1-3-4 0,0 3-7 15,-2 7-5-15,-1-2-8 0,-1 3-6 16,-1 5-5-16,-2 1-4 0,-4 5-4 15,-4 1 0-15,-3 1-1 0,-5 6-1 16,0 2 1-16,-5 2-2 0,-2 2 0 0,-1 3 0 16,-3 1-2-16,3 1-1 0,1-6-1 15,1-1 0-15,2-4 0 0,5-5 0 16,1-5 0-16,9-3 1 0,4-3 0 16,2-3 1-16,4-4 0 0,7-1 1 15,4 0 0-15,6-3 2 0,2-2-1 16,3 1-1-16,5-1 2 0,2-2-3 15,2 0-5-15,0 1-9 0,-2-1-11 16,-1 1-7-16,-3-5-8 0,-3 2-5 16,-3 0-6-16,-6-2 11 0,-5 3-80 0,-2-2-29 15,-2 1-90-15,-4 1-212 0</inkml:trace>
  <inkml:trace contextRef="#ctx0" brushRef="#br0" timeOffset="93050.41">20849 12035 656 0,'0'0'154'0,"1"1"6"0,2 2-101 16,0 4-8-16,0 2-6 0,2 4-7 15,-1 4-7-15,1 4-3 0,-1 4-6 16,-1 2-7-16,-2 2-7 0,-1 3-4 16,1-2-1-16,-1 0-2 0,0-2-7 15,0-1-5-15,0 0-11 0,0-2-17 0,1-5-13 16,0 0 162-16,2-3-292 15,-1-3-147-15,2-3-415 0</inkml:trace>
  <inkml:trace contextRef="#ctx0" brushRef="#br0" timeOffset="93454.58">21146 12061 662 0,'1'-1'157'0,"1"1"1"0,0-1-92 16,0 2-34-16,-1 1-13 0,-1 4-6 16,0 0-5-16,1 3-4 0,-1 3-1 15,0 6 0-15,0 3-2 0,1 3 1 16,0 0 0-16,-1 2-1 0,2 0-1 16,1-2-12-16,1-1-1 0,2-1-1 0,4-3 0 15,2-5 0-15,3-2-1 0,2-2 1 16,4-4 11-16,0-5 2 0,3-3 2 15,-1-4 2-15,2-3 2 0,-2-2 1 16,-2-5 1-16,-1-4 1 0,-2-3 0 16,-1-5-1-16,-5-5 0 0,-3-1 0 15,-7-3-1-15,-3-1-1 0,-6 2 0 0,-4 2-3 16,-4 5 0-16,-6 5-2 0,-2 3-3 16,-3 9-2-16,-3 4-7 15,1 7-8-15,-2 4-9 0,3 2-4 0,3 2-8 16,3 3-115-16,7-3-114 0,4-1-271 15</inkml:trace>
  <inkml:trace contextRef="#ctx0" brushRef="#br0" timeOffset="93793.95">21690 12059 613 0,'1'7'134'0,"-2"-3"3"0,1-1-106 16,-2 1-13-16,2-1-3 0,0 3-3 15,-1 2-4-15,1 1-2 0,0 2-2 0,-1 2-2 16,2 2-1-16,-1 2-1 0,4-3 1 16,0 1-1-16,0 0-1 0,3-2 1 15,0-2-1-15,1-5 2 0,3 0 1 16,4-2 5-16,1-3 6 0,0-4 6 15,4 0 5-15,2-4 4 0,2-1 4 16,-2-4 3-16,-2-4-2 0,-3 0-4 16,-1-4-3-16,-4-2-3 0,-5-4-3 15,-6-3-6-15,-4 0-3 0,-3-3-4 16,-6 0-3-16,-5-1-4 0,-3 4-3 0,-5 3-2 16,-1 8-5-16,-1 5-10 0,-3 6-17 15,1 5-16-15,2 4 21 0,0 5-151 16,0 1-137-16,1 7-325 0</inkml:trace>
  <inkml:trace contextRef="#ctx0" brushRef="#br0" timeOffset="94313.4">22650 11896 612 0,'3'8'149'16,"1"0"7"-16,-1 2-93 0,4 2-14 15,-3 2-3-15,3 6-4 0,-3 2-7 16,1 0-6-16,-2 2-5 0,-1 2-5 16,-2 0-4-16,0 0-6 0,-2-1-3 15,-1-3-3-15,-3 1-2 0,1-2-6 0,-1 1-11 16,-2-7-26-16,-1 3-9 15,-1-4 164-15,-1-2-293 0,1-1-153 0,-1-5-411 16</inkml:trace>
  <inkml:trace contextRef="#ctx0" brushRef="#br0" timeOffset="94491.71">22508 12119 547 0,'2'-12'150'0,"-3"-2"5"0,7 10-25 16,1 5-71-16,3 2-12 0,3 1-8 15,6 3-7-15,6 1-3 0,5 0-7 16,1-2-6-16,6-2-7 0,2 1-3 16,2-2-3-16,-3-2-4 0,-1-2-8 15,-3-2-15-15,-2-2-14 0,-6 3 6 16,-4-2-146-16,-3-5-138 0,-3 1-330 16</inkml:trace>
  <inkml:trace contextRef="#ctx0" brushRef="#br0" timeOffset="94665.51">23321 12069 805 0,'15'12'178'0,"-2"-7"1"0,-3 2-119 0,-2-6-41 16,1-2-18-16,-3-3-18 0,1-5-29 15,-3-2-11-15,2-1-19 0,5-8-104 16,-6-1-123-16,0-1-260 0</inkml:trace>
  <inkml:trace contextRef="#ctx0" brushRef="#br0" timeOffset="94818.83">23714 12034 815 0,'18'17'179'0,"-4"-6"0"15,-2-3-132-15,-3-2-28 0,-2-5-12 16,-2-2-13-16,-2-3-10 0,-1 0-14 15,-1-5-14-15,1-3 158 0,-1-3-294 16,-1-6-151-16,2-4-422 0</inkml:trace>
  <inkml:trace contextRef="#ctx0" brushRef="#br0" timeOffset="98907.64">20448 12896 631 0,'2'13'134'0,"1"-1"0"16,-1-4-110-16,1 0-15 0,-1-2-6 15,1-2-6-15,-2 0-7 0,0-2-5 16,0-3-5-16,0 0-5 0,-1-1-1 16,0 0 4-16,1 0 8 0,-1 0 11 15,0 0 13-15,1 1 11 0,-1 1 13 16,2-1 8-16,2 1 1 0,3-1-4 0,6 0-5 16,7-2-6-16,10 0-6 0,7-3-7 15,9-1-8-15,9 0-4 0,6 1 0 16,6-2-2-16,5 2-1 0,4-3 0 15,1 3-2-15,-1-1 0 0,0-1 0 16,-4-1-1-16,-4 2 1 0,-3-2-1 16,-9 0 0-16,-5 1 1 0,-5 1 1 0,-6-2 0 15,-8 1 0-15,-5 2 1 0,-8-1 1 16,-3 4 1-16,-8 1-3 0,-5 1-1 16,-8 0 1-16,-7 1-2 0,-9 1-2 15,-8 1-3-15,-8-3-4 0,-6-1 2 16,-8-1-1-16,-4 0 0 0,-2-2 0 15,-3-2 3-15,0-1 4 0,3 3 1 16,-2 0 1-16,5 0 1 0,5-1 1 16,6 3 0-16,9 1 0 0,7-1 0 15,7 2 0-15,7-4 1 0,5 5 1 0,5-2 1 16,3 0 0-16,6 1 1 0,5-1-1 16,5-1 2-16,9 2-1 0,8 0-1 15,9 1 0-15,6 2-1 0,6-2 0 16,6 1 1-16,2 5-1 0,2-4 2 0,2 3 1 15,-1 0 1-15,0-1 0 16,-5 2 1-16,-6-1-1 0,-3-1-1 16,-7 0 0-16,-8-1-1 0,-8 3 0 0,-8-5 0 15,-6 1-1-15,-8-2-1 0,-11 0 0 16,-10-1-1-16,-11-1-4 0,-10-4-2 16,-12 4-1-16,-12-2-1 0,-9 0 0 15,-9-3-2-15,-8 0 0 0,-6 0 2 16,-2 1 1-16,1 2 2 0,1-2 0 15,3 2 1-15,6 2 1 0,6 3 2 0,12-1 0 16,9 0 0-16,9 1 1 0,10-1-1 16,11 3 1-16,11-1 4 0,10-5 0 15,14 1 2-15,13 0 0 0,12-2 2 16,13 2 0-16,11-1-1 0,13 3-2 16,9 3-2-16,7 0 0 0,2-4-3 15,3 6-3-15,-6 1-18 0,-1 0-136 16,-9-10-129-16,-7-4-338 0</inkml:trace>
  <inkml:trace contextRef="#ctx0" brushRef="#br0" timeOffset="121843.42">2725 13558 681 0,'0'-2'151'0,"-1"-2"1"0,-1-1-111 15,1-2-21-15,-2 0-10 0,0-3-12 16,0 0-9-16,-1-2-9 0,-3-1-5 16,-2-2-4-16,-2 2-1 0,-1 0 0 15,-1 1 6-15,-5 0 9 0,-1 2 6 16,-2 4 12-16,-1-1 8 0,-2 3 5 15,-5 0 3-15,0 6 1 0,-2 2 1 16,-1 1 1-16,0 2-5 0,-5 3-4 16,0 2-5-16,0 2-2 0,-1 1-2 0,1 2-2 15,2 1-1-15,0 4-3 0,2 1 1 16,3 4-1-16,2-1 0 0,4 0 0 16,1 4 0-16,2-2-2 0,3 1 1 15,2-2 0-15,2 2-1 0,1-2 1 16,0 0 0-16,2 3 1 0,1 1 0 15,1 1 1-15,1 4 1 0,0 0 0 16,-1 2-1-16,3 5 1 0,-2 0 0 0,1 4-1 16,0 2 2-16,-2 1-2 0,2 1 1 15,2 3 0-15,-1-4-1 0,3-1 0 16,2-4 0-16,5-2 0 0,5-6 3 16,5-2 1-16,6-9 1 0,6-1 2 15,7-7 4-15,8 0 4 0,7-6 2 16,9-3-1-16,9-1 0 0,5-1-1 15,6-3 0-15,4 1-4 0,5-3-4 0,5 1 1 16,1 2-16-16,0-2-15 0,0 1-136 16,-1 2-131-16,-4 2-342 0</inkml:trace>
  <inkml:trace contextRef="#ctx0" brushRef="#br0" timeOffset="122815.01">17303 14750 651 0,'4'-9'152'0,"3"-2"-3"15,1 0-69-15,1-5-67 0,0 1-13 16,0-1-11-16,-1 0-3 0,-3 2-1 0,-1 6 3 16,-1-1 1-16,-1 5 2 0,-1-1 1 15,-1 3 6-15,1 4 3 0,-1-2 5 16,2 0 2-16,3 2 1 0,4 3 2 15,7-1-1-15,5 3 1 0,6 0-3 16,7 2-3-16,6 2-2 0,5-1 0 16,1-2-1-16,4 3 0 0,-1-2 2 0,0 1 0 15,0 1 1-15,-2 0 1 0,-5 0 0 16,-1 2-1-16,-5-3-1 0,-4 2-1 16,-6-1-1-16,-4 2-1 0,-4 4-1 15,-5 2-1-15,-5 8 0 0,-2 6 0 16,-4 6 0-16,-4 7 0 0,-2 8 0 15,-4 1 0-15,-1 0 0 0,-1 4 0 16,0-5 0-16,1-4 1 0,1-1-1 16,2-9 0-16,2-2 1 0,3-7-1 15,0-6 2-15,1-6 0 0,1-2 2 0,-1-9 4 16,2-1 4-16,-2-1 2 0,0-4 2 16,0-1 1-16,0 0-2 0,-1-2-1 15,-2 1-4-15,-6-3-4 0,-7 0-2 16,-9-1-2-16,-7-2-7 0,-16 0-13 15,-11-1-12-15,-14-3-98 0,-13 3-39 16,-12-7-120-16,-5-4-252 0</inkml:trace>
  <inkml:trace contextRef="#ctx0" brushRef="#br0" timeOffset="126010.84">18473 11983 501 0,'3'-7'122'0,"1"1"1"16,-2-1-54-16,0-2-46 0,1 0-10 16,-1 3-5-16,-1-1-4 0,-2 3-3 0,2-1-1 15,-1 3-2-15,-1 3 0 0,0 2 2 16,-2 2 0-16,0 4 2 0,-4 5 2 15,-1 1 2-15,-1 7 1 0,-6 0-1 16,0 2 0-16,-1 2-1 0,-5 2-1 16,0 0-1-16,-3 1-2 0,0-4 1 15,-17-13-2-15,19 16 2 0,-2-9-5 16,6 0-3-16,1-6 10 0,6-4-70 16,-1-6-64-16,24 13-101 0,-17-20-245 0</inkml:trace>
  <inkml:trace contextRef="#ctx0" brushRef="#br0" timeOffset="126261.25">18125 11985 452 0,'-2'1'117'16,"4"-4"5"-16,1 3-44 0,3 3-34 15,3 0-4-15,2 2-5 0,3 2-3 16,3 2 0-16,1 3-1 0,0 2-3 15,2 4-4-15,-1 4-5 0,2 2-2 16,1 2-3-16,-2 2-4 0,1 4-3 16,1 1-2-16,0-3 0 0,-2-3-1 0,1-3-2 15,-1-3-3-15,0-4-6 0,-2-4-7 16,0-4-10-16,-3-1-6 0,-2-4 9 16,-1-1-133-16,-2-2-4 15,-2-1-97-15,-1 0-199 0</inkml:trace>
  <inkml:trace contextRef="#ctx0" brushRef="#br0" timeOffset="126886.79">17301 11945 494 0,'0'-1'138'0,"0"2"5"16,1 0-11-16,0-1-85 0,-1 2-12 15,1 0-7-15,0 2-6 0,-1 0-6 16,-1 3-4-16,0-1-4 0,-1 6-3 0,-1 2 0 15,1 3 0-15,-1 4-1 0,1 3-1 16,1 5-1-16,0 0-1 0,1 1-1 16,0-2-1-16,2 0-1 0,0-3-3 15,0-3-9-15,1-6-9 0,3-3-7 16,-1-2 54-16,2-2-181 0,0-4-126 16,-1-3-326-16</inkml:trace>
  <inkml:trace contextRef="#ctx0" brushRef="#br0" timeOffset="127190.48">17561 12021 571 0,'-1'1'130'16,"0"0"0"-16,0 3-78 0,-2 2-36 16,0 1-10-16,-2 2-5 0,-1 2-2 15,0 3-1-15,-2 4 0 0,1-3 0 0,1 3 0 16,1-1 0-16,3 1 1 0,1-2 0 15,2-3 0-15,4-3 4 0,4-3 5 16,3-5 7-16,1-4 9 0,5-5 7 16,0-1 5-16,2-6 4 0,0-3-2 15,-1-1-2-15,0-1-5 0,1 0-7 16,-4 0-7-16,-2 1-3 0,-2-1-3 16,-3 4-4-16,-5-4-2 0,-6 4-5 0,-3-3-10 15,-4 4-6-15,-3 4-6 0,-2 5-9 16,-5 1-11-16,0 7-7 0,-3 2 38 15,-1 5-155-15,0 1-120 0,-1-2-313 16</inkml:trace>
  <inkml:trace contextRef="#ctx0" brushRef="#br0" timeOffset="127348.03">17928 11966 639 0,'18'-1'141'0,"-8"0"0"0,-5-1-106 15,-4 0-21-15,-4 4-18 0,-5 1-14 16,-4 1-10-16,-2 5-26 0,-1 3-35 16,-1 4-35-16,3 6-12 0,1 0-65 15,1 0-115-15</inkml:trace>
  <inkml:trace contextRef="#ctx0" brushRef="#br0" timeOffset="127507.47">17950 12182 459 0,'29'-7'149'0,"-1"-5"11"0,-1-1 5 16,-3-3-93-16,-5-2-2 0,-2 1-17 15,-6-3-14-15,-5-2-14 0,-3 2-11 16,-7-1-10-16,-4-3-12 0,-4 1-10 16,-5 4-12-16,-5 2-13 0,-3 6-8 0,-6 3-46 15,0 6-73-15,-2 8-107 0,-4 3-239 16</inkml:trace>
  <inkml:trace contextRef="#ctx0" brushRef="#br0" timeOffset="134213.63">17237 12599 376 0,'-4'2'110'16,"-1"2"3"-16,4-4-24 0,0-3-32 15,1 2-8-15,2 0-7 0,1 0-5 16,1-1-1-16,1-1 1 0,3 3-2 16,0-1-3-16,4-2-4 0,1 1-2 0,3-2-5 15,2 1-4-15,4-2-5 0,4-1-5 16,5-1-2-16,2-1-1 0,3 1-1 16,4 1 1-16,2 0 0 0,3 0 0 15,0 2-1-15,-1-1 1 0,-2 4-1 16,-4-3-2-16,-5 1-1 0,-6 0-1 15,-7 2 0-15,-6-1-1 0,-6 0-3 16,-5-1-5-16,-5 3 0 0,-9 0 1 0,-5-4-2 16,-10 3-1-16,-6 1-2 0,-7 1-2 15,-6 1 0-15,-5 0-5 0,-4 0-2 16,-2 6 0-16,2 0 0 0,-1 2 0 16,2-1 3-16,1 3 5 0,4 2 4 15,2 2 2-15,6 0 2 0,3 0 3 16,7 3 3-16,6 0 2 0,5-4 1 15,8 0 2-15,7-1 1 0,7-5 5 0,7-2 5 16,8-3 4-16,7-1 4 0,6-3 5 16,11-2 2-16,4-2 0 0,8-4-2 15,4 2-5-15,4-2-5 0,3-2-4 16,-1 0-5-16,-2-3-3 0,-5 1-3 16,-6 1-4-16,-8-1 0 0,-9 0-1 15,-8 2-1-15,-8 0 0 0,-7 5-3 16,-7-2-5-16,-5 2 0 0,-7 2 0 15,-7-1 0-15,-8 2-4 0,-7 1-5 16,-7 3-1-16,-9 2 4 0,-8 2 0 0,-3 3 0 16,1 0 0-16,0 2 5 0,2 1 4 15,4-4 5-15,5 0 2 0,7-2 1 16,10-2 0-16,5-3 3 0,8-3 5 16,5-3 3-16,5 2 1 0,10-3 1 15,6-4 0-15,6 1 0 0,7 1-1 16,7 0-2-16,7-2-1 0,7 2-1 0,1 0 0 15,4 4 1-15,0-2-2 0,-3 1-1 16,-1 2-2-16,-3 1-2 0,-8-2-1 16,-6 2-1-16,-8 1 0 0,-7-1-3 15,-5 2-3-15,-10 2 0 0,-8 1 0 16,-8 3-1-16,-8 0-1 0,-8 1-3 16,-7 5 2-16,-8-1 2 0,-2 2-1 15,-2-1-2-15,1 1 0 0,3-2 2 0,6 0 2 16,6-3 1-16,8-3 2 0,10-1 4 15,5-1 6-15,6-3 3 0,8-1 2 16,6-1 1-16,6-2 2 0,8 0 3 16,4-3 0-16,7-1-2 0,6-2-2 15,4 1-2-15,0 2 0 0,-2-1-3 16,-1 1-3-16,-5 0-4 0,-5 3-2 16,-7-1-3-16,-6 1-1 0,-6 2-7 15,-7 2-2-15,-7 1 0 0,-7 5 0 16,-7-1-3-16,-6 4-8 0,-4 2-7 0,-6 0 39 15,-2 1-157-15,2 0-124 0,-4 0-318 16</inkml:trace>
  <inkml:trace contextRef="#ctx0" brushRef="#br0" timeOffset="142726.74">7329 8679 554 0,'1'-2'124'0,"0"-2"4"0,0 0-90 16,0 1-18-16,-2 0-6 0,4-1-3 16,-1 1-4-16,0 1-2 0,0 1-4 15,0-1-1-15,1 2-1 0,1-1 1 16,-1 1 1-16,2 1 1 0,2-1 0 16,4 0 0-16,4 0 1 0,5-1 0 0,5-4 1 15,8-4-1-15,11-1 3 0,9-4 1 16,13 0 5-16,15-3 4 0,15-5 4 15,19 4 2-15,17 0 1 0,16 0-3 16,16 2-2-16,15-1-5 0,13 7-4 16,10 2-2-16,5 0-16 0,7 3 76 15,-1 0-224-15,-6 2-141 0,-9-4-399 16</inkml:trace>
  <inkml:trace contextRef="#ctx0" brushRef="#br0" timeOffset="144903.45">19432 7288 527 0,'1'1'111'16,"1"1"1"-16,1-1-92 0,2-1-14 15,1 5-4-15,3 0-2 0,2-3-4 16,2 3-1-16,0-2-1 0,0-3 4 0,0 0 1 16,-2-4 4-16,-1-2 7 0,-1 4 9 15,-2-4 4-15,-1 2 1 0,1 2-2 16,0 1 0-16,2 0-4 0,2-2-5 16,2 2-4-16,3 0-5 0,2-1-1 15,9 1-1-15,4 0 0 0,8 0 0 16,3 0 0-16,4-4 2 0,8 3 0 15,6 0 0-15,2-1 0 0,3-1 0 0,7 1 0 16,3-1-2-16,4 1-1 16,3 1-1-16,2-3 1 0,4-1-1 0,3 1 1 15,-2-2-1-15,3 3 1 0,4-2 1 16,5-1 0-16,3 2 1 0,-1 1-1 16,1 1 1-16,4 1-1 0,3-3 0 15,-2 3 0-15,-1 4 0 0,2 0 0 0,1 2 1 16,4-1 0-16,-3 3 0 15,-2 3 1-15,5 1 0 0,3-1-1 0,-3 1-1 16,-2 2 1-16,1 0-1 0,6 0 1 16,-2-3-1-16,-3-1-1 0,-3 0 0 15,-1-4 0-15,1-2 0 0,-9-1-1 16,-6-2-3-16,-6-1-10 0,-7-4 2 16,-6-3-136-16,-9-5-121 0,-8-6-316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07:58.2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12202 707 528 0,'0'-1'128'15,"-5"1"6"-15,1 0-78 0,-1 0-18 16,-2 0-7-16,3 1-3 0,-5-6-4 16,1 0-3-16,-2-2-2 0,-2 2-1 15,-1-2 0-15,-1-1-2 0,-1-1-2 0,-4 3-2 16,0 4-2-16,1 0-1 0,-2-3-3 15,-1 3 0-15,-1-2-2 0,-2-1 0 16,-3 2-1-16,-1-5 0 0,1 3 0 16,-5 0 0-16,-2-2 0 0,-2 4 0 15,-3 2 0-15,-1 4-1 0,0 3 1 16,-3 2-1-16,0 2 0 0,0 2-2 16,-1 3 1-16,1-2 0 0,-3-2 0 15,0-3 0-15,-6 0 0 0,1 3 1 0,0 5 1 16,1-2-1-16,3 4 0 0,1 4 0 15,1 4-1-15,4 6 1 0,1-4-2 16,3-3 0-16,-2-1 0 0,2 5 0 16,-3 1 0-16,-1-2 0 0,3-1 0 15,1 0 0-15,1-2 0 0,2 5 0 16,-1-2 1-16,4 2-1 0,1-1 0 16,-2 2 1-16,-1 2-1 0,-1 3 0 0,3 0 1 15,-2-3-1-15,2 0 1 0,0 1 0 16,2 0 0-16,2-2 0 0,0-1 0 15,1 2-1-15,4-1 1 0,1 0 0 16,2 4-1-16,5-2 1 0,1 2 0 16,4 0-1-16,1-1 1 0,0 1-1 15,2 0 0-15,1-2 0 0,1-1 0 16,-1-3 0-16,3 1 0 0,0-3 0 16,1 1 0-16,2 0-1 0,0 1 1 0,3 3-1 15,3 2 0-15,-1-1 1 0,3 2 1 16,1 0 1-16,3 0 0 0,1-3 1 15,1 0 1-15,0-2 0 0,3 3-1 16,1-3 0-16,3 1 0 0,-1-1-1 16,0-1 0-16,2 2 0 0,1 3 0 15,1-2 0-15,2 3 0 0,0 0 0 16,1 1 1-16,2 1 0 0,2-3-1 16,-3-1 0-16,2 0 0 0,-5-1 0 0,3-4 0 15,-1 2 1-15,1 1-1 0,1 0-1 16,3 2 1-16,-2-2 0 0,3 0-1 15,-1 1 1-15,2 2-1 0,1-1-1 16,-2-2 1-16,1-1 0 0,3-2 0 16,0 2 2-16,1-2-1 0,0 0 1 15,3-4 1-15,2 0 2 0,0 0 1 0,1 2 3 16,3-2 0-16,-2 1 0 0,1-2-1 16,1-1 0-16,-3-3-1 0,2-2-1 15,2-4-2-15,1-2-1 0,-1-4 0 16,0-2 0-16,1 0-2 0,0-1 1 15,-1 1-1-15,1-1-1 0,-3-3 1 16,5-1 0-16,4-2 0 0,4-1 0 0,2-1 0 16,0-2-1-16,1-1 0 0,1-1 0 15,-1-1-1-15,-2-3 1 0,1-1-1 16,0-1 1-16,-1-4 0 0,4-1 0 16,-3 0 0-16,2-3 0 0,-2-1 1 15,-1-2-1-15,-2-5 0 0,3 4 0 16,0-3 0-16,-4-3 0 0,-4 3 1 15,-2-3 0-15,-4-3-1 0,-5 1 1 16,-7-4 0-16,-5-4 0 0,0 0 0 0,-1-3-1 16,1 1 1-16,-4 2-1 0,1-4 0 15,-2 1 0-15,0-1 0 0,-1-1 0 16,-1-1 0-16,-5-3-1 0,0-1 1 16,-3-2-1-16,-2 2 0 0,-1 0 0 15,1 4 0-15,-3-4 0 0,2-1 0 16,0 9 0-16,-1-5 2 0,-2 1 0 15,-1-3 1-15,-8-2 2 0,-4 5-1 16,-1 6 0-16,-2-6 0 0,-3 4-1 0,-1-3-1 16,1 2-1-16,3 1-1 0,0-1 1 15,0-4-1-15,1-2 0 0,1 1 0 16,-1 3 0-16,2 2-1 0,-1 1 0 16,-3 2 1-16,-1 1-1 0,-1 2 1 15,-5-2 0-15,-4 0 0 0,-6 3 0 16,-4 3 1-16,-1-1-1 0,0 1 0 15,-1 3 0-15,-2 2 0 0,2 3-1 0,2-1 1 16,-3-2 0-16,-1-1 0 0,2 3-1 16,-5 3 1-16,-3 0-1 0,-4 0 1 15,-4 0 0-15,1-4 0 0,2 5 0 16,-4-1 0-16,4-5 0 0,3 2 0 16,4-3 0-16,6 3 0 0,-2 5 0 15,0-2 0-15,-1 0-1 0,1 6 1 16,-4-4-1-16,-3 4 1 0,-4-2 0 0,-1 2-1 15,1 0 1-15,-1 5-2 0,-4-3-3 16,-4 3-2-16,0-1-3 0,-4 3-6 16,-12 2-6-16,-6 6-10 0,-5 7-6 15,-7 4-8-15,-2-1-13 0,-8 5 156 16,1 3-287-16,6 2-152 0,-2-2-426 16</inkml:trace>
  <inkml:trace contextRef="#ctx0" brushRef="#br0" timeOffset="1250.1">11068 881 440 0,'0'-5'119'0,"0"1"6"16,0 0-32-16,-1-1-41 0,1 3-8 15,-1 1-2-15,1-1-3 0,0 0-4 16,-1 3-6-16,1-3-7 0,0 2-5 15,0 0-4-15,0 0-4 0,1 1-6 0,-1 1-2 16,2 2 0-16,2 4 0 0,4 1 1 16,3 4 1-16,2 2 2 0,5 7 2 15,1 4 1-15,7 4-1 0,2 4-1 16,-1 3 0-16,3 6-2 0,2 4-1 16,2 6-2-16,2 5 1 0,0 3-1 15,1 1-1-15,1 4 1 0,-2-2 1 0,2 4-2 16,-1-5 1-16,1-3 0 0,-3-5 0 15,-1-1 0-15,0-3 0 0,-3-3 0 16,-6-7-1-16,-5-7 0 0,-6-8-1 16,-3-2-2-16,-4-7-6 0,-3-3-13 15,0-4-9-15,-2-6 8 0,1-1-141 16,-1-2-128-16,0-6-312 0</inkml:trace>
  <inkml:trace contextRef="#ctx0" brushRef="#br0" timeOffset="1628.44">12586 718 460 0,'-1'-4'113'0,"-1"2"7"16,1 2-71-16,0 0-8 0,-2-6-3 16,2 4 2-16,1 2-5 0,-2 0-4 15,2 0-5-15,0 0-5 0,-1 0-4 16,0 0-5-16,-1 9-3 0,-2 1-2 0,-2 4-3 16,-1 8-1-16,-2 6 1 0,-3 7 2 15,-3 11 0-15,-1 0 1 0,-3 6 0 16,-3 2-1-16,-4 8-2 0,-2 6 0 15,-6 7-1-15,-1-2 0 0,-8 3-2 16,-2 6 0-16,0 3 0 0,3-2-12 16,2-10-5-16,5-3-4 0,2-4-6 15,8-7 4-15,5-12-61 0,5-11-72 16,3-8-95-16,5-6-246 0</inkml:trace>
  <inkml:trace contextRef="#ctx0" brushRef="#br0" timeOffset="2320.31">11824 2042 346 0,'12'2'96'0,"1"-1"8"0,0-1-30 0,3-2-24 16,1 2-9-16,0 4-5 0,-2-2-5 16,-1 0-3-16,0 0-4 0,-1 3-5 15,1 1-2-15,-3 1 1 0,0-3-1 16,-3 0-2-16,3 1-4 0,-2 1-3 16,2 2-1-16,0-1 0 0,0-2 0 15,2 2 2-15,5 1 0 0,2 3 0 16,6 1 1-16,4 0-1 0,3 5 0 0,5 2-1 15,5 2-2-15,2 2 0 0,3 0 0 16,3 2 0-16,2-1 1 0,10 1 0 16,5-1 0-16,2 0 0 0,5 2 0 15,3 0-2-15,3 1 1 0,6-1-1 16,-1-4-1-16,-2 4 0 0,0 2-1 16,-2-4 0-16,-1 2-1 0,-1-1 0 0,-4 1-2 15,-10 2 1-15,-7-3 0 16,-6-3-1-16,-5 0 0 0,-10-3-6 0,-12-3-9 15,-9-3-13-15,-4-4 1 0,-7-2-132 16,-9-2-126-16,-7-6-309 0</inkml:trace>
  <inkml:trace contextRef="#ctx0" brushRef="#br0" timeOffset="2931.29">11790 2141 478 0,'2'0'115'0,"-1"1"7"0,-1-1-57 16,0 1-31-16,-1 0-6 0,-3 7 2 15,-2-1 0-15,-3 7-7 0,-4 2-6 16,-4 4-7-16,-3 3-2 0,-5 6-1 15,-3 5-1-15,-2 8-2 0,-3 5 0 16,-4 8-1-16,-6 6 1 0,-9 10-1 16,-1 8 0-16,-9 0 0 0,-8 3 6 15,-2 3 2-15,-2-1 0 0,-3-1 1 16,2-4 0-16,2-4 0 0,5-6 0 0,6-5-8 16,2-8-2-16,9-8 1 0,9-8-6 15,8-7 140-15,6-11-292 0,9-6-152 16,9-9-450-16</inkml:trace>
  <inkml:trace contextRef="#ctx0" brushRef="#br0" timeOffset="5841.83">11818 2567 529 0,'1'1'122'0,"-1"-1"4"0,-1 0-83 0,-1 1-19 16,-1 1-5-16,1-1-3 0,-3 1-5 15,1 1-4-15,-2 0-5 0,2 1-1 16,0 0 0-16,0 0 0 0,0 3 0 16,1-1 0-16,1 1 0 0,0 2 1 15,2-3 1-15,0 1 2 0,3 0 2 16,0 2 3-16,0-3 2 0,2 2 3 0,1-1 5 15,2 1 3-15,2 0 0 0,1 2 1 16,3-1 0-16,1 2-2 0,3 0-2 16,-1 1-4-16,0 0-4 0,-2-1-4 15,-2 1-2-15,-3-1-2 0,-1 0-1 16,-4 0-2-16,-1 0 0 0,-2 1-1 16,-2 1 1-16,-2 2-1 0,-3 2 1 15,-2-1 0-15,-2 2 0 0,-2-1 0 16,-3 0-3-16,-3-3-8 0,1-2-9 0,0-2-12 15,1-2-9-15,1-3-12 0,1-3-115 16,2-2-120-16,0-4-276 0</inkml:trace>
  <inkml:trace contextRef="#ctx0" brushRef="#br0" timeOffset="6309.78">11821 2609 634 0,'4'-6'156'0,"-1"0"9"0,-1 0-99 0,1 1-11 16,-2 0-8-16,1 2-3 0,-1-1-7 16,0-2-11-16,2 2-9 0,2-1-5 15,1 1-4-15,4 0-3 0,2-1-2 16,3 2-2-16,1 1 0 0,4 3-1 16,0-2 0-16,2 3 0 0,1 1-1 15,0 2 1-15,0 0 0 0,2 3 0 0,-5 0-1 16,2 6 0-16,-4-2-1 15,-3 1-1-15,-2 5 0 0,-4 1 0 0,-4 1-1 16,-2-1 1-16,-7 0 1 0,-1 3 1 16,-3 0 1-16,2-2 0 0,-1-1 0 15,2-1 0-15,2-2 1 0,3 1-1 16,5-3 1-16,1 0 0 0,3-4 1 16,3-1 0-16,4 1 1 0,1-3 0 0,3-4 1 15,0-3 1-15,0-3 1 0,-1-1 1 16,0-3 2-16,-4-4 1 0,-2-1 0 15,-3-1 0-15,-2-3 0 0,-3-2-2 16,-1 0-2-16,-2-2-2 0,-4-2-3 16,-2 1-1-16,-4-3-2 0,-1 3-1 15,-7 2-2-15,-1-1-2 0,-4 2-7 16,-3 6-5-16,-4 1-5 0,2 6-8 0,0 2-13 16,3-1-10-16,4 4-5 15,5 0 15-15,4-1-130 0,8-1-118 0,6-3-284 16</inkml:trace>
  <inkml:trace contextRef="#ctx0" brushRef="#br0" timeOffset="6447.93">12589 2588 529 0,'7'10'151'0,"-1"-2"10"16,-3 0-9-16,-1-4-95 0,-1 2-3 0,-3-4 0 15,0-3-6-15,0-3-9 0,-2-3-10 16,2-1-7-16,-1-1-12 0,0-4-17 15,0 1-30-15,1-1 141 0,1-1-294 16,1 0-168-16,9 1-460 0</inkml:trace>
  <inkml:trace contextRef="#ctx0" brushRef="#br0" timeOffset="6624.86">12923 2523 612 0,'-6'18'149'15,"-1"-1"8"-15,-3 3-104 0,-2 4-5 16,-4 3-4-16,0 3-5 0,-2 2-10 16,0-3-10-16,-2 2-9 0,0 2-4 15,1-5-4-15,0 0-16 0,0-2-20 16,2-1 64-16,3-2-197 0,2-4-141 0,4-5-367 16</inkml:trace>
  <inkml:trace contextRef="#ctx0" brushRef="#br0" timeOffset="6801.39">13024 2810 726 0,'0'5'180'16,"-2"-3"6"-16,1 0-118 0,1-1-12 16,-1-1-1-16,0 0-7 0,1-5-14 15,0-2-14-15,-1-2-11 0,-2-7-47 16,-3-5-157-16,5-9-168 0,-6-9-423 15</inkml:trace>
  <inkml:trace contextRef="#ctx0" brushRef="#br0" timeOffset="8051.83">11868 3381 629 0,'0'7'155'0,"-4"-2"8"0,2 0-103 0,-1 2-8 16,-1 2-2-16,-2 2 0 15,2 5-10-15,0 2-11 0,1 3-8 0,0 6-5 16,0-1-4-16,1 3-3 0,4-1-5 16,1 1-2-16,-1-3-3 0,3 0-6 15,1-5-7-15,-1 0-14 0,1-5-24 16,-3 0 160-16,-1-4-293 0,-1-5-157 15,1-2-429-15</inkml:trace>
  <inkml:trace contextRef="#ctx0" brushRef="#br0" timeOffset="8337.71">11829 3378 720 0,'-1'-8'173'0,"0"-1"6"0,2-1-123 15,4-1-6-15,0 2-1 0,3-2-6 0,4-1-11 16,1 2-6-16,3 0-6 0,2 4-4 16,-1 2-3-16,2 1-4 0,-1 2-4 15,-1 3-2-15,0 2-2 0,-1 3-1 16,-3 0 0-16,-2 3-2 0,-1 6 1 16,-5 0-1-16,0 3-1 0,-4 0-1 15,-2 1-2-15,-5-2-4 0,-1 1-4 16,-4 0-6-16,-4 0-7 0,-2-6-12 15,-3-1-12-15,-2-1-10 0,-1-2 24 16,-1-5-148-16,1-4-126 0,5-7-311 0</inkml:trace>
  <inkml:trace contextRef="#ctx0" brushRef="#br0" timeOffset="8815">12075 3457 525 0,'7'15'141'0,"0"0"6"0,-2 1-29 0,-1 0-78 16,-1 0-6-16,-2 0-6 0,-2 2-7 16,1 0-8-16,-1-1-5 0,0 1-4 15,1-3-2-15,-1 3 0 0,0-5-1 16,1-2 0-16,-1-3 0 0,1-4 0 16,-2 0 3-16,1-3 0 0,0-4 0 15,1-3 2-15,0-3 1 0,0-2 0 0,1-6 0 16,0-4-1-16,2-1-2 0,1-1 1 15,5 1-1-15,1 0-1 0,2 2 0 16,2 6 1-16,2 3 0 0,1 2 0 16,0 5 1-16,1 0 0 0,1 4-1 15,-1 2 1-15,-1-1-2 0,-3 2 0 16,-1 0-2-16,-1 1 0 0,-4 1 0 16,-3 2-2-16,-3-1 0 0,-1 4 0 0,-2 0 0 15,-1 2 1-15,-1 2-1 0,0 0 1 16,0 2-1-16,3-1 2 0,3-1-1 15,3-2 1-15,4 2 0 0,3-7 0 16,5-1 2-16,0-3 0 0,4-3 2 16,-1-3 4-16,-1-3 4 0,-3-6 4 15,-1-1 4-15,-5-1 2 0,-3-2 0 16,-2-1-1-16,-5-1-3 0,-3-1-6 16,-5 1-6-16,-5-1-4 0,-3 4-8 0,-5-2-5 15,-3 3-1-15,-1 2-6 0,-1 6-6 16,2 1-5-16,1 3-11 0,4 3-9 15,5 2-11-15,4 1 31 0,6 1-153 16,5-1-124-16,4-2-311 0</inkml:trace>
  <inkml:trace contextRef="#ctx0" brushRef="#br0" timeOffset="9079.23">12825 3391 547 0,'-1'0'170'15,"-1"0"5"-15,-5 0-4 0,-5 0-108 16,-2-2-5-16,-2 1-2 0,-6-3-15 16,0 3-12-16,-1 3-4 0,-2 1-3 15,4 2-2-15,3 3-6 0,4 4-4 0,6 3-4 16,5 2-1-16,7-2-1 0,9 2-1 16,4 1 1-16,9-3-1 0,4 1 0 15,2-4 0-15,1-1-1 0,1 0 1 16,-1-6-14-16,-1-1-10 0,-4-2-32 15,-2-6-153-15,4 1-163 0,-2-7-408 0</inkml:trace>
  <inkml:trace contextRef="#ctx0" brushRef="#br0" timeOffset="10626.37">12690 1881 478 0,'-4'-2'124'15,"4"6"6"-15,0 2-22 0,1 5-75 16,-1 1-8-16,0 4-2 0,-1 4-1 15,0 3-5-15,0-1-5 0,0-1-5 16,0-2-1-16,0 6-3 0,0-2-1 16,-1-3 0-16,2 1-1 0,0 1 0 15,0 0 0-15,2-5-1 0,-2-3 0 0,1-3 1 16,-1 0-1-16,0-7 1 0,0-2 3 16,0-3 3-16,-1-1 1 0,1-5 0 15,-3-5 3-15,1-2 0 0,0-7 0 16,1-3-3-16,-1 2 0 0,2-2 1 15,0-1-1-15,0-1-2 0,1-1 1 16,0 4 1-16,1 0 0 0,1-1-1 0,1 4 0 16,2 4 0-16,2 5 0 0,0 2-1 15,-1 7-3-15,1 3 0 0,0 4-2 16,-2 1-2-16,-2 5 0 0,1 2 0 16,1 4 0-16,1-1 1 0,2 2 0 15,1-2 0-15,0 2 1 0,-2-3-1 16,1-3 0-16,0-3 1 0,-2-4-1 15,-1-3 1-15,1 1 0 0,-1-4 2 16,3-3 1-16,0 0 1 0,2-3 0 0,1 1 4 16,2-2 3-16,-1-6 1 0,2-2 0 15,0-4 1-15,-1-4-1 0,0-1 1 16,-2-1-3-16,-1 0-3 0,0 4-1 16,-3 3 0-16,-3 5-1 0,0 7 0 15,-2 2-3-15,-2 4-2 0,0 6 0 16,-1 3-1-16,1 6-1 0,-1 5-1 0,0 2 0 15,0 7 2-15,-1 1 1 0,0 1-1 16,0 1 2-16,-1 3-2 0,1 3-5 16,1 1-20-16,0 0-8 0,2 0-16 15,1-3-10-15,3 0 121 0,-1-7-250 16,2-9-140-16,1-2-360 0</inkml:trace>
  <inkml:trace contextRef="#ctx0" brushRef="#br0" timeOffset="11323.47">13194 2061 541 0,'-3'3'126'0,"2"-3"6"0,-1 2-88 16,1-1-14-16,1-1 0 0,1 3 1 15,1-3 0-15,7 0-4 0,1 1-4 0,0-1 1 16,3-1 0-16,0 2-2 15,1-5-2-15,0 3-3 0,-6-2-4 0,0 0-1 16,-2-3 0-16,-1 3-2 0,-2-4 1 16,-4 3 1-16,-1-2 0 0,-1 1-2 15,-2 0-1-15,-2 2-4 0,0 1-1 16,-9 3-1-16,0 3-3 0,-4 1-1 16,-1 5 1-16,-1 4-1 0,1 3 1 15,0 7 0-15,8 1 0 0,3 1-2 0,3 4 0 16,5-3 0-16,4-2 0 15,5-4 1-15,5-7-1 0,1-2 2 0,8-3 1 16,2-4 0-16,3-2 1 0,4-3 1 16,-1-1 1-16,-2-1-1 0,-1-6 0 15,-3-2 0-15,0 0 0 0,-2-1-1 16,-5 0 0-16,-2 1-2 0,-2 1 1 0,-2 3-1 16,-3 3-3-16,-4 4 0 0,-3 2-1 15,-1 5 1-15,-2 2 0 0,-2-2 0 16,-1 6 1-16,0-1 2 0,-1-2 0 15,1-1 0-15,0-5 1 0,1 1-1 16,1-2 1-16,3-3-1 0,0 0 2 16,1-2 1-16,2-1 0 0,2 0 1 15,3-3 0-15,0-1 0 0,3-3-1 16,3-2 0-16,3 0-1 0,-2-1-2 16,1 1 0-16,2 2 0 0,-1 4-1 15,0 4-1-15,-3 4 1 0,0 4-1 0,-2 2-1 16,0 0 1-16,-2 2 0 0,-3 1 0 15,-2-2 0-15,0-1 0 0,-3-3-1 16,-2 2 1-16,-1-1 0 0,-1-3 0 16,2 0 0-16,0-3 2 0,0 1 3 15,2-4 1-15,2-2 1 0,3-1 0 0,3-3-1 16,3-1 1-16,2 0-2 0,4-2-1 16,1 2-1-16,3 3-1 0,0 1 0 15,1 4-1-15,-3 2 1 0,-2 4 0 16,-1 4-1-16,-5 3 0 0,-1 0 1 15,-5 3-5-15,-1 3 1 0,-3-2-21 16,1-1-23-16,0-1-131 0,-2-2-143 16,2-3-353-16</inkml:trace>
  <inkml:trace contextRef="#ctx0" brushRef="#br0" timeOffset="12093.7">12571 1120 549 0,'2'0'122'0,"2"0"8"16,1 0-88-16,4 0-5 0,4 1 0 15,1 0 5-15,3 2 3 0,2 0-2 16,2 1-5-16,-1 0-7 0,2 1-5 0,-4 1-7 16,-2 3-7-16,-1 1-4 0,-5 1-4 15,0-1-2-15,-4 3-2 0,-2-1 0 16,-3 1 0-16,-2-1-1 0,-3-1-1 16,-4-2-1-16,-3 2-2 0,-6-2-4 15,-1-1-1-15,-3 0-2 0,-2-1 1 16,1-1 1-16,3 1 2 0,3-3 2 0,5-2 4 15,1 0 4-15,6-2 2 0,2 0 1 16,6 0 1-16,3 1-1 0,4 2 0 16,1 0-1-16,5 0 0 0,3 2 0 15,2 2-1-15,-2 1 2 0,0-2-1 16,-2 1 1-16,-2 0-1 0,-4 0 0 16,-3 2-2-16,-3-2-1 0,-4 1-1 15,-6-1 0-15,-2 2 1 0,-5 4-1 0,-7-3 0 16,-3-2 0-16,-5 2-6 0,-5 0-4 15,2 0-8-15,1-1-9 0,3 0-7 16,7-3-7-16,2 0-6 0,5-2 117 16,5-5-228-16,2 2-121 0,3-2-347 15</inkml:trace>
  <inkml:trace contextRef="#ctx0" brushRef="#br0" timeOffset="12378.52">12929 1284 490 0,'10'2'129'0,"-4"0"5"16,-4 3-15-16,-3 0-86 0,1 2-5 16,-2 2-2-16,-3 4-4 0,1 1-3 15,-1 2-6-15,2 0-4 0,3 0-2 16,0-3-1-16,3 2-2 0,4-6 0 0,0 0 1 16,5-3 2-16,-1 0 1 0,2-4 1 15,0 0 2-15,0-6 3 0,-2 1 3 16,0-4 2-16,-3 1 2 0,-2-4-1 15,-1-2 0-15,-5-2-4 0,-2 2-2 16,-2-3-7-16,-1 1-4 0,-3 0-4 16,-2 1-7-16,-1 2-6 0,0 3-4 15,-1 0-5-15,1 5-7 0,-2 1-10 16,3 2-3-16,0 1-60 0,2 0-60 16,1 0-110-16,4 0-245 0</inkml:trace>
  <inkml:trace contextRef="#ctx0" brushRef="#br0" timeOffset="12519.82">13083 1280 523 0,'6'0'119'0,"-1"1"3"0,-3 0-62 0,-1 0-46 16,0 0-5-16,-1-3 4 16,0 0 26-16,-1-1-159 0,1-1-113 0,3 1-313 15</inkml:trace>
  <inkml:trace contextRef="#ctx0" brushRef="#br0" timeOffset="12718.43">13415 1117 584 0,'-6'10'154'0,"1"2"9"0,-1 3-71 0,-1 2-43 16,-2 6-5-16,1-3-6 0,-2 5-10 15,-1 0-15-15,-3 2-8 0,0-5-2 16,-2 5-13-16,1 2-26 0,-7 3-112 16,0-2-20-16,4-2-115 0,6 0-245 0</inkml:trace>
  <inkml:trace contextRef="#ctx0" brushRef="#br0" timeOffset="12883.99">13491 1491 582 0,'-4'6'163'0,"2"0"8"0,0-3-9 15,0 2-118-15,0-4-3 0,2-3-6 0,-1-5-13 16,0-5-36-16,0-2-157 0,-1-10-152 16,3-5-389-16</inkml:trace>
  <inkml:trace contextRef="#ctx0" brushRef="#br0" timeOffset="14835.37">11725 1287 395 0,'-1'-4'103'0,"0"2"6"0,0-2-58 0,0 1-5 0,1 2-3 16,0 0-4-16,0 1-6 0,0 0-3 15,-1 0-5-15,1 1 0 0,-1-1 2 16,-1 1-1-16,-1 1 1 0,1-1 2 16,-1 5-2-16,1-2 2 0,-4 4-1 15,2 3-3-15,0 6-5 0,1 2-4 16,1 4-4-16,3 1-4 0,-1 2-2 16,3 2-3-16,2-3-1 0,-1 0-1 0,2-2 0 15,-3-3-1-15,-1-1-4 16,-1-3-8-16,0-2-11 0,0-2-9 0,-1-4-11 15,-1 0 1-15,0-3-92 0,0-3-31 16,-1-1-97-16,2-4-207 0</inkml:trace>
  <inkml:trace contextRef="#ctx0" brushRef="#br0" timeOffset="15164.66">11657 1302 558 0,'-4'-7'132'0,"1"2"7"15,-1 1-92-15,3 2-9 0,0 1-3 16,0 0 0-16,1 1-4 0,0-1-7 16,0 2-6-16,1-1-3 0,0 0-2 15,0 1-1-15,3 1-2 0,1-1 2 16,5 3 2-16,3-1 1 0,5-1 1 0,3 0 1 16,0 1 0-16,2 1-4 0,3 1-2 15,-2 0-3-15,0 0-3 0,-2 2-2 16,-4 0-2-16,2 4-1 0,-3-1 0 15,-2 1-1-15,-4 3 0 0,-4 4-1 16,-2 2 1-16,-3 0 0 0,-4 1 1 16,-4 1-1-16,-2 1 0 0,-6-2 1 0,-2-1 0 15,-5-2 0-15,-2 1-1 0,0 0 1 16,-3-2-5-16,-1 0-6 0,-2-5-11 16,2-3-10-16,-1-3-11 0,3-3-4 15,0-6-129-15,4-5-122 0,4-3-298 16</inkml:trace>
  <inkml:trace contextRef="#ctx0" brushRef="#br0" timeOffset="16017.39">11500 832 499 0,'1'0'122'15,"0"0"5"-15,-1 0-76 0,0 0-17 16,0 1-5-16,0 1-4 0,1-1-5 15,-1 1-4-15,1 3-3 0,0 0-1 16,-1 3 1-16,1 2 0 0,0 4-2 16,-2 1-1-16,1 0-4 0,-1 5-1 15,0 3-1-15,-1-2-2 0,0 0-1 0,-2-4-3 16,2 0-9-16,0-1-3 16,0-3-14-16,0-4-117 0,0-2-116 0,2-2-291 15</inkml:trace>
  <inkml:trace contextRef="#ctx0" brushRef="#br0" timeOffset="16343.89">11660 861 486 0,'0'-4'115'0,"0"2"5"0,0 0-75 15,-2 2-21-15,2 5-3 0,-1 1-2 16,-1 0-6-16,0 4-6 0,-1 2-4 15,-1 2-2-15,1 0 1 0,1-2 0 16,1 0 0-16,1-1 1 0,2-2-1 16,0-3 2-16,3-3 2 0,3-6 1 15,3 4 2-15,0-1 2 0,1-3 1 0,1 0 3 16,3-1 0-16,-1-1-1 0,-3 4-1 16,-1-7-1-16,-2-1-1 0,-3-3-1 15,-1 0-3-15,-4 0-1 16,-4-1-2-16,-3-2-1 0,-1 3-3 0,-3-2-3 15,0 2-2-15,-1 3-5 0,-4 0-7 16,1 4 11-16,2 2-141 0,2-2-117 16,1 3-308-16</inkml:trace>
  <inkml:trace contextRef="#ctx0" brushRef="#br0" timeOffset="16487.03">11861 843 575 0,'2'5'133'0,"0"-3"5"0,-2 0-97 0,2-5-10 16,-1-1-8-16,0-3-13 0,0-1 29 15,2-8-172-15,0-4-127 0,4-1-337 16</inkml:trace>
  <inkml:trace contextRef="#ctx0" brushRef="#br0" timeOffset="16681.65">12143 608 518 0,'-7'14'129'0,"1"4"7"16,-3-3-63-16,-1-1-41 0,-1 9-5 16,-1 4-2-16,1-3-8 0,-1 2-7 15,-1 3-8-15,1 0-8 0,0 6-7 16,-2-7 82-16,4-1-208 0,-1-1-126 15,3 1-350-15</inkml:trace>
  <inkml:trace contextRef="#ctx0" brushRef="#br0" timeOffset="16841.2">12252 862 694 0,'-5'8'154'0,"3"-2"5"0,-1-1-122 0,0-2-11 16,0-2-10-16,0-3-18 0,-2-5-147 16,-4-6-139-16,0-6-359 0</inkml:trace>
  <inkml:trace contextRef="#ctx0" brushRef="#br0" timeOffset="18754.52">11045 2123 340 0,'0'10'106'0,"0"-1"5"0,0-4-6 15,-1 2-54-15,1-1-8 0,-1 1-10 16,-1 0-8-16,0 0-4 0,0 3-1 16,0 2-2-16,-1 4-2 0,-1 0-2 0,0 5-2 15,0 3-2-15,-2 3-2 0,0 3-5 16,-2 1-2-16,0-2-1 0,2-3 0 15,-1-1 0-15,3-6 0 0,-1-5 0 16,3-5-1-16,2-3 5 0,-1-4 9 16,2-1 9-16,1-3 8 0,1-3 7 15,1-2 3-15,0-5 4 0,1-4-3 0,0-3-6 16,2-7-8-16,-2 0-8 0,1-3-5 16,-1-3-4-16,1-1-3 0,0-2-1 15,1 3-3-15,1 4 0 0,-1 1 0 16,1 3 0-16,-3 6 0 0,2 6-1 15,-3 7-1-15,2 5-1 0,-1 5 0 16,2 7-1-16,3 8-1 0,1 6 1 16,2-1 0-16,2 3 2 0,3 3-1 15,1-1 1-15,3-2-1 0,-1-4 0 16,0-3 0-16,-2 1 0 0,-2-6 0 0,-2-4 0 16,-3-1 0-16,-5-5 1 0,0-3 6 15,-3-4 6-15,0-2 5 0,0-6 4 16,-2-2 3-16,1-7 3 0,2-1 1 15,-3-5-4-15,2-3-6 0,-1-4-6 16,0-2-3-16,-1-7-3 0,0 2-4 16,0 1-3-16,0 2-1 0,-1 1-4 15,2 4-9-15,-1 3-11 0,0 5-11 0,0 1-24 16,0-1 13-16,-1 0-169 0,1-2-155 16,-5 2-374-16</inkml:trace>
  <inkml:trace contextRef="#ctx0" brushRef="#br0" timeOffset="19168">10366 2033 539 0,'-1'1'129'0,"-1"3"6"16,1-1-88-16,0-1-5 0,0 3-2 15,-1 1-4-15,0 7-6 0,-3 4-7 16,1 3-6-16,-3 3-6 0,2 6-4 16,-1 2-3-16,1-2-7 0,0-2-8 15,2-2-8-15,3-5-5 0,1-3 18 16,3-6-146-16,-2-3-121 0,3-4-299 15</inkml:trace>
  <inkml:trace contextRef="#ctx0" brushRef="#br0" timeOffset="19479.12">10558 2042 627 0,'-1'-1'143'0,"-1"1"2"0,-1-1-108 0,-3 3-11 0,1-2-3 15,-2 3-3-15,-1 4-7 16,0 5-4-16,-1 0-2 0,4 5-1 0,1 0-2 16,2 3 0-16,3 1-2 0,4-3 0 15,1-4 1-15,4 0 0 0,0-6 2 16,1-2 2-16,0-5 2 0,0-2 4 16,-1-1 4-16,-2-5 2 0,1-4 2 15,-1-1 1-15,-2-2 0 0,0-3-2 16,-3-1-4-16,-2 1-5 0,-3 1-4 15,-1 5-2-15,-3-2-2 0,0 4-3 0,-1 4-3 16,1-1-3-16,-2 3-11 0,1 1-13 16,0-1-20-16,0 3-20 0,0-1-112 15,0 1-126-15,3 1-297 0</inkml:trace>
  <inkml:trace contextRef="#ctx0" brushRef="#br0" timeOffset="19651.18">10721 1829 652 0,'-1'-2'160'0,"-1"2"3"0,-1 2-64 15,0-2-68-15,-2-2-12 0,1 1-2 16,0 0-4-16,-4-2-9 0,1-3-10 0,2-1-21 16,1-4-52-16,-1-2-87 15,9-4-128-15,1-5-292 0</inkml:trace>
  <inkml:trace contextRef="#ctx0" brushRef="#br0" timeOffset="19822.63">10965 1447 663 0,'-7'17'154'16,"1"5"8"-16,-3 0-113 0,-3 1-11 15,0 4-7-15,-2 4-1 0,-1 1-6 16,1-1-10-16,0 2-6 0,0 1-13 15,-1 0-24-15,5-3 26 0,0-4-165 16,3-1-138-16,0-2-356 0</inkml:trace>
  <inkml:trace contextRef="#ctx0" brushRef="#br0" timeOffset="19983.31">11003 1764 597 0,'-3'4'137'16,"4"2"5"-16,-1-5-54 0,0 0-70 16,0-2-9-16,0-1-13 0,-1-6-90 0,2-4-43 15,6-3-112-15,0-6-258 0</inkml:trace>
  <inkml:trace contextRef="#ctx0" brushRef="#br0" timeOffset="47474.92">13867 2937 122 0,'5'-3'26'0,"-2"2"2"16,0 0-15-16,1 1 0 0,0-2 4 16,-1-2 4-16,1 4 5 0,0 0 9 15,-1 2 6-15,0-2 4 0,-3 0 2 16,1 0 3-16,-1 0 3 0,0 2-2 16,0-5-4-16,-1 2-6 0,1 1-4 15,0 1-2-15,1 0-2 0,-1-1-2 0,1-2-3 16,1 1-1-16,-1 0-4 15,2-1-3-15,-1-2-6 0,1 0-4 0,1 1-5 16,0 2-2-16,-1-2-1 0,1 0 0 16,-3 1 0-16,1 2 0 0,-1 0-1 15,0-1 1-15,0 1-1 0,0 0 0 16,0 1 0-16,1 2 1 0,0 1 0 16,0-1 1-16,0 1 2 0,1 3 2 15,0 2 4-15,1 0 3 0,1-1 2 16,1 4 2-16,2 2 1 0,-1 2 0 0,1-1-2 15,-1 2-2-15,-1 4-4 16,-2 2-2-16,2 3-3 0,-3 6-2 0,-1 2-2 16,-2 1 0-16,-1 6-1 0,-1 3 1 15,-3 2-1-15,-3 0 0 0,-2-2 0 16,-3 3 0-16,-5-1-1 0,-3-1 1 16,-6-2 0-16,1-1 0 0,-6 0 0 0,-9-1 1 15,-8-3 1-15,-2 4 0 16,-5-3 1-16,-5-2 2 0,-7-2 1 0,-5-1 1 15,-7-3 2-15,0 1 2 0,-5-4 1 16,-7 0-1-16,-3 0-1 0,-8 1-1 16,-1-1-2-16,4 1-2 0,-5-3-2 15,1-1-2-15,-2-3 0 0,2 1-1 16,6-3 0-16,-3-2 0 0,6 0-1 16,4-7 1-16,2-2-1 0,10 0 1 15,5-5-1-15,6-4 1 0,5-4 0 0,4 0 0 16,6-1 0-16,10-3 0 0,2-3 0 15,3 1 1-15,5 0-1 0,4-1 1 16,5-1-1-16,3 1 1 0,3 0-1 16,3 3 1-16,4 1 1 0,1 0 0 15,4 2 1-15,1 3 1 0,3 0-1 16,-1 2-1-16,3 0 0 0,0 0-2 0,3 1-1 16,-1 1-1-16,1 0-1 0,3 1 1 15,1 4 0-15,1 2 0 0,3 0 1 16,2 4 1-16,3 1-1 0,2 2 0 15,2 1 1-15,2-1 0 0,2-1 0 16,3 3 0-16,3-2 1 0,1 1 0 16,3-3 0-16,5 0 0 0,1-3 0 15,6 1 0-15,7-2 0 0,1-2-1 16,4-3 1-16,4 1 0 0,5-6 0 16,4-1 0-16,2-5 0 0,3-4 0 0,3-3 1 15,2-3-1-15,1-4-1 0,1-4 1 16,6-3-1-16,2-3 0 0,0-1 0 15,3-4 0-15,1-3-1 0,3-5 1 16,5 3 0-16,-6-1-1 0,-4-1 1 16,-6-1-1-16,-3-6 1 0,-2 0 0 15,-6 0 0-15,-9-6-1 0,-7-3 1 16,-4-3 0-16,-2-2 0 0,-4 1-1 0,-8-1 1 16,-5 2-1-16,-3 3 0 0,0 3 0 15,-1 1 0-15,-5 2 0 0,-4 4 0 16,-6 7 0-16,-2 4-1 0,-7 0 0 15,-1 4 0-15,-6 4 0 0,-4 5-1 16,-3 1 0-16,-5-1 0 0,-3-1-1 16,-5 3 0-16,-3-1 1 0,-1 4-1 15,-2 2 0-15,1 4 0 0,2 4 0 0,2 4 0 16,0 7 0-16,4 4 0 0,3 5 1 16,2 6 0-16,2 3 1 0,4 4 0 15,4 6 1-15,3 2 0 0,3 2 1 16,0 2 1-16,2 3-1 0,-1 5-1 15,0 0 1-15,-4 1 0 0,-3 2 0 16,-1 0-1-16,-4 0 0 0,-2-2 0 16,-3-3 1-16,-3 5-1 0,-1-1 0 0,1-1 0 15,-9 0 0-15,-4 0 0 0,-9 0 1 16,-6 1-1-16,-3-1 0 0,-8 1 0 16,-8-4 0-16,1-1 1 0,-6-4-1 15,-5-2 0-15,-2-1 1 0,-3-1 0 16,-3-3 0-16,-3 1-1 0,-4 0 1 15,-2-5 0-15,6 2-1 0,-2-6 1 16,1-5-1-16,0-2 0 0,3-5 1 16,1-3-1-16,3-3 0 0,0-3 1 0,5-3-1 15,2-1 0-15,5-4 0 0,0-3 0 16,5-3 0-16,10-1 0 0,0-7-1 16,1-3 1-16,2-2-1 0,3-2 0 15,5 2 0-15,4 2 1 0,0 3-1 16,6 5 1-16,2 3-1 0,2 2 1 15,3 2-1-15,-1 1 1 0,1 2-1 16,2 0 0-16,-2 2 0 0,1 1 0 0,2 1-1 16,2 4 1-16,-1 0 0 0,3 0 0 15,3 2 0-15,1 1 0 0,3 0-1 16,0 0 2-16,2-2-1 0,0 2 0 16,3 2 0-16,-2-4 1 0,3 2 0 15,0 0 1-15,1 1 0 0,1 1 0 16,0 0 0-16,0-2 1 0,1 6-1 0,-2-3-1 15,3 2 1-15,-2-2-1 16,1 1 0-16,-1 2 1 0,2-1-2 0,0 1 2 16,2 1 0-16,3 1-1 0,2 1 2 15,1 2-1-15,5-2 1 0,2 0 1 16,6 1 0-16,3-1 0 0,3-2 1 16,7 0 0-16,10 0 0 0,5-1 0 15,7 0 0-15,7-1-2 0,5-4 1 16,11-2-1-16,6-4 0 0,1-8 0 15,5-1-1-15,2-5 1 0,2-4-1 0,4-2 0 16,-1-6 0-16,-4-2 1 0,2-5-1 16,-3-3 0-16,3-3 1 0,-4-3-1 15,-6-4 0-15,-3-5 0 0,-6-5-1 16,-5 2 1-16,2-9-1 0,-8-2 1 16,-5-2 0-16,-7 0-1 0,-1-2 0 15,-5 2 0-15,-3 5 0 0,-9 3 0 0,-6-1-1 16,-3 3 0-16,-2 5-1 0,-4 7-1 15,-5 5-1-15,-3 2-1 0,-6 4-2 16,-5 10-1-16,-3 2 0 0,-7 1-2 16,-3 4 1-16,-4-1 0 0,-3 6 1 15,-1 4 1-15,0 2 2 0,2 1 0 16,-1 4 2-16,4 6 0 0,1 3 1 16,0 3 1-16,2 4 0 0,4 2 0 15,-1 8 0-15,3 1 2 0,1 5-1 16,-1 3 1-16,4 5 0 0,-2 2-1 15,0 3 1-15,1 1-1 0,0 5 0 0,-2-1 1 16,2 3-1-16,-4 0 0 0,0 4 1 16,-3 1-1-16,-6 3-1 0,-5-2 1 15,1 1 0-15,-5-1-1 0,-6-2 0 16,-9-3 0-16,-10-4 1 0,-5-4-1 0,-7 0 1 16,-12-3 0-16,-11 1 0 0,-11-6 0 15,-4 1 0-15,-7 0 1 0,-9-3-1 16,-10-2 0-16,-1-5 0 0,-9-1 0 15,2 0 0-15,-3-5 0 0,2-3-6 16,1-5-5-16,6-6-11 0,1-2-17 16,8-5 117-16,5-4-262 0,8-4-158 15,4-5-421-15</inkml:trace>
  <inkml:trace contextRef="#ctx0" brushRef="#br0" timeOffset="48825.97">13858 3923 569 0,'-2'1'141'0,"2"2"10"16,1-5-62-16,0-2-37 0,2-1-6 15,0 5-4-15,-1 0-2 0,4-3-2 16,3 3-6-16,3 4-4 0,5 0-2 16,3 0-2-16,5 0-1 0,7 2-1 15,3 4-3-15,7-3-2 0,12 5-1 16,10 1-2-16,3 1-2 0,17-3-3 0,4 2-1 16,10-1 0-16,5 3-2 0,-8-1-3 15,-9-3-1-15,-3 0-1 0,-14 2-3 16,-10-3-5-16,-13-3-11 0,-16-2-13 15,-6-3-25-15,-4-4-12 0,-8-6-137 16,-9-2-149-16,2-2-343 0</inkml:trace>
  <inkml:trace contextRef="#ctx0" brushRef="#br0" timeOffset="49079.43">14990 3856 666 0,'7'14'160'0,"3"-5"10"16,5 4-110-16,7 0-6 0,7 3 1 16,3-3 0-16,-1 1-10 0,5 2-11 0,2-1-10 15,-2 2-8-15,-4-1-6 0,-7 3-4 16,-2 1-5-16,-1 2 1 0,-6 1-3 16,-8 1 1-16,-4 4 0 0,-5-3 0 15,-7 0-1-15,-5-1-2 0,-12-1-4 16,-6-3-4-16,-12-2-5 0,-4-4-8 15,-1-1-13-15,0-6-16 0,5-3-10 16,8-5-114-16,8-7-6 0,11-2-106 16,12-4-204-16</inkml:trace>
  <inkml:trace contextRef="#ctx0" brushRef="#br0" timeOffset="49417.89">15914 3908 665 0,'-5'3'151'0,"-2"2"8"0,-4-1-110 0,-6 4-15 15,-4 0-3-15,-3 4 1 0,-2 4-4 16,-4 1-7-16,-2 4-6 0,2 4-6 16,6 4-2-16,4-3-5 0,4 5-2 15,10-1-3-15,11-1 1 0,10-3 0 16,8-6 2-16,10-4 4 0,4 1 4 0,7-8 5 15,1-3 6-15,0-4 5 16,-1-3 7-16,-4-1 2 0,-4-4 1 0,-5-5 0 16,-6-4 0-16,-4-3-3 0,-7-4-3 15,-4-7-7-15,-8 1-3 0,-10-3-3 16,-10 3-5-16,-9 1-5 0,-10 4-4 16,-7 3-3-16,-11 6-6 0,-4 6-10 15,-2 1-10-15,5 2-14 0,8 2-24 16,8 1-92-16,8 3-62 0,12 1-140 0,15 1-297 15</inkml:trace>
  <inkml:trace contextRef="#ctx0" brushRef="#br0" timeOffset="55822.63">17584 714 597 0,'4'-2'149'16,"-1"2"12"-16,1-2-101 0,1 2-8 15,0-4 3-15,0 4 2 0,-2 0-9 16,0 0-16-16,2 0-11 0,-3 3-5 16,0 9-3-16,0 5-4 0,-1 5-6 15,1 8-2-15,0 6 0 0,-2 7 2 16,0 4-1-16,0-2-1 0,0-1-1 16,1-1-2-16,0-1-4 0,1 0-8 15,3-5-15-15,1-4-16 0,3-8-1 0,3-3-136 16,0-6-136-16,1-4-321 0</inkml:trace>
  <inkml:trace contextRef="#ctx0" brushRef="#br0" timeOffset="56158.71">18024 776 501 0,'-2'1'131'0,"0"5"6"15,1 2-33-15,-3 1-75 0,-1 4 2 16,-3 2 2-16,-2 6 2 0,-1 2-13 16,0 1-7-16,-3 5-3 0,4 0-3 15,0 1-2-15,2-3-4 0,5-3 0 16,2-2-1-16,4-2 1 0,7-7 3 0,2-3 0 16,5-1 2-16,2-5 1 0,3-3 2 15,4-1 4-15,-2-2 2 0,-4-1 2 16,0-2 6-16,-3-2 4 0,-4-2 2 15,-4-1-1-15,-6-4-4 0,-4-3-3 16,-4-1-4-16,-5-3-7 0,-3-1-5 16,-3 0-4-16,-3 1-3 0,-2 5-2 15,1 3-1-15,-1 4-1 0,1 2-4 0,1 7-12 16,2 1-16-16,4 1-19 0,3 2 108 16,2-1-247-16,3-2-155 0,2 3-406 15</inkml:trace>
  <inkml:trace contextRef="#ctx0" brushRef="#br0" timeOffset="56448.32">18415 949 536 0,'-4'5'143'0,"-3"2"4"0,-2 0-61 15,-1 3-54-15,0 2-1 0,1 3 2 16,1 1-12-16,4-1-16 0,4 3-3 15,4-2 1-15,5 0-1 0,2-1 1 16,6-2 1-16,3-2 2 0,3-2 0 0,0 1 0 16,1-4 2-16,1-1 3 0,0-4 4 15,-4-1 4-15,-2-2 3 0,-4-1 5 16,-3-6 2-16,-2 1 2 0,-3-2-3 16,-4-2-3-16,-3-2-5 0,-3-5-5 15,-5-1-6-15,-6-3-6 0,-4 0-6 16,-4 3-5-16,-6-1-2 0,-1 2-7 15,-2 6-10-15,0 3-10 0,0 6-10 0,5-1 154 16,3 1-289-16,6 0-155 16,5 0-430-16</inkml:trace>
  <inkml:trace contextRef="#ctx0" brushRef="#br0" timeOffset="56983.24">19353 749 660 0,'5'-6'168'0,"0"3"5"0,-2 0-94 16,-1 1-39-16,0 7-1 0,-2 1 4 15,-2 11-16-15,-2 1-15 0,-2 6-4 0,0 1-3 16,-1 5 1-16,0-1-2 0,2-1 0 16,4 0-2-16,5-2 0 0,6-5 0 15,3-1 0-15,5-2 1 0,0-3 1 16,5-3 1-16,4-5 1 0,-2-5 0 16,-1-2 0-16,-1-5 4 0,2-3 4 0,-1-3 0 15,0-2-1-15,-3 0 0 16,-2-3 0-16,-2 3-2 0,-2 3-4 0,-5 3-4 15,-3 2-6-15,0 4-1 0,-4 7-1 16,0 2 1-16,2 3 0 0,0 1 0 16,3 2 1-16,3 0 2 0,3 0 3 15,5-3 0-15,6-2 1 0,1-4 1 16,2-2 0-16,-2 1 0 0,1-4 1 16,0-5 5-16,-2 0 5 0,-4-4 6 15,-2-3 4-15,1-3 2 0,0-4 3 0,-3-1 2 16,-1-3-5-16,-5-4-6 0,0-5-7 15,-5 0-4-15,-3-5-5 0,-2 2-4 16,-2 4-4-16,-2 6-7 0,-2 6-4 16,-3 0-10-16,1 6-12 0,0 5-27 15,0-1 52-15,2-2-219 0,-4 4-173 16,1 0-441-16</inkml:trace>
  <inkml:trace contextRef="#ctx0" brushRef="#br0" timeOffset="60145.44">18557 1602 455 0,'-8'2'118'15,"2"1"8"-15,4-1-51 0,2 0-30 16,3-4-4-16,0 1 2 0,3-1-1 16,-1 1-3-16,2-2-4 0,0-1-1 15,-2 0 0-15,-1 2 0 0,0 0-3 16,-2 0-5-16,-1 0-4 0,0 1-5 15,-1 1-7-15,-1 1-4 0,0 7-3 0,0 6-4 16,1 5-1-16,0 5-1 0,1 7 2 16,2 4 2-16,0 4-1 0,2 0-2 15,0-2-5-15,1 1-9 0,-1-1-16 16,0-4-11-16,-1-3-9 0,-1-5 54 16,0-3-176-16,-1-5-124 0,0-3-310 15</inkml:trace>
  <inkml:trace contextRef="#ctx0" brushRef="#br0" timeOffset="60432.35">18417 1967 499 0,'0'7'122'0,"1"1"2"0,1 3-50 16,-1-1-57-16,1-2-1 15,-1 6-2-15,0-3-6 0,0-3-4 0,1 3 0 16,2 0-1-16,4-1 3 0,3 2-1 16,4-3 5-16,3 1 5 0,5-1 8 15,1-5 5-15,3-5 4 0,1-5 3 16,-1-3 4-16,3 0-2 0,-1-2-5 16,0 0-7-16,-1 2-6 0,0 0-5 15,-1 2-5-15,-3-1-4 0,-4-2-2 0,-4 1-2 16,-4-2-10-16,-4 2-23 0,-5 1 4 15,-4-1-147-15,-4 3-140 0,-2 1-349 16</inkml:trace>
  <inkml:trace contextRef="#ctx0" brushRef="#br0" timeOffset="61161.73">18253 2414 502 0,'2'-4'132'16,"0"2"6"-16,-1-1-37 0,0 0-66 0,0 0-3 16,1 0 2-16,-2 2-4 15,-2 0-8-15,0 0-5 0,-4 1-4 0,-5 1-2 16,-5-1-3-16,-2 2-2 0,-4 1-4 15,-4 2 0-15,-4-1-1 0,0 3 0 16,0-3 0-16,0 3 0 0,2-4-1 16,1-1 0-16,5 0 0 0,5-2 1 15,5-1-1-15,4 2 0 0,4-1 1 16,3 0 1-16,1 0 0 0,2 4 0 0,1 1 0 16,-1 2 1-16,2 1-1 0,0 4 0 15,-3 4 0-15,0 0-1 0,-3 3-1 16,-1-1 1-16,-3 4-1 0,0 0 0 15,-2 0-1-15,0-2 1 0,1-1 0 16,2-2 0-16,2-3 0 0,1-4 0 16,0-2 1-16,3-5 1 0,1-2 1 15,2-2 0-15,4-4 1 0,4-3-1 0,3 0 0 16,4 0 0-16,3 0 0 0,3 0-2 16,0 3 1-16,2 3-1 0,-2 6 0 15,-1 3 0-15,-2 2 0 0,-4 3 0 16,-1 4-1-16,-4 0 0 0,-2 1 1 15,-3-3-1-15,-3 0 0 0,-1 1 0 16,-2-1 1-16,-4 0 1 0,-2 0 0 16,-4-1 1-16,-3 1 0 0,-5 0 0 15,-5-1 0-15,-3 0-1 0,-3-1 0 0,-6-2-2 16,0 0 0-16,2-2-1 0,3 0-5 16,3-2-8-16,4-2-9 0,5-3-9 15,7 0 18-15,3-3-152 0,6-2-128 16,3-5-320-16</inkml:trace>
  <inkml:trace contextRef="#ctx0" brushRef="#br0" timeOffset="61476.27">18430 2577 513 0,'0'1'140'0,"-1"1"7"15,-1 0-12-15,-1 6-101 0,-2 1-5 16,1 4 3-16,-2 5-6 0,1 3-9 15,1 3-7-15,-1 1-4 0,5 0 1 16,2-2-2-16,3-5-1 0,4-1 1 0,3-4 0 16,6-2 2-16,3-5 2 15,2 0 3-15,1-4 2 0,1-2 3 0,-2-4 2 16,-1-2 2-16,-4-2 1 0,-4-2-1 16,-2-5-2-16,-4-1-1 15,-3-4-3-15,-4-4-3 0,-3-4-4 0,-2-3-3 16,-5 1-5-16,-4 1-2 0,-5 4-3 0,-4 5 0 15,-3 6-3-15,-3 7-6 16,-1 5-9-16,0 3-12 0,-1 4-16 0,3 2 124 16,4 1-259-16,6-2-152 0,8 6-402 15</inkml:trace>
  <inkml:trace contextRef="#ctx0" brushRef="#br0" timeOffset="61946.19">19067 2488 656 0,'0'-1'159'16,"-1"0"1"-16,0 0-119 0,-2 2-9 16,0 3 1-16,-2 4-6 0,-1 1-15 15,1 3-11-15,-1 3 0 0,3 4 1 0,0 2 0 16,2-2 1-16,3 2-2 0,4 1 1 15,3-3 0-15,3-2 1 16,2-5-1-16,4-2-1 0,2-1 1 0,-2-6 1 16,1-4 3-16,-1-2 4 0,3-1 3 15,-1-5 0-15,-2-1 1 0,-2 1-1 16,-1 0 0-16,-2 2-4 0,0 1-3 16,-5 3-5-16,-2 7-1 0,-1 4-1 15,1 1 0-15,-1 4 0 0,3 2 1 0,3-1-1 16,1 2 2-16,3-4-1 0,3-1 1 15,5-4-1-15,3 0 1 0,3-3-1 16,0-3 1-16,2-1 0 0,1-2 5 16,-1-1 7-16,-2-4 4 0,-5-4 4 15,-3-1 5-15,-5-1 3 0,-5-8 3 0,-3-3-1 16,-5-1-7-16,-4-3-4 0,-2-2-4 16,-4-2-5-16,-1-2-5 0,-3 5-5 15,-3 1-5-15,-1-1-4 0,0 2-5 16,-1 2-11-16,3 1-16 0,1 3-28 15,3-1-144-15,4 3-159 0,10 1-386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10:21.4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5798 7225 566 0,'-1'6'115'0,"0"0"0"16,4-3-102-16,3-1-26 0,0-1-10 15,2 0-5-15,0-1 2 0,-1 1 2 0,2-2 6 16,0 0 5-16,-1-2 10 0,0 0 15 15,-1-1 8-15,-1 0 3 0,1 0 1 16,-2 1-3-16,1 1-1 0,-1 2-3 16,1-1-3-16,0 4-3 0,2 0-2 15,1 0-1-15,3 1-2 0,2-1-1 16,2 2 0-16,4-1-1 0,3-2 0 0,3 3 1 16,2-3 1-16,5 1 2 0,2 0 1 15,3-3 2-15,3 3 1 0,0-1 1 16,6-1-1-16,-1 0-2 0,1 0-2 15,3 0-2-15,3 3-2 0,-1 0-1 16,6-3-1-16,0-1-1 0,3 0 0 16,3 0 0-16,1-2 1 0,1-3 3 15,3-1 2-15,1-1 3 0,2 4 2 16,3-2 1-16,-1 1 0 0,3 0 1 0,1-1-2 16,-1 3-3-16,3 1-2 0,-1 0-2 15,2 2-1-15,0 0 0 0,1 4-2 16,2-2 0-16,0 0 0 0,3 3 0 15,0-2-1-15,2-1 1 0,3-1-2 16,2-3 1-16,-1 0 0 0,3 0-1 16,-1-5 0-16,5-1 1 0,2 0 2 15,-4-4 4-15,4 5 2 0,1-1 1 16,2 1 1-16,2 1 1 0,-3 1 0 16,1 3-3-16,2 2-3 0,2-2-2 0,1 3-1 15,0 0-1-15,2 0-1 0,3 0-1 16,-1-2 1-16,1 0-1 0,-1-2 0 15,2-1 0-15,3-2 0 0,-1-2 0 16,1 1 0-16,3-1 1 0,3-3 1 16,0 4 1-16,-1-1 0 0,-1 3 1 0,2-2 1 15,-2 3-1-15,-3 4 0 0,-3 1-2 16,0 4 0-16,-7-2 0 0,-6 3-3 16,-7 3 1-16,-7 4-25 0,-12 1 142 15,-13 3-293-15,-15-1-163 0,-18-3-466 16</inkml:trace>
  <inkml:trace contextRef="#ctx0" brushRef="#br0" timeOffset="26932.25">2351 10329 431 0,'-3'1'104'0,"1"4"2"0,1-4-39 16,1-1-45-16,0 1-15 0,0-2 1 15,1 1 1-15,1 2 1 0,0-1-1 16,2 3 0-16,-1-1 0 0,1 0 1 16,0 2-2-16,-1 1 0 0,1 0-1 15,0 1-2-15,-2-4-1 0,2 3-1 16,-1 0 0-16,4-2 1 0,1-1 3 15,0-2 3-15,3-1 3 0,4 0 3 0,-1-3 3 16,4-2 0-16,3 1 0 0,5-3-3 16,2 2-3-16,6-2-3 0,5 0-3 15,7-1-3-15,7 1-1 0,5-1-1 16,8-2-1-16,5 0-1 0,11-1 1 16,8-1 1-16,5 1 0 0,11-1 2 15,7-1 2-15,9 2 0 0,7 0 1 16,5 2 0-16,3 0-2 0,5 4 0 15,1 3-1-15,0-1-3 0,-1 5 0 16,-3 4-1-16,-6 2-9 0,-2 6-11 0,-5 2-131 16,-9 1-124-16,-13 3-323 0</inkml:trace>
  <inkml:trace contextRef="#ctx0" brushRef="#br0" timeOffset="31395.79">2721 13260 633 0,'-12'-1'140'0,"1"-1"0"0,3-5-106 15,4 0-18-15,0 0-6 0,2 0-2 16,0 2-4-16,0 0-2 0,1 0 0 16,0 2-1-16,-2-1 0 0,1 3 0 15,-1 1 0-15,-1-1 0 0,-3-1 0 16,-1 2 0-16,-1 1-1 0,1 1 1 15,-1-2 1-15,0 1 1 0,2 0 3 0,2-2 6 16,1 0 3-16,0-1 3 0,2 2 1 16,1-2 0-16,1 0 0 0,0-1-5 15,1 3-4-15,1 0-5 0,1 1-3 16,1-5-1-16,3 7-2 0,-1 1 0 16,2-1 0-16,0 5-1 0,0-3 1 15,2 4 0-15,0 1 0 0,0-1 0 16,3-1 1-16,1 5-1 0,4-1 1 15,3-1 0-15,3 3 0 0,1-2 0 16,3 0 0-16,4-1 1 0,3-3 0 0,1 1 1 16,3-1 0-16,2-1 1 0,4 2 0 15,5 1 0-15,1 1 0 0,3-2-2 16,3 2 2-16,2-1-2 0,1 0 0 16,3-3-1-16,1 0 1 0,4-2-1 15,3 2 0-15,4-2 0 0,3-1 0 16,4 0 0-16,2-2 0 0,5-1 0 15,2 0 0-15,1-1 0 0,3-2 0 0,2 2 1 16,1-1-1-16,2 2 0 0,0 1 0 16,-1 1 0-16,3 1 0 0,1 1 0 15,-3 4 1-15,0 2-1 0,-2-2 0 16,-2 1 0-16,0 3 0 0,-1-2 1 16,-1 1-1-16,1-3-1 0,1-2 2 15,1 1-2-15,0-5 1 0,1-1-1 16,-1-3 1-16,3 0-1 0,-2-1 1 0,0-1 1 15,-2 1-1-15,3-1 2 0,-3-1-1 16,2 2 0-16,-1-1 1 0,0 0 0 16,0 2-1-16,-1-3-1 0,-2 0 1 15,0 0-2-15,-4 0 1 0,-3-3 0 16,-1 0-2-16,-4-5 1 0,-5-1 0 16,-5-1-1-16,-2 0 0 0,-4-4 1 15,-5-1 0-15,-3-3 1 0,-2 1 0 0,-3-1 1 16,-5-1 1-16,-2-1 0 0,-4 0 0 15,-3 1 0-15,-4 2 0 0,-2-1 0 16,-3 0-1-16,-3-2 1 0,-3 0 0 16,-3-1 0-16,-2 1 1 0,-4-4 0 15,-1 0 0-15,-1-1-1 0,-2 0-1 16,0-2 0-16,-2 0-2 0,-1 1-1 16,-4-2 1-16,-3 1 0 0,-2 0 1 15,-3-1 1-15,-6 0 2 0,-2-1 0 0,-4-1 1 16,-3-1-2-16,-3 0 1 0,-6-1-1 15,-5 0-1-15,-1 1 0 0,-4 2-1 16,-3-1 0-16,-2 2 0 0,-2 1-1 16,-2 2 1-16,0 1-1 0,-2-1 0 15,0 3 0-15,-1-2 1 0,-1-1-1 16,-2 1 1-16,-2 3-1 0,-2 1 1 16,-3 3-1-16,-5-1 1 0,-2 5 0 0,-3 1-1 15,-2-1 0-15,-3 1 1 0,-4 1-1 16,-2 2 0-16,-2-1 1 0,-2 2 0 15,-5 4-1-15,-3 3 1 0,-4-3 0 16,-2 3 1-16,-4 3-1 0,-4 3 1 16,-3-1-1-16,-4 0 1 0,-2 3 0 15,-3 2 0-15,-2 2 0 0,-1 4-1 0,-3-3 1 16,0 8-1-16,0-1 0 0,-2 3-5 16,1-2 0-16,0 0-1 0,1 3 0 15,2 1 1-15,0-2-1 0,2 0 1 16,6-1 4-16,0 4 1 0,5 0 0 15,1-4 0-15,3-1 1 0,5 3-1 16,0-3 0-16,6-1 0 0,3 0 0 16,3-1 0-16,6 0 1 0,4 1-1 15,3-4 0-15,5 4 0 0,2-2 0 0,5 0 0 16,2 2 0-16,4-2 0 0,3 2 0 16,5-1 0-16,4 2 0 0,2 2 0 15,4-1-1-15,0 1 1 0,2 2 0 16,-1-1 0-16,1 3 0 0,2-1 0 15,-2 2 0-15,-1 1 0 0,1-1 0 16,0 0 0-16,-1 1 0 0,2 0 0 0,0 1 0 16,2-4 0-16,0-1-1 0,4 1 1 15,2 1 0-15,5-1-1 0,4 1 0 16,2-1-1-16,8 5 0 0,6 1-1 16,5 2 0-16,9 1 0 0,7 2 1 15,8 1-1-15,8 2 2 0,7-4 1 16,5 0-3-16,6 0-2 0,6-2-18 15,3-4-9-15,5-3 39 0,4-9-170 16,2-8-131-16,3-7-333 0</inkml:trace>
  <inkml:trace contextRef="#ctx0" brushRef="#br0" timeOffset="32757.59">3147 10305 524 0,'1'2'119'16,"-1"-2"2"-16,0 1-77 0,0 2-27 16,0-1-4-16,1-1-2 15,-2-2-2-15,1 1-2 0,0 1-1 0,0-1 0 16,-1-2-1-16,0 2 1 0,-1 0 0 16,-3 1 0-16,-2-1 1 0,-2-2 1 15,-2 0 0-15,-2 0 0 0,-4 0 1 0,-1-2-2 16,-3 3 0-16,0-2-2 0,-3 0 0 15,-1 0-1-15,-4-2 0 16,-3 1-1-16,0-3 0 0,-7-3 1 0,0-1-1 16,-4 0 0-16,-4 1-1 0,-1-2 0 15,-3 1-1-15,1 0 0 0,2 2 0 16,-4 0-1-16,3-2 2 0,3-1-1 16,3 1 1-16,2-3 0 0,2-2 0 15,3-3 1-15,3-2-1 0,4-3 0 0,-1 0 0 16,4-3 0-16,-1-1 0 0,3 2 0 15,2 0 1-15,3-2 0 0,0 2 2 16,2-3-1-16,1 0 1 0,3-2-1 16,3-1 0-16,1 1 0 0,3-2-1 15,4-1-1-15,4 0-1 0,3 0 0 16,5-1 0-16,1-1 0 0,4 1-1 16,3 0 0-16,2-1 1 0,1 3 0 15,4-4-1-15,1 0 1 0,4 1-1 0,-1 3 0 16,3-1 1-16,1 0-1 0,1 2 0 15,-1 3 1-15,2-1-1 0,1 2 0 16,0 0 0-16,2 2 1 0,1 2-1 16,2-1 0-16,3 3 1 0,0 1-1 15,1 2 1-15,3 1-1 0,1-2 1 16,3-1-1-16,-1 0 1 0,2 1-1 16,3 0 1-16,1-1-1 0,0 1 1 0,2 2-1 15,1 1 0-15,2 4 0 0,-1 0 1 16,-2-1-1-16,1 2 0 0,3 0 0 15,-3 1 1-15,0 1 0 0,2 1-1 16,-1 3 0-16,1 2 1 0,1 2-1 16,-2 0 0-16,3 3 1 0,0 0-1 15,0 0 0-15,2 2-1 0,-3 3 1 0,1-1 0 16,-3 3 0-16,-1-1 0 0,0-1 0 16,-2 2 0-16,-2 0 0 0,-1-1 0 15,-2 2 0-15,1 3 0 0,-4 3 0 16,-1 2 0-16,-3 3 0 0,-1 0 0 15,-2 1 0-15,-2 3 1 0,-1-1-1 16,0-1 0-16,-2 1 0 0,0-1 0 16,2-1 1-16,-2-2-1 0,1-3 0 15,-1 0 0-15,0 1 1 0,0 0-1 16,-1 1 0-16,-3-2 1 0,1 6 1 16,0 0 0-16,-1 2 1 0,-3 1-1 0,-1 1 1 15,1 2 0-15,-4 4-1 0,-3-1 0 16,-2 1 0-16,-3 1-1 0,-1 2 0 15,-2-1 0-15,-2 1 0 0,-3-2 0 16,-1 1 0-16,-3 0 0 0,-1 0 0 16,-3 2 0-16,-1-1 1 0,-2 0 0 0,-1 2 0 15,-1-1 1-15,0-1-1 0,0 0 0 16,-1-2 0-16,1-3-1 0,1-2 0 16,1-2 0-16,-1-1-1 0,-1-1 1 15,1 0 0-15,-1-1 0 0,-3-1 0 16,-1 4 0-16,-2-2 0 0,-1-2 0 15,-3 0 0-15,-3-2 0 0,-3 0-1 16,-4-1 0-16,-5-1 0 0,-6-2 1 16,-5-2-2-16,-6 0 0 0,-5-2 0 15,-9-1-2-15,-6-1-1 0,-4-2-1 0,-2-4 0 16,-1-1 1-16,-2 0 0 0,2 1 1 16,1-1 1-16,2 3 2 0,1-1 1 15,3 4-6-15,-3 2-9 0,1 0-10 16,2 0 0-16,2 1-134 0,2-2-126 0,-5 1-313 15</inkml:trace>
  <inkml:trace contextRef="#ctx0" brushRef="#br0" timeOffset="69626.77">21638 6164 588 0,'-8'-10'121'0,"0"2"1"0,2 6-113 16,0 4-5-16,0 5-1 0,0 0-1 16,0 7 0-16,1 1 0 0,-2 2-1 15,3 3 2-15,-2 3 0 0,4 1 1 16,3 5 2-16,-1 1 2 0,2 1 1 16,2 3 2-16,1 3 0 0,1 2 2 15,-1 5 0-15,-1 3 1 0,1 3 2 0,-2 9 0 16,-2 1 0-16,-2 2 0 0,-2 5 0 15,-2 3-1-15,-4 1-4 0,-5 6-2 16,-1 2-2-16,-4 1-3 0,0 6 0 16,-5 2-2-16,1 4-1 0,2 5 1 15,0-4-1-15,-1 5 1 0,0 4 0 16,2 4-1-16,1 3 0 0,-4-3 1 16,1 2-1-16,2 9-1 0,0 0 1 15,3 0-1-15,0-1 1 0,3 3 0 0,2 1-1 16,-2 1 1-16,3-1 0 0,3 5 0 15,3-3 0-15,-1 3-1 0,4-1 1 16,3 2 0-16,1 0-1 0,-2-3 1 16,3 2-1-16,-1 2 0 0,-2-1 1 15,-2-1-1-15,-4 0 0 0,2-2 0 16,-6 2 1-16,-3-3 0 0,-2-4-1 16,1 2 0-16,1-4 1 0,0-3 0 15,0-7-1-15,2-3 1 0,-1-1-1 0,2-6 0 16,0-6 1-16,1-1-1 0,-1-7 0 15,2 1 0-15,-1-4 0 0,1-6 0 16,1-2 0-16,0-6 0 0,1-2 0 16,1-5 1-16,1-4-1 0,3-5 0 15,1-1 0-15,-2-4 0 0,1-1 1 16,-1-3-1-16,3 0 0 0,-1-4 1 16,0-3-1-16,0-6 1 0,1-2-1 0,-1-8-1 15,1-3-6-15,2-6 140 0,-1-8-292 16,2-8-155-16,-1-14-453 0</inkml:trace>
  <inkml:trace contextRef="#ctx0" brushRef="#br0" timeOffset="71232.53">21900 9442 424 0,'4'-6'110'0,"0"1"4"0,-2-1-38 16,1 0-39-16,-1 0-11 0,-1 1-6 15,0-1-5-15,2 1-5 0,-2-1-3 16,0 2-3-16,0-2 0 0,-1 2 1 15,1 0 2-15,-1 0 3 0,0 1 2 16,-1 0-1-16,-1 0 0 0,0-1-1 16,-2-1-1-16,-2 0-2 0,-2 0-3 15,-2-2-1-15,0 0 0 0,-1 0 0 0,-1 3-1 16,-1-1-1-16,2 1 1 0,0 3 1 16,0 2 0-16,-2 2 2 0,1 3 1 15,-1 0 2-15,0 4 1 0,0 4 0 16,1 3-1-16,1 3 0 0,1 4-2 15,1 3-2-15,0 7-1 0,2 3-1 16,-3 6 0-16,-3 4-1 0,-1 4 0 16,1 0 0-16,-1-1-2 0,1 0-1 0,-1-4-1 15,2-4-1-15,2-4-2 0,1-5-1 16,2-5-1-16,1-5-1 0,-1-1-2 16,4-6-3-16,0-1-4 0,0-7-3 15,2-3 32-15,0-4-149 0,2-3-112 16,-2-5-295-16</inkml:trace>
  <inkml:trace contextRef="#ctx0" brushRef="#br0" timeOffset="71715.52">21422 9699 479 0,'-1'-5'121'0,"1"3"3"0,1-1-33 16,1 0-68-16,2 1-8 0,-2-4-4 15,2 2-4-15,1 1-1 0,0-3 1 0,1 2 3 16,-1-1 1-16,3 1 4 0,1 0 0 16,2 0 2-16,3 2 0 0,2 1-2 15,4 0-4-15,5 1-1 0,4 2-3 16,2 2-1-16,3 0-1 0,5 4-2 16,0 1 0-16,3 2 0 0,-3 0-2 15,-4 2 0-15,-4 2-1 0,-3-2-1 16,-7 0 0-16,-7-2 0 0,-5 0 0 15,-5 1 2-15,-7-1 2 0,-3 0-1 0,-4 1 1 16,-4 0 2-16,-4 1 0 0,-2 0-1 16,1-1-1-16,1 0-2 0,2 0-1 15,3-2-1-15,4-1-2 0,4-1-1 16,5-2 1-16,5 1 1 0,6-3 3 16,3 1 1-16,4-3 3 0,2 0 2 15,3-1 2-15,3-1 1 0,-2-3 0 16,0 0 0-16,-1-3-1 0,-2 2-2 0,-2-4 2 15,-3-2 0-15,-3 0-2 0,-6-1-1 16,-3-1-5-16,-8-3 0 0,-3-3 0 16,-5 0-3-16,-4-1-3 0,-1-2-2 15,-2 3-2-15,1 1 0 0,0 2-6 16,4 2-6-16,2 3-9 0,3 0-6 16,4 4-29-16,1-2-92 0,5 1-110 15,6 1-258-15</inkml:trace>
  <inkml:trace contextRef="#ctx0" brushRef="#br0" timeOffset="72013.81">22176 9673 475 0,'39'6'124'0,"0"0"5"0,-3 4-61 16,-3 2-16-16,-5 1-7 0,-2 2-13 15,-8 4-9-15,-4 0-6 0,-4 1-11 16,-4-1-13-16,-5 0-10 0,-1 0-13 16,-3 0-47-16,-1-1-30 0,0-4 2 0,-2-2 25 15,1-2 22-15,1-4 29 0,0-2 32 16,1-1 56-16,0-2 44 0,2-2 5 15,-1 0-13-15,2-5-9 0,0 0-18 16,0-5-20-16,2-5-8 0,1-4-14 16,1-2-8-16,3-4-5 0,2-1-7 15,0 1-5-15,3 1-5 0,2 2-2 16,0 3-1-16,1 5-3 0,-1 1-3 16,2 5-4-16,-1 1-3 0,0 2-5 0,0 2-5 15,0 1 12-15,0 1-135 0,3-2-116 16,1 2-294-16</inkml:trace>
  <inkml:trace contextRef="#ctx0" brushRef="#br0" timeOffset="72453.42">23037 9539 487 0,'-13'2'120'0,"-2"1"4"0,-5-1-51 16,1 0-50-16,0 2-5 0,-3 2-2 0,1-1-6 16,2 4-4-16,4 0-5 0,3 1 0 15,3 1-1-15,4-1 0 0,5 1 1 16,4 1 5-16,6 1 4 0,2 2 3 15,2 0 2-15,0 1 1 0,0-2 0 16,-1 3-1-16,-3 0-5 0,-3-1-4 16,-2-1-2-16,-4-1-2 0,-2 1-1 0,-3 1 0 15,-2-3 1-15,-4-1-1 0,-3-2 0 16,-3 1 0-16,1-2-1 0,-2 0-1 16,0 1-2-16,0-1 0 0,1 0-1 15,6 0 1-15,4 1-1 0,5-1 2 16,1 3 1-16,4 0 2 0,3 2 0 15,0 4 1-15,2 1 0 0,0 0 0 16,-3 2 0-16,2-3-6 0,-4 0-11 16,0 1 8-16,-2-3-134 0,-2-1-118 15,-3-2-304-15</inkml:trace>
  <inkml:trace contextRef="#ctx0" brushRef="#br0" timeOffset="73109.66">21800 10831 488 0,'-3'1'119'0,"1"-1"3"16,-2-1-64-16,2 2-25 0,1 0-6 16,0-1-3-16,1 0-2 0,0 0 0 15,1 0 0-15,2 1 3 0,2 0 3 16,1 2 2-16,3-1-1 0,2 1 0 16,1-1-2-16,2 1-3 0,0 1-6 15,-2 0-5-15,-1-2-4 0,-4 2-4 16,0-1-3-16,-3 0-1 0,-4 2-2 0,-1-1 0 15,-2 1 0-15,-4 1 0 0,-1-1-1 16,-5 2 1-16,-1-2-1 0,2 0-1 16,-1-1 1-16,1-1 0 0,3 0-2 15,4-1-1-15,1 1 0 0,6 2 0 16,0-1 2-16,2 4 0 0,3 1 1 16,-1 4 4-16,3-1 2 0,-1 0 1 15,-2 3 1-15,0-1-1 0,-3-1 0 0,-2-1 0 16,-1 0-1-16,-3 0-4 15,-2 2 1-15,-2-5-1 0,-1 0 0 0,-1 1-1 16,2 0 0-16,-1 0-1 0,1 0 2 16,1-2 0-16,0 3 0 0,1 3 0 15,-1-2 0-15,-1 2 0 0,-2 0 1 16,-1 0-3-16,-3 2-5 0,0-2-11 16,-6-3-16-16,-3-1-133 0,-4-5-135 0,-11-5-336 15</inkml:trace>
  <inkml:trace contextRef="#ctx0" brushRef="#br0" timeOffset="134588.4">7784 15321 639 0,'4'-3'133'15,"-2"1"-3"-15,-2 0-113 0,-3 2-18 16,-5 2-13-16,-1 0-13 0,-2 3-107 0,-2 1-106 16,-2 0-263-16</inkml:trace>
  <inkml:trace contextRef="#ctx0" brushRef="#br0" timeOffset="135504.49">7577 15344 601 0,'-4'3'152'16,"2"-2"1"-16,0 0-61 0,1 1-56 15,-1-1-13-15,2-1-12 0,0 0-7 16,0 0-5-16,0-1-1 0,0 2-1 16,0-1 0-16,0 2 1 0,0-1 0 0,0 0 2 15,0 1 2-15,-1 0 3 0,1 0 2 16,0 0 4-16,1 0 1 0,1 1 1 15,0 0 2-15,3 0 0 0,3 1 1 16,4-2-1-16,1 2-3 0,6-2-1 16,2 0-1-16,3-1-3 0,3-4-1 15,6 2-3-15,1-4-1 0,5-4 0 16,5-1-1-16,5-3 0 0,5-2-1 0,4 2 0 16,2-3-1-16,8 3 0 0,4-1 0 15,3 0 0-15,3 1-1 0,3 3 1 16,1 3 0-16,6 1 0 0,1 0 2 15,-2 5-1-15,2 2 1 0,1 6 0 16,2-1-1-16,2-3 1 0,1 2-2 16,1-1-3-16,1 2-2 0,4-3-1 0,2-2-1 15,0-4 0-15,1-3 1 16,0 3 0-16,0-2 3 0,1-3 3 0,2 1 2 16,-3 1 3-16,-1 2 2 0,1 3 1 15,-3 0 0-15,2 2 2 0,-5 3-1 16,-3 4-1-16,-1 3-3 0,-7 3 0 15,-4-1-2-15,-5 2-1 0,-9 1-2 16,-7 1-2-16,-8-4-2 0,-5-1-2 16,-8 1-1-16,-8-2-3 0,-5-2 1 0,-8-2 0 15,-4-2 2-15,-4-2 2 0,-6 1 2 16,-2-4 2-16,-5 0 3 0,-5-2 2 16,-6 2 2-16,-4 0 1 0,-10 3 1 15,-5-1 1-15,-9 1-1 0,-8 2-1 16,-7 2-1-16,-5 1-3 0,-8 0-1 15,-4-3-1-15,-9 2-3 0,-4 0-2 16,-5 1-1-16,-3-2-2 0,-3-3-2 16,-4-1-2-16,-3 0 0 0,1 1 0 0,-3-5 3 15,0-3 0-15,-1 1 3 0,-2 3 2 16,0 2 2-16,0-2 1 0,1-1 1 16,-2 5 1-16,-2 6-1 0,0-1 1 15,2-1-1-15,-2 3 1 0,0 5-1 16,2 2 1-16,5-3-1 0,3 1 0 15,6 2-7-15,4 0-4 0,4-1-2 0,7-2-2 16,8-2 0-16,6-1 1 16,8-4-1-16,7-4 7 0,9 0 5 0,8-5 2 15,10 2 1-15,5-4 1 0,7 1 1 16,3 1 2-16,6 2 2 0,4 0 0 16,6 0-1-16,6-4 0 0,9 3 0 15,10-1-3-15,11-2-4 0,11-1-2 16,10-3-1-16,7-2 1 0,8 1 0 0,5-5 2 15,7-1 4-15,3 0 4 0,6-3 5 16,5 1 2-16,7-1 3 0,3 0 3 16,3 1 0-16,3 3-1 0,4-3-3 15,2 4-2-15,-1 2-1 0,1 4-4 16,-1 1-3-16,1 2-1 0,-3-3-3 16,-4 6-2-16,-3-2-3 0,-6 2-3 15,-2-1-7-15,-4-5-7 0,-8 2-8 16,-4-1-10-16,-6-4 67 0,-6 1-193 0,-8-4-130 15,-9-3-341-15</inkml:trace>
  <inkml:trace contextRef="#ctx0" brushRef="#br0" timeOffset="154507.74">5042 14321 551 0,'2'3'127'0,"-1"-1"0"15,2 0-75-15,-2-1-34 0,1 0-9 16,0-2-5-16,0 1-3 0,1 0-1 16,0-2 1-16,-1 0 1 0,0 1 2 15,-1-3 2-15,0 3 2 0,1 0 4 16,-1 1 2-16,-1 0 1 0,0 1 0 0,0 0-1 16,1 3-1-16,0-3-3 0,0 1-2 15,1 1-2-15,1 1 0 0,4-1-1 16,3 0-1-16,2-1 0 0,3-1 0 15,5-1 0-15,4-1-2 0,3-4 0 16,6-1 0-16,2-1-1 0,4-2 0 16,3-1 1-16,2 0-1 0,2-3 0 15,2 5 0-15,1 1 1 0,0 0-1 0,2 3 1 16,2 3-1-16,2 0 1 0,0 2 2 16,2 0 0-16,0-1 1 0,-2 4 1 15,3 2 0-15,-1-1 0 0,2 3-1 16,2 1 0-16,-1-3-2 0,3 2 0 15,1-4-2-15,2-1 1 0,1 0-1 16,2 0-1-16,0-3 1 0,2-2-1 16,5-2 0-16,-1 1 1 0,3-1-1 0,1 0 1 15,3 1-1-15,1-1 1 0,1 3 1 16,-2 1 0-16,3 4 1 0,0 2 0 16,-1 0 1-16,-2 0 0 0,2 5 0 15,1-3-2-15,-1 2 1 0,2-1-3 16,2-1 0-16,0-5 0 0,2-1 0 15,-2-1-1-15,1-1 1 0,1-2 0 16,-2-3 0-16,1-3-1 0,0 1 2 16,0 2 2-16,-2-1 0 0,-1 2 2 0,-2 0 2 15,-2 0 0-15,-6 2 3 0,-7 4-2 16,-3-1 0-16,-9 4-1 0,-5-2-2 16,-10 1-1-16,-9 3 0 0,-8 0-3 15,-7-1 0-15,-7 1-5 0,-9-1-5 16,-13 2 1-16,-11 1-13 0,-12-1-16 15,-15-1-137-15,-20-3-138 0,-18-6-342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14:24.4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19934 11712 674 0,'4'12'154'16,"-1"-11"0"-16,0 0-96 0,0-3-42 15,-1 1-20-15,2 3-9 0,-1-1-5 16,0 0-1-16,-2 2 1 0,1 2 2 15,0 2 6-15,0-2 7 0,-1-1 6 16,2 1 6-16,0-1 3 0,3-1 5 0,3-1 3 16,4-2 1-16,6 2 1 0,5-5-1 15,7-2-2-15,5-3-3 0,5-4-3 16,9-1-3-16,1-3-3 0,5-2-1 16,2-1-3-16,2 1-2 0,3 1 0 15,-1 2 0-15,1 1-4 0,3 2 1 16,-5 1-1-16,-3 2 0 0,-1 4 0 15,-6-1 0-15,-2 3 0 0,-10 2 1 16,-6 2 0-16,-3 2 0 0,-3 3-1 0,-4 1 0 16,-3 4 0-16,-3 3 0 0,-1 4 0 15,-1 4 1-15,-2 2-1 0,-2 2 0 16,0 5-1-16,0 0 2 0,0 3-1 16,2 0 0-16,1 1 1 0,0 2 0 15,3 4 1-15,0 2 1 0,4 4 1 16,0 4-1-16,3 5 1 0,2 4-1 15,2 2 0-15,1 4 0 0,3 1 0 0,-1 3 0 16,2-1-1-16,-4-1 0 0,-1-1-1 16,-2-4 1-16,-1-1 0 0,-2-2 1 15,-4-5 2-15,-6-4 3 0,-1 0 1 16,-4-4 1-16,-2-1 0 0,-1-4 0 16,-4 0 0-16,1-3-3 0,0 0-1 15,-1-4-2-15,1-1 0 0,0-2-1 0,-2-3-1 16,-2-4-1-16,0 1-2 0,-2-1 0 15,-4-1-2-15,-5-3 0 0,-3 1 1 16,-6-2 1-16,-4 0 1 0,-4-2 1 16,-3-2 1-16,-3-2 2 0,-1 0-1 15,-1-6 1-15,0-1-1 0,1-3 1 16,-4-3-1-16,1-3 0 0,-3-3 1 16,-3-5-2-16,-3-3-1 0,-4-2-1 15,-4-3-4-15,-2-5-11 0,-7-5-11 16,-5-6-129-16,-9-1-125 0,-9-1-319 0</inkml:trace>
  <inkml:trace contextRef="#ctx0" brushRef="#br0" timeOffset="22639.82">4642 15488 381 0,'-10'-5'112'0,"2"4"6"0,-2 1-30 0,0 1-23 16,-1-2-13-16,1 2-14 0,1-1-9 15,1 0-4-15,0-1-3 0,1-3-6 16,2 0-4-16,-1-3-3 0,2 1-1 16,1-2-1-16,-1 2-1 0,1-3 0 15,-1 1-1-15,1 2 1 0,-3 1-1 16,1 2 2-16,-3 1 1 0,1 1 0 15,0 3 1-15,1 0 0 0,1 0 0 16,0 2-2-16,3-2-1 0,0 0-2 0,2-1-2 16,0 1 0-16,2-1 0 0,0-1 0 15,3-1 1-15,0 0 1 0,1-2-1 16,0 0 0-16,2-3 0 0,0 2 0 16,0 0-1-16,2 2-1 0,1 1-1 15,2 1 1-15,0 1-1 0,3 1-1 16,0 3 1-16,1-1 0 0,0 2 0 15,2-1 0-15,1 1 0 0,-1-2 0 0,2 3 2 16,2-3 0-16,1 0 1 0,-1 1 0 16,2-2 0-16,-1 1 1 15,1 1-1-15,-2-1 0 0,1 2 0 0,0-2-2 16,1 0 1-16,0 1-2 0,-1 0 1 16,3 1-1-16,0-2 0 0,-1 0 1 15,3 1-1-15,0 0-1 0,3 0 1 16,2 1 0-16,2-1 0 0,1 1 0 0,2 3 0 15,-1 1 0-15,2-1 0 0,-1 0 0 16,2 0 0-16,-1 3 0 0,3-2 0 16,0-3 1-16,4-2-1 0,2 0 0 15,2-3 0-15,3 0 0 0,1-2 0 16,1-2 0-16,0 4 0 0,1 2 0 16,0 0 0-16,1 2 0 0,2 2 0 15,0-5-1-15,3 4 1 0,0-3 0 0,2 2 0 16,1 1 0-16,0-2 0 0,1-3 0 15,1 3 0-15,1-1 0 0,0-1 0 16,1-2 1-16,0 2-1 0,1 1 0 16,0-1 1-16,-1 0-1 0,1-1 1 15,0 3 0-15,1-3 0 0,0 2 0 16,-2-2 1-16,-1 3 0 0,1-1-1 16,-2 0 0-16,2-1-1 0,-2 0 1 15,0-1-1-15,0-1 0 0,2-1 0 0,2-1 0 16,1-1 0-16,-1-1 1 0,2-2-1 15,1 0 1-15,1 1-1 0,-1-1 1 16,0 2-1-16,-1 0 1 0,0 0-1 16,-1 1 0-16,0-1 0 0,1 0 0 15,-2 4 0-15,1-2 0 0,1 0 0 16,-2-2-1-16,2 4 1 0,-2 2-1 16,0 0 1-16,-1 0-1 0,-2 4 1 0,0 0-1 15,-1 3 1-15,0 0 1 0,-2 0-1 16,2 0 1-16,-1 0 0 0,2-3 0 15,0 1 1-15,2-1-1 0,0-1 0 16,3 0 1-16,-1-1 1 0,0 2 0 16,1 2 1-16,-1-1 0 0,1 1 0 15,-3 1-1-15,-1 1 1 0,-2-1-1 16,-1-1-2-16,-4-2 1 0,1 0-1 0,-4-1 0 16,-2-2 0-16,-2-3-1 0,-2-3 1 15,-3-2 0-15,-1-1 2 0,-6-3 0 16,-1-1 0-16,-2-2 1 0,-3-2-1 15,2 1 0-15,-3-1 0 0,-1-1-1 16,0 0-2-16,-1-2 1 0,0 1-2 16,-2-2 0-16,-2-1-1 0,-4-3 0 15,-1 0 0-15,-1-6 0 0,-5-3 0 16,-2-4 1-16,-3-3 0 0,-1-5 0 0,-1-5 1 16,-4-6 0-16,0-1 0 0,0-5 1 15,1-6-1-15,0-3 0 0,-1-2 1 16,2-3-1-16,-1-2 0 0,2-2 0 15,0 3 0-15,0 3 0 0,-2 3 0 16,-1 4 0-16,-2 7 1 0,-3 5-1 16,-3 4 1-16,-4 5 0 0,-5 3 1 15,0 4-1-15,-2 4 0 0,-4-2 0 0,-1 6 0 16,-2 1 0-16,-4 1 0 0,-3 3 0 16,-4 1 0-16,-2 2 0 0,-3 2 0 15,-5 4 1-15,-3 1-1 0,-4 5-1 16,-1 1 1-16,-3 3 0 0,-5 0 0 15,-2-1 1-15,-3 0 0 0,-5 3 0 16,-4-1 0-16,-4 3 1 0,-7 2-1 0,-5 0 0 16,-7 4 0-16,-6 2 0 0,-4 2-1 15,-6-4-1-15,-3 1 0 0,-6 2-1 16,-7 2 0-16,-4-3-1 0,-3 0 0 16,-5 1-1-16,-5 1 1 0,-2-3 0 15,-3 1 0-15,-1-1 1 0,-1-3 1 16,-2 0 0-16,1-2 1 0,1-4-1 15,1 2 1-15,1-2 0 0,1 1 0 16,2-2 0-16,-1 1 0 0,2 1 0 16,2 0-1-16,1-1 0 0,2 4-1 0,0-2 0 15,-1 2-1-15,3 0 0 0,1 1 0 16,-3 2-1-16,1 1-1 0,2 0 2 16,0 1-1-16,0 1-1 0,3-1 1 15,2-3-1-15,5 1 1 0,0 0 0 16,3-2 1-16,3-6 0 0,5-1-2 15,2 4 0-15,3-3 1 0,3 0-1 16,8-3 1-16,4 2-1 0,5 1 1 0,3-1-2 16,7-1 2-16,5-2 1 0,6 1 0 15,3 0-1-15,5-2 2 0,6-1-1 16,6 1 4-16,3-1 1 0,7 3 0 16,2 0 2-16,4 0 1 0,3 4 1 15,3-1-1-15,0 2-1 0,3 0 0 16,0 0-1-16,1 0-2 0,2 1-1 0,0-1-1 15,2 1 1-15,2-1-1 0,1 3 1 16,3-3 0-16,2 3 1 0,0 1 0 16,3 4 0-16,1 3 1 0,2 6-1 15,1 7 2-15,2 11-2 0,0 6 0 16,0 9 0-16,2 8-1 0,-3 11 0 16,0 6-1-16,-1 7-1 0,-4 5-2 15,-1 5-2-15,-2 6-1 0,1 4-4 16,2-6-5-16,-1 1-5 0,4-6-6 15,5-7-10-15,7-9 112 0,5-8-246 0,19 1-140 16,-4-23-395-16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14:59.5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1752 2753 300 0,'-13'7'76'0,"4"3"-1"0,4-4-7 15,3 2-62-15,4-2-5 0,3 0-1 16,4 1 2-16,5-2 1 0,2-2 1 15,4 1 1-15,3-4 0 0,3-2 0 16,2-1 0-16,1-1 1 0,1-2 2 16,3 3 4-16,4 1 6 0,2-1 6 0,3 3 4 15,4 1 1-15,6 2 1 0,2 2-2 16,4 3-3-16,2-1-6 0,6 0-6 16,5 3-2-16,6-2-3 0,5 0-1 15,5-5-2-15,8-1 0 0,7 0-2 16,2-3 1-16,3-1 2 0,5 1 2 15,6-2 1-15,4 0 1 0,1 1 0 16,8 1 1-16,5-1-2 0,3 1-2 0,5 0-2 16,4 1 0-16,2 3-2 0,4-1 1 15,-1 0 1-15,1 5-1 0,1-3 1 16,2 1 0-16,-3 1 0 0,3-2-1 16,0-2 0-16,-1-2-1 0,0-4-1 15,-1-1 1-15,-2-3-1 0,-4-4 0 16,-2-1 1-16,-7 0-1 0,-5-1 0 15,-6-3 0-15,-8 3 0 0,-11-1-1 0,-5-3 0 16,-6 3 0-16,-12-3 0 0,-8 3 1 16,-7 3-2-16,-9-2 1 0,-7 2 0 15,-11 5 0-15,-11-2 0 0,-8 3 1 16,-8 2 0-16,-8-1 0 0,-8-1 0 16,-9 0 0-16,-6-1-1 0,-10 0 1 15,-9 0-2-15,-9-1 0 0,-12 0-1 16,-8 2 1-16,-7 1 1 0,-8-1-1 0,-6 3 0 15,-6 2 0-15,-5-2 0 0,-4 1 0 16,-10 1-1-16,-3 2 1 0,-5 3 0 16,-5 0 1-16,-7-3-1 0,-3 2 1 15,-5 2 0-15,-4-1 0 0,-5 0 0 16,-1 0-1-16,-5 1 1 0,-3-2 0 16,-2-3-1-16,-2 3 1 0,-3-4-1 15,-1 1 0-15,0-1 1 0,-4-5-1 16,0 6 0-16,0 3 0 0,-4-5 1 0,3 4-1 15,0 5 0-15,-3-5 0 0,4 3 0 16,3 1 0-16,0-3 0 0,6 3 0 16,6 1 0-16,3-4 0 0,7 3 0 15,6 1 0-15,5-3 0 0,11 5 0 16,6 2 0-16,8-3 0 0,10-1 0 16,9 3 0-16,11 1 0 0,10-2 0 0,11-4 0 15,10-1 0-15,11 1-1 0,9 0-1 16,9-3-6-16,8 0-1 15,12 0 0-15,9 1 1 0,11 1-1 0,13-2 1 16,11 0 1-16,14 1 7 0,10-3 0 16,14 0 0-16,9 2 1 0,12-1-1 15,8-1 1-15,11-3 0 0,10 2 0 16,13 2 2-16,13 1-1 0,6-5 1 0,15 0 0 16,11 1 0-16,9-4 0 15,11 1 1-15,8-4 0 0,7 1 3 0,11 1 2 16,6-1 1-16,6-2 1 0,7 5 1 15,5-2-1-15,-1 2-1 0,4 1-3 16,-6 4-3-16,-3 2-7 0,-9 3 124 16,-11-9-272-16,-14 5-149 0,-15-7-428 15</inkml:trace>
  <inkml:trace contextRef="#ctx0" brushRef="#br0" timeOffset="20241.71">11414 1107 451 0,'6'-4'128'16,"-5"4"7"-16,1-5 0 0,-2 5-88 16,0-1-4-16,1 1-3 0,-1 2-2 15,0-2-7-15,0 0-8 0,-1 1-6 16,-2 2-3-16,0 2 0 0,-1 4-2 16,-4 12-1-16,1 7-1 0,-3 3 0 15,0 9-1-15,-1 4-2 0,0 6-3 16,-1 4-1-16,1-6-2 0,0 6 0 15,1 2 0-15,0-6-1 0,2 0 1 16,-1-4-1-16,0-9 0 0,-1-2 0 0,-1-10 0 16,2-5 0-16,2-5 1 0,-1-7 2 15,3-6 1-15,0-4 3 0,4-9 1 16,4-8 1-16,2-8 1 0,1-9-1 16,4-5-1-16,1-11-2 0,5-7-2 15,1-7-1-15,0 3 0 0,0 4 3 16,3-7 0-16,2 1 2 0,0 10 0 0,1 11 5 15,-3 2 3-15,1 9 1 0,-1 5-2 16,-2 12-2-16,-3 9 0 0,-3-6-4 16,0 8-3-16,-1 13-1 0,-2 2 0 15,-1 3 1-15,2 7 1 0,-2 1-1 16,0 20 4-16,0-5-3 0,3 6-2 16,0 5-3-16,0 4 0 0,1 3-2 15,0 1 0-15,3-4-3 0,-1 2-1 16,-2-4-4-16,-2-3-1 0,1 0-6 15,-2-5-5-15,-1-7-8 0,-4-1-9 0,-2-8-18 16,-2-7-14-16,-1-3-127 0,-2-10 4 16,-7-7-111-16,-4-1-204 0</inkml:trace>
  <inkml:trace contextRef="#ctx0" brushRef="#br0" timeOffset="20414.84">11374 1446 631 0,'-3'-4'144'0,"2"4"5"0,-2-10-96 16,6 6 0-16,6 7 2 0,4-2 3 16,3 0-4-16,3 1-7 0,4-4-5 15,5 16-20-15,-2-16-10 0,-5-6-14 16,2 0-16-16,1-2-28 0,1 0 1 16,12 3-146-16,2 6-142 0,-6-9-352 0</inkml:trace>
  <inkml:trace contextRef="#ctx0" brushRef="#br0" timeOffset="20726.57">12228 1398 637 0,'-1'-1'160'16,"2"0"9"-16,-14 0-63 0,-6-7-57 16,-3-1-12-16,-3 2-5 0,-2-1-5 0,-4 2-6 15,4 5-9-15,1-1-5 0,1 3-2 16,3 4-2-16,3 0 0 0,1 2-2 15,5-2-1-15,3-2-2 0,5 8 1 16,4 1 1-16,2 4 0 0,4-2 1 16,5 4 1-16,2 2 1 0,3 3 1 15,2-2 0-15,3 0-1 0,-2-2 0 0,2 0 0 16,-1 1-2-16,-4 5 0 0,-2-7-1 16,-2 2-1-16,-2-1 0 0,-4 0-1 15,-4-2-2-15,-3-5 1 0,-3-2-1 16,-5 1-1-16,-3-3-3 0,-4 0-10 15,-4-4-21-15,1-4-12 0,-3 0-5 16,3-5-125-16,-1-5-129 0,4-5-298 16</inkml:trace>
  <inkml:trace contextRef="#ctx0" brushRef="#br0" timeOffset="21034.49">12539 1306 573 0,'21'2'126'16,"-17"3"5"-16,-4-3-108 0,-5 2-3 16,-4 5 6-16,-4 0 9 0,-2 2-2 15,-3-2-2-15,0 5-6 0,1-2-1 0,2 0 0 16,4 3-6-16,5-1-8 0,4 3-2 16,5 0 1-16,4 1 0 0,3 3 0 15,2-3 1-15,3 0-1 0,-2 0-4 16,4 0-3-16,-3 2-3 0,-3 0-2 15,-2-1-2-15,-5 3-1 0,-5-2 0 16,-2 4 2-16,-8 0 0 0,-7-1 0 0,-5-3-1 16,-4 0-4-16,-5-1-10 0,0-4-12 15,1-5-7-15,0-3-122 0,4-3-124 16,5-5-297-16</inkml:trace>
  <inkml:trace contextRef="#ctx0" brushRef="#br0" timeOffset="22219.35">12672 1552 570 0,'3'8'135'16,"2"-4"9"-16,2 0-100 0,4 1-2 16,4-4 2-16,4-2 1 0,1-3-5 15,2-2-7-15,1-1-9 0,-2 0-5 16,-1-5-2-16,0-1-2 0,-5 1-4 15,3-1-1-15,-5 0 1 0,0-2 0 16,-3-2 1-16,-4-1-1 0,-5 3 0 0,-2-1-3 16,-7 2-3-16,-2-1-3 0,-7 6-2 15,-3 5 0-15,-5 9-1 0,-4 5 0 16,-5 3 1-16,-3 6 0 0,-1 8 0 16,1 5 1-16,3 1 0 0,8-3 0 15,3-1-1-15,11 4 0 0,7-1 1 16,6-6 1-16,4-3 2 0,7-1 1 0,5-2 0 15,8-6 0-15,4-1 2 0,5-11-2 16,4-1 0-16,3-1-4 0,0-7-2 16,-1-3 1-16,0-2-1 0,-3-5 1 15,0 1-1-15,-2 0 0 0,-5-4 4 16,-3 2-1-16,-4 5 1 0,-6 0 0 16,-5 4 0-16,-7 5-1 0,-1 3-2 15,-3 1 0-15,-2 3-1 0,-3 4 0 16,0 4-1-16,-2 2 0 0,2 0 0 0,1 2 3 15,0 1 1-15,-1-2-1 0,3-2 0 16,1-3 1-16,1-4 2 0,0-1 1 16,0 1 2-16,1-5 2 0,1 0 0 15,-1-3 3-15,2-4 1 0,3-3 0 16,3-3-1-16,2-3-2 0,1-3-1 16,6-4-2-16,0 0-3 0,2-1-2 15,0 4-2-15,0 3-2 0,-1 1 0 16,-2 3-1-16,-3 9-1 0,-2 2-1 0,-3 6-1 15,-1 2 0-15,-3 4-1 0,-2 2 1 16,-1 4 1-16,0-5 1 0,0 1 1 16,0-1 1-16,0-3 1 0,2-1 1 15,-2-1 1-15,3-2 0 0,-2-2 1 16,0 0 0-16,2-4 0 0,0-1 0 16,1 0 1-16,1-3 0 0,0-3-1 0,2-1 0 15,3-2-1-15,2-1 0 16,0 2-1-16,0 0-1 0,1 1-1 0,-3 6 0 15,-1 4-3-15,-1 6-1 0,-5 3-1 16,1 2 0-16,-2 6 1 0,0 3 0 16,-1 1 1-16,1 0 2 0,0 0 1 15,4 0 1-15,4-6 0 0,3-1-2 16,4-4 0-16,3-4 0 0,1-4 0 16,1-4 0-16,0-5 1 0,-4-2 0 0,-4-5 1 15,-2-2 1-15,-3-6 0 0,-1-2 0 16,0-8 1-16,0-4-2 0,5-7 1 15,1-6 0-15,2-2-1 0,1-12 0 16,2-2 1-16,-1 3 0 0,0 2 1 16,-5 3 3-16,-3 11 4 0,-1 1 2 15,-5 19 2-15,-2 7-1 0,-1 7-2 16,-4 4 0-16,-3 11-2 0,-2 8-2 0,0 11-3 16,-1 1 0-16,0 6 1 15,-1 11 2-15,1 9-1 0,-1 0-1 0,2-1-1 16,-1-1 0-16,1 2-1 0,0 3 0 15,1-8-1-15,-1-2-1 0,2-3 0 16,1-3-3-16,0 0-1 0,-1-3 0 16,0-6 0-16,2-5 0 0,0-2 0 0,1-4 1 15,1-6 2-15,5-7 2 16,1-5-2-16,5-2 1 0,2-5-2 16,5-4 0-16,4-3 0 0,0 2 0 0,3 1-1 15,-3 2 0-15,4 5 2 0,0 4 0 16,-4 4 0-16,-1 6 0 0,0 2 0 15,0 1 0-15,-1 1-1 0,-8 1 0 16,-1 2-1-16,-2-1-1 0,-5-5 0 16,-6 5-1-16,-6-3 1 0,-5 3 0 15,-8-1 1-15,-3-4 1 0,-5-1 1 0,-2-2 1 16,-3-6 0-16,1-1-6 0,-1-8-10 16,7-3-11-16,1-1-12 0,3-4-9 15,5-7-7-15,6-3-5 0,6-4 141 16,4-8-250-16,5-6-125 0,4-9-366 15</inkml:trace>
  <inkml:trace contextRef="#ctx0" brushRef="#br0" timeOffset="22692.12">14350 874 538 0,'33'-16'140'0,"-4"7"7"16,-9 10-54-16,-4 8-48 0,-7 10 3 16,-5 10 0-16,-2 7 0 0,-1 6-4 15,-4 6-5-15,-3 4-2 0,-1-1-5 16,-1 3-10-16,0-2-5 0,2 1-6 15,1 0-7-15,5-9-1 0,4-3 0 16,1-3-1-16,4-4 1 0,2-5 0 16,3-8 1-16,4-7-1 0,6-2 2 0,3-3-1 15,2-5 0-15,-1-4 1 0,4-1-2 16,1-4 1-16,0-2 0 0,-5-2-1 16,-4 0 0-16,-3 2 0 0,-1-1-3 15,-7 3-4-15,-8 3-2 0,-6 5-1 16,-8 1 1-16,-5 3-1 0,0 1 1 0,-2 0 1 15,-1 2 4-15,5-3 1 0,2-2 2 16,8-1 2-16,4-1 1 0,8-2 2 16,7 0 0-16,1-3 1 0,0-1 0 15,0 1-1-15,3-2-2 0,1-2-1 16,0 0 0-16,-3-1 0 0,-2-2-1 16,3 3 1-16,-1 0 0 0,-4 2 0 15,-4 1-2-15,-5 4-1 0,0 4 1 16,-3 4-1-16,0 3 0 0,0 7 0 0,-2 6 0 15,0 3 1-15,-1 4 1 0,-1 4-2 16,-1 3 0-16,-3 1 0 0,0 2-1 16,-3-6 0-16,-1 5-1 0,-5-6-1 15,-5-5 0-15,-1 3-1 0,-2-7 0 16,-9-1 0-16,-6-1-6 0,-3-6 0 16,-6-1-3-16,-3-4-2 0,-1-4-4 0,0-7-4 15,5-9-13-15,3-7-26 0,-1-2-133 16,6-9-145-16,1-9-361 0</inkml:trace>
  <inkml:trace contextRef="#ctx0" brushRef="#br0" timeOffset="23428.38">16560 1147 622 0,'13'4'151'16,"4"0"8"-16,2-5-102 0,9 1-10 15,8 1 2-15,4 0 3 0,3-1-9 16,4-2-11-16,5-5-6 0,-1 3-7 16,-1-3-4-16,-6-1-4 0,-4 0-4 15,-3-1-3-15,-3 0-2 0,-4 5-2 16,-5-2-3-16,-5 2-4 0,-5 0-10 0,-4-1-8 16,-1 3-23-16,-8-2-11 0,-6 0-2 15,-6 1-122-15,-2 1-122 0,-5 2-283 16</inkml:trace>
  <inkml:trace contextRef="#ctx0" brushRef="#br0" timeOffset="23621.61">16971 1145 606 0,'-2'14'157'0,"0"3"10"0,0 1-99 16,4 3 1-16,-1 4-7 0,1-2-8 15,-1 1-15-15,0 2-14 0,1 0-9 16,0 1-7-16,-2-1-4 0,0 2-4 15,0-3-2-15,1 1-8 0,-3 1-8 16,-1-4-26-16,-2 0-12 0,-4 2-128 16,-3-1-139-16,-5 2-326 0</inkml:trace>
  <inkml:trace contextRef="#ctx0" brushRef="#br0" timeOffset="24058.92">16556 1733 673 0,'-2'0'168'0,"5"0"4"0,7-3-97 15,2 0-19-15,11 0-2 0,7 1-2 16,14-2-12-16,0-1-9 0,2-1-2 16,1 2-6-16,4-3-8 0,-4-2-6 15,-4-2-6-15,-4-2-2 0,0 0-3 16,0-2-3-16,0-1-8 0,-1-1-5 16,0 1-10-16,-2 2-1 0,-6 1 1 15,1 0 1-15,-2 0 3 0,-7 1 7 16,-4 2 5-16,-4 5 9 0,-4 4 1 15,-3 2-1-15,-4 8-1 0,-3 5 1 0,-3 3 0 16,-2 8 0-16,-3-1 1 0,-3 5 1 16,-2 0 0-16,-2 1 2 0,2-4-1 15,0 1 1-15,2-5 0 0,-1-4-1 16,7-6 1-16,-2-3 0 0,4-5 4 16,3-2 3-16,3-4-1 0,2-3 2 15,8-6 0-15,1-2 2 0,3-4-2 0,1-4-2 16,2-7-2-16,3 0 0 0,2 2-1 15,-1 3-1-15,-1 1-1 0,0 6 0 16,1 5 0-16,-3 9 0 0,-3 2 0 16,-3 4-1-16,-3 5-1 0,-2 9 1 15,-3 3-2-15,0-1 0 0,-2 4 0 16,2 1 0-16,-2 0 1 0,3-3-4 16,2-4 2-16,1-5-35 0,4-1-6 15,4-5 58-15,2-5-196 0,4-7-145 16,10-3-364-16</inkml:trace>
  <inkml:trace contextRef="#ctx0" brushRef="#br0" timeOffset="24313.41">18105 1491 603 0,'-30'7'145'0,"-3"5"5"0,-3-1-107 15,0 0-8-15,4 0 2 0,5 4 3 16,6-7-10-16,7 3-14 0,6-2-2 15,6 1 0-15,5 1-2 0,7 3-2 16,4 3-1-16,5 3 0 0,4 0 0 16,3 6-3-16,2 0-3 0,1 0-2 15,-2-1-2-15,-4-4-2 0,-6-1-3 0,-7-1-2 16,-7-2-2-16,-7-2 0 16,-10-4-9-16,-9-2-9 0,-7-1-9 0,-2-8-2 15,-5-3 43-15,-1-10-165 16,-2-3-122-16,3-3-302 0</inkml:trace>
  <inkml:trace contextRef="#ctx0" brushRef="#br0" timeOffset="24539.02">18206 1052 652 0,'20'-1'162'15,"-1"5"7"-15,-1 14-95 0,-6-9-31 16,-4 6 6-16,1 3 7 0,-1 8-11 15,-2 2-12-15,-2 3-6 0,0 3-3 16,-1 4-6-16,2 3-6 0,-1 2-6 16,1-7-3-16,1 2-2 0,0 1-9 15,0-4-9-15,0-2-18 0,-5-4-26 0,-2-6 37 16,-3 3-172-16,-3-2-148 0,-6 0-345 16</inkml:trace>
  <inkml:trace contextRef="#ctx0" brushRef="#br0" timeOffset="24886.9">18168 1379 725 0,'3'-12'179'0,"-1"-1"5"15,4 4-121-15,4 4-14 0,7 4-1 16,2-4-10-16,9 1-15 0,1 2-9 16,5 2-6-16,0 2 0 0,-1 7-1 15,0 2-5-15,-1 6-2 0,-5 4 0 16,1 4-2-16,-2 6 0 0,-1 3-1 15,-2-1-1-15,-2-1-1 0,-5 0 0 16,-1 0-2-16,-5-4-1 0,-2-4 1 16,-3-6 0-16,-3-3-1 0,-1-4 3 15,-1-4 0-15,0-4 3 0,-2-1 3 0,1-9 3 16,-1-3 2-16,0-8 4 0,1 1 2 16,0-8 0-16,1-5 0 0,4-7 0 15,1 1-2-15,4-2-1 0,4 3-3 16,4-7-2-16,4 4-1 0,3 5-1 15,4 10-3-15,2 3-5 0,-2 5-7 0,-2 1-8 16,0 10-12-16,1 2-21 0,0 0-17 16,-1-4 53-16,2 2-173 0,2 4-133 15,5-1-325-15</inkml:trace>
  <inkml:trace contextRef="#ctx0" brushRef="#br0" timeOffset="25112.32">19365 1288 539 0,'-2'4'149'0,"-4"-1"11"15,-7-3-46-15,-5 0-61 0,-6 1 1 0,-3 0 2 16,-2 4-9-16,1 0-17 0,-1 1-12 16,3 0-4-16,3 3-6 0,7 2-4 15,3-1-3-15,5 4 0 0,5 3 0 16,8 4 0-16,2 2-2 0,4 2 1 16,5 1 0-16,2 5 0 0,4-4 0 15,-2-1-1-15,0 4-2 0,0-1 4 16,-5 0-2-16,-4 0 0 0,-7-1-2 15,-9-2-1-15,-7-2-3 0,-7-9-8 0,-6-3-20 16,-9 0-13-16,-6-3-129 0,-8-3-135 16,-4-5-331-16</inkml:trace>
  <inkml:trace contextRef="#ctx0" brushRef="#br0" timeOffset="25395.16">16366 2131 720 0,'11'-3'165'0,"10"-2"8"0,13 1-127 0,13-7-9 16,24 2 1-16,15 4 0 0,20 0-3 15,19 0-11-15,18 5-8 16,18 0-3-16,17 10-3 0,6 0-4 0,15-3-4 16,4 9-3-16,6 4-2 0,4-4-8 15,-3 10-16-15,-1-2-15 0,-5 1 33 16,-15 4-180-16,-5-8-147 0,-20-6-369 0</inkml:trace>
  <inkml:trace contextRef="#ctx0" brushRef="#br0" timeOffset="31877.72">12406 3623 511 0,'1'-5'122'0,"4"-2"5"0,2-1-75 0,2 3-10 16,-1-1-6-16,3 3-1 15,-2 1-1-15,1 1 0 0,0 1-3 0,1 2-1 16,0 0-1-16,2 0-1 0,3 0 0 16,2-4-2-16,3 0-1 0,5-1-1 15,8 0-2-15,4-4-1 0,6 1-3 16,2-2-3-16,6-1-3 0,-2 1-3 15,1 0-2-15,-3-4-2 0,-6 0-4 16,-2-1-3-16,-4 5-6 0,-5-3-11 16,-8 0-12-16,-5 3-24 0,-6 0-45 0,-2 0-90 15,-10 0-127-15,-9-1-285 0</inkml:trace>
  <inkml:trace contextRef="#ctx0" brushRef="#br0" timeOffset="32124.3">12809 3499 652 0,'2'7'164'0,"1"-5"10"0,3 4-112 15,-1-1-2-15,3 0-5 0,-2 4-5 16,1 3-16-16,-1 4-13 0,-1 3-10 16,-3 5-5-16,-1 6-2 0,-2 3-1 15,-2 0-1-15,0 1 0 0,-2 1-2 16,3-1 1-16,1-1-1 0,2-5-1 15,1 0-5-15,2-1-6 0,-1-4-9 0,2-1-16 16,-3-6-15-16,2 0-9 0,-2-5 14 16,-2-4-133-16,-1-3-120 0,-4-3-284 15</inkml:trace>
  <inkml:trace contextRef="#ctx0" brushRef="#br0" timeOffset="32312.77">12572 3992 583 0,'-9'8'141'15,"6"-1"12"-15,1-4-69 0,4 1-23 0,4-3-2 16,6 2 1-16,6-2-1 0,9-1-1 16,7 0-8-16,4 0-11 0,6-3-8 15,3 1-9-15,0 0-6 0,-2 0-6 16,-4-3-4-16,-3 2-7 0,-2-1-11 16,-5 0-13-16,-6 0-17 0,-2 0-21 15,-4 0 111-15,-1 3-253 0,-3-2-158 16,2 3-406-16</inkml:trace>
  <inkml:trace contextRef="#ctx0" brushRef="#br0" timeOffset="33091.61">14015 3491 530 0,'3'0'135'0,"-2"-2"13"0,-1 0-40 16,-3 0-64-16,-5 1-5 0,-1-2 2 15,-9 2 1-15,-6-2-3 0,-2-1-12 16,-3 2-7-16,-5 0-1 0,0 1-3 16,-3 2-4-16,-1 1-3 0,0 4-7 0,2 2-1 15,2 2-1-15,6 1 0 0,5 0 0 16,7 3 0-16,11 0 1 0,7 4 0 16,10 0 0-16,7 3 2 0,6 3 0 15,8 3 1-15,2 0 0 0,2-2 0 16,0 0-1-16,2 3 0 0,-3-1-1 15,-3-2-1-15,-7 1 0 0,-1-1 0 16,-3 1-2-16,-5-1 0 0,-10-3 0 16,-6-2 0-16,-5 0 1 0,-10-5 0 15,-8-2 1-15,-4-2 1 0,-2-1 2 16,-4-2 0-16,-5-5 1 0,-3-1-1 0,-1-2 0 16,4-4-1-16,0-3 0 0,-1-5-3 15,6-5-2-15,4-1-2 0,6-4-7 16,6-1-11-16,3 0-13 0,3 1-8 15,3 4-8-15,4 3-2 0,4 2-128 0,3 3-119 16,5 3-288-16</inkml:trace>
  <inkml:trace contextRef="#ctx0" brushRef="#br0" timeOffset="33532.39">14335 3687 675 0,'11'1'149'0,"1"0"6"16,-5 0-118-16,-5 0-15 0,-3 8 0 16,-4 0 2-16,-2 3-1 0,-3 2-9 15,-5 8-4-15,-1 5-3 0,0 2-2 16,-2-1-1-16,2 3-2 0,0 2 0 16,3 0-2-16,3-5 1 0,-1-5-1 15,7-4 1-15,1-4-1 0,0-4 1 16,2-4-1-16,1-4 2 0,1-1 6 0,4-3 3 15,-4 0 1-15,0-7 2 0,2-4 1 16,2-5 2-16,-1-8 0 0,5-7-7 16,4-7-1-16,2-6 0 0,4-4 0 15,1-4 0-15,1-1 6 0,4 3-1 16,-3 6 2-16,-3 7 1 0,1 6 1 16,-4 8 0-16,0 10 0 0,-4 4-7 15,-1 5 1-15,-1 3-2 0,-2 6-2 16,3 0-1-16,4 5-1 0,-1 3-3 0,2 7 1 15,3 5-1-15,2 4 0 0,-1 5-1 16,-4 3-2-16,-4 4 1 0,1 1-2 16,0-1-7-16,-1-2-8 0,-2-2-10 15,-1-3-11-15,1-1-15 0,0-3-17 16,-5-3-14-16,-3-6-20 0,-2-3-92 16,5-3-118-16,-9-5-266 0</inkml:trace>
  <inkml:trace contextRef="#ctx0" brushRef="#br0" timeOffset="33721.08">14258 3755 640 0,'-1'2'156'16,"7"2"16"-16,10-1-86 0,8 0-36 0,4 1-1 15,4-3 1-15,2 3-3 0,5-1-16 16,5-4-16-16,-3 3-14 0,-1-2-20 15,1-4 127-15,4 4-295 0,4-3-170 16,-1-3-485-16</inkml:trace>
  <inkml:trace contextRef="#ctx0" brushRef="#br0" timeOffset="35793.29">12336 5869 447 0,'-4'7'124'16,"3"-3"8"-16,4 3-16 0,4-6-65 15,8 0-1-15,4-1 1 0,6-2 1 16,6-2-7-16,4 1-4 0,5-2-8 0,2-1-8 15,4-1-6-15,3 3-5 0,-4-2-5 16,-2-1-4-16,-5 0-5 0,-5 4-9 16,-4 1-14-16,-8 0-11 0,-5-2-14 15,-7 4-125-15,-5 0-134 0,-5-2-313 16</inkml:trace>
  <inkml:trace contextRef="#ctx0" brushRef="#br0" timeOffset="35957.5">12632 5825 661 0,'8'13'161'0,"-2"-4"8"0,2 1-109 15,1 0-7-15,-1 4-2 0,-2 1-4 16,1 2-14-16,-1 0-7 0,1 2-9 16,-1 0-7-16,-3-1-3 0,-3 2-4 15,0 0-4-15,-5-2-11 0,-1 6-22 16,0 1-20-16,-2 0 14 0,-2 3-145 0,0-4-140 15,-14 0-322-15</inkml:trace>
  <inkml:trace contextRef="#ctx0" brushRef="#br0" timeOffset="36385.41">12435 6324 624 0,'5'1'155'0,"3"-2"9"0,5 1-76 0,4-1-36 16,4-3-4-16,3 1-2 0,5 0 0 15,3-4-10-15,5 1-10 0,4-4-7 16,1-1-4-16,-2-2-6 0,3 1-4 16,-5-2-1-16,-2 3-3 0,-5 3 0 15,-7 0-1-15,-2 3-1 0,-3 3-1 16,-5 2-2-16,-1 3-3 0,-3 3-2 16,-2 3-1-16,-3 6 0 0,-2 4 0 15,-3 4 0-15,-1 2 4 0,-3 3 1 16,0-2 3-16,-2-1 1 0,2-5 1 0,0-4 0 15,1-6 0-15,2-2 4 0,1-6 4 16,2-3 1-16,4-5 0 0,0-5 3 16,3-3 2-16,2-6 2 0,1-4-1 15,2-4-2-15,3-2 1 0,-1 1 0 16,2 1-2-16,0 2 0 0,2 5-1 0,0 6-3 16,-1 5-3-16,2 6 0 0,-2 5-2 15,-3 5-1-15,-3 7-3 0,-2 5-2 16,-1 5 0-16,-4 2 0 0,-2 1 1 15,1 0-3-15,-1-1-11 0,1-1-8 16,3-4-11-16,2-5-26 0,1-3-16 16,0-1-66-16,1-4-58 0,2-6-115 15,4-10-242-15</inkml:trace>
  <inkml:trace contextRef="#ctx0" brushRef="#br0" timeOffset="36611.89">13700 6156 649 0,'0'-5'150'0,"-11"2"4"15,-5 1-104-15,-5 7-9 0,-3 1-2 16,-3 2-3-16,-3 3-5 0,3 1-1 0,6-2-4 16,2 1-4-16,6-1-6 0,3 0-5 15,8 1-3-15,4 1-1 0,6 1-1 16,6 2-2-16,4 0 0 0,3 1 1 16,4 0-1-16,2 3-2 0,0-3-3 15,-3-1-1-15,-6 3-1 0,-2-1-2 16,-10 2-1-16,-9-2-4 0,-10-3-3 15,-5 0-4-15,-5 0-6 0,-4-5-17 16,-5 0-11-16,-2-4-3 0,1 0-122 16,0-5-124-16,-1-3-294 0</inkml:trace>
  <inkml:trace contextRef="#ctx0" brushRef="#br0" timeOffset="36843.58">13692 5861 650 0,'34'-9'166'0,"-7"0"8"16,-3 8-74-16,-6 6-46 0,-4 4-1 16,-5 5 0-16,-3 6-5 0,-2 0-6 15,-3 3-7-15,-1 0-4 0,1 4-4 16,0 1-6-16,0 4-9 0,0 0-4 16,2 2-6-16,1 0-4 0,-2 1-4 15,1 0-13-15,-1-1-6 0,-2-3-12 16,-1-4-16-16,0-1-21 0,-1-2-7 15,0-2 1-15,-1-4-41 0,-2-7-66 0,3 0-100 16,-1-4-217-16</inkml:trace>
  <inkml:trace contextRef="#ctx0" brushRef="#br0" timeOffset="37115.62">13817 6401 350 0,'-4'-23'258'0,"2"-5"-31"0,1-3-114 16,2-3-55-16,1 0-13 0,0 8 19 16,5 2-5-16,7 5-11 0,3 5-4 15,5 5-6-15,1 8-3 0,2 3-6 0,5 5-8 16,-1 5-5-16,-1 1-5 15,-2 6-3-15,-4 2-4 0,-3-3-2 0,-2 2-4 16,-5 0-2-16,-3-1 0 0,-4 0-3 16,-2-1 1-16,-1-5 0 0,-1-1 2 15,-1-5 2-15,0-2 2 0,-3-4-2 16,2-3 5-16,0-4 3 0,-1-6 3 16,0-5 2-16,1-5 2 0,-1-4-2 15,4-2 2-15,-1-6-3 0,3 0-4 16,1 0-2-16,9 2-4 0,1 6-1 0,2 1-3 15,-1 3-10-15,4 6-14 0,6 2-25 16,6 4 32-16,-4 2-189 0,13-1-165 16,-3 1-398-16</inkml:trace>
  <inkml:trace contextRef="#ctx0" brushRef="#br0" timeOffset="37559.96">16043 6031 495 0,'-4'-4'140'15,"1"-3"8"-15,0 1-9 0,0-3-77 16,-2-1-6-16,2 2-1 0,-1 3-5 15,-4-3-7-15,-2 2-9 0,-1-2-8 16,-3 0-9-16,-3 2-4 0,-5 0-6 16,-5 1-4-16,-2 3 0 0,-3 2-1 15,-3 4-1-15,-3 3-1 0,1 2 0 0,6 3-2 16,3-3 1-16,9 4-1 16,4 4 0-16,10 0 1 0,12 5 1 0,9 3 0 15,7 5 2-15,9 6 1 0,5 3 0 16,1 1 0-16,7 1-1 0,-4-1-1 15,-2 0 0-15,-4-2-1 0,-10-4-1 16,-6-5-3-16,-8-2-1 0,-13-2-1 16,-9-4-3-16,-12-5-8 0,-12-4-16 15,-7-2-17-15,-11-3 160 0,1-7-291 16,1-1-157-16,3-9-429 0</inkml:trace>
  <inkml:trace contextRef="#ctx0" brushRef="#br0" timeOffset="38031.73">16046 6278 630 0,'24'18'150'15,"-1"0"7"-15,-3-1-77 0,-3-2-42 0,-3-1 0 16,1-3 2-16,0-5 2 0,2-2-7 16,4-1-5-16,-1-4-6 0,6-4-6 15,0-3-4-15,0-4-4 0,-2-1-3 16,0-4-3-16,-7-3-1 0,-3 3 1 15,-5-1 2-15,-4 2 3 0,-3 2-1 16,-5-2 0-16,-4 4-1 0,-3 0 0 16,-7 3-4-16,-3 2-1 0,-8 3-3 0,-1 4-1 15,-4 5 1-15,1 5 0 0,0 5 0 16,7 5 0-16,4 2 1 0,7 4-1 16,8 2 2-16,11 1 0 0,8-2 1 15,8-1 1-15,7-5 1 0,7-1 0 16,5-8-1-16,1-2 0 0,2-7-2 15,0 0-4-15,-2-8-5 0,1-2-3 16,-6-6-3-16,0-3-2 0,-2-6-3 16,0-3 0-16,-1-6 2 0,1-3 5 15,-4-6 3-15,2-8 1 0,-5-4 4 0,-1 1 2 16,-6-4 3-16,-3-3 3 0,-5 1 3 16,-3 4 5-16,-3 12 6 0,-2 5 5 15,-2 9 2-15,-1 7-2 0,-1 10-3 16,-3 13-2-16,-1 11-1 0,-1 7-2 15,2 5-3-15,0 7-2 0,-1 5 1 0,2 6 0 16,-1 4 0-16,2 0-4 16,0-2-5-16,0 3-8 0,0-5-6 0,1 0-11 15,0-4-12-15,0-5-43 0,1-3-136 16,-1-5-160-16,1-6-377 0</inkml:trace>
  <inkml:trace contextRef="#ctx0" brushRef="#br0" timeOffset="38193.3">16593 6097 759 0,'1'-1'172'15,"6"0"8"-15,6 1-129 0,11-1-15 16,10 0-4-16,5 2-5 0,8-2-11 16,5-3-2-16,2 0-11 0,1-2-19 15,-1-1-23-15,-6-8-141 0,-1 2-5 16,-1-1-124-16,2-1-252 0</inkml:trace>
  <inkml:trace contextRef="#ctx0" brushRef="#br0" timeOffset="38660.32">18392 5964 578 0,'-12'12'133'16,"-4"-5"7"-16,-2 0-101 0,-3-1-10 15,-2 6 2-15,0 4 2 0,0 2-3 16,2 8-11-16,1 4-6 0,2 4-3 16,0 5-2-16,3 1-3 0,1-1-3 0,0 3-2 15,-3-4-3-15,1-2-3 0,-1-2-1 16,4-7-1-16,0-4 1 0,2-6-1 15,3-7 2-15,4-3 4 0,2-6 6 16,2-6 1-16,3-2 1 0,5-10 1 16,5-5 3-16,2-9 1 0,3-10 1 15,4-8 0-15,6-8 4 0,4-3 4 16,0-4 7-16,3-1 5 0,2 0 0 16,0-3 3-16,0 7-4 0,-4 11 0 15,-1 5-3-15,-5 8-5 0,-4 7-6 0,-5 14 0 16,-2 10-5-16,-2 7 0 0,-2 7-1 15,-2 7-2-15,-1 6-3 0,0 8-1 16,2 6 0-16,-2 2-1 0,0 1-1 16,-1 2-1-16,0 3-2 0,0 0-3 15,0 1-6-15,1-2-10 0,-1-2-10 16,-3 2-14-16,1-1-29 0,-3-3-6 0,-2-4-128 16,-2-6-138-16,-5-5-321 0</inkml:trace>
  <inkml:trace contextRef="#ctx0" brushRef="#br0" timeOffset="39087.85">18229 6027 700 0,'3'3'160'0,"6"-3"8"0,4 6-124 16,9 0-8-16,3-4 3 15,3 3 0-15,10 1-5 0,2-4-11 0,4 0-7 16,3-7-4-16,-3-2-4 0,2 0-4 15,0 0-2-15,-4-1-1 0,-1 2-1 16,-3 0 0-16,-8 1 1 0,-2 3-2 16,-5 1 1-16,-6 0-3 0,-4 2-2 15,-5 3-1-15,-5 6-1 0,-1 4 1 0,-3 6 0 16,0 5 0-16,-3 3 2 0,-3 2 3 16,1 0 1-16,-1-4 1 0,1-1 0 15,-1-4 0-15,2-3 0 0,0-5 1 16,3-3-1-16,2-4 1 0,-1-1 2 15,1-2 2-15,2-5 3 0,0-5 1 16,4 1 0-16,-3-9 1 0,4-1 1 0,0-6 0 16,1-4 0-16,0-3-2 15,0-1-1-15,1-5 0 0,3 6-1 0,2 1-1 16,2 4-2-16,1 3-3 0,4 5 0 16,2 7-1-16,1 0 0 0,2 2-2 15,1 2-6-15,-2 0-9 0,1 0-11 16,2 0-20-16,0 2-14 0,-2 1-6 15,2 2-131-15,-1-3-132 0,7 6-307 16</inkml:trace>
  <inkml:trace contextRef="#ctx0" brushRef="#br0" timeOffset="39656.25">19461 5996 525 0,'-6'5'147'0,"-2"-3"12"15,-3 1-20-15,-2 0-90 0,-3 3-4 16,-3 0 3-16,-3 1-9 0,-3 2-13 15,-4 3-11-15,2 3-7 0,0 3-2 16,1 1-3-16,5 2-2 0,6 3-2 0,4-1 1 16,8-3-1-16,6 1-1 0,7 1-1 15,6-6-1-15,6 1 1 0,6-4-1 16,5-1-3-16,2-1-3 0,1-5 0 16,0-2 1-16,0-3 1 0,1-6 1 15,-3-1 0-15,2-4 3 0,0-4 4 16,-4-6 2-16,-1-4 3 0,1-6 2 15,-3-8 2-15,-1-3 1 0,-5-4 2 0,0-4 1 16,-1-7 1-16,-1-5-2 0,-6 1 0 16,-2 2 2-16,-2-1 4 0,-1 5 5 15,-4 7 2-15,-2 9 2 0,-3 13 1 16,0 7-3-16,-1 8-5 0,-2 10-5 16,-1 8-6-16,-1 13-3 0,0 4-4 15,-2 9 0-15,-1 9 1 0,0 8 0 16,0 2 1-16,3 2-1 0,1-2-2 15,1 2 0-15,2 0-1 0,1-2-2 0,1-3 0 16,0-4-1-16,0-2 0 0,3-2 0 16,-1-7 0-16,1-9 0 0,0-5 1 15,0-7 0-15,2-3 1 0,-1-8 1 16,2-5 1-16,0-6 0 0,3-4 0 16,2-8 1-16,2-1-1 0,2-9 0 15,1 0 0-15,1-2-1 0,0 5 0 16,-1 3 0-16,-1 6-1 0,-1 1 0 0,-1 13-1 15,2 10-1-15,-3 5 1 0,1 6 0 16,0 3 0-16,-1 6 0 0,-1 3 2 16,1 2-1-16,2-2 2 0,0-3-1 15,4-1 0-15,1-1-3 0,2 0-24 16,3-3-4-16,3-3-33 0,-1-3-139 16,18 0-158-16,-19-4-374 0</inkml:trace>
  <inkml:trace contextRef="#ctx0" brushRef="#br0" timeOffset="41811.91">16272 4009 367 0,'-18'4'109'0,"5"-1"11"16,4-3-32-16,2-2-23 0,0-2-10 16,15-1-1-16,2 0 3 0,4-2-10 15,6 0-5-15,4 0-1 0,3 1-1 16,7-1 0-16,0-1-2 0,6 2 0 15,3-1-6-15,9 0-6 0,8 0-5 16,10 0-1-16,10 2-2 0,9 1-3 0,10-3-4 16,13 3-4-16,6 1 0 0,2 1-2 15,8 0-2-15,2 1-2 0,-3 1-1 16,-5 1-1-16,-10 1 1 0,-8-3-3 16,-9 1-4-16,-17 0-8 0,-14 0-12 15,-14 0-20-15,-14-2 30 0,-13 0-178 0,-14-4-148 16,-12 2-369-16</inkml:trace>
  <inkml:trace contextRef="#ctx0" brushRef="#br0" timeOffset="42386.71">18875 3600 556 0,'1'0'132'16,"1"-4"10"-16,-1 4-79 16,3 2-21-16,0 1 0 0,-1 0 3 0,4 10-4 15,-3-1-5-15,-1 7-9 0,0 4-4 16,-1 0-6-16,-1 6-4 0,0 3-6 15,-3-3-1-15,3 5-2 0,0-2-1 16,0-4-2-16,0 1-1 0,2-3-4 16,-2-5-12-16,1-4-18 0,-1-4-8 15,1-1-130-15,3-8-133 0,-4-3-322 16</inkml:trace>
  <inkml:trace contextRef="#ctx0" brushRef="#br0" timeOffset="42698.59">19162 3649 654 0,'-2'-4'135'0,"-4"4"1"0,-1 4-118 15,-3 2-12-15,0 3 1 0,-2 6 2 16,0 1 3-16,1 5 0 0,1 1-1 16,2 1-1-16,5 2-1 0,1-1-2 15,5-2-2-15,4-1-3 0,4-3 0 16,3-4-1-16,2-3 0 0,2-3 1 15,3-6 1-15,2-3 0 0,0-4 2 16,-2-3 2-16,2-3 0 0,-4-1 1 0,0-5 3 16,-6 0 3-16,-4-2 1 0,-7-1-2 15,-5 0-2-15,-10-1 0 0,-6-1-2 16,-3-2-3-16,-2 3-6 0,-2 3-1 16,-2 2-1-16,3 3-3 0,5 6-4 15,2 3-16-15,1 3-11 0,4 1-130 16,3 0-130-16,5 1-326 0</inkml:trace>
  <inkml:trace contextRef="#ctx0" brushRef="#br0" timeOffset="42996.46">19455 3653 579 0,'7'5'125'0,"-5"5"3"16,-3 2-107-16,-2 3-5 0,0 1-2 15,-2 1-1-15,2 1-3 0,3 2-3 0,2-4 0 16,6 0-1-16,4-1-2 16,4-1 0-16,4-3-1 0,4-2 0 0,3-3 1 15,-2 1 3-15,-1-5 4 0,-2-2 4 16,-2-3 6-16,-2 0 4 0,-5-5 3 16,-4-1 3-16,-2-3-2 0,-6-1-4 15,-3 0-4-15,-6-5-7 0,-6 1-5 16,-7 1-4-16,-3-1-7 0,-6 0-5 15,-3 4-3-15,-2-2-1 0,1 0-11 0,2 6-14 16,6 3 160-16,4 2-290 0,7-2-148 16,8-1-427-16</inkml:trace>
  <inkml:trace contextRef="#ctx0" brushRef="#br0" timeOffset="43219.66">20175 3588 634 0,'2'-2'139'0,"-2"5"1"0,-2 3-112 16,1 2 2-16,-1 6 6 0,0 3-1 16,0 4-7-16,1 5-1 0,0-3-2 15,1-1-6-15,1 3-8 0,-1-1-7 0,1 0-3 16,0-3-2-16,1 0-17 0,-1-1-14 15,-1-2-134-15,-2-3-134 0,-3-4-340 16</inkml:trace>
  <inkml:trace contextRef="#ctx0" brushRef="#br0" timeOffset="43431.19">19921 3743 557 0,'3'2'145'0,"2"3"10"0,3 0-59 16,0-1-51-16,4-1 4 0,5 1 5 16,2-2-9-16,4-1-13 0,2 0-11 15,5-2-6-15,3-1-5 0,1-1-4 16,3 2-4-16,3-3-5 0,2 2-6 16,-1 2-21-16,-2-1-15 0,-1 1-128 15,-4-5-3-15,2 3-113 0,-8-1-218 0</inkml:trace>
  <inkml:trace contextRef="#ctx0" brushRef="#br0" timeOffset="43819.18">21054 3587 473 0,'1'19'119'0,"0"4"5"0,-4-16-44 15,2 21-55-15,1-1-1 0,0 0 2 16,2 3-4-16,0-2-8 0,2 0-5 16,0-4-1-16,0-4-2 0,8 4-3 15,-6-10-9-15,1-5-3 0,-2-5-124 16,4-9-112-16,-3-1-295 0</inkml:trace>
  <inkml:trace contextRef="#ctx0" brushRef="#br0" timeOffset="43987.51">21040 3455 647 0,'-1'0'134'16,"3"2"2"-16,-4-2-118 0,3-3-10 15,3-1-4-15,0 2-2 0,0-1-5 16,1-4 98-16,1-2-231 0,2-1-133 0,-2 2-367 16</inkml:trace>
  <inkml:trace contextRef="#ctx0" brushRef="#br0" timeOffset="44519.62">21312 3681 395 0,'8'32'95'0,"2"-4"5"16,-4-2-73-16,-2-4-2 0,-3-3 0 0,-1-2 2 16,-1-2-3-16,-1-2-11 0,0-3-4 15,1-3-1-15,0-2 1 0,-1-3 9 16,2-3 1-16,2-1-1 0,-1-5-1 16,1 0 0-16,1-5-1 0,1-4-1 15,2-3-11-15,3-1-3 0,1-3 0 16,1-1-1-16,-2-4 1 0,3 2-1 0,2 3 0 15,0 0 0-15,-1 6 0 0,1 5 0 16,-1 5 1-16,1 6 1 0,-1 4-1 16,-3 5 1-16,-2 6 0 0,-1 2 0 15,-4 4 0-15,0 1-1 0,0-1 0 16,-2-2 0-16,1 1 0 0,1-4-1 16,2-3 1-16,0-3 0 0,4-2 1 15,3-1 1-15,1-1 0 0,5-3 1 16,-1-3 1-16,3-1 1 0,1-4 1 15,-2-2 1-15,1-1 0 0,1-2 1 0,0-6 0 16,-3 1 0-16,0-5-1 0,-1-1-2 16,0-2 0-16,-3-1-3 0,-3 3 0 15,-2 3-2-15,-3 3 2 0,-1 6 1 16,-2 3-1-16,-2 5-1 0,0 3 0 16,3 5-1-16,1 4 0 0,2 3-2 15,0 2 0-15,2 5 0 0,1 5 4 0,3 1 2 16,-1 1-1-16,0-2 1 0,-2 1 0 15,0 0-1-15,-1-2-1 0,-4-3-1 16,-4-2-1-16,-4-2 2 0,-2-2 1 16,-3-1-2-16,-7-6-4 0,-2-3-8 15,-4-5-8-15,-2-3 43 0,-1-5-177 16,-4-6-130-16,2-6-335 0</inkml:trace>
  <inkml:trace contextRef="#ctx0" brushRef="#br0" timeOffset="44742.63">22125 3402 557 0,'7'14'147'0,"1"7"9"0,-10-4-72 0,1 7-29 16,-5 3 2-16,2-1-3 0,-5 7-15 15,1 0-13-15,1 0-8 0,1 0-6 16,1-1-5-16,1-3-5 0,0-2-1 15,4-5-4-15,0 0-13 0,0-1-11 16,0-2-13-16,1-3-61 0,-1-3-73 16,-2-3-121-16,-5-2-264 0</inkml:trace>
  <inkml:trace contextRef="#ctx0" brushRef="#br0" timeOffset="45295.74">22081 3574 580 0,'11'3'139'0,"2"1"6"0,2 4-105 16,4 0 2-16,-2-3 4 0,4 11-3 15,1 1-12-15,-3 0-7 0,0 2-6 0,0 2-3 16,0 1-5-16,-3 1-4 0,-2-2-2 16,-1 0-2-16,-2-1-2 0,-2-1 0 15,-3 1-1-15,-4-4-3 0,-1 0-1 16,-3-5 1-16,0-2-1 0,-3-2 0 15,0-4 2-15,-2-3 1 0,1-2 3 16,-2-1 3-16,1-5 1 0,1-3 3 0,1-4 4 16,4-4-1-16,5-1 1 15,2-1 2-15,7-4 0 0,7 4-1 0,3 0-3 16,2 2-3-16,4 2-1 0,1-3-2 16,3 6-2-16,2-3-2 0,-2 1 0 15,3-2-3-15,0 5-2 0,0-1-3 16,-1 3-5-16,-3 0-7 0,-1 2-7 15,-1 4-5-15,-4 2 0 0,-4-2 3 16,0 5 2-16,-6 0 4 0,-2 0 8 16,-4 1 9-16,-3 1 4 0,-3 0 3 0,-3 2 0 15,-3-1 0-15,-3 3 2 0,-5 0 2 16,-3 1 1-16,-7 3 3 0,-3-1 5 16,-2 2 5-16,-3 1 1 0,-1 2-1 15,1-2-1-15,2-1-3 0,6 0-4 16,6-2-6-16,2 3-3 0,6-1-1 15,7 1-1-15,4 3 0 0,6-1 1 0,3 1 0 16,2 2 1-16,3 0 0 0,5 3 0 16,-3 1-1-16,-2 1-1 0,-4-3 1 15,-4 2-3-15,-4-1-1 0,-9-1-2 16,-10-4-4-16,-8-2-13 0,-6-5-11 16,-10 0-4-16,-6-1-126 0,-6-4-126 15,-5-2-305-15</inkml:trace>
  <inkml:trace contextRef="#ctx0" brushRef="#br0" timeOffset="45661.42">19826 4278 593 0,'25'-5'140'0,"8"0"6"16,7 1-100-16,7-1-3 0,3-1 5 16,0 1-3-16,16-1-5 0,10 5-3 15,6 0-1-15,14 0-4 0,20 0-7 16,7 1-4-16,16 3-4 0,15-2-2 15,10 5-4-15,17-2-6 0,6 1-2 0,-2 5 0 16,14 3 0-16,-8 2 0 0,-2 4-2 16,-3 0 0-16,-16 0 0 0,-11 3-3 15,-15-4-4-15,-19-1-9 0,-16-3-10 16,-23-5-20-16,-23-2-13 0,-20-6-130 16,-20 3-137-16,-25-7-326 0</inkml:trace>
  <inkml:trace contextRef="#ctx0" brushRef="#br0" timeOffset="45977.94">20271 4406 579 0,'55'-2'130'0,"5"3"6"0,8 2-97 0,11-2-12 16,9 4 5-16,11 2 5 0,12 1-2 15,16-2-6-15,12 2-6 0,8-2-5 16,12 3-4-16,1 1-5 0,5-4-5 15,6 3-17-15,-8 2-14 0,0-4-132 16,-2 0-131-16,-12-1-333 0</inkml:trace>
  <inkml:trace contextRef="#ctx0" brushRef="#br0" timeOffset="116631.02">21524 5757 441 0,'0'-2'123'0,"0"2"7"15,-1-2-14-15,1 2-73 0,-1-1-2 16,2 1 2-16,-2 0-2 0,2 1-5 15,-1-1-5-15,1 1-4 0,0 0-1 16,-1 1 0-16,0 2-3 0,2 2-3 0,0 2-3 16,-2 4 0-16,0 4-1 0,0 7-4 15,-2 0-3-15,1 4-2 0,-2 1-1 16,-1 3-2-16,-2 1-1 0,0 2-1 16,-3 1-1-16,1 2 0 0,-2-1 0 15,0 0-1-15,2-3 0 0,0-2-2 16,0-6-6-16,2-1-8 0,0-6-10 15,2-3-9-15,2-2-12 0,1-3-9 16,0-7-123-16,-1-3-122 0,5-6-292 0</inkml:trace>
  <inkml:trace contextRef="#ctx0" brushRef="#br0" timeOffset="117017.16">21806 5850 598 0,'1'0'139'0,"-1"0"6"0,1-1-100 15,-1 1-14-15,-1 0-1 0,0 3-1 16,-3-2-5-16,0 2-6 0,-5 3-6 16,-1-1-2-16,-3 5 0 0,0 4 0 15,-1 1 0-15,0 3-2 0,1 2 0 16,-1 1-3-16,4 7 1 0,2 1-1 0,2-1-1 15,2 0-2-15,3 2 1 0,4-2 1 16,3-2-2-16,1-2 2 0,4-6 1 16,5-1 4-16,3-7 3 0,2-4 0 15,3-3 1-15,4-4 3 0,0-4 0 16,1-4-1-16,-3-2-2 0,-2-5 0 16,-3-3-1-16,-3-5 0 0,-5-6-2 0,-3-1-1 15,-3-2-2-15,-5-1-2 0,-4 2-2 16,-4-1-3-16,-1 7-1 0,-2 2-1 15,-2 4 0-15,0 1 0 0,0 5 0 16,0 2 0-16,4 4-1 0,0 1-3 16,1 1-6-16,3 3-8 0,2 3-18 15,1-1-19-15,1 4 159 0,-1-2-290 16,2 4-155-16,3-1-425 0</inkml:trace>
  <inkml:trace contextRef="#ctx0" brushRef="#br0" timeOffset="117810.97">22109 6070 435 0,'-5'2'120'16,"3"0"10"-16,0-2-4 0,1 0-81 15,1-1 0-15,1 1 7 0,3-2-3 0,1 1-5 16,4-4-6-16,3 2-3 0,4 0-4 16,4-1-4-16,3 0-4 0,6 1-2 15,0 0-3-15,3 3-4 0,1 0-4 16,-1 2-2-16,-2 0-5 0,1 1-4 16,-5-1-5-16,-3-3-10 0,-4-1-24 15,-5-2-15-15,-3-2-127 0,-2-2-140 16,-4-1-330-16</inkml:trace>
  <inkml:trace contextRef="#ctx0" brushRef="#br0" timeOffset="118522.94">22622 5867 500 0,'5'-8'138'0,"3"2"6"15,3-3-10-15,2 0-90 0,5-1 1 16,-1 0 1-16,2 5-4 0,3 0-5 16,-1 1-4-16,-1-1-4 0,0 4-7 0,-1 1-5 15,-2 3-6-15,-1 0-3 0,-3 3-4 16,0 1-3-16,-2 4-1 0,-1 1-1 15,-3 4-1-15,0 1 0 0,-5 2 1 16,-3-1-1-16,-2 3 0 0,-5-2 1 16,-3-2 0-16,-3 2-1 0,-7 3 2 15,0 0-1-15,-1 1 1 0,-1 2 0 16,0 2 1-16,3 2 0 0,1-4 0 0,5-3 1 16,4-2-1-16,1-4 1 15,6-4 1-15,2-3 0 0,3 1 1 0,6-6 1 16,2 1 0-16,7-4 1 0,4-2 0 15,5-3-2-15,7-2 1 0,0-4-2 16,1-1-1-16,2-1 0 0,-1-3-1 16,-2-3 1-16,-3-2-1 0,-2 1 0 15,-3-2 0-15,-2 1 1 0,-4-1 1 16,-5 5 2-16,-3 3 2 0,-5 4-1 16,-2 3 0-16,-3 3-2 0,-2 6-1 0,-1 4-3 15,-4 3-1-15,0 3 0 0,-1 2-1 16,-1 3 1-16,2 4 3 0,1-3 0 15,3 2 1-15,4-2 0 0,6-3 0 16,2 1 0-16,4-1 0 0,3-4 0 16,2 0 0-16,3-3-1 0,2 1 1 15,1-2 0-15,2-4 0 0,1-3 1 16,1-3 4-16,1-4 2 0,-1-1 2 0,-4-8 1 16,-3-1 0-16,-3-3 1 0,-5 0-1 15,-5-5-3-15,-8-2-4 0,-3-4-1 16,-5 5-3-16,-8-1-2 0,-5 3-1 15,-3 4-1-15,-4 5-1 0,-1 5 1 16,1 3 0-16,-1 2 0 0,9 2-6 16,0 0-12-16,6 4-10 0,5-4-9 15,4 5-21-15,2 1-13 0,3 2 157 16,2 2-287-16,1 2-146 0,4 3-420 16</inkml:trace>
  <inkml:trace contextRef="#ctx0" brushRef="#br0" timeOffset="118841.63">22140 6741 654 0,'-10'13'159'0,"2"2"6"15,1 0-66-15,0 2-73 0,2 2 0 16,1 0 1-16,4 0 1 0,0-1-12 16,5 1-5-16,0-2-3 0,3-1-1 15,1-2-6-15,0-2-9 0,2 0-6 16,0-2-16-16,0-4-16 0,-1 0 76 0,0-2-207 15,-1-2-136-15,2-1-356 0</inkml:trace>
  <inkml:trace contextRef="#ctx0" brushRef="#br0" timeOffset="119012.98">22187 6595 670 0,'-5'-7'154'0,"2"-2"5"15,3-2-112-15,4-1-24 0,1 0-1 16,3 2 0-16,-1-1-8 0,2 1-22 0,0 1-16 16,1 2-12-16,-3 1-70 0,-1 2-55 15,1 1-109-15,-1 2-236 0</inkml:trace>
  <inkml:trace contextRef="#ctx0" brushRef="#br0" timeOffset="119541.69">22371 6841 403 0,'6'28'124'0,"-2"-2"6"16,1-8-5-16,-1-5-78 0,0-1-5 16,-2-4 2-16,0-1-8 0,-2-5-7 15,-1-1-5-15,0-2-2 0,0 1-1 16,-2-2-3-16,0-2-3 0,-1 3-6 16,1-1-4-16,0 0-3 0,-1 2 0 15,2-1-2-15,1 0 0 0,1 3 4 16,0-3 1-16,2 1 1 0,3 1 1 15,0-2 1-15,4-4 1 0,1 2 0 0,2-5-2 16,2 1-2-16,3-3 0 0,1-3 0 16,2 0-2-16,1 0 0 0,-2 1-1 15,0 1-1-15,-4 4 0 0,-1 1-2 16,-7 5 1-16,-2 5-1 0,-4 2 0 0,-2 4 0 16,-2 4 1-16,1-1-1 0,0 3 1 15,2-2 1-15,2-1 0 0,3-1 0 16,1-3 2-16,5 0 0 0,2-3 0 15,4-2 1-15,-1-2 2 0,3-2 5 16,-1-2 3-16,1-4 3 0,1-2 0 16,1 0 1-16,-2-4-1 0,2-4-3 15,1-1-3-15,2-4-5 0,1-3-3 16,-3 1-1-16,-2-1-2 0,-4 4 2 16,-2 5 1-16,-6 4-2 0,-3 5 0 15,-3 7 0-15,-2 4 0 0,-1 6 0 16,1 1 0-16,2 4-1 0,1 3 0 0,2 3 1 15,1 1 1-15,3 0-1 0,1-1 0 16,0-2-1-16,-2-2 0 0,-1-2 0 16,-2-1-1-16,-2-4-3 0,-3-2-5 15,-5-3-2-15,-5-2-3 0,-2-5-5 0,-1 1-10 16,-3-3-15-16,-5-2-15 0,-2-2 169 16,0-3-291-16,2-2-151 0,1-1-416 15</inkml:trace>
  <inkml:trace contextRef="#ctx0" brushRef="#br0" timeOffset="120306.39">23037 6463 617 0,'9'6'158'0,"0"4"7"0,-2 6-80 15,1 2-37-15,0 5 2 0,-2 4 5 0,0 3-8 16,-1 1-11-16,1 2-7 0,2 0-5 15,-3-1-5-15,0 0-6 0,0 0-4 16,-1-3-4-16,0-1-3 0,-1-2-3 0,-4-3-5 16,2-2-6-16,-4-4-11 0,0-4-18 15,0-1-13-15,-1-3-10 0,-1-3-4 16,2 1 3-16,0-5 4 0,-1-2 11 16,2-1 17-16,1-1 15 0,0-1 13 15,0 0 11-15,-1-3 12 0,1-2 10 16,1 0 10-16,1-1 10 0,1-3 5 15,2-2 3-15,4 0-2 0,4-4-5 16,4 0-7-16,4-3-5 0,2 0-7 16,8 1-6-16,-2 2-7 0,3 0-3 15,-2 6-2-15,1 3-4 0,-2 4-4 0,-1 5-2 16,-7 3-1-16,1 4-1 0,-2 3 0 16,-2 3-1-16,-1 2 0 0,-3 3-1 15,0-1 1-15,-2 1-1 0,0 0 1 16,-1-1-1-16,-1-2 1 0,-4-1 0 15,-1-3-1-15,1 0 2 0,-3-2-1 16,0-3 1-16,-1-2 1 0,-1-2 1 16,1-2 1-16,1-1 0 0,2-3 0 0,2-3 0 15,5-1 0-15,3-3-1 0,3 2-2 16,4 0 0-16,0-3-1 0,1 2-1 16,0 2-1-16,-3 3 1 0,1 0-1 15,-2 1 1-15,-3 1-1 0,-1 3 1 16,-4 0 0-16,-1 1 0 0,-4-2-3 0,-3 1-2 15,-4 3-1-15,-2-2 0 16,-4 0 1-16,-2 1 0 0,-1-1 2 16,0 2 3-16,0-2 2 0,2-1 2 0,0 0-1 15,3 1 1-15,2 1-1 0,0 0 1 16,1 1 0-16,1 1 0 0,0 1 0 16,1 1 1-16,1 0-1 0,-1-1 2 15,2 0 0-15,-1 3 0 0,0 1 0 16,1-2 0-16,0 3 0 0,-1-1 0 15,1 3-2-15,0 0 0 0,-2-2-1 16,-1 5 0-16,0-1-2 0,-3 0 1 0,-1-2-2 16,-2 0 0-16,-4 0 0 0,-4-2 0 15,-1-6 1-15,-4-3 0 0,-3-2 0 16,-1-4-7-16,-2-5-11 0,2-3-14 16,-1-1-20-16,4 0-13 0,1 0-132 15,-1 0-141-15,1 3-322 0</inkml:trace>
  <inkml:trace contextRef="#ctx0" brushRef="#br0" timeOffset="120616.79">21668 7245 678 0,'31'3'174'0,"14"1"8"0,9-3-91 16,13 0-32-16,15-1-2 15,10 1-1-15,11 0-17 0,11 3-10 16,10 3-9-16,9 3-7 0,4 0-5 0,3 3-5 15,0 3-3-15,-3 0-6 0,-6-1-9 16,-11-2-13-16,-11-4-30 0,-11-3 32 16,-18-4-175-16,-15-5-151 0,-11-5-371 15</inkml:trace>
  <inkml:trace contextRef="#ctx0" brushRef="#br0" timeOffset="126063.08">22073 9023 495 0,'1'-3'125'0,"1"2"2"16,-1 0-67-16,-2 0-17 0,1-2-12 15,-1 6-7-15,1-2-3 0,-1 0-3 16,0 1-1-16,0 1 1 0,0 3 1 15,-2 0 3-15,-2 3-1 0,1 6 0 16,-4 5-3-16,-2 1 0 0,-3 5-4 16,-1 5-3-16,-3 3-4 0,0 2-3 15,-1 0-1-15,3-1-1 0,3 1-1 16,2-2 0-16,2-6 1 0,3-3-1 0,2-3 0 16,2-6 1-16,0-1-1 0,-2-8 1 15,2-1 3-15,1-5 0 0,0-6-1 16,1-3 1-16,0-4 0 0,2-7 0 15,0-2-1-15,2-6-2 0,2-2-2 16,1-5 1-16,1-4 0 0,4-3 0 16,-3 0 1-16,4-2 1 0,0 0 4 0,1 1 2 15,-1 4 2-15,1 7 2 16,-3 4 3-16,2 8 1 0,-3 4 3 0,-1 6-2 16,-1 5-1-16,-3 3 2 0,1 2-1 15,-2 1 0-15,1 5-1 0,-1 4-1 16,1 2 0-16,-1 5-1 0,-1 4-2 15,2 4-1-15,-2 2-4 0,1 3-1 16,-3 0-2-16,1 4-2 0,1-1-1 16,0 2 0-16,-1-1-2 0,2 1 1 0,-1-2-1 15,3-2 0-15,-2-4-2 0,3 1-3 16,-2-5-3-16,1-1-6 0,-2-6-6 16,0 1-7-16,-2-4-9 0,-2-3-14 15,-3-5-21-15,-3-3 51 0,-1-4-179 16,-4-2-143-16,-5-5-357 0</inkml:trace>
  <inkml:trace contextRef="#ctx0" brushRef="#br0" timeOffset="126244.92">21947 9231 686 0,'14'4'168'15,"4"0"7"-15,2 5-107 0,3-2-20 16,-2 0-6-16,2-1-7 0,0-2-12 15,-2-2-9-15,0 0-9 0,-1-4-14 0,-2-2-24 16,0-2 145-16,-2 2-293 0,2-5-165 16,-1 1-461-16</inkml:trace>
  <inkml:trace contextRef="#ctx0" brushRef="#br0" timeOffset="126441.16">22498 9055 652 0,'1'-1'148'0,"-3"3"14"16,0 4-90-16,-1 2-23 0,-2 3 0 16,1 4 1-16,1 3 0 0,-2 5-1 15,3 3-12-15,-1 1-9 0,-1-1-9 16,1 3-6-16,-1-3-6 0,-1-1-6 16,0-2-12-16,-1-4-12 0,0-4-25 15,-1-1-20-15,0-4-131 0,-1-2-147 16,-2-4-345-16</inkml:trace>
  <inkml:trace contextRef="#ctx0" brushRef="#br0" timeOffset="126709.6">22329 8943 729 0,'3'-2'176'0,"0"0"6"0,5 1-113 0,4 1-14 16,2 2-2-16,4 1-5 0,4 3-8 15,5 1-5-15,1 4-6 0,3 5-6 16,-4 0-6-16,2 5-5 0,-3 3-4 16,-1 3-5-16,-2 4-3 0,-4 0-2 15,-5 5-3-15,-3 1-2 0,-5 0-2 16,-5-2-1-16,-6 3-1 0,-5-4 0 16,-5-5-1-16,-4-4 2 0,-4-4-3 0,-3-5-2 15,-1-4-4-15,-3-8-6 0,2-2-10 16,-1-3-16-16,2-6-13 0,4-3-128 15,3-7-138-15,6-1-328 0</inkml:trace>
  <inkml:trace contextRef="#ctx0" brushRef="#br0" timeOffset="126910.62">22888 9019 586 0,'14'28'172'0,"-4"7"8"15,-4 5-7-15,-4 0-112 0,-1 2-8 16,-1-3-6-16,1 0-12 0,0-4-12 16,-1-2-8-16,0-6-5 0,0-3-4 15,-1-6-4-15,1-3-10 0,-2-3-14 0,1-2-28 16,-1-5-3-16,-1-1-143 16,-1-4-147-16,-8-1-348 0</inkml:trace>
  <inkml:trace contextRef="#ctx0" brushRef="#br0" timeOffset="127186.48">22830 9042 726 0,'18'-8'170'0,"-2"6"10"16,4 1-113-16,4 1-16 0,4 2-3 16,1 4 2-16,0 0-2 0,1 5-7 15,1 3-9-15,-3 3-6 0,1 1-8 16,-5 5-4-16,-2 4-5 0,-3 2-6 15,-3 2-3-15,-5 0-5 0,-5 3-3 16,-5 1-1-16,-6 2-2 0,-6-1 0 16,-7 1-2-16,-4-2 1 0,-4 2 2 15,-4-5 1-15,-3-2 0 0,0-4-3 0,-1-5-5 16,-3-6-3-16,-3-3-5 0,-2-6-9 16,-1-4-23-16,-2-5-63 0,-2-6-69 15,-11-4-125-15,-2-8-284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18:22.7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4825 10673 375 0,'15'0'88'16,"-1"1"2"-16,-1 1-50 0,-1 0-26 15,1 0-4-15,1 1-1 0,0 0-1 16,0 1-3-16,-1-1 0 0,1 0 2 16,0-1 2-16,1 3 3 0,1-3 4 0,2 0 4 15,1 0 1-15,4-2 1 0,4-1-3 16,1-1-1-16,5-3-4 0,3-2-3 15,2 2-4-15,3-5 1 0,1 0 1 16,0 3 2-16,1-3 1 0,0 3 3 16,1 1 0-16,1 1-1 0,1 1-2 15,-2 1-3-15,5 1-2 0,0 0-2 16,1 1-2-16,3-3-2 0,0 0 0 16,4 0 0-16,2-3-1 0,1-3 1 0,5-1-1 15,-1 0 1-15,2 0-1 16,0 0 1-16,-2-1 0 0,1 1 3 0,0 4 0 15,-1 0 2-15,1-1 0 0,0 3 0 16,-1-2 0-16,1 3-1 0,-2 1-2 16,1 1-1-16,-4-1-1 0,0 2 0 15,0 0 0-15,-1 1-1 0,-1 0 1 16,0-1-1-16,2-1 1 0,-1-4-1 0,2 1 0 16,-1-2 1-16,1 2-1 0,3-2 0 15,-1 1 0-15,2-1 0 0,1 3 1 16,-1-1-1-16,2 2 1 0,2 1 3 15,-1-1 0-15,2 3 1 0,-1 0 1 16,1 1 0-16,1 1-1 0,0 0 0 16,-2 0-2-16,0 3-2 0,1 1 0 15,0-2-1-15,0-1 1 0,0-2-1 0,0 2 2 16,0 0 0-16,3-1 1 0,-3 0 1 16,-1 4 0-16,0 1 1 0,-3-2 1 15,-1 1-1-15,1-2 0 0,-2 3-1 16,-1-2 0-16,1 2 0 0,0-2-1 15,4 2-1-15,0-2 0 0,0 0 0 16,2-3-1-16,3-2 0 0,0 1 0 0,-1 0 1 16,2-1 1-16,-2 0 1 15,1 0 0-15,0 0 1 0,-2 2 0 0,-1-2 0 16,1 1-1-16,2-2 0 0,-1 1-2 16,4 0 0-16,-1-1 1 0,2-3-2 15,1 2 1-15,-1 1-1 0,-1 1 0 16,0-1 0-16,-2 1 1 0,-3 1-1 15,-2 0 0-15,-1 0 0 0,-2 0-1 16,-3 0 1-16,-1-1-1 0,-6-1 0 16,-1-1 0-16,-5 1-1 0,-3-2-1 0,-6 0-5 15,-5 0-7-15,-3 1-11 0,-3 1-11 16,-5-1-12-16,-5-1-116 0,-4-1-122 16,-9 0-284-16</inkml:trace>
  <inkml:trace contextRef="#ctx0" brushRef="#br0" timeOffset="23429.87">9929 14696 448 0,'-3'1'119'0,"2"-2"1"15,0 1-13-15,1-3-81 0,0 1-11 16,1 1-4-16,-1-2-5 0,1 3-1 15,-1 3-1-15,0-6 0 0,1 6 0 16,-1-5-1-16,0 4 2 0,2-4 0 16,-2 4 1-16,0-4 2 0,1 2 0 15,0-1 3-15,0 1 2 0,2 0 1 0,-1 1 2 16,2-2 0-16,1 2 3 0,1 2 1 16,0 0-2-16,3 0-1 0,1 1-1 15,1-1-2-15,3 2-3 0,1 1-2 16,3-3-3-16,3-1-1 0,1 3-1 15,4 0-1-15,3-1-1 0,4 0 1 16,3-4 0-16,7 2-2 0,3-2 2 16,6-3-2-16,4-3 0 0,4-3 1 15,3 3-2-15,4-2 1 0,4-3-1 16,3 2 0-16,4 1 0 0,3-1 1 0,2 3-1 16,2-1 3-16,4 0 2 0,3 5 2 15,0 0 3-15,1 3 1 0,3 1 1 16,1 0 1-16,4 5-2 0,0 1-4 15,-3 0-1-15,3 3-2 0,1 1-2 16,0-1-2-16,-1-1-1 0,-3 0 1 16,-1-1-2-16,1-5 1 0,0-2-1 15,-4-2 1-15,-2-1-1 0,-3 1 1 0,-3-1 0 16,-4 1 1-16,0 3-1 0,-7-1 1 16,-5 1 1-16,-2 1 0 0,-4 3 0 15,-5 2 0-15,-5 0-1 0,-10 1 0 16,-6 2-1-16,-6 0 0 0,-7-2-1 15,-7 0-1-15,-5-2-1 0,-3-2-1 16,-2-1-2-16,-3-3-1 0,-1-1-1 16,-3 1 0-16,0-2-1 0,-1 0 2 0,-1-1 2 15,-2 1 2-15,-2-2 4 0,-4 1 2 16,1-1 1-16,-7-1 1 0,-3-3 0 16,-10 0 0-16,-3-1-2 0,-6-1 0 15,-6-2-2-15,-9 0-1 0,-5-2 0 16,-3 1-1-16,-1-1 1 0,-5-3 0 15,-2-2 0-15,-4 2 1 0,-2 0 0 16,-1 1 0-16,-3-3 0 0,-3 0 1 16,0 2-1-16,-1 2 0 0,-2 1 1 0,2-1-1 15,0 1 1-15,-1-1-1 0,0 3 0 16,0 0 1-16,0 1-1 0,1 2 0 16,1-2 0-16,3 5 1 0,0 0-1 15,4 3 1-15,1 1 0 0,3 0-1 16,2 1 1-16,1 4 1 0,2-2-2 15,1 0 1-15,2-1 0 0,-1 2-1 0,3-3 1 16,-1 0-1-16,-1-2 1 0,4 0-1 16,-1 1 0-16,1-3 0 0,1-1 0 15,1 0 1-15,3-1-1 0,1 1 0 16,-1-3 0-16,4 2 0 0,-1-1 1 16,2 4-1-16,-2 0 0 0,1 1 0 15,2-1 0-15,0 1 0 0,1 1 1 16,2 1-1-16,1 1 0 0,4 1 0 15,1 1-1-15,4 0 1 0,5 1 0 0,2 1 0 16,4-2 0-16,5 1 0 0,4-2 0 16,5-1-1-16,1-1 1 0,5 0 1 15,1 0 3-15,1 0 1 0,2-1 1 16,3 0 1-16,4 3 1 0,4-1 1 16,3 0 0-16,5 1-3 0,5 1-2 15,3-2-1-15,3 3 0 0,1 0-1 16,1 0-1-16,4 2 0 0,49 4-1 15,-37-6 1-15,5 1 0 0,6-2 0 16,6-2 1-16,5 3 3 0,4-5 0 16,7 1 1-16,4 3 2 0,8 2 0 15,4-1 3-15,6 1 2 0,8 2 0 16,4 4 2-16,4-1-2 0,5 2 0 16,3-1 1-16,5 1-5 0,0 3-3 15,-2-2-2-15,3 0-3 0,-3 1-2 0,-3-2-2 16,-4 1-9-16,-4-2-8 0,-7-4-11 15,-5 1-24-15,-12 0 107 0,-10-1-249 16,-15-4-157-16,-12-4-412 0</inkml:trace>
  <inkml:trace contextRef="#ctx0" brushRef="#br0" timeOffset="25608.01">10130 13216 345 0,'-15'-9'97'0,"-2"4"9"0,2-1-39 16,-1 1-6-16,5-1-2 0,0 1-4 15,1 0-1-15,1 0-8 0,-1-5-9 16,1 2-7-16,2-2-6 0,-5 0-8 16,5-2-5-16,-1-2-5 0,0 2-1 15,1 1-2-15,1 2 1 0,-1-1 2 16,5 1 5-16,-5 2 3 0,2 4 4 0,0-1 5 15,1 3 7-15,0-2 2 16,0 5 0-16,1-2 1 0,1-2-2 0,0 2-3 16,2 0-3-16,0 0-6 0,0 0-5 15,3 2-1-15,1 1-1 0,5 2-1 16,3 3 0-16,3 1-1 0,5 5-1 16,5 6 0-16,5 3-1 0,1 5-4 15,1 7-2-15,5 5-3 0,-2 2-2 16,0 4-6-16,0 2-7 0,-3 0-6 15,-2-4-5-15,0-3-6 0,-6-2-9 0,-2-4-9 16,-2-5-8-16,-5-2-2 16,-4-8 171-16,-3-3-287 0,-3-4-143 0,-2-4-400 15</inkml:trace>
  <inkml:trace contextRef="#ctx0" brushRef="#br0" timeOffset="26001.67">9866 13088 508 0,'-9'2'143'16,"2"1"3"-16,2 2-7 0,2 0-102 15,2 1-7-15,2 0-9 0,0 3-9 0,1 2-4 16,0 1-2-16,2 1-1 0,-2-1-2 15,-1 1-1-15,0 0-1 0,0-2 0 16,-1-2 0-16,0-2 0 0,0-2 0 16,-1 0 4-16,1-4 1 0,0-2 10 15,-1-2 1-15,1 0 4 0,-1-3 2 16,0-4 2-16,0-6-2 0,1-2-1 0,0-6-7 16,-1-2-3-16,1-4-1 15,1 0-3-15,1 2 0 0,1 3 1 0,2 3 0 16,-1 4 1-16,3 4 1 0,-2 4 1 15,3 6-1-15,2 3-1 0,1 4 0 16,1 2-2-16,3 5-1 0,2 3-2 16,5 3 0-16,0-3-1 0,2-1-1 15,3-2 0-15,2-2-1 0,2-2-1 16,1-4 0-16,2-3-1 0,1 0-1 0,0-1-7 16,0-4-9-16,-1 1-30 0,-4-3-153 15,-2-2-161-15,-2-3-403 0</inkml:trace>
  <inkml:trace contextRef="#ctx0" brushRef="#br0" timeOffset="26775.53">6273 11927 668 0,'7'8'162'0,"-1"4"5"16,-3 0-106-16,0 5-11 0,-1 4-6 15,1 3-11-15,-1 2-10 0,-2 5-8 16,2 2-4-16,-2 1-5 0,2-3-4 16,-3 3-1-16,0 2-4 0,-1-2-13 15,0 0-16-15,-3 0-12 0,0-2 3 16,-4 1-136-16,1-6-134 0,-2 0-308 15</inkml:trace>
  <inkml:trace contextRef="#ctx0" brushRef="#br0" timeOffset="27169.03">6119 12141 728 0,'9'-29'177'0,"2"0"5"16,2 2-108-16,3 1-16 0,3 0-7 15,2 2-10-15,2 3-9 0,2 2-7 0,1 4-5 16,2 3-8-16,-1 3-5 0,3 3-3 16,-3 5-4-16,1 2-1 0,-3 6-3 15,-2 0-2-15,-1 2-4 0,-3 3-1 16,-3 1-1-16,-4 1-1 0,-3 5 0 16,-5-1 2-16,-2-1 3 0,-3 0 3 15,-4-3 2-15,-4 1 1 0,-2-3 1 16,-3-3 1-16,-3-2-1 0,-3-3 2 0,-3 0-1 15,2-3 0-15,0-1 2 0,0-1 0 16,1-2 2-16,3 2 0 0,2-2 3 16,7 2 0-16,0 2-1 0,5 1 1 15,3 2 1-15,4 6 0 0,3 3 0 16,2 5-2-16,4 3 0 0,1 5-1 0,2 1 0 16,0 2-3-16,2-2-4 0,1 1 0 15,1-3-15-15,1-1-2 0,0-3-15 16,2-3-17-16,4 0-20 0,-1-4 104 15,0-3-231-15,-2-6-133 0,0-3-375 16</inkml:trace>
  <inkml:trace contextRef="#ctx0" brushRef="#br0" timeOffset="27466.29">6798 12225 598 0,'5'3'136'0,"2"3"3"0,1-1-100 15,1 1-6-15,2-3-1 0,0-2-5 16,1-1-4-16,0-1 0 0,0-6-1 16,0 0-3-16,-1-2-3 0,-2 1 1 0,-3-3-1 15,0 3 1-15,-4-2 0 16,-2 3 1-16,-4-1-1 0,-3 0-2 0,-5 3-2 16,-3 2-1-16,-4-1-4 0,-3 3-4 15,-2 2-1-15,0 6-2 0,0 1 0 16,3 4-1-16,2 3 0 0,4 4-1 15,5 4 0-15,5 1 0 0,4 1-1 16,4 1-3-16,6-1-3 0,6 2-9 16,6-4-18-16,4-4-11 0,5-2-8 0,1-7 33 15,7-3-155-15,0-7-124 0,0-3-299 16</inkml:trace>
  <inkml:trace contextRef="#ctx0" brushRef="#br0" timeOffset="28187.17">7323 12275 526 0,'2'-13'163'0,"-7"0"5"16,-5-1-8-16,-3 5-89 0,-4-3-18 0,-1 4-12 16,-2 5-15-16,-2 0-11 0,1 5-7 15,3 5-4-15,0 3-3 0,3 4-1 16,2-1 0-16,3 4-1 0,3-1-3 16,4 3-3-16,3-2-4 0,2-1-5 15,6-2-3-15,3 0-2 0,1-4 0 16,4-3 3-16,2-4 3 0,2-4 5 15,-1-3 4-15,1-4 3 0,0-2 6 16,-2-2 4-16,-1-2 5 0,-1-4 4 16,-3 0 5-16,-2-5 4 0,-2-3 5 0,-1-4 0 15,-4-2-1-15,-1-5-1 0,-1-3-3 16,-5-6-1-16,1 1-2 0,-1 1-4 16,1 4 0-16,0 0 1 0,0 10 1 15,2 3 1-15,2 12 0 0,0 4-3 16,0 5-1-16,-1 3-5 0,1 9-4 15,1 5-3-15,2 6-6 0,-1 7-4 0,2 7-3 16,0 10-4-16,2 4-3 0,1 3-3 16,2 1-7-16,2 2-4 0,1-7 2 15,4-2 2-15,1-7 1 0,3-4 5 16,-2-7 1-16,1-7 8 0,0-6 6 16,-2-3 0-16,0-2 1 0,-2-6 7 15,-1-3 4-15,-1-3 2 0,-2-2 5 16,-2-3 1-16,-1-3 2 0,-2-4 0 15,-3-2-1-15,-3-6-2 0,-3-2-2 0,-2-4-4 16,-2 1-1-16,-2 3-2 0,0 1 0 16,2 2 1-16,1 8 1 0,0 8-1 15,3 4-1-15,0 3-1 0,2 6 0 16,1 7-3-16,3 4-3 0,0 5-4 16,3 3-2-16,1 2 0 0,1 0-1 15,0-2-1-15,3-2-1 0,0-4 2 0,2-4 1 16,0-3 2-16,0-4 2 0,2-3 1 15,-3-1 1-15,1-4 4 0,-2-2 2 16,-3-1 3-16,-2-6 3 0,0 1 2 16,-4-2 2-16,0-4 3 0,-2-1-1 15,-1 1-2-15,-1 1-2 0,0 3-2 16,-1 3-2-16,-1 2-2 0,2 7-5 16,0 6-1-16,0 6 0 0,1 6-1 0,-1 3-3 15,3 4-4-15,0 2-3 16,2 1-7-16,0-2-8 0,4-3-11 0,1-4-11 15,3-4-11-15,1-4-15 0,4-2-10 16,0-5 53-16,3-4-169 0,-1-3-128 16,0-3-323-16</inkml:trace>
  <inkml:trace contextRef="#ctx0" brushRef="#br0" timeOffset="28875.66">8149 12101 555 0,'-12'-7'150'0,"-1"-1"3"0,1 3-56 15,0 1-45-15,2 1-8 0,0 7-10 16,1 1-11-16,3 3-10 0,0 5-3 16,2 5-5-16,2 2-2 0,2 2-1 15,1 3 0-15,4-2-1 0,4-1 0 16,2-1 0-16,3-3-1 0,3-3 0 16,3-2 0-16,0-5 0 0,3-2 0 15,-1 0 0-15,0-5 1 0,7-3-1 0,-6 1 1 16,-1-4 3-16,1-1 5 0,-3-4 4 15,-1 0 4-15,-4-2 4 0,-7 1 5 16,2-3 2-16,-6 0 0 0,-5-2-5 16,-2 2-2-16,-5 2-2 0,-1 2-4 15,-6 1-1-15,0 6-5 0,-2 3-3 16,2 7-2-16,-2 7-2 0,2 1-2 0,2 7-4 16,3 3-4-16,5-1-4 15,4 0-7-15,5 0-6 0,9-7-9 0,6 1-4 16,5-7-3-16,3-5 1 0,7-4 2 15,2-2 8-15,1-4 7 0,-2 0 9 16,2-6 4-16,-2 0 6 0,0-1 4 16,-3-1 8-16,-3-1 7 0,-5 1 4 15,-2-2 6-15,-7 5 10 0,-5-3 5 0,-7 1 3 16,-6 1-4-16,-5 2-5 0,-2 0-3 16,-3 0-8-16,-3-2-9 0,0 9-8 15,-3 1-5-15,3 6-3 0,0 4-2 16,1 3-5-16,2 6-4 0,3 3-6 15,3-3-6-15,4 0-11 0,6-4-5 16,4-2-1-16,4-6 2 0,6-2 6 16,2-2 6-16,2-5 7 0,1-2 16 15,0-3 14-15,-1-3 8 0,-2-1 5 0,-2-4 5 16,-3-4 6-16,-1-2 8 0,8-1 0 16,-10-7-5-16,-2-3-2 0,-4-7-1 15,-2-4-1-15,-4-6-2 0,-5-2-5 16,-8-3-3-16,5 5-2 0,0 6-2 15,1 8 3-15,1 11-2 0,3 9-3 0,1 10-4 16,1 11 0-16,0 11-2 16,-1 5-2-16,2 10-5 0,-2 9-4 15,2 8 0-15,4 6-2 0,1 3-4 0,4 2-5 16,5 0-21-16,1-2-3 0,5-4-21 16,1-6-29-16,2-7-53 0,0-4-86 15,12 0-141-15,-5-17-290 0</inkml:trace>
  <inkml:trace contextRef="#ctx0" brushRef="#br0" timeOffset="29573.4">9832 11877 505 0,'8'2'135'0,"1"-2"2"16,0 3-40-16,3-1-53 0,3-1-7 15,1 2-3-15,1-1-4 0,1 1-1 16,3 0 1-16,1-1 2 0,2-2-3 0,0 1-4 16,0-2-3-16,3 1-5 0,-4-2-4 15,0 1-5-15,-3-3-4 0,0 3-2 16,-1-2-1-16,-5 2-1 0,-2-1 0 15,-3 0-4-15,-3 1-9 0,-1-1-17 16,-4 1 146-16,-4 0-292 0,-3-2-161 16,-1 2-450-16</inkml:trace>
  <inkml:trace contextRef="#ctx0" brushRef="#br0" timeOffset="29756.04">10086 11856 534 0,'7'3'166'0,"1"-1"6"15,-2 1 1-15,3 0-98 0,1 3-7 16,-2 3-14-16,2 2-18 0,-1 4-9 16,-2 4-7-16,-2 2-6 0,-2 6-8 15,-1 2-4-15,-2 2-5 0,-3 0-9 0,-1-1-14 16,0 2-21-16,-1-2-16 0,0 0-121 16,-2-2-8-16,-1-2-114 0,-1 0-208 15</inkml:trace>
  <inkml:trace contextRef="#ctx0" brushRef="#br0" timeOffset="30319.48">9994 12324 634 0,'-5'-3'173'0,"0"2"2"15,4-1-72-15,3 4-39 0,3 1-14 16,1 3-13-16,3-2-13 0,3-1-4 0,2 1 1 16,2-1 0-16,4-3 0 0,0-3-6 15,4-4-5-15,3-3-1 0,1-1-4 16,3-3-1-16,2-3-2 0,0-1 0 15,-2-1 0-15,0 2-2 0,-2 4 0 16,-5 3-1-16,-3 4 0 0,-4 7-1 16,-5 5 1-16,-2 8-2 0,-6 5-4 0,0 3-3 15,-3 3-2-15,-3 1-1 0,-2 1-2 16,0 2-1-16,2-5 2 0,-2-2 5 16,2-7 2-16,1-4 2 0,1-2 3 15,2-5 5-15,0-4 4 0,1-4 5 16,1-5 4-16,0-1 2 0,3-2 1 15,1-1 1-15,-1 0-3 0,3 0-4 16,0 3-5-16,0 2-4 0,1 3-1 16,0 3-2-16,0 1-1 0,0 1-2 0,1 2-2 15,0 1 0-15,0-1-1 16,1 0 0-16,1 0 0 0,2-4 1 0,0-1 0 16,3-1 1-16,2-6 2 0,-1-2 0 15,0-2 1-15,1-3 2 0,-1-3 3 16,-1 0 3-16,-2-2 4 0,-3 0 1 15,-1 3 2-15,-3 2 1 0,-3 4 0 16,-4 3-1-16,-1 4-2 0,-2 3-4 0,-2 7-2 16,-1 6-1-16,0 3-2 0,0 6-2 15,1 2-2-15,1 2-1 0,2 2 1 16,1-2 1-16,5-1-3 0,-1-3 0 16,3-3 0-16,0-3 0 0,-2-2-1 15,0-2 2-15,-2-2-4 0,-1-2-6 16,-4-1-5-16,-5 2-7 0,-2-3-8 15,-4-2-11-15,-2-1-22 0,3 2-16 0,-7-3 6 16,0-1-124-16,1-8-133 0,-1-1-302 16</inkml:trace>
  <inkml:trace contextRef="#ctx0" brushRef="#br0" timeOffset="30491.09">10954 11813 719 0,'23'-14'186'0,"-1"8"4"0,-5 5-93 0,-1 6-27 15,-2 8-16-15,-3 5-18 16,-2 6-12-16,-3 7-6 0,-2 3-4 0,-1 4-6 16,-1 1-2-16,-2 1-4 0,1 2-3 15,0-5-5-15,0 1-8 0,2-3-8 16,-1-3-15-16,1-4-20 0,1-1 34 16,0-5-178-16,-1-4-148 0,0-5-365 15</inkml:trace>
  <inkml:trace contextRef="#ctx0" brushRef="#br0" timeOffset="30658.81">11116 12223 651 0,'-3'-24'173'0,"-2"5"7"0,2 1-83 16,2 4-30-16,0 2-7 0,2 5-13 15,2 2-12-15,4 0-8 0,2 1-5 16,1 0-5-16,3 0-3 0,2 1-4 16,4-2-2-16,0-1-4 0,1-2-5 15,2 0-7-15,2-4-6 0,-1-6-7 0,3-1-38 16,5 7-144-16,-5-17-157 0,3 1-386 15</inkml:trace>
  <inkml:trace contextRef="#ctx0" brushRef="#br0" timeOffset="31095.48">12260 11596 665 0,'0'0'159'15,"-1"-1"5"-15,1 1-98 0,0 1-22 16,-1 0-7-16,-1 2-7 0,-4 1-6 16,-2 3-6-16,-3 2-4 0,-2 2-5 15,-4 4-2-15,-3 3-3 0,-1 2-1 16,3 2-2-16,0 2-1 0,3 4 0 0,4 0-1 16,5 0-1-16,5-2 0 0,6 0-1 15,3 3 0-15,8-2 1 0,2 2 0 16,4-1 1-16,2-1 0 0,0 3 1 15,2 0 0-15,-6-3 1 0,-1 4 0 16,-6-5 0-16,-6-1 0 0,-6 0 1 16,-6-2 0-16,-5-1-5 0,-8-4-18 15,-7-3-20-15,-5-2 116 0,0-2-252 16,-3-4-153-16,-2-4-409 0</inkml:trace>
  <inkml:trace contextRef="#ctx0" brushRef="#br0" timeOffset="31593.92">12367 12102 715 0,'25'17'162'0,"-4"1"1"0,-2 0-117 0,-2-1-8 16,-2-4-7-16,-2-1-8 0,-1-3 3 16,1-6 4-16,0-2 4 0,0-4 0 15,0-4-3-15,1-2-2 0,-3-2-5 16,-3-3-5-16,-1 1-5 0,-3 1-4 15,-4-1-3-15,-3 1-1 0,-4-1 2 16,-1 3 0-16,-3 1-1 0,-2 3-2 16,-3 2 0-16,1 7-2 0,-3 4-2 0,1 8-2 15,0 4-2-15,1 5-3 0,2 4-2 16,5 1-2-16,3 2-1 0,8-1-1 16,4-3 0-16,6-5 1 0,5-5 1 15,2-3 3-15,5-5 0 0,2-3 3 16,0-6 0-16,1-2 0 0,1-5 0 0,-1 1 1 15,1-5 0-15,-1-4 0 16,0-4 1-16,0-3 1 0,-2-6 1 0,-1-2 1 16,-2-8 2-16,-2-4 1 0,-5-2 5 15,-3-3 3-15,-2-4 3 0,-5 1 4 16,-1 2 2-16,-3 4 1 0,-1 8 3 16,-1 6 1-16,-1 9 1 0,1 9-1 15,0 7-3-15,0 4-4 0,-1 10-3 16,0 4-4-16,1 7-5 0,-3 5-5 15,1 5-2-15,0 8 0 0,0 5-1 0,0 2-4 16,2 0-7-16,1 1-7 0,2 0-10 16,2-3-13-16,0-3-12 0,4-3-22 15,-2-5-15-15,1-3-132 0,-2-6-148 16,0 1-348-16</inkml:trace>
  <inkml:trace contextRef="#ctx0" brushRef="#br0" timeOffset="31783.5">12750 11998 771 0,'7'-17'193'0,"8"5"6"15,6 6-112-15,8 1-24 0,3 1-9 16,4 3-18-16,4 0-15 0,2-9-9 16,1 2-12-16,-1 1-11 0,-1-3-9 15,2 0-13-15,-3-3-22 0,-2 2-19 16,3 0-131-16,-4-1-143 0,-2-3-342 0</inkml:trace>
  <inkml:trace contextRef="#ctx0" brushRef="#br0" timeOffset="32368.56">13990 11719 720 0,'-5'-7'179'15,"1"1"2"-15,-1 3-110 0,-3 2-20 16,-4 6-15-16,-6 1-14 0,-2 10-13 15,-6 0-5-15,-1 4-2 0,-4 9 0 16,-2 5-1-16,2 4 0 0,0 6-1 16,6 1-7-16,6-1-7 0,6 1-5 15,6-7-1-15,11-2-2 0,6-6 0 16,9-6 0-16,3-7 6 0,2-2 9 0,6-5 9 16,3-4 5-16,3-6 6 0,1-3 6 15,-1-4 5-15,4 0 5 0,-2-3 3 16,-3-2 0-16,-5-1 0 0,-8 2-5 15,-4 2-2-15,-5 2-5 0,-4 4-4 16,-7 4-6-16,-5 5-4 0,-4 7-1 16,0 6-3-16,-6 7-5 0,0 1-4 0,-1 3-4 15,2-3-3-15,6 0-2 0,5-6-1 16,5-4 0-16,8-5 3 0,5-6 3 16,2-1 6-16,8-4 8 0,-1-3 3 15,2-3 6-15,3 0 3 0,2-2 5 16,0-2 5-16,-3 1 0 0,-4 1 1 15,-6-2 0-15,-5 0-3 0,-14 0-3 16,-10-5-5-16,-10 1-9 0,-4 1-8 16,-5-3-6-16,-9-3-8 0,-2 5-3 15,1 6-9-15,0 0-7 0,0 0-10 0,2 2-29 16,3 2 54-16,11 2-186 0,2-7-151 16,12-10-371-16</inkml:trace>
  <inkml:trace contextRef="#ctx0" brushRef="#br0" timeOffset="33120.61">14546 12031 801 0,'29'18'180'0,"-3"5"1"0,-4 4-127 15,-5 0-24-15,-7 0-15 0,-6 2-12 16,-4 0-2-16,-4-1 0 0,0-3-1 16,0-3 0-16,0-6 0 0,1-1 0 15,1-7 0-15,2-1-1 0,0-4 2 16,3-5 1-16,2-2 0 0,-1-4 2 15,1-5 2-15,3-3 3 0,3-4 3 16,0-4 2-16,1-3 2 0,-1 0-2 0,3 3 0 16,-1 3-3-16,-2 2-2 15,-2 5 0-15,-2 6-4 0,-3 6-2 0,-1 7 0 16,-1 2-2-16,-1 4-1 0,1 3-2 16,2 1-4-16,2 1-2 0,-1-1-1 15,2-1 0-15,3-5 0 0,5 0 1 16,2-5 2-16,2-3 1 0,2-2 1 15,1-5 2-15,0-3 2 0,-1-2 1 0,-1-1 1 16,0 2 2-16,3-1 0 0,1 4 0 16,1 1 0-16,-1 3 0 0,1 3 0 15,-4 4-2-15,-2 3-1 0,-5 5 0 16,-6 3-3-16,-6 3-2 0,0 4-3 16,-3 1-2-16,0 0-4 0,1 0-1 15,1-2-1-15,5-4 0 0,1 0 2 16,2-5 1-16,1-4 3 0,1 1 3 15,-2-3 6-15,3-3 3 0,0-2 4 0,1-2 2 16,-1-1 5-16,1-2 3 0,0 0 0 16,1 0-4-16,-5 0 0 0,-1 1-2 15,-1 4-4-15,-3 1-4 0,-1 6-2 16,-4 4-2-16,-1 3-2 0,-3 4-5 16,-1 6-7-16,-2 2-5 0,2 1-12 15,-1 2-22-15,1 0-13 0,0-1-2 0,0-1 2 16,-2-4 5-16,0-2 6 15,4-4 12-15,1-4 26 0,2-6 19 0,-1-3 10 16,5-6 5-16,2-5 5 0,2-5 8 16,-3-6 10-16,2-7 8 0,1-7 1 15,4-7 0-15,1-8-2 0,4-7-4 16,2-7-6-16,7-4-10 0,5-1-8 16,1 5-2-16,1 7 0 0,5 9 1 15,-2 8 2-15,-1 11-1 0,-5 11-2 0,-1 8-2 16,-3 6-8-16,-4 3-5 0,-4 6-2 15,-5 5-4-15,-3 3 0 0,-4 3-4 16,-5-1-4-16,-5 4-4 0,-6 0-3 16,-4 3-4-16,-6-2-11 0,-7-1-16 15,0 0-6-15,-4-4-130 0,-1-4-133 16,-4 1-330-16</inkml:trace>
  <inkml:trace contextRef="#ctx0" brushRef="#br0" timeOffset="33961.78">15782 12086 811 0,'14'10'185'0,"-3"2"1"16,-4 3-113-16,-3 0-51 0,-5 2-12 16,-3 1-10-16,-2-2-6 0,-1 0 0 0,1-4-3 15,3-2-2-15,4-4-1 0,3-1 1 16,5-4 3-16,4-1 0 0,4-5 1 15,4-1 3-15,2 0 4 0,-1-4 5 16,2 0 3-16,-1-3 2 0,0 3 2 16,-4 4 1-16,-1 1 0 0,-4 1-1 15,-4 4-2-15,-2 7-3 0,-3 3-5 16,-3 0-5-16,-3 1-6 0,-2 3-6 0,1 1-11 16,1 0-13-16,1-3-8 0,3-2-3 15,4 0 1-15,5-4 4 0,2-3 8 16,2-4 17-16,3-2 21 0,-2-4 16 15,2-3 15-15,0-1 8 0,-2-1 6 16,2-1 2-16,-2-5-1 0,2-1-1 16,1-4-5-16,-3-2-3 0,-1-6-3 15,-1-5-3-15,0-8-1 0,-2-4-4 0,-1-5-4 16,-2 2-3-16,0 1-2 0,-1 9-1 16,-4 5 1-16,0 9-1 0,-2 11-2 15,-1 9-2-15,-3 7-3 0,-2 7-2 16,-2 5-5-16,-1 8-3 0,-1 6-3 15,0 6 0-15,-1 5 0 0,1 5-2 16,2 5-2-16,1 0-2 0,1-1-3 0,6-1-6 16,2-4-4-16,5 0-4 0,6-5-2 15,5-4 2-15,5-4 1 0,4-6 5 16,2-3 5-16,1-6 7 0,0-4 7 16,-2-7 6-16,-2-3-1 0,1-4 6 15,-2-3 5-15,-2-4 4 0,-3 3 2 16,-3-3 3-16,-3-5-1 0,-2-1 4 15,-8-3-6-15,-2 0-6 0,-5 0-6 16,-2-2-4-16,-4 4-5 0,-4 3-4 16,-3 7 0-16,0 6-4 0,-1 5 0 0,0 4 0 15,4 1-2-15,2 2-4 0,9 1-2 16,7-1-1-16,5-1 2 0,7-2 3 16,3 1 1-16,5-2 4 0,4-3 5 15,2 4 3-15,2 0 1 0,0-1 0 16,-2-1-1-16,0 3 0 0,-1-2 0 15,-6 3-2-15,-6-3-1 0,-5 3-1 0,-3-1-1 16,-6 1-3-16,-5 1-2 0,-5 3-5 16,-3 0-4-16,-4 2 1 0,-3-4 0 15,-1 1 2-15,2-3 4 0,1 0 6 16,3-5 11-16,2-2 9 0,5-3 2 16,5-3 7-16,7-2 8 0,5-2 4 15,5-4-2-15,6-2-5 0,5-6-4 16,4 1-4-16,4-1-7 0,2-3-11 15,0 1-9-15,-3-1-6 0,-2 1-4 0,-4 1-10 16,-4-3-10-16,-10 3-14 0,-4 2-29 16,-7 0 94-16,-6 0-229 0,-8-3-160 15,-12 5-400-15</inkml:trace>
  <inkml:trace contextRef="#ctx0" brushRef="#br0" timeOffset="34148.93">16086 11813 699 0,'3'14'181'0,"13"-1"5"0,13 2-36 16,18-8-113-16,18-3-15 0,14-5-8 16,9-1-17-16,10-7-22 0,10-1-11 15,5-6-151-15,2-6-150 0,-2-6-364 16</inkml:trace>
  <inkml:trace contextRef="#ctx0" brushRef="#br0" timeOffset="35816.94">14863 14199 623 0,'-9'0'160'0,"4"-2"8"16,-1 0-92-16,3 0-18 0,3-1-2 16,2 2-7-16,4-2-8 0,-1-3-7 15,3 2-6-15,2-1-4 0,2-1-2 0,1 0-7 16,2 0-6-16,2 1-4 0,7 5-2 16,14 5-4-16,7 0-2 0,8 6-2 15,5 2-4-15,12 3-5 0,8-1-8 16,-1-2-11-16,-7-4-7 0,-2-3-12 15,-2-1-7-15,-2-4-3 0,-10 0 4 16,-4-2 5-16,-9 0 58 0,-8 1-159 16,-4-1-104-16,-12-4-295 0</inkml:trace>
  <inkml:trace contextRef="#ctx0" brushRef="#br0" timeOffset="36054.64">15610 14008 722 0,'-9'2'175'15,"6"-1"4"-15,6 3-98 0,3-4-28 16,8 1-9-16,4 3-5 0,5 2-2 16,6-1-2-16,4 2-2 0,4 1-3 15,1 1-5-15,0 3-8 0,-2 5-6 0,-4-1-6 16,-7 4-3-16,-7 1-1 0,-8 4-2 16,-9 3 0-16,-11 2 0 0,-10 3-2 15,-8 2-1-15,-8-1-4 0,-6 3-1 16,-3 0-6-16,-2-5-7 0,0-3-14 15,3-2-21-15,0-6-18 0,6-3 13 16,6-1-141-16,-3-11-136 0,11-4-314 16</inkml:trace>
  <inkml:trace contextRef="#ctx0" brushRef="#br0" timeOffset="36738.6">16803 13488 679 0,'1'-6'166'0,"-5"-1"4"15,5 3-104-15,-1 1-11 0,0 0-5 16,-3 1-10-16,-2-1-6 0,-2 0-4 16,-3 1-2-16,-5-3-4 0,-2 3-6 15,-4 0-4-15,-2 3-6 0,-2 2-4 16,-3 7-2-16,-4 7-3 0,-2 6-1 0,-3 7 0 15,-2 12-2-15,0 7-1 0,2 9-10 16,4 5-8-16,4 5 0 0,8 1-7 16,7-2-1-16,9-5 1 0,8-5 3 15,9-7 9-15,9-9 8 0,7-8 1 16,5-8 8-16,6-8 4 0,4-8 8 16,2-5-1-16,1-8 7 0,0 0 6 15,-1-7 6-15,-3-3 2 0,-3-3 2 16,-4-1-5-16,-5 1 2 0,-7 2-4 0,-5 1-7 15,-6 1-4-15,-5 5-3 0,-5 4-4 16,-4 6-4-16,-2 5-1 0,-4 5-4 16,-1 6-2-16,2 4-5 0,-1 4-3 15,3 2-1-15,3-2 1 0,6 0-1 16,5-4 2-16,6-5 2 0,5-5 2 16,4-6 2-16,3-5 4 0,3-6 5 15,1-6 4-15,1-5 3 0,-1-3 2 0,-2-2 5 16,-3-2 3-16,-4-1 1 0,-6 1 0 15,-5 1-3-15,-7 0-1 0,-7 1-3 16,-9-2-4-16,-8 1-6 0,-6 5-8 16,-7 0-8-16,-7 5-6 0,-4 6-7 15,-2 2-8-15,1 7-9 0,2 2-9 16,4 1-22-16,5-1 86 0,7 2-224 0,6-1-157 16,11-3-405-16</inkml:trace>
  <inkml:trace contextRef="#ctx0" brushRef="#br0" timeOffset="37488.08">17314 13934 663 0,'17'17'183'0,"-1"2"1"0,-8-1-37 16,-2 3-98-16,-3 0-14 0,-2 0-16 16,-3 0-13-16,0-4-5 0,-1 2-2 15,-1-4-1-15,1-1 0 0,2-4-1 16,1-3-1-16,0-4 1 0,2-4 0 0,3-4 4 15,2-5 4-15,2-2 3 0,2-6 3 16,1-1 6-16,2-5 2 0,2-1 2 16,1-1-1-16,1 2-2 0,1 1-2 15,0 2-3-15,1 3-3 0,-2 6-4 0,-2 6-3 16,-2 4-2-16,-4 2-2 0,-1 4-2 16,-3 5-2-16,0 1-3 0,-2 1-1 15,1 2 1-15,2 1 1 0,1-2 0 16,0-1 0-16,5-2 2 0,-1-2 2 15,3-2 1-15,0-2 0 0,2-3 0 16,0 0 0-16,2 1 1 0,-2 0 0 16,2 1 1-16,-4 2 0 0,0-1 0 15,-1 3 1-15,0 0-1 0,-1 1 0 0,-1-1 0 16,1 0-1-16,1-1 1 0,1 0-2 16,-1-3 0-16,1-2-1 0,2-5 1 15,0 0 0-15,1-5 2 0,3-2 0 16,1-6 3-16,3-1 1 0,2-4 3 15,3-1 3-15,1 0 3 0,0-1 3 16,1 5 3-16,0 2 0 0,-5 5-1 0,-2 5-1 16,-5 5-5-16,-3 5-2 0,-6 7-3 15,-7 5-3-15,-5 6-3 0,-5 5-4 16,-4 5-2-16,-2 4-10 0,-1 5-7 16,-4 1-1-16,0 0-4 0,1 2-8 15,1 0-5-15,0 2-13 0,2-4-5 16,1-1-4-16,3-4-4 0,3-5 4 15,2-6 8-15,1-8 10 0,2-4 18 16,2-5 21-16,1-6 22 0,3-9 19 0,0-4 11 16,2-4 11-16,0-10 7 0,2-11 3 15,1-7 2-15,-1-11-9 0,2-8-12 16,4-5-10-16,5-2-10 0,3 3-7 16,4 5-7-16,6 6-4 0,7 9-4 15,3 11 0-15,2 10-2 0,-1 5-1 16,-1 9 0-16,-3 5-2 0,-3 7-1 15,-6 4-2-15,-3 3-1 0,-7 2-3 16,-5 6-2-16,-7 0 0 0,-7 3-2 16,-8 3-1-16,-7-1-1 0,-6 4 0 0,-8-1 1 15,-2 0-4-15,-4-4-6 0,-3-1-13 16,-3-4-14-16,0-2-20 0,2-6 7 16,4-6-144-16,3-9-139 0,4-3-327 15</inkml:trace>
  <inkml:trace contextRef="#ctx0" brushRef="#br0" timeOffset="37969.64">18649 13067 696 0,'31'-35'181'15,"-2"9"12"-15,-3 11-95 0,-4 8-14 16,-1 8-10-16,-5 7-19 0,-2 8-14 16,-4 7-9-16,-3 7-9 0,-3 5-10 15,-3 8-4-15,-3 9-2 0,-4 6-3 16,-2 2-1-16,-2 4-1 0,0 2-1 15,-1-2-4-15,2 0-4 0,2-5-5 16,1-7 0-16,6-1-17 0,3-7-3 0,7-6 0 16,3-2 1-16,5-10 5 0,5-5 3 15,4-3 1-15,6-9 18 0,2-5 4 16,2-10 4-16,3-3 5 0,-1-8 4 16,2-3 5-16,-4-5 3 0,-3-2 2 15,-1-1 3-15,-7 0 0 0,-5 1 0 16,-3 1-2-16,-7 2-3 0,-5 5-2 15,-6 4-2-15,-8 3-5 0,-2 7-4 0,-7 4-5 16,-2 6-5-16,-4 8-5 0,-3 6-7 16,1 5-8-16,2 5-4 0,3 1-3 15,5 4-2-15,7 0 1 0,7-4 3 16,8-5 5-16,8-4 7 0,8-5 6 16,8-3 6-16,4-6 7 0,4-7 6 15,6-2 5-15,3-4 6 0,4-6 5 0,0-1 3 16,2-6 1-16,0 1-3 0,-2-3-3 15,0 0-5-15,-5 1-4 0,-5 2-6 16,-6 1-9-16,-8 3-10 0,-7 1-8 16,-6 2-9-16,-7-1-14 0,-6 0-36 15,-5 0-49-15,-5-1-91 0,-5-2-140 16,-4 0-315-16</inkml:trace>
  <inkml:trace contextRef="#ctx0" brushRef="#br0" timeOffset="38171.21">19506 13596 960 0,'0'1'213'0,"2"5"0"15,2 4-152-15,-9-2-27 0,10 10-22 16,-2 1-7-16,6 7-2 0,-1 2-1 16,4 1 0-16,3-3-2 0,2 3-1 0,5-2-1 15,3 0-3-15,3-3-6 16,2 1-16-16,2-2-6 0,2-4-17 0,0-2 128 15,0-5-291-15,0-6-175 0,-2-1-465 16</inkml:trace>
  <inkml:trace contextRef="#ctx0" brushRef="#br0" timeOffset="43747.55">3323 7396 325 0,'13'-16'78'0,"1"2"-1"16,-2 4-23-16,-1 0-48 0,-3 3-3 16,0 3 3-16,-3 1 5 0,1 2 7 0,-4-1 9 15,0 4 4-15,-1-4 2 0,1 1 1 16,-2 1-2-16,0 0-5 0,-2 0-7 15,2 3-8-15,0-6-5 0,0 3-1 16,-1-1 2-16,0 1 1 0,0-1 1 16,0-1 4-16,-1-1 2 0,1 0 3 15,-1 1 0-15,0 0-1 0,-1-1-1 16,-2 1-2-16,-1-2-4 0,-4 2-3 0,-1 2-3 16,-5-1-2-16,-6 2-1 0,-3 1-2 15,-5-2 1-15,-4 3-1 0,-3-2 0 16,-6-1 1-16,-2-1-1 0,-3-2 1 15,-1 0-1-15,-3 1 0 0,-3-3 1 16,-2 2-1-16,-3 0 0 0,-1 2 1 16,-1 0-1-16,-1 4 0 0,2-2 0 15,2 5 0-15,-1 0 0 0,2 1 1 16,4-2-1-16,0 4 0 0,4-1 0 16,0-1 0-16,5 1 0 0,7 1 0 0,5-3 0 15,6 2 0-15,5-3 1 0,5-1-1 16,5 0 0-16,6-1 0 0,0 1 0 15,4-1 0-15,1-1 0 0,0 1-1 16,1 4 1-16,0 1 0 0,0 3 0 16,1 2-1-16,0 2 2 0,1 5-1 15,0 4 0-15,2 0 1 0,-2 6-1 0,1 0 0 16,-1 5 1-16,-2 6-1 0,0-1 0 16,0 5 0-16,-2 1 0 0,0 0 1 15,-1 2 0-15,-1 2 0 0,2 1 2 16,0 3 1-16,0 4 0 0,-2 5 0 15,0 5-1-15,-1 2 2 0,-1 3 0 16,1 2-1-16,-3 3 0 0,0 5 2 16,-1 0 2-16,-1 0 0 0,-1 4-1 15,0-1 0-15,0 1-1 0,0-5-1 0,1-3-3 16,2-2 0-16,2-3 0 0,1-4-1 16,2 0 0-16,0-1 1 0,2-2-1 15,0-1 0-15,-2-3 0 0,2 2 1 16,1-3 0-16,0 2 0 0,1-2 0 15,-2 1 1-15,0 2-1 0,1 1 1 16,-1-3-1-16,-1-2-1 0,0-3 0 0,-1-2 0 16,0-1 0-16,0-6 0 0,0-3-1 15,1 0 0-15,-1-2 0 0,2 0 1 16,-2-4-1-16,1 0 0 0,-1 0 0 16,0 1 0-16,-2-3 1 0,-2 3-1 15,2-2 0-15,-2 0 1 0,1-3-1 16,0-4 0-16,0-1 0 0,1-2 0 15,3-5 0-15,-2-5 0 0,3-2 0 16,-2-3 0-16,2-3 0 0,1-2-1 16,-1-4 1-16,1 1-1 0,0-2 1 0,1 2 0 15,-1-2 0-15,1 3 0 0,0 0 0 16,1 2 0-16,1-1 1 0,-1 3-1 16,0 1 0-16,0 0 0 0,2 0 0 15,-2 1 0-15,1-1 0 0,-1 2-1 16,2 1 1-16,-2-2-1 0,0-1 0 15,0 0 0-15,3-1 0 0,-3 1 0 0,1-4 0 16,-2 0-1-16,1-2 1 0,2 0 0 16,0-1-1-16,-1 0 1 0,3 2-1 15,0 2 1-15,3-2-1 0,0 3 1 16,3 1 0-16,0 2 0 0,2-1 1 16,2 1 0-16,0 2 0 0,4 0 0 15,-1 6 0-15,1-1 0 0,1 1 1 16,2 6-1-16,1-3 0 0,3 0 1 0,3 1-1 15,3-3 2-15,6-1 4 16,5-4 3-16,7-5 6 0,8-3 3 0,6-2 3 16,12-6 0-16,10-4-1 0,7-2-4 15,6-2-3-15,6-2-4 0,3 0-6 16,2 1-23-16,-3 2 135 0,-7-1-294 16,-4 3-165-16,-4 3-474 0</inkml:trace>
  <inkml:trace contextRef="#ctx0" brushRef="#br0" timeOffset="45162.3">19481 6777 622 0,'1'-1'124'0,"-1"-4"-2"15,0 3-95-15,0 0-46 0,1 5-10 16,1 4-1-16,-1 1 10 0,0 3 3 0,2 1 3 16,-1 1 4-16,1 1 8 0,0-3 5 15,1 2 0-15,-1-2 1 0,2 0 0 16,3 0 2-16,1-1 1 0,2-1 3 16,3-1 2-16,5-3 1 0,3-1 2 15,2 0 2-15,6-1-2 0,5-2-1 16,8 1-2-16,1 1-2 0,0 1-2 15,2 0-2-15,1 0-1 0,1 0-1 16,-1 3-1-16,-3-1 0 0,0 1-1 0,3-1-1 16,1 2 1-16,0 5-1 0,-3 2-1 15,-2 1 1-15,-5 1-1 0,0 5-1 16,-8 1 1-16,-3 0 0 0,-8-1-1 16,-2 2-1-16,-5 1 1 0,-3 4 0 15,-6 2-1-15,-3 1 1 0,-3 8 0 16,-3 3 1-16,-4 6 0 0,-2 7 0 15,-2 4 0-15,0 7 1 0,1 5-1 16,-2 3 1-16,3 6-1 0,-2 5 1 0,2 5-1 16,4 6 1-16,4-1 0 0,-4 7-1 15,3 7 1-15,2 1-1 0,6 0 0 16,0-1 1-16,0-1-1 0,0 3 0 16,2-3-1-16,3 1 1 0,-4-4-1 15,-3 3 1-15,0-4-1 0,0 2 1 16,1-3 0-16,-7-1 0 0,-1-1 0 0,-2-2 0 15,-2-1 0-15,-2-2 0 0,-3-3 0 16,-2-4 1-16,-1-4-1 0,0-8 0 16,1-3 0-16,-1-8 0 0,3-6 1 15,2-7-1-15,-1-6 0 0,5-6 0 16,0-7 1-16,0-5-1 0,2-2 0 16,1-4-1-16,-2-6 0 0,0 0 0 15,1-6 1-15,-1-1 0 0,-1-1 2 16,-3-4 1-16,-1-1 3 0,-1 0 2 0,-1 0 1 15,-1 0 0-15,-1 1 0 0,-2-3-1 16,0 1-2-16,1 1-2 0,-2-2-1 16,0-1-3-16,1-1 0 0,0 0 0 15,0 2 0-15,1-2 0 0,0 0 0 16,1 1 0-16,-2 0 1 0,-1 0 0 16,2 2 1-16,-1 0-1 0,3-1 1 15,0 4 0-15,1-1-1 0,1 1 1 16,2 3-1-16,2-1 0 0,-1-3 0 0,1 4 0 15,-1 1 0-15,1-2 0 0,-2 2 0 16,0-4 2-16,-1 2 2 0,-1 1 0 16,-2-1 2-16,1-5 1 0,-5 2 0 15,1 0 0-15,-2 0-1 0,-3-3-2 16,-3 0-1-16,-2-1-1 0,-7 3-2 16,-5-2 0-16,-5-4 0 0,-10 1-2 0,-9 0 0 15,-7 1 0-15,-11-1-7 16,-10 1-6-16,-14 3-9 0,-10 2-6 0,-9 3-125 15,-7 4-121-15,-10-1-300 0</inkml:trace>
  <inkml:trace contextRef="#ctx0" brushRef="#br0" timeOffset="66051.69">12741 956 614 0,'-1'-3'148'15,"-1"1"9"-15,-1 1-106 0,1-4-3 16,1 4 1-16,-1 0-2 0,0 0-4 16,0 1-6-16,0 0-9 0,2 0-3 15,2 2-5-15,-1 4-5 0,1 6-5 0,1 5-7 16,-1 6-2-16,2 7-2 0,-3 5 1 16,0 10 0-16,-1-1 1 0,-2 0-1 15,-2 2-4-15,0 0-9 0,-4-2-9 16,1-5-10-16,-1-6-11 0,-1 0-6 15,3-7-6-15,-1-6-2 0,3-7 14 16,1-4-120-16,1-6-106 0,-1 0-277 16</inkml:trace>
  <inkml:trace contextRef="#ctx0" brushRef="#br0" timeOffset="66264.42">12774 968 646 0,'3'-2'157'0,"4"4"7"15,-2 5-98-15,1 2-16 0,-1 6-7 16,-2 2-1-16,0 3-5 0,-1 3-9 0,-1 3-6 16,0-1-4-16,1 4-5 0,0-2-3 15,3 0-5-15,2-2-3 0,3-3 0 16,3 0-2-16,3-1-9 0,1-5-6 16,1-1-18-16,0-1-13 0,1-2-12 15,0-2 84-15,-3-5-212 0,-1-6-132 16,6-7-348-16</inkml:trace>
  <inkml:trace contextRef="#ctx0" brushRef="#br0" timeOffset="66462.17">13376 943 556 0,'0'2'145'16,"0"2"5"-16,-4 5-28 0,-5 6-80 15,-6 2-8-15,-6 5-1 0,-12 5-3 16,-5 2-7-16,-4 4-6 0,-3 1-6 15,3-3-5-15,1-1-2 0,4-3-4 0,12-4-8 16,5-4-9-16,4-2-9 0,8-8-12 16,6-4-4-16,7-4-32 0,5-4-92 15,5-3-108-15,5-6-254 0</inkml:trace>
  <inkml:trace contextRef="#ctx0" brushRef="#br0" timeOffset="66637.77">13360 933 611 0,'5'-14'155'15,"-1"7"6"-15,-2 2-91 0,-2 7-19 0,1 5-7 16,-1 5-5-16,-2 8-8 0,1 3-7 16,-3 5-3-16,-1 8-1 0,0 3-2 15,-3 4-4-15,-2 0-5 0,-1-2-2 16,0 3-4-16,2-2-8 0,3-3-2 16,-1 1-35-16,6-5-7 0,3 0 75 15,5-4-209-15,-1-7-146 0,6-4-360 16</inkml:trace>
  <inkml:trace contextRef="#ctx0" brushRef="#br0" timeOffset="67366.03">13468 1279 708 0,'1'-4'174'0,"2"1"5"16,-2 1-120-16,-2 2-11 0,1 1-10 15,-1 0-9-15,1 2-12 0,-3 4-10 0,2 2-6 16,0 0 0-16,1 1 0 0,1 2 0 15,1 2 0-15,2 0 0 0,2-4-2 16,2 1 0-16,0-5 0 0,1-1-1 16,2-3 1-16,1-2 0 0,1-2 1 15,-2-5 0-15,1-1 1 0,-1 0 1 16,1-2 0-16,0 0 1 0,-1 0 1 16,-2-1 0-16,0 4 0 0,-1 2-1 15,-3 1 0-15,1 5 0 0,-1 4-2 0,-1 5-1 16,0 5 0-16,0 5 1 0,1 2-1 15,1 2 1-15,1-1-1 0,2-2-2 16,5-2 0-16,1-5-1 0,5-4 0 16,3-5-1-16,1-4 2 0,-2-3 1 15,0-5 3-15,-7-2 3 0,1-5 3 16,-3-4 2-16,-3-4 3 0,2-1 1 0,0-5 0 16,1 3-1-16,0-1-2 0,0-10-2 15,-1-1-3-15,0-1-3 0,-3-1-1 16,0-3 0-16,-3-2-2 0,0 7 1 15,-2 12 1-15,-2 6-1 0,-1 8-1 16,-2 11 0-16,-2 12 0 0,0 7 1 16,-3 3-1-16,0 9-1 0,-1 8 2 15,1-1 1-15,0 2 0 0,2 0 0 16,-1 1 0-16,5 1-2 0,3-7-1 16,1-7-7-16,2 0-5 0,4-4-4 0,1-5-2 15,5-2-9-15,-1-7 0 0,3-6 1 16,-2 0 6-16,1-6 5 0,2-4 3 15,4-7 2-15,-1-5 9 0,0-7 0 16,0-5 0-16,4 0 2 0,0-3-1 16,-1-8 1-16,-9 1 1 0,2-8 0 15,-2-1-1-15,0-1 1 0,-2-8 0 0,-2 3 3 16,-1 8 5-16,-1 5 6 16,0 9 5-16,-3 13 1 0,-4 5-1 0,-1 15-1 15,-3 8-2-15,-3 6-4 0,-3 6-5 16,1 5-2-16,-1 9 0 0,2 7 1 15,-2-1 3-15,1 5-2 0,1 1 0 16,1 0-2-16,1-1-2 0,-2-3-3 16,2-1-9-16,0 0-15 0,1-4-23 0,1-4-23 15,0 0 14-15,1-6-145 16,2-4-141-16,2-3-312 0</inkml:trace>
  <inkml:trace contextRef="#ctx0" brushRef="#br0" timeOffset="67515.73">14246 1156 661 0,'-3'2'156'0,"6"-3"12"15,6 2-89-15,4 3-35 0,5 2-4 16,5-2 0-16,3-2-1 0,1 0-12 16,0 0-12-16,-2-6-12 0,-4 4-18 15,-1-8-28-15,-1-7-140 0,2 5-147 16,6 2-371-16</inkml:trace>
  <inkml:trace contextRef="#ctx0" brushRef="#br0" timeOffset="67699.03">14738 1245 650 0,'-14'11'160'15,"1"-2"6"-15,0 3-103 0,-2 3-25 16,3 1-4-16,4 1 1 0,-1 1-12 15,1-1-13-15,5-2-6 0,1-2-5 0,3 0-11 16,3-6-18-16,3-6-12 0,8 1 166 16,5 5-294-16,-1-10-151 0,7-4-410 15</inkml:trace>
  <inkml:trace contextRef="#ctx0" brushRef="#br0" timeOffset="67879.22">14841 1151 532 0,'-5'-23'138'0,"-1"2"2"15,-2 6-52-15,0 8-53 0,1 4-5 0,1 1-8 16,-2 1-7-16,0 1-7 0,1-1-5 16,2 1-6-16,8-1-12 0,5 1-5 15,1 1-5-15,1 1 6 0,8 2-112 16,5 2-13-16,4 6-88 0,-3 9-190 16</inkml:trace>
  <inkml:trace contextRef="#ctx0" brushRef="#br0" timeOffset="68143.14">14984 1265 176 0,'4'37'194'16,"-2"-6"-23"-16,-3 3-86 0,0 1-24 0,-1-1-17 15,0-4-6-15,-2-5-6 0,1-4-9 16,-1-6-9-16,0-2-2 0,0-7 3 16,1-4 6-16,-1-4-2 0,1-3 3 15,1-1 4-15,0-2 6 0,2-7 6 16,1-3 1-16,1-6-1 0,1-3 1 16,3-4 0-16,0-2 0 0,3 0-6 15,0 4-5-15,2 6-2 0,0 3-2 0,2 8-7 16,1 4-3-16,3 6-5 0,0 3-2 15,2 5-1-15,3 1-4 0,0 7-2 16,-2 1 0-16,-1 4 0 0,-3 3 0 16,-1 1 0-16,-5-3-1 0,-5 0 1 15,-2 1-3-15,-1-2 0 0,-3-6-2 16,-2 0 0-16,-9-4-2 0,-6-2-4 16,-5-1-2-16,-3-10-5 0,-3-1-7 15,-3-5-15-15,1-4-19 0,6-6-51 0,5-7-76 16,8-3-126-16,7 1-273 0</inkml:trace>
  <inkml:trace contextRef="#ctx0" brushRef="#br0" timeOffset="69137.17">15401 805 583 0,'-2'-1'132'0,"2"3"4"0,0 1-67 16,-1 1-52-16,0 6 1 0,-2 6 0 16,0 6 2-16,2 6-3 0,-2 10-4 15,-1 5-3-15,1 7-4 0,-1 6-1 16,0-5-4-16,2 1-2 0,0-1-2 15,2-6-2-15,1-4-1 0,2-9-2 16,4-5 0-16,0-1 0 0,-1-5 1 0,4-6 2 16,-1-1 1-16,1-7 3 0,0-1 3 15,0-7 3-15,1-6 5 0,3-2 4 16,-2-2 4-16,-1-6 1 0,0-3-1 16,-2 0-2-16,0 1-2 0,-2 3-3 15,-4 4-4-15,-1 1-3 0,-1 7-4 16,0 5 1-16,-2 7-1 0,-2 2 1 0,0 3-1 15,2-1 0-15,0 1-2 0,1 3 1 16,1-5-3-16,1-3-1 0,4 0 1 16,2-6-1-16,2-1 1 0,0-1 1 15,1-5 2-15,-1 1 2 0,1-2 3 16,-2-5 4-16,2 0 3 0,-1 1 4 16,1-1 2-16,-2 1 3 0,-1 2-2 15,-1 3-3-15,0 7-3 0,-4 6-3 16,-1 7-3-16,-1 6-2 0,-1 5-2 15,0 6 1-15,-1 5 0 0,0 3 0 0,-1 1 0 16,1 0-2-16,0 4 0 0,0-4 0 16,-1-1 0-16,-1-3-2 0,-2-3 0 15,-3-6 0-15,-1-2-1 0,-4-7 0 16,-4-2 0-16,-4-3 0 0,-6-2 0 16,-4-5 0-16,-3-5-8 0,-1-7-10 15,-5-3-13-15,-3-7-14 0,-1-2-130 0,-2-10-137 16,3-3-328-16</inkml:trace>
  <inkml:trace contextRef="#ctx0" brushRef="#br0" timeOffset="70299.97">19312 869 582 0,'-2'7'142'0,"-1"6"7"16,1-3-94-16,-7 1-15 0,0 11 2 15,-4 7 1-15,-3 3-14 0,-2 2-10 16,-1 3-5-16,-4 9-9 0,5 4 0 15,-3-7-1-15,1-4-2 0,1 0-2 0,2-3 1 16,0-2 0-16,3-7-1 0,2-2 1 16,2-4-1-16,4-5 1 0,0-5 0 15,4-6 3-15,1-5 3 0,2-5-1 16,2-9 1-16,2-3 0 0,1-8 0 16,4-3-1-16,0-3-3 0,3-10-3 15,3-3 1-15,-2 0-1 0,1-2 1 16,0 0 0-16,1-1 1 0,0 1 3 0,0 9 4 15,-2 5 4-15,1 5 4 16,-2 6 1-16,0 8 0 0,-1 5-1 0,3 7-1 16,-2 8-2-16,-1 4 0 0,3 2-2 15,2 6-1-15,0 8 0 0,1 2 0 16,-5 4-1-16,-1 4-3 0,-2 0-3 16,-3 4-3-16,-1 0 1 0,-2-2-1 15,0 4-1-15,-2-3 0 0,1-2 1 16,-1 2-9-16,1-6-7 0,-2-2-8 0,-1-4-14 15,-3-5-18-15,0-5-15 0,-1-4-131 16,-2-5-132-16,-3-5-325 0</inkml:trace>
  <inkml:trace contextRef="#ctx0" brushRef="#br0" timeOffset="70483.34">19161 1170 675 0,'1'8'157'15,"2"-2"8"-15,4 0-117 0,3-2-6 16,5 2 4-16,4 0-2 0,3-5-11 16,2 2-8-16,3-5-10 0,2 1-13 15,-4 1-20-15,-2-3-26 0,1-2 37 16,-2-1-173-16,3-2-144 0,4 1-355 16</inkml:trace>
  <inkml:trace contextRef="#ctx0" brushRef="#br0" timeOffset="70674.83">20126 1125 503 0,'0'8'146'0,"-2"2"7"0,-2 2-5 16,-4 4-107-16,-4 2 0 0,-3 0 4 0,-3-1-12 16,-4 2-12-16,-3-3-7 15,0 2-4-15,2-3-2 0,-2-2-2 0,0 3-4 16,0 2-16-16,-2-2-18 0,2 2 116 15,2-3-251-15,-4-3-149 0,5-5-410 16</inkml:trace>
  <inkml:trace contextRef="#ctx0" brushRef="#br0" timeOffset="70864.46">19811 1142 686 0,'16'8'166'15,"3"1"3"-15,-1 4-119 0,3 4-4 16,-3 0 5-16,-1 2-17 0,-1-1-15 16,0-3-6-16,0 2-3 0,1 2-2 0,1-3-7 15,0 4-12-15,2 0-20 0,3 1-16 16,-2 0-132-16,0 0-141 0,6-3-345 16</inkml:trace>
  <inkml:trace contextRef="#ctx0" brushRef="#br0" timeOffset="71066.64">20502 971 686 0,'-4'0'162'0,"-1"10"7"0,2 2-111 16,0 5-20-16,-1 3 2 0,1 3 4 15,1 3-11-15,0 5-11 0,-2 0-6 16,2 0-4-16,-2-2-5 0,1 0-2 15,-2 0-7-15,2 0-14 0,0 0-22 16,-1-6-15-16,1 0-43 0,1 0-90 0,0-2-129 16,1-4-271-16</inkml:trace>
  <inkml:trace contextRef="#ctx0" brushRef="#br0" timeOffset="71496.39">20470 1062 653 0,'3'-38'172'0,"3"10"8"0,1 3-95 16,2 1-19-16,1 3-3 0,2 7-6 16,1-1-16-16,2 4-14 0,2 4-8 0,3 3-5 15,2 8-6-15,-1 1-2 0,1 4-3 16,3 4-1-16,-1 0-2 0,-2 1 0 16,-2 3 0-16,-4-1 0 0,-2 3-1 15,-2-2-1-15,-5 2 0 0,-6-2-4 16,-8 1-2-16,-4-3-1 0,-4 0 0 0,-5-3 1 15,-4-3 0-15,-1-3 1 16,-2 3 3-16,4-5 3 0,3 1 1 0,2-4 0 16,5 0 1-16,3-1-1 0,5 3 2 15,4-2-1-15,4 4 1 0,4 1 1 16,3 5-1-16,3 2 1 0,3 4-1 16,3 2 0-16,2-2-1 0,3-1 1 15,0 1-1-15,0 1-1 0,-2 0 0 16,-1 2 0-16,-2-2 0 0,-3 4 0 15,-6 1-1-15,-6 0 1 0,-4-2-2 16,-4-3 0-16,-10-2 0 0,-5-1 0 0,-4-4 0 16,-5-4 0-16,-5-2-1 0,-3 0-1 15,-4-2-5-15,-1-4-5 0,4 0-8 16,2-1-18-16,1-2-17 0,9-4-6 16,6-6-124-16,7-5-130 0,9-7-307 15</inkml:trace>
  <inkml:trace contextRef="#ctx0" brushRef="#br0" timeOffset="71744.84">21432 992 608 0,'2'9'153'0,"-1"1"6"0,-1 2-84 15,0 6-35-15,-2 4 4 0,-1 2 5 16,0 1-10-16,-3 7-13 0,2-2-7 16,-1 0-3-16,1 2-3 0,-1 2-5 15,0 1-3-15,-1 0-3 0,1-3 1 16,0-3-9-16,-2 0-15 0,2-3-15 16,-1-3 8-16,1-8-152 0,1-3-141 15,-1-6-346-15</inkml:trace>
  <inkml:trace contextRef="#ctx0" brushRef="#br0" timeOffset="71944.66">21149 1277 640 0,'-2'-1'167'0,"8"1"9"16,5-2-91-16,4 1-29 0,6 0 4 15,7 1 1-15,9-1-18 0,1 1-17 16,0-2-7-16,3 3-6 0,-3-1-6 15,0 1-3-15,-4-3-8 0,-4 2-10 16,1-4-21-16,0 1-27 0,1-2-132 16,-3-4-150-16,6-2-360 0</inkml:trace>
  <inkml:trace contextRef="#ctx0" brushRef="#br0" timeOffset="72245.66">22298 976 609 0,'-9'2'154'15,"-3"-4"5"-15,-5 4-98 0,-2 1-16 16,-5 0 5-16,-6 3 3 0,-4 3-15 0,-4 3-11 16,-2 5-3-16,0 2-1 0,-4 3-4 15,2 2-5-15,3 5-4 0,2 5-1 16,7-3-2-16,8 2 0 0,8 4 1 15,11 2-1-15,9 1 1 0,14-4-1 16,6 0 0-16,8 1 0 0,6-1-1 16,4-6-3-16,7-2 0 0,3-4-1 0,-1 1-2 15,6-4-5-15,3 1-8 0,-6-4-9 16,-5-4-11-16,-6-1-19 0,-7-3-15 16,-7-6-127-16,-10-2-137 0,-13-6-319 15</inkml:trace>
  <inkml:trace contextRef="#ctx0" brushRef="#br0" timeOffset="73125.73">19407 1738 584 0,'-17'5'135'0,"7"2"8"16,4-1-81-16,3-1-23 0,7 3 9 15,1-3 5-15,10-1 2 0,10-3-6 16,10-2-6-16,11-2-8 0,19 0-8 16,14-8-9-16,18 2-5 0,14-3-4 15,19 1-4-15,10 2-2 0,12 4-1 16,7 0-2-16,4 5 1 0,6 6 0 0,1 6 0 15,-6 4-1-15,-3 2 1 16,-6 0 0-16,-10 4-1 0,-12 1 2 0,-16-2-2 16,-15-2 1-16,-14-1 0 0,-19-5 0 15,-19 0-1-15,-18-4-7 0,-15-3-6 16,-17-7 0-16,-19-1-5 0,-19-5-8 16,-13 0-4-16,-18-1-9 0,-16-6-1 15,-14 6-2-15,-8 1-6 0,-12 1-2 16,-5 1 6-16,-7 7 3 0,3 5 6 15,-5 6 7-15,3 0-1 0,-2 3 1 0,5 2 5 16,-2 1 3-16,4-3 3 16,-3-1 5-16,8-6 8 0,-4 1 13 0,5-2 9 15,2-2 2-15,6 0 3 0,7-2 4 16,1 1 1-16,5-2-3 0,13-1-3 16,8-1-1-16,9-1-1 0,13 0 0 0,9-1 0 15,17-1 4-15,10-2 4 0,11 0-1 16,12 0-1-16,16-3-1 0,12-4-2 15,17-1-6-15,17-2-7 0,15 0-7 16,15-1 0-16,19-2-1 0,10 5 0 16,13 2-1-16,11 0 0 0,7 6 0 15,7 2-1-15,10 2 0 0,-7 5 1 16,1 2-1-16,-3-1 0 0,-12 4 0 16,-8 2 1-16,-11-1-1 0,-20-1 1 15,-13-2 1-15,-15-2-1 0,-17 1 0 16,-19-4 0-16,-15 1 2 0,-15-4-4 0,-18-2 0 15,-14 0 0-15,-18 1 1 0,-18-2-1 16,-17-2-1-16,-19-2-1 0,-17 0 2 16,-14 3-2-16,-17 1-3 0,-9-3-2 15,-8 5 1-15,-10 2-1 0,0 6 0 0,-3 3 1 16,8-2 3-16,5 5 2 16,12 1 3-16,15-2 0 0,19 0 1 0,16-4 0 15,23 0 0-15,15-2 1 0,24-2-2 16,15 1 0-16,21-2 1 0,18-2 0 15,25 1 0-15,16 0 1 0,20-2-1 16,19 1 1-16,18-1-1 0,10 4-2 16,9-2 0-16,7 0-1 0,0 6-1 15,-2 4 0-15,-6-1-1 0,-9 2 0 16,-7 4-4-16,-12 6-11 0,-20-1-11 16,-12-3-6-16,-16-3-127 0,-17-2-126 15,-14 0-311-15</inkml:trace>
  <inkml:trace contextRef="#ctx0" brushRef="#br0" timeOffset="79002.5">10223 14875 270 0,'-10'-7'0'0,"2"-9"-39"15,1-5-192-15</inkml:trace>
  <inkml:trace contextRef="#ctx0" brushRef="#br0" timeOffset="79290.53">10216 14688 477 0,'3'-1'129'0,"0"0"5"16,0 1-40-16,2 5-44 0,1-1-14 15,4 2-9-15,2 1-7 0,5 3-2 16,4-1-2-16,6 0 1 0,6-3-2 0,7 0 2 16,5-3-1-16,7-3 0 0,5 0-2 15,4 0-1-15,2-1-4 0,-2 2-1 16,1-1-3-16,-1 2-2 0,-6 0 0 15,-4 2-2-15,-8 0-1 0,-7 3-1 16,-8-3 1-16,-8 3-1 0,-7-3 0 16,-4 1 1-16,-6-2-2 0,-4-2 1 15,-7-1 1-15,-6 0 0 0,-7-3 0 16,-7 0 3-16,-8-1 1 0,-7-2 0 0,-6 0 0 16,-4-2 0-16,-2-1-1 0,0 4 0 15,0-1-3-15,-1 4-1 0,0 2-2 16,5 1-8-16,5 4-13 0,8 1 151 15,14-1-293-15,4 3-153 0,13 1-441 16</inkml:trace>
  <inkml:trace contextRef="#ctx0" brushRef="#br0" timeOffset="85978.14">19719 3664 384 0,'0'2'105'0,"0"3"8"0,0-4-51 16,0 0-15-16,1 2-4 0,0-1-6 15,-1 2-8-15,0 3-7 0,-2 2-5 16,-2 2-4-16,1 2-1 0,-2 4-2 15,-2 2-2-15,-1 4-2 0,0 0-2 16,-1 1-2-16,1 0-1 0,2 1 0 0,0-3 0 16,2-2 0-16,2-6-1 0,2-1 1 15,0-4-1-15,1-2 0 0,-1-5 0 16,1-2 0-16,1-1 1 0,0-3 0 16,1-3 1-16,1-4 1 0,0-8 0 15,4-3 1-15,-1-5 1 0,3-5 2 16,1-4 3-16,2-3 0 0,1-4 1 0,1 2 3 15,-3 2 2-15,1 0 0 0,1 3 0 16,-1 6 1-16,-2 4 1 0,-1 6 1 16,0 3-2-16,0-1 0 0,2 6 0 15,-2 3 0-15,-1 4 0 0,0-1 1 16,1 5-3-16,-1 1 2 0,0 10 0 16,-3 1-1-16,0 3-1 0,1 1-3 15,-2 6-2-15,0 3-1 0,3 7-2 0,-2 0-3 16,1 5 0-16,0-3-2 0,1 6-1 15,-1 0 0-15,-1-4-2 0,0 0-2 16,0-3-7-16,-1-3-7 0,0-3-14 16,-2-3-15-16,0-4 4 0,-2-3-146 15,0-4-139-15,-1-5-333 0</inkml:trace>
  <inkml:trace contextRef="#ctx0" brushRef="#br0" timeOffset="86149.39">19680 3718 431 0,'6'6'142'0,"3"-1"9"0,5-1-20 16,6 0-53-16,1-2-4 0,7 0-20 16,0 0-19-16,1-2-14 0,-3-3-9 0,-2 4-6 15,-2-3-11-15,0-1 7 16,-2-3-165-16,1-1-138 0,-1-2-367 0</inkml:trace>
  <inkml:trace contextRef="#ctx0" brushRef="#br0" timeOffset="86344.83">20641 3555 554 0,'-1'8'131'0,"-4"0"7"0,-4 1-89 0,-2 3-18 15,-3 3 5-15,-2-1-1 0,-1 3-4 16,-2 3-10-16,-1 0-7 0,-3 0-3 16,0-1-4-16,-1 1-2 0,-3 2-3 15,-1-1-7-15,0-3 5 0,-3 1-152 16,-29 9-756-16</inkml:trace>
  <inkml:trace contextRef="#ctx0" brushRef="#br0" timeOffset="86544.26">20235 3575 642 0,'12'6'150'0,"4"5"5"0,3 5-113 16,4 1-7-16,0 5 3 0,0 1 3 16,2 1-15-16,1 0-8 0,2-2-5 15,-1-2-3-15,-2 2-4 0,3-2-4 16,0-2-10-16,0 0-17 0,-2-2 53 15,-2-1-196-15,-3-2-144 0,-2-6-381 16</inkml:trace>
  <inkml:trace contextRef="#ctx0" brushRef="#br0" timeOffset="86735.01">20996 3505 577 0,'0'7'144'15,"0"7"12"-15,-1 3-80 0,-2 6-34 16,-1 3 1-16,0 7 2 0,-1-1-10 16,-1 1-13-16,1-1-11 0,-1-3-6 0,2 0-1 15,0-2-2-15,2-4-5 0,1-2-19 16,0-2 149-16,0-1-293 0,0-6-158 16,1 1-450-16</inkml:trace>
  <inkml:trace contextRef="#ctx0" brushRef="#br0" timeOffset="87121.72">20948 3552 649 0,'6'-14'161'0,"2"4"7"16,3 0-107-16,3 2-8 0,3 3 6 16,0-2-2-16,2 3-13 0,1 2-11 15,-1-1-6-15,-1 2-6 0,-2 1-7 16,0 1-7-16,-3 3-4 0,-1 0-3 15,-6 2-1-15,0 0-4 0,-4 4-2 16,-4 2-2-16,-5-1-1 0,-3 2 0 16,-3 3-1-16,-3-2 1 0,-4 3 3 0,-2-4 2 15,1-1 2-15,1 1 2 0,3-5 0 16,4-2 2-16,2-3 1 0,5-1 1 16,2 0 0-16,3-4-1 0,2 3-1 15,4 2 2-15,1 0-1 0,5 4 1 0,1 4 0 16,4 1 0-16,2 6 1 15,2-3 1-15,1 4 0 0,-3 1-2 16,0-1 0-16,-3 1-1 0,-2 0-1 0,-3 1 0 16,-5 0-1-16,-5-3 0 0,-6-3-1 15,-6 2 0-15,-4-4-2 0,-6 0-2 16,-9-5-3-16,-4-3-4 0,-6-1-14 16,-3-2-22-16,-10-4-141 0,-5-8-145 15,-9-2-366-15</inkml:trace>
  <inkml:trace contextRef="#ctx0" brushRef="#br0" timeOffset="89711.52">19286 3660 261 0,'9'1'96'0,"-3"4"14"16,-1-6 6-16,-1 2-44 0,-3-2-5 15,0 1 0-15,-1 0-5 0,1-4-17 16,0 3-11-16,0-3-4 0,2 1-5 16,-2-1-4-16,1 0-4 0,-1 0-4 15,-1 3-3-15,0-2-2 0,0 7-6 0,-2-5-4 16,-4 3-2-16,-1 2 0 0,-6 2-1 15,-5 0 0-15,-4 2 1 0,-1-4 0 16,-4 8-2-16,-1-4-5 0,1-4-4 16,2 1-5-16,1-1-16 0,3-3-30 15,1 1-79-15,4-3-100 0,1-2-239 16</inkml:trace>
  <inkml:trace contextRef="#ctx0" brushRef="#br0" timeOffset="90000.82">19284 3792 455 0,'-8'4'117'0,"-1"-2"7"0,2-2-39 16,-3-1-53-16,-1-2-6 0,-2 0 1 15,-3-1-4-15,-2 0-9 0,-3 2-7 16,-3 1-4-16,0 2-1 0,-4 0-6 0,0 2-6 16,-1 1 3-16,3 0-124 0,2 0-109 15,3 1-283-15</inkml:trace>
  <inkml:trace contextRef="#ctx0" brushRef="#br0" timeOffset="91442.4">18232 3471 486 0,'3'-2'132'0,"1"-2"7"16,-1 2-27-16,0 2-70 0,-1-1-4 0,0 0 1 15,0 2-5-15,-1 1-9 0,0 2-3 16,0 3 0-16,-1 3-2 0,0 4-3 16,0 6-3-16,-2 5-1 0,-1 7-1 15,1 5-4-15,1 2-4 0,-1 2-2 16,1 2-1-16,-1 1 0 0,-2-2-4 15,1-2-2-15,0-4-6 0,0-2-11 16,-2-5-8-16,1-5-10 0,2-5 14 16,-1-4-140-16,2-6-123 0,1-2-302 15</inkml:trace>
  <inkml:trace contextRef="#ctx0" brushRef="#br0" timeOffset="91765.88">18198 3553 607 0,'1'-10'145'0,"3"-1"7"0,3-1-101 15,1 0-11-15,2-1 0 0,2 0 1 16,3 1-7-16,1 0-6 0,1 1-7 16,0 1-1-16,2 1-3 0,1 3-2 15,-2 0-3-15,-1 4-2 0,-1 1-3 16,0 5-1-16,0 4-1 0,-2 5-3 15,0 2-2-15,1 3-1 0,-2 0 0 16,0 3-1-16,-3 0-1 0,-4 1-1 0,-1-4 0 16,-3 0-1-16,-5 0-1 0,-4-1-1 15,-5-1 2-15,-7-3-1 0,0-2-1 16,-6-4-1-16,-6-2-10 0,-5-4-9 16,-5-7-14-16,0-2 110 0,0-7-240 15,-1-2-142-15,3-1-380 0</inkml:trace>
  <inkml:trace contextRef="#ctx0" brushRef="#br0" timeOffset="95203.12">19099 4729 613 0,'13'6'55'16,"0"-4"-55"-16,2-1-193 0,1-3-282 15</inkml:trace>
  <inkml:trace contextRef="#ctx0" brushRef="#br0" timeOffset="95626.68">19056 4646 502 0,'-2'4'116'0,"2"-4"7"0,3-1-82 0,5 1-11 15,3-5 3-15,3-1 3 0,4 0-1 16,4 0-4-16,5-3-7 0,0 0-3 16,4 1-5-16,3 2-3 0,1 0-5 15,-1 3-4-15,-1-1-4 0,-2 3-3 16,-1-1-7-16,-4 0-8 0,-5 3-7 16,-3-2 80-16,-3 0-203 0,-3 0-124 15,-6-3-340-15</inkml:trace>
  <inkml:trace contextRef="#ctx0" brushRef="#br0" timeOffset="95824.75">19040 4856 564 0,'6'12'133'15,"-1"-2"6"-15,2-3-81 0,3 0-27 0,1-6 4 16,1-1-1-16,0-2-3 0,2-4-9 15,3-3-4-15,2-2-4 0,3-5-6 16,2 1-19-16,6-2-18 0,5-1-88 16,1 0-39-16,2 2-111 0,3-6-240 15</inkml:trace>
  <inkml:trace contextRef="#ctx0" brushRef="#br0" timeOffset="96126.8">19989 4452 523 0,'1'5'142'0,"0"1"11"15,-2 3-45-15,0 2-49 0,-1 1 1 16,0 5-2-16,0 3-7 0,-2 2-8 15,1 7-10-15,-1 4-7 0,-2 2-6 16,0 5-7-16,-1 4-2 0,1-2-4 16,0 2-4-16,2-4-1 0,1-3-2 15,3-2-2-15,3-4-6 0,-1-6-18 16,1-2-24-16,-2-5-11 0,1-3-127 16,0-6-138-16,-4-5-325 0</inkml:trace>
  <inkml:trace contextRef="#ctx0" brushRef="#br0" timeOffset="96388.11">19931 4617 674 0,'-3'-24'166'0,"3"3"4"16,1 3-115-16,3 5 2 0,3 0-2 0,3 3-6 16,3 0-12-16,3 2-10 0,2-2-2 15,3 2-9-15,0 1-4 0,-1 3-2 16,-1 1-4-16,-1 2-3 0,-3 3-3 15,0 4-2-15,-3 2 0 0,-1 2-1 16,-2 2-1-16,-1 2 0 0,-3 4 0 16,-3-1 0-16,-3 1-1 0,-3 0 0 0,-5 1-2 15,-4 0-4-15,-5-1-1 0,-2-2-1 16,-3-1-3-16,-2-3-5 0,1-4-7 16,2-3-12-16,2-4-9 0,3-5-5 15,5-3 169-15,2-1-288 0,5-2-140 16,5-4-394-16</inkml:trace>
  <inkml:trace contextRef="#ctx0" brushRef="#br0" timeOffset="96596.49">20502 4558 498 0,'20'7'142'0,"-6"0"11"0,-3-1-17 15,-6 2-89-15,-1 3-2 0,-4 2 3 16,-4-1-5-16,1 6-9 0,-2 0-9 15,-1 3-1-15,1 1-2 0,-1 0-5 0,2 0-6 16,-1 2-5-16,3-2-3 0,1 0-1 16,1 0 0-16,1-2 0 0,1-2-15 15,1-1-33-15,-1-2-133 0,0-5-147 16,-3-3-370-16</inkml:trace>
  <inkml:trace contextRef="#ctx0" brushRef="#br0" timeOffset="96790.5">20389 4770 612 0,'-3'-1'152'0,"1"1"8"15,1 0-91-15,2 0-24 0,3 1 0 16,4-1 6-16,3 0-11 0,5 1-14 16,4-2-8-16,4 1-5 0,3-1-5 15,3 0-3-15,1-1-3 0,0 1-11 16,-1-5-23-16,0 4-16 0,0-2 47 0,-1-1-177 15,1 0-140-15,0-1-342 0</inkml:trace>
  <inkml:trace contextRef="#ctx0" brushRef="#br0" timeOffset="97057.91">21235 4712 581 0,'0'-1'154'0,"-4"-3"3"15,-4-1-65-15,-4 0-43 0,-5-2-3 16,-3 3-3-16,-6-2-9 0,-4 5-10 16,-3 5-1-16,-3 1-1 0,0 6-5 15,4 1 0-15,4 14-7 0,0 0 0 16,5 1-2-16,5-1-3 0,10 5 1 16,6 1-2-16,5 2-2 0,2-11 2 15,12 4-1-15,7 0 0 0,5 2 0 0,5-2-2 16,1 0-2-16,6-2-3 0,2-2-6 15,1 0-10-15,0-5-25 0,-1-2-10 16,-1-6-132-16,-4-5-142 0,-6-5-338 16</inkml:trace>
  <inkml:trace contextRef="#ctx0" brushRef="#br0" timeOffset="98182.9">18275 4491 474 0,'5'2'136'0,"1"0"5"16,-1 0 5-16,1 2-105 0,-1 2-4 15,-1 3 1-15,0 4-1 0,-1 5-10 16,1 7-3-16,1 4-4 0,-1 5-4 0,1 4-3 16,-1 3-3-16,1 2-3 0,3 0-1 15,0-3-2-15,-1 0-2 0,0-4-2 16,0-3-3-16,-3-5-12 0,0-1-14 15,-1-4-12-15,-2-3-6 0,-1-5-63 16,0-3-58-16,0-4-106 0,0-1-218 16</inkml:trace>
  <inkml:trace contextRef="#ctx0" brushRef="#br0" timeOffset="98470.3">18253 4565 663 0,'3'-25'163'0,"1"2"6"0,4 4-108 16,1 0-11-16,0 0 1 0,-1 0 4 16,3 3-13-16,0 0-10 0,2 4-7 15,-2-3-5-15,1 5-3 0,2 3-5 16,-1 2-7-16,0 2-2 0,2 6-2 0,1 2-2 16,1 7-1-16,2 3 0 0,-1 3-1 15,1 1 0-15,0 4-1 0,-4-2-1 16,-3 1 0-16,-4-4-1 0,-5 1-1 15,-4-1-2-15,-5-1 2 0,-5-1 1 16,-5-2-7-16,-5-2 1 0,-3-3-4 16,-1-6-11-16,-1-3-18 0,-3-6-12 15,2-5-128-15,1-4-129 0,3-1-326 16</inkml:trace>
  <inkml:trace contextRef="#ctx0" brushRef="#br0" timeOffset="101456.49">17892 1011 566 0,'-4'-10'136'0,"1"2"5"0,-1 3-92 15,2-5-7-15,1 8 3 0,2 3-4 16,0 1-9-16,1 2-7 0,1 6-5 16,0 3-5-16,1 11-3 0,0-2-3 15,-2 4 0-15,-1 4 0 0,-1 7-2 16,-1-2 0-16,-1 4-2 0,-1 2-2 15,1 4-3-15,0 0-4 0,-1 0-7 16,-1-6-10-16,1-1-10 0,0-2-9 16,-3-6 37-16,0-6-163 0,-3-7-126 0,0-3-313 15</inkml:trace>
  <inkml:trace contextRef="#ctx0" brushRef="#br0" timeOffset="101715.12">17707 1139 620 0,'12'-28'152'16,"5"4"9"-16,0 2-107 0,1 1-4 16,1 2 3-16,1 3 1 0,0 2-8 15,0 1-12-15,-4 1-6 0,-1 5-5 16,0 4-4-16,-6 2-6 0,2 2-5 16,-2 4-3-16,-1 5-3 0,0 2-1 15,-3 5-2-15,0-1 0 0,-2 2 0 16,-2-1 0-16,-1-2 0 0,-4 0-1 15,-1-1 1-15,-3-1-1 0,0-1 0 0,-3-1 1 16,-3-1 0-16,2 1-3 0,0-3-4 16,-3-3-7-16,1-2-16 0,-2-2-14 15,0-2 2-15,0-4-143 0,0-1-138 16,2-2-329-16</inkml:trace>
  <inkml:trace contextRef="#ctx0" brushRef="#br0" timeOffset="101976.47">18233 1251 543 0,'2'0'144'0,"0"-1"4"0,3-1-69 0,2-1-26 16,6-1-1-16,1-2-5 0,4 1-11 15,3-2-8-15,0 0-4 0,1 2-3 16,-2-1-7-16,-2 4-5 0,0-2-5 16,-5 0-1-16,-2 3 0 0,-1-3-14 15,-4 2-19-15,0 1 110 0,-5-2-253 16,-4 7-152-16,-4 2-424 0</inkml:trace>
  <inkml:trace contextRef="#ctx0" brushRef="#br0" timeOffset="102146.11">18122 1458 535 0,'1'4'140'0,"6"-3"14"15,5-4-51-15,6 0-51 0,9 0 0 16,5-4-3-16,7-1-2 0,2-1-16 0,3 0-14 16,1-3-7-16,-2 2-1 0,-2 1-15 15,-1 3-7-15,-2-2-158 0,1 0-145 16,1 0-377-16</inkml:trace>
  <inkml:trace contextRef="#ctx0" brushRef="#br0" timeOffset="105874.65">21863 3669 525 0,'7'-10'126'16,"2"1"7"-16,1 2-83 0,-1-2-19 16,1 0 0-16,-3-1 3 0,2 3-5 15,1-3-7-15,2 1-4 0,0-1-1 0,3 3 1 16,3-1 0-16,3 2 0 0,-2 1-1 15,3 2-1-15,1 2-1 0,1-1-2 16,1 2-3-16,-1 4-2 0,0 0-1 16,-1 5-3-16,-1 3-2 0,0 0-1 15,-3 4-2-15,-1 4 0 0,-5 1-1 16,-2 3-1-16,-2-3-1 0,-7 3 0 0,-6 2-1 16,-5 0 0-16,-4 0 1 15,-4 0 1-15,-3 0 2 0,-3 5 0 16,-1-5 1-16,2-3 0 0,2 1 1 0,2-2 0 15,2-4 1-15,2-4-1 0,7-1 0 16,2 5 1-16,7-2 1 0,2 0 0 16,4 2 0-16,4 2 0 0,5 3 1 15,3 1 0-15,2-2-2 0,-1-2 1 16,-2-3-2-16,0-1 1 0,-3-3-1 16,-5-6 0-16,-4-1 0 0,-4-2 0 0,-3 2-1 15,-5-2 1-15,-3 2-1 0,-3-2 1 16,-1 4 1-16,-1-2-1 0,-1 2 1 15,1-3 0-15,2 2 0 0,1-3 0 16,3 5 0-16,2-1 2 0,2 1 2 16,3 1 1-16,3 5 1 0,1 2 2 15,3 3 0-15,0-1 1 0,3 2-1 16,0 4 1-16,2 0-2 0,0 2 0 0,1 4-1 16,0 4-1-16,-1 1 0 0,-2 4-2 15,-2 0-1-15,-6 5-2 0,-5-1 1 16,-5-3-2-16,-4-2 0 0,-2 0 0 15,-4-6-1-15,-4 1 0 0,1-4 0 16,-2-2 0-16,1-3 0 0,-1 1 0 16,-3-6-1-16,0-1 1 0,-1-6-2 0,2-4-2 15,-1-6-6-15,3-8-8 0,1-10-20 16,1-3-16-16,2-4-134 0,6-10-141 16,-4-2-345-16</inkml:trace>
  <inkml:trace contextRef="#ctx0" brushRef="#br0" timeOffset="106143.01">22698 4076 694 0,'3'12'166'16,"-1"0"6"-16,0 4-125 0,0 5-4 0,2 3 5 16,0 1 1-16,0 2-18 15,1 3-9-15,0 2-7 0,1 0-4 0,-2 2-4 16,-1 0-4-16,0 1-4 0,-2-1-8 16,0-6-9-16,-2-3-18 0,-1-2 19 15,-2-2-171-15,2-4-147 0,-2-5-369 16</inkml:trace>
  <inkml:trace contextRef="#ctx0" brushRef="#br0" timeOffset="106530.89">22653 4162 527 0,'14'-22'149'0,"1"11"14"0,4-8-3 16,3 2-116-16,1 3 0 0,0 2 4 15,1 4-3-15,-1 3-14 0,1 4-12 0,-1 5-5 16,-1 4-3-16,-1 1-3 0,2 7-4 16,-1 0-2-16,0 5-1 0,-3 2-1 15,1 0-1-15,-3-2-5 0,-3 0-8 16,-6-5-2-16,-4 1-3 0,-9-4-1 16,-8-5 1-16,-5-2 0 0,-5-3 5 15,-6-2 8-15,-4-3 2 0,-3-2 4 16,1-3 0-16,4 2 0 0,3-1 1 15,5 0 1-15,5 1 2 0,6 2 3 0,6 1 3 16,3 1 0-16,3 1-1 0,3 1 1 16,2 3-1-16,5 3-1 0,3 3-2 15,5 6-2-15,1 4 0 0,7 2 1 16,1 4 0-16,-1 2-1 0,-1 3 0 16,1 0 0-16,-1-5-3 0,-1 2 0 15,-2 0-4-15,-1-3-13 0,-1 0-21 16,-1-4 152-16,-5-2-293 0,-2-5-159 15,-5 0-447-15</inkml:trace>
  <inkml:trace contextRef="#ctx0" brushRef="#br0" timeOffset="106755.53">23228 4065 621 0,'2'13'156'0,"0"3"8"0,-1 7-107 16,3 5-5-16,-1 1 3 0,-1 4-3 16,1 3-17-16,2 1-12 0,-2 3-8 15,0-4-5-15,1 0-4 0,0 1-4 16,0-1-4-16,2-7-6 0,0 0-11 16,3-3-14-16,0-2-13 0,1-2 67 15,-1-7-199-15,3-4-138 0,-4 2-351 0</inkml:trace>
  <inkml:trace contextRef="#ctx0" brushRef="#br0" timeOffset="107142.7">23800 4176 534 0,'10'3'124'15,"-6"-2"5"-15,-4-1-88 0,-7-1-16 16,-5-2 1-16,-5 2 7 0,-7-2-3 16,-5 0-4-16,-6 1-4 0,-3-1-2 15,-4 2-1-15,-1 0-1 0,6 1-5 16,3 2-5-16,5 1-3 0,3 2-3 16,9 0 0-16,6 4 1 0,7 1 1 0,2 2 0 15,6 2 2-15,5 3 0 0,3 1 0 16,4 3 1-16,5 3-2 0,3 3-2 15,-1 1 0-15,0 2-1 0,2-1-1 16,-2 2-1-16,-3-1 1 0,-5-1-1 16,-5-1-1-16,-6 0 0 0,-2-3-1 15,-6-1 0-15,-5-4 1 0,-5-4-1 0,-4-2 0 16,-5-6 0-16,-5-2 1 0,2-7-2 16,-6-3-11-16,-1-1-15 0,0-4 22 15,-1-7-152-15,8-1-129 0,3-1-326 16</inkml:trace>
  <inkml:trace contextRef="#ctx0" brushRef="#br0" timeOffset="107441.71">24109 4279 608 0,'4'-1'154'0,"-2"0"2"0,-2 1-109 16,-4-1-4-16,-4 0 2 0,-5 1-9 16,-5 1-12-16,-2 3-11 0,-2 4-2 15,-5 4 1-15,-1 7-1 0,2 4-1 16,3 5-3-16,4 5-3 0,6 1 1 16,3 3 1-16,9 3 1 0,10-2 2 15,3 3 1-15,3-2 0 0,6-1-1 16,4 2 0-16,4-3-1 0,-1-2-3 15,2-4-1-15,3-5-4 0,4-5-12 16,-2-6-17-16,0-6 140 0,-1-8-292 16,-1-7-164-16,0-10-462 0</inkml:trace>
  <inkml:trace contextRef="#ctx0" brushRef="#br0" timeOffset="117290.31">21296 8189 378 0,'16'-1'86'16,"-5"0"4"-16,-3-1-42 0,-3 1-36 0,-1 0-2 15,-1 0 0-15,1 1 0 16,0 0-1-16,2 0-4 0,-1 1-1 0,3-1 0 16,-1 0 0-16,1 0 2 0,1 1 4 15,-3-1 3-15,0 0 2 0,-2 1 3 16,0 0 2-16,-2-1 2 0,-1 1 1 15,-1 0-1-15,1-1 0 0,1 1 1 16,-1-1 2-16,1-1 1 0,1 0-1 0,0 0 0 16,0 1-1-16,2 1-1 0,-1-1-1 15,0 4-3-15,1 2-3 0,-2 4-2 16,-2 4-2-16,-1 7-2 0,-1 4-1 16,-2 5-4-16,-2 3-1 0,0 2-1 15,-3-1-1-15,3 1-1 0,-2-2 0 16,1 0-1-16,-3-3 0 0,-1-3-1 15,0-3-1-15,0-4 0 0,1-3-1 16,2-6-2-16,0-4 1 0,2-5 0 0,2-5 0 16,5-5-1-16,0-7 1 0,3-5 1 15,1-8 1-15,1-3 0 0,2-4 0 16,1-4 1-16,1-2 1 0,0-5 0 16,1 0 0-16,0-1 1 0,1-1 3 15,1-2 2-15,0 2 5 0,-1 1 4 16,1 10 3-16,-4 5 5 0,1 7-1 0,-2 7-4 15,-1 7 6-15,-1 6-3 0,-1 9-2 16,2 5 0-16,-1 6-3 0,-2 4 2 16,2 8 3-16,-1 3-7 0,0 5-1 15,3 4-3-15,-3 0-2 0,3 3-3 16,-1 0-2-16,0-4-1 0,1-1-1 16,1-2-5-16,-1-1-5 0,-3-4-7 15,2-4-5-15,0-2-9 0,-3-4-14 16,-2-6-20-16,1-3 161 0,-3-3-287 15,-1-6-154-15,-1-10-429 0</inkml:trace>
  <inkml:trace contextRef="#ctx0" brushRef="#br0" timeOffset="117449.88">21382 8233 656 0,'4'15'147'0,"10"1"7"16,8-3-103-16,6-1-23 0,6 0-2 15,2-4-2-15,3-3-10 0,2-5-20 16,-4-2-19-16,-4-4 84 0,2-5-219 16,-5-7-139-16,5-3-370 0</inkml:trace>
  <inkml:trace contextRef="#ctx0" brushRef="#br0" timeOffset="117611.5">22116 8135 650 0,'9'11'160'15,"1"1"5"-15,-1 3-78 0,-3 1-48 16,-5 2-6-16,-3 2-3 0,-8 1-8 16,-4 3-7-16,-4-1-6 0,-5 1-5 15,-2-3-5-15,-1-2-19 0,-2-3-20 16,3-2-1-16,3-5-133 0,1-3-135 16,4-4-320-16</inkml:trace>
  <inkml:trace contextRef="#ctx0" brushRef="#br0" timeOffset="117793.64">21880 8138 687 0,'6'2'164'0,"2"4"6"0,3 4-109 0,3 5-19 16,2 3 1-16,3 3-1 16,4 4-12-16,3 2-8 0,1 0-5 0,2-2-5 15,1 1-6-15,0-3-11 0,0-2-17 16,-3-3-21-16,0-2-15 0,0-1 15 15,-3-4-144-15,-4-4-131 0,-3-2-302 16</inkml:trace>
  <inkml:trace contextRef="#ctx0" brushRef="#br0" timeOffset="118358.37">22488 8161 664 0,'-1'4'160'0,"1"8"6"16,-3 6-101-16,0 4-24 0,-3 5-3 15,1 3 0-15,-1 2-10 0,0 0-10 16,-1-1-6-16,0-5-5 0,2-1-4 0,-1-5-6 16,0 0-7-16,0-5-11 0,2-3-4 15,1-3-7-15,-1 0-5 0,1-6-5 16,0-5-5-16,-1-6 1 0,-2-3 7 16,1-5 1-16,-1-3 6 0,1-8 4 15,1-4 6-15,5-3 11 16,5-4 9-16,3-2 14 0,2-3 7 0,4 1 10 15,2 4 9-15,4 4 9 0,0 8 5 16,0 6 4-16,1 6-6 0,0 7-2 16,1 6-5-16,0 5-6 0,0 5-7 0,-1 2-7 15,-3 1-7-15,0 1-4 0,-3-1-4 16,-3-1-3-16,-5 0-3 0,-3-3-4 16,-5-2-1-16,-4 2-1 0,-3-2 1 15,-6-1-1-15,-4 2 1 0,-4-2 2 16,-4 1 0-16,-1-1 2 0,-3-1 0 15,4 1-1-15,2-2 1 0,6-1 0 16,3 0-1-16,7 1 1 0,6-1 1 16,6 1 0-16,6 3 1 0,4 1 0 0,3 5-1 15,3 3 2-15,3 0-2 0,0 4-2 16,1 2 1-16,-2 2 0 0,-2 2 0 16,0-2 0-16,-4 0 1 0,-2 1-2 15,-6-1 1-15,-2-1-1 0,-4-4 0 16,-5 1 1-16,-6-3-1 0,-2-3 0 15,-6 0 2-15,-4-6-1 0,-3-2 2 16,-2-3-2-16,-4-4-3 0,-2-5-6 0,0-2-6 16,1-5-10-16,1-1-19 0,3-4-20 15,2 1 64-15,6 0-190 0,6-4-140 16,6 0-349-16</inkml:trace>
  <inkml:trace contextRef="#ctx0" brushRef="#br0" timeOffset="118546.87">22939 8072 549 0,'18'6'155'0,"0"9"9"0,-5-2-3 15,0 4-106-15,-3 5-10 0,-5 1-3 16,-2 5-3-16,-3 2-9 0,-3-1-7 16,2 4-5-16,-2-1-7 0,0 1-3 15,-1-2-3-15,1-3-3 0,0-4-8 16,0 0-8-16,-2-2-18 0,1-6-16 0,-1-2 41 15,2-2-181-15,-1-3-143 16,-2-4-350-16</inkml:trace>
  <inkml:trace contextRef="#ctx0" brushRef="#br0" timeOffset="118727.98">22825 8306 691 0,'2'1'162'16,"7"3"11"-16,8 4-106 0,4-3-24 15,5 3-4-15,9 1-5 0,4-4-4 16,4 3-11-16,3-4-12 0,-2-4-11 16,3 1-7-16,0-4-19 0,-7-4-17 15,-1 2 59-15,-1-6-193 0,-3 0-142 16,0-2-358-16</inkml:trace>
  <inkml:trace contextRef="#ctx0" brushRef="#br0" timeOffset="118990.88">23874 8200 669 0,'0'-1'157'0,"-4"-2"4"15,-4-1-109-15,-6-2-12 0,-4 1-1 16,-5-1-3-16,-5 2-5 0,-5 2-7 0,-2 3-2 16,-3 2-4-16,0 4-5 0,-2 0-3 15,3 5-4-15,4 3-2 0,4 0-1 16,7 6-1-16,6 2-1 0,6 2 1 15,9 2 2-15,5 2 0 0,8 1 0 16,8 6 1-16,7-7-1 0,9 4-3 16,5 2-4-16,7-2-6 0,6-1-5 15,3-3-1-15,-1-2-21 0,0 0-7 16,-4-6-13-16,-2-6-8 0,-7-3-114 0,-9-7-123 16,-11-5-292-16</inkml:trace>
  <inkml:trace contextRef="#ctx0" brushRef="#br0" timeOffset="119489.08">20812 8218 477 0,'16'5'130'0,"1"1"7"0,2-2 3 15,-1 2-95-15,1-4-5 0,2-2 1 16,1 0-3-16,2 1-6 0,2-4-7 0,1-1-8 16,2 0-9-16,1 0-6 0,-1 2-9 15,-4-4-14-15,-4 1-15 0,-4 0 42 16,-3 0-168-16,-6 1-131 0,-3 2-326 16</inkml:trace>
  <inkml:trace contextRef="#ctx0" brushRef="#br0" timeOffset="119653.22">20801 8437 617 0,'22'4'147'16,"4"-1"7"-16,3-1-100 0,1-1-16 16,0-4-2-16,-3-3-4 0,-1-1-10 15,-2-4-14-15,-2-1-21 0,-4-4 146 16,-6-1-293-16,-4-2-153 0,-4 0-442 15</inkml:trace>
  <inkml:trace contextRef="#ctx0" brushRef="#br0" timeOffset="119956.96">20136 8171 514 0,'-5'1'142'0,"-2"0"10"16,3 1-1-16,-1 3-97 0,3 1-2 0,1 5 2 15,0 1 1-15,2 7-4 0,0 4-9 16,1 4-7-16,0 4-9 0,2 1-8 15,-3 3-5-15,1 2-7 0,-2-1-5 16,0 1-9-16,-1 1-6 0,-1-2-15 16,-4-1-28-16,1-3 154 0,-3-3-292 15,0-5-165-15,-3-2-440 0</inkml:trace>
  <inkml:trace contextRef="#ctx0" brushRef="#br0" timeOffset="120273.32">20093 8314 708 0,'1'-38'178'16,"8"3"6"-16,0 3-70 0,2 2-59 15,2 2-7-15,3 2-9 0,0 2-5 16,4 0-2-16,0 1-5 0,3 1-6 0,1 3-5 16,2 4-5-16,0 2-1 0,1 1-5 15,1 6-3-15,-3 3-1 0,3 2-2 16,-1 2-1-16,-2 2-1 0,-2 6 0 15,-3 1-1-15,-3 3 0 0,-5 3-1 16,-7 7 0-16,-8-1 1 0,-9 2-1 16,-8-3 0-16,-5 1 0 0,-6-3 1 15,-7-5 1-15,-3-3-2 0,-2-5-2 16,4 0-2-16,2-2-4 0,1-2-5 16,5 0-7-16,5-5-6 0,7 1-7 0,4-2-11 15,6-1-2-15,4-2 6 0,4 1-140 16,5-5-130-16,11 1-326 0</inkml:trace>
  <inkml:trace contextRef="#ctx0" brushRef="#br0" timeOffset="122322.44">22104 9384 560 0,'-1'-6'124'0,"0"2"1"0,1-2-87 16,0 0-23-16,0-1-2 0,-2-2-1 15,-3 1 4-15,-1-1 4 0,-1 1 3 16,-5-1 2-16,-4 2 2 0,-2-1 5 0,-5 5 0 15,2 2-4-15,-3 1-5 0,-2 2-4 16,-2 6-5-16,0 1-3 0,-2 4-6 16,-2 3-4-16,2 4-1 0,-2-1-1 15,2 8-1-15,5-1 1 16,3 1 0-16,6 1 0 0,4-1 1 0,4 1 2 16,6 0 3-16,6-4 1 0,5-1 2 15,6-1 0-15,6 2 2 0,9-4-1 0,6 0-1 16,3-6-3-16,6 1-1 0,3-2-4 15,2-5-3-15,-1-5-7 0,-3-4-9 16,-2-3-12-16,-6-4-15 0,-3-7 42 16,-11-2-170-16,-3-3-129 0,-2-9-329 15</inkml:trace>
  <inkml:trace contextRef="#ctx0" brushRef="#br0" timeOffset="122562.38">22466 9260 563 0,'5'11'150'0,"-10"-4"4"15,8 10-39-15,-5 0-80 0,0 1-5 16,-2 6-4-16,-3 2-8 0,0 2-9 0,-1 4-5 16,0 2-2-16,3 2-1 0,0 1 0 15,3-1-1-15,0-1 1 0,2 0 0 16,0-3-6-16,1-4 1 0,0-3-5 15,1-1-6-15,1-5-11 0,0-3-8 16,1-3 167-16,2-4-287 0,0-6-142 16,2-1-404-16</inkml:trace>
  <inkml:trace contextRef="#ctx0" brushRef="#br0" timeOffset="122990.25">23042 9335 604 0,'13'-4'137'0,"0"0"4"0,-1-3-106 0,-1 2-7 16,-5 1-1-16,-1-2-2 0,-4 0-3 15,-3 1-5-15,-5-2-2 0,-5 2-2 16,-4-2-1-16,-6 1-3 0,-2 1-1 15,-4 2-3-15,-4 1-1 0,1 3 0 16,0 1-3-16,1 5 0 0,4 2-1 0,3 0-1 16,3 1 1-16,8 1 2 0,6 1 3 15,5 2 4-15,6 0 3 16,5 0 2-16,5 2 2 0,6 5 1 16,1 0-2-16,1 2-2 0,-1 3-3 0,2 0-3 15,0 5-2-15,-3-1-2 0,-2-2-2 16,-3 0 0-16,-2-1-1 0,-3-5 0 15,-4 1-1-15,-6-7 2 0,-4 0-1 16,-5-3 1-16,-4-2 0 0,-2-4-1 16,-3-1 0-16,-2-4 0 0,-3-2-4 0,-2-2-4 15,-1-3-6-15,-3-1-7 0,-1-3-8 16,-2 0-12-16,2 1-7 0,2-3 121 16,4 1-243-16,1-1-132 0,7 1-373 15</inkml:trace>
  <inkml:trace contextRef="#ctx0" brushRef="#br0" timeOffset="123369.25">23605 9319 486 0,'7'-2'121'0,"-2"-3"6"0,-4 4-67 15,-2 0-23-15,0 0-3 0,-5 0-7 0,0-1-7 16,-4 1-5-16,-3 0-1 0,-1 0-1 16,-3 1 2-16,-2 1 2 0,0 1 4 15,0 2 0-15,-4 2 1 0,-1 1-3 16,-2 5-1-16,-5 3-3 0,-1 0-4 16,0 3-2-16,2 0-1 0,4 4-1 15,5 1 1-15,3-2 2 0,10 2 2 16,8 3 1-16,5 1 1 0,7 0 0 0,5-3 1 15,5 2-2-15,6 2-4 0,3-4-1 16,1 0-3-16,0-2-3 0,0-2-2 16,-1-3-5-16,1 0-8 0,-4-5-16 15,-3 1-9-15,-4-6-6 0,-3 0-5 16,-5-4-5-16,-5-2 29 0,-5 0-143 16,-5-2-102-16,-8 0-295 0</inkml:trace>
  <inkml:trace contextRef="#ctx0" brushRef="#br0" timeOffset="123677.26">21552 9906 574 0,'32'10'143'0,"9"-3"7"16,8-1-83-16,9 1-17 0,10 1-5 16,9-2-7-16,8-5-9 0,11 0-7 15,7 3-5-15,7-4-7 0,10-2-3 16,6-1-1-16,1 2 0 0,2 3-1 16,-1 0-1-16,-2 1-2 0,-6 3-1 0,-7 3 0 15,-13-2 0-15,-8-2-4 0,-9 1-10 16,-13-2-12-16,-14-2-13 0,-13-3 162 15,-12-2-292-15,-9-5-152 0,-10 0-415 16</inkml:trace>
  <inkml:trace contextRef="#ctx0" brushRef="#br0" timeOffset="131368.69">3483 7106 604 0,'0'-4'127'15,"1"4"1"-15,-3-2-107 0,-1 5-15 16,-3-1-1-16,-4 4-1 0,-2 2-1 16,-4 3-1-16,-6 3 0 0,-2-2-1 15,-5 0 2-15,-3-1-1 0,-5-2 1 16,-4-3 1-16,-5-2 2 0,-7-2 0 16,-6 1 1-16,-6 0 0 0,-8 0 0 0,-5-1-1 15,-5-1 0-15,-4-1-2 0,-1 1 0 16,-2-1-1-16,1 0-1 0,5-5 1 15,4-1-1-15,6 1 0 0,8-1 0 16,5-1 0-16,8-1-1 0,7 0 1 16,6 4-2-16,5-1 1 0,7 3-1 15,3 2 1-15,5-1-1 0,2 5 0 16,2 0 0-16,3 4-1 0,3 6 1 16,-1 3-1-16,1 9 1 0,3 7 1 0,3 7 0 15,3 10 0-15,1 10 2 0,-2 8-1 16,4 9 0-16,2 8-1 0,0 5 0 15,-4 8 0-15,-2 8-1 0,5 9 0 16,0 5 0-16,0 5 0 0,2 5 0 16,1 6 0-16,3 1 0 0,4 2 1 15,0-1-2-15,3-4 1 0,1-2 5 16,2 0 6-16,0 0 2 0,2-2 0 0,0-4 1 16,-1 2 0-16,-1 2 0 0,0-1-6 15,-2 4-4-15,-1 0-3 0,-1-3-1 16,-4 3 1-16,0-3 0 0,-1-5-1 15,-4-1 1-15,-2-12-2 0,-2-6 1 16,-1-9 0-16,1-9 0 0,-2-14 0 16,0-6 0-16,0-15 0 0,0-8 0 0,0-9 0 15,0-7 0-15,0-6 1 0,-1-1-1 16,0-3 0-16,-1 1 0 0,1-1 1 16,-1 3-1-16,1 1 0 0,-2 1 0 15,2 1 0-15,1-2-1 0,1-5-1 16,3 0-2-16,1-5-2 0,5-3 0 15,1-4 0-15,3-1 0 0,4-5 1 16,6 0 1-16,7-2 4 0,3 0 3 16,4-1-1-16,9 1 7 0,8 0 1 0,12-3 1 15,10 1 2-15,11 2-2 0,12 0 0 16,14-2-2-16,11-1-17 0,10 2 139 16,8-1-294-16,3 4-158 0,5-4-458 15</inkml:trace>
  <inkml:trace contextRef="#ctx0" brushRef="#br0" timeOffset="136488.19">18106 5556 404 0,'8'-2'95'16,"0"0"2"-16,4 4-61 0,0 3-17 15,1 4-5-15,3 4-1 0,4 4-4 16,4 4-3-16,6-2-3 0,4 1-2 16,7-1-1-16,9 0 0 0,5-7 0 15,8-1-1-15,8-6 1 0,7 0 0 16,8-4 0-16,7 1 1 0,9-6 1 15,10 2 1-15,7-6 1 0,5 3 2 16,10 2 2-16,5-3 1 0,8 1 0 0,4 4-1 16,4 2 0-16,3 7-1 0,5-2-2 15,0 4-2-15,0 8-1 0,2-2-3 16,1 3-10-16,-5 1-74 0,2-5-25 16,-2 1-81-16,-5-1-182 0</inkml:trace>
  <inkml:trace contextRef="#ctx0" brushRef="#br0" timeOffset="136579.47">22733 5866 175 0,'78'-1'0'0,"-9"0"-25"16,-7-3-125-16</inkml:trace>
  <inkml:trace contextRef="#ctx0" brushRef="#br0" timeOffset="137254.25">21269 5776 356 0,'-166'-9'102'16,"0"1"3"-16,3 0-34 0,-4 1-28 16,4 3-13-16,2-1-11 0,0 2-9 15,6 1-8-15,4 0-3 0,0-3 0 16,9 1-1-16,5-3 0 0,4 1 0 16,11-4 2-16,4-3 1 0,9 0 3 0,12-1 2 15,6 0 3-15,8 1 5 0,11-1 1 16,9 4 1-16,11 2 0 0,6 3-1 15,8 0-4-15,9 3-2 0,8 3-5 16,6 2-3-16,3 4-3 0,8 3-1 16,6 3 1-16,10 3 1 0,6-1 1 15,9 1 2-15,12 1 3 0,10-4 1 16,10-2 1-16,15-3 0 0,8-5-1 16,12 1-1-16,9-4-2 0,11-2-1 15,9-3 0-15,7-4-1 0,4 0 0 0,7-3 1 16,5-1 2-16,7 1 0 0,3-1 1 15,0 2 1-15,2 1 0 0,4 2 0 16,-3 5 0-16,-1 4 0 0,-1 0 0 16,-6 5-1-16,-4 1 0 0,-5 6 0 15,-9 2-1-15,-6-3-1 0,-12-1-1 16,-16 1 0-16,-12 2-2 0,-13-3 1 16,-14-3-1-16,-17-2 0 0,-14 1 0 0,-8-3 1 15,-10-2-1-15,-11 0 1 0,-12-4 0 16,-13 0 0-16,-6 1 1 0,-13-2-1 15,-15-2 0-15,-10 2 1 0,-13-1-1 16,-8 0-1-16,-11 1 1 0,-11-2 0 16,-9 2 0-16,-5 1 0 0,-12-3 0 15,-6 0 0-15,-8 2 1 0,-6-5-1 16,-6 4 1-16,-4-5-2 0,-7-1-1 0,-5 3-2 16,-3-8-1-16,-3 3-1 0,3 1 1 15,6-3-1-15,7 4 1 0,11 5 2 16,16-1 2-16,21 6 2 0,19 1 0 15,21 3 0-15,21 5 0 0,17-6-2 16,18 1-3-16,19 4 0 0,15 0-1 16,19 1 2-16,23 2 2 0,22-1 0 15,27 4 1-15,25 3 4 0,23 0-1 16,24 5 0-16,17 1-3 0,12 4-12 0,8 1-21 16,8 4-107-16,0-1-114 0,-1-1-285 15</inkml:trace>
  <inkml:trace contextRef="#ctx0" brushRef="#br0" timeOffset="148725">21822 10090 589 0,'-9'1'123'0,"2"1"-1"0,3-2-103 15,1 0-17-15,1-4-6 0,1 2-2 16,2-3 0-16,0-4 0 0,2 3 2 0,1-2 2 16,0 0 5-16,1 0 5 0,0 3 5 15,-3 1 5-15,-1 3 4 0,-1-1 2 16,1 0-1-16,-1 2-3 0,-1 1-4 15,-1 0-3-15,0 0-5 0,-3 4-4 16,0-2-3-16,-4 0-2 0,-1 0 0 16,0 2-1-16,1-2-1 0,0-2 0 15,0-1 0-15,1-1 0 0,3 0 1 16,-1-2 0-16,2-1 2 0,1 0 0 0,-2 0 1 16,3 2 2-16,0-2 1 0,0 3 0 15,1 0 2-15,1 0 0 0,-1 1 0 16,1 1 1-16,0-1-1 0,0-1-1 15,1 1-1-15,-1 2 0 0,1-2-1 16,0 0 0-16,2 2 0 0,3-1 0 16,4 3 0-16,4-2-1 0,4-1 0 15,6-1-1-15,4-1-1 0,3-2-1 0,5-1 0 16,1-1 0-16,6 0 0 0,3 2 0 16,5-1 2-16,5 2 1 0,10 6 2 15,0-1 1-15,3 5 2 0,2 3-1 16,2 2 1-16,-2 1-1 0,2-1-1 15,-3-2-2-15,-2-1-2 0,1-1-3 16,-4-3-1-16,-2-3-2 0,-4-3-3 16,-1-2-3-16,-5-4-2 0,-2-3-2 0,-5-3 0 15,-6-5 0-15,-4-3 2 16,-4 4 3-16,-7-3 3 0,-4 3 4 0,-5 1 4 16,-4 4 2-16,-2 4 2 0,-3 2 1 15,-3 1-4-15,-3 3-2 0,-4 3-3 16,-6 5-1-16,-6-1-2 0,-7 6-1 15,-8 1 0-15,-6 3 2 0,-8 0 1 16,-5-1 1-16,-6 0-3 0,-1-3 0 16,-3-5-1-16,-6-1 0 0,-1-6 1 0,-2-1 0 15,-1 0 2-15,3-1 2 0,-2-2 1 16,7 6 0-16,1-2 0 0,5 2 1 16,2 0 0-16,3-1 0 0,1 0 1 15,6 2-1-15,-2-4 1 0,6 4 0 16,4 0 0-16,7-1-1 0,5 0 1 15,5-2-1-15,6-3 1 0,5-3 1 16,4-3 1-16,6 0 3 0,2-2 3 0,4-5 3 16,4 2 1-16,7 0 0 0,6 0-2 15,5 0 0-15,4 3-1 0,5 2-4 16,8 3-4-16,2 3 1 0,3 3 0 16,3 3 0-16,5-1-2 0,2 5 0 15,4-1 1-15,1 1-1 0,0 0-1 16,-3-4 0-16,1 3 0 0,0-1 0 15,-3-4 0-15,-3 0 0 0,-3-4 1 16,-2-2-1-16,-1-2 1 0,-6-2-1 16,-6 0 0-16,-7-4-5 0,-9 2-2 0,-7 3-1 15,-7 1-1-15,-6 1-1 0,-6 0 0 16,-5 2 1-16,-7 4 4 0,-3-1 2 16,-6 1 0-16,-6 3 1 0,-7 0 0 15,-6 0-1-15,-4 5-2 0,-5-2 0 0,-4 2 0 16,0-1-2-16,-4 1 1 15,-5 0-1-15,-1-1 2 0,-3-1 1 0,-3-4 0 16,-2 2 2-16,-2-3 0 0,-3-3 1 16,0-2 0-16,0 1 1 0,2 0-1 15,5 0-2-15,7 2-3 0,3 1-123 16,10 3-108-16,10-2-286 0</inkml:trace>
  <inkml:trace contextRef="#ctx0" brushRef="#br0" timeOffset="184763.14">21174 11547 649 0,'3'2'155'16,"5"0"6"-16,-2-2-97 0,1 0-16 15,-1-1-5-15,1-2-1 0,-3 0-3 0,2 1-2 16,-4 0-2-16,1-2-3 0,-2 3-6 16,0-1-3-16,-2 3-5 0,-2 3-5 15,-3-2-5-15,-2 2-3 0,-4 5-2 16,-4 1-2-16,-3 3 0 0,-5 2 0 15,-5 2-1-15,-4 2 1 0,-1 2-1 16,1-1 0-16,0 1-2 0,0-4 0 0,4 2-6 16,3-2-8-16,3-2-10 0,3-4-26 15,0-3-13-15,3-1-135 0,3-2-146 16,-1-3-342-16</inkml:trace>
  <inkml:trace contextRef="#ctx0" brushRef="#br0" timeOffset="185026.1">20739 11567 795 0,'8'-13'184'0,"6"0"3"0,0 1-120 16,3-1-25-16,0 1-7 0,0 1-3 16,0 3-3-16,-2-1-3 0,-3 3-1 15,-3 1-3-15,0 3-4 0,-2 2-3 0,0 2-3 16,-1 4-2-16,2 4-1 0,1 4-1 15,3 6 0-15,1 4-2 0,2 5 0 16,2 6-1-16,1 3-2 0,2 2 0 16,2-4-1-16,0 0 0 0,2-4-2 15,1-3-2-15,2-6-3 0,1-4-6 16,2-3-14-16,0-4-13 0,0-3-28 16,-3-4 127-16,-1-4-280 0,-5-3-176 15,0-1-456-15</inkml:trace>
  <inkml:trace contextRef="#ctx0" brushRef="#br0" timeOffset="185567.56">21947 11313 570 0,'2'-12'158'15,"-1"1"6"-15,-2-1 5 0,0-1-123 16,0-1-11-16,-2-4 3 0,-3 2 0 16,0-3-5-16,-2 3-6 0,-3 1-6 0,-3 3-4 15,-4 2-3-15,-5 5-4 0,-2 3-2 16,-3 7-4-16,-1 3 0 0,2 3 0 15,0 5-3-15,6 4 0 0,2 0 0 16,6 0-1-16,3 2 1 0,3 1 1 16,4 3 0-16,2-3 0 0,2 1 1 15,5 5-1-15,2 0 1 0,4 3 0 0,1-1-1 16,3 2-2-16,-1 0-1 0,2-1-2 16,-2 1-2-16,-2-2 0 0,-3-1-3 15,-5 0-6-15,-5-2-5 0,-5 1-2 16,-6-2-1-16,-5-4 1 0,-5-1-1 15,-6-5 4-15,1-2 5 0,1-4 6 16,0-6 4-16,1-3 6 0,3-4 6 16,3-4 8-16,5-7 3 0,5-3 3 15,7-9 3-15,6-8 0 0,7-8 0 16,5-5-7-16,9-4-5 0,5-3-4 16,4 3-3-16,5 4-2 0,1 7-1 0,1 6-2 15,0 8 0-15,0 4-1 0,1 6-1 16,-1 3-3-16,-2-1-11 0,2 0-10 15,-3 1-16-15,0-2-24 0,-4 0 154 16,-4-1-291-16,-2 1-163 0,1 2-431 16</inkml:trace>
  <inkml:trace contextRef="#ctx0" brushRef="#br0" timeOffset="185935.44">22538 11212 685 0,'-12'3'164'16,"-4"2"9"-16,-1 0-105 0,-2 1-16 16,-2 1 0-16,-2 4-2 0,-1 0-5 0,-2 3-9 15,-3 4-8-15,1 3-8 0,-2 4-5 16,1 6-3-16,-2 3-3 0,4 5-3 16,0 3-4-16,9 0 0 0,0 0-1 15,7 1-1-15,7-4-1 0,7-4-2 16,7-1-4-16,8-2 0 0,7-4 0 15,8-2 0-15,6-2 0 0,5-3 2 16,2-4 1-16,2 0 5 0,-1-5 0 0,-3-1 3 16,-6-6 4-16,-5-4 4 0,-9-3 3 15,-4-4 4-15,-9-5 1 0,-10-6-1 16,-7-3-1-16,-10-7-5 0,-6-2-4 16,-4-3-4-16,-7-1-4 0,-3 0-1 15,-1 3-1-15,-2 3-1 0,4 5 0 16,1 4-9-16,7 4-9 0,4 2-12 15,8 5-17-15,4 1-19 0,6 3 21 0,7 4-167 16,5 0-145-16,5 1-353 0</inkml:trace>
  <inkml:trace contextRef="#ctx0" brushRef="#br0" timeOffset="186625.6">23333 11649 674 0,'1'-4'160'0,"-2"-2"5"0,-1 2-104 16,-2-2-20-16,0 1-5 0,-2-1-6 0,-3 0-9 15,-2 2-5-15,-2 0-5 0,-3 3-4 16,-2 2-1-16,-5 3-3 0,-3 6-1 16,-3 2-1-16,-2 4 0 0,-2 3-2 15,3 1-1-15,1 0-3 0,5 2-5 16,4-3-3-16,7-3-1 0,6 1 0 16,3-5 1-16,6-1 3 0,5-3 3 15,4-1 5-15,2-2 3 0,5-1 3 16,2-4-1-16,5-2 1 0,1-2-1 15,2-1 1-15,0-3 2 0,0-2 1 0,-1-2 2 16,-2 1-1-16,-3 0 0 0,-5 4 1 16,-5-1 0-16,-4 1-3 0,-6 5-3 15,-5 3 0-15,-4 3-1 0,-4 0 0 16,-1-1-2-16,0 5-1 0,1-2 0 16,2 1 0-16,4-3 1 0,4 2 0 15,4 0 1-15,5 1 0 0,5-3 1 0,5 1 1 16,3-1-1-16,5 3 1 0,1-5-1 15,2-1-2-15,0 1 1 0,-2 0-1 16,1 2 1-16,-3-1-1 0,-3-1 1 16,-3 3-1-16,-6-1-1 0,-3 1-1 15,-7 1-2-15,-6 0 0 0,-5 1 0 16,-3 1-1-16,-4-2 1 0,-1 2-1 16,1-1 1-16,2-1 1 0,1-1 1 0,3 0-1 15,4-2 1-15,2-1 3 0,3 0 3 16,1-1 2-16,3-4 1 0,2 2 0 15,1-3 2-15,4-1-1 0,1-3-2 16,3-3-2-16,4-2-1 0,3-2-2 16,1-2-1-16,2-2-2 0,0 0-1 15,0 1-5-15,1 3-5 0,-5 2-8 16,0 2-10-16,-3 2-13 0,-2 3 31 16,0 4-164-16,-1 1-132 0,0 1-332 0</inkml:trace>
  <inkml:trace contextRef="#ctx0" brushRef="#br0" timeOffset="187133.95">23944 11824 667 0,'-6'2'165'15,"-4"-2"5"-15,-2-4-98 0,-2 4-20 0,-3-2-7 16,-3-1-10-16,0 3-11 0,0-1-8 16,2 2-6-16,3 4-4 0,3 1-4 15,2 2-1-15,7 0 0 0,2 1-2 16,3 3 0-16,4 0 1 0,4 0-1 15,1-1 0-15,4 2 0 0,0-2-1 16,5-1 0-16,-1 0 0 0,1-2-5 16,-1-3-1-16,0-2 0 0,1-3 1 0,2-2 0 15,-1-6 1-15,0-5 1 16,1-3 4-16,-1-7 8 0,1-2 2 0,-1-8 3 16,0-10 2-16,-3-2 2 0,-2-4 3 15,0-4 1-15,-2 5-2 0,-2 1 0 16,-5 12 0-16,-1 9-1 0,-3 5-3 15,-4 13-3-15,-5 9-2 0,-1 6-2 16,-4 10-3-16,-2 5-3 0,-4 8 0 16,1 6 0-16,-2 5 0 0,2 2 0 0,-1 3 0 15,2-2-4-15,3-1-5 0,1-4-6 16,3 2-2-16,1-5 4 0,0 0-14 16,2-2-1-16,0-5 4 0,1-2 5 15,0-5 5-15,1-4 2 0,2-6-2 16,5-6 16-16,1-5 1 0,4-2 0 15,3-5 2-15,2-5 0 0,4-2 1 16,4-1 0-16,-2 0-1 0,3 2 1 0,0 2-1 16,0 5-1-16,-1 6 0 0,-1 4 0 15,-3 4-1-15,-3 3-3 0,-1 5-1 16,-2-1-1-16,-1 3-1 0,-1-3-3 16,-1 2-23-16,0-2-25 0,-2 3-74 15,-1-5-60-15,-4 1-131 0,-5 3-278 16</inkml:trace>
  <inkml:trace contextRef="#ctx0" brushRef="#br0" timeOffset="187558.6">20705 12233 770 0,'22'2'181'0,"4"4"7"0,2-2-113 0,4-3-23 15,4-2-4-15,9 5-4 0,5-5-7 16,9 2-4-16,12-6-6 0,13 3-7 16,17 2-6-16,18 1-4 0,13-1-2 15,16 5-5-15,16 1-2 0,13 8-2 16,11-1-3-16,8 6 0 0,5 4-4 16,6 2-2-16,0 6-4 0,-5 4-8 15,-4-2-7-15,-12 2-13 0,-11-2-29 0,-15 1-138 16,-22-6-154-16,-21-10-371 0</inkml:trace>
  <inkml:trace contextRef="#ctx0" brushRef="#br0" timeOffset="189661.16">21819 12830 480 0,'6'-1'135'0,"2"1"7"16,0 1-15-16,-2-1-69 0,1-1-9 15,-2 1-3-15,0-1-4 0,-1 0-2 16,-1-2-2-16,0-2-1 0,-2 1-5 15,-2-4-6-15,-2-1-3 0,-3-2-4 16,-4-3-6-16,-3-3-4 0,-6 2-5 16,-3-2-4-16,-4 4-1 0,-1 2 0 15,-5 2-1-15,-1 3 1 0,-1 7 0 16,0 1 0-16,0 5-2 0,1 0 1 0,3 4-1 16,2 3 0-16,3 3-1 0,5 0 0 15,4 1 1-15,5-1 0 0,2 1 1 16,4-1 0-16,0 1 1 0,6 0 1 15,3 1 1-15,3 3-1 0,5 2 1 16,5 3-1-16,3 1 1 0,4 3-1 16,3 0 0-16,1 3-2 0,2 0-5 0,-1-1-10 15,-4 1-7-15,-4 0-4 0,-4-1-4 16,-5-2-4-16,-5-4-4 0,-8 1 3 16,-7-3 7-16,-5-3 7 0,-6-4 4 15,-6-2 3-15,-6-3 4 0,-4-4 6 16,-1-3 5-16,-1-5 5 0,1-3 5 15,2-2 5-15,4-5 6 0,5-2 6 16,2-3 3-16,2-4 4 0,4-4 0 16,7-3-3-16,8-7-3 0,5-2-4 15,8-3-4-15,11-5-2 0,7 3-6 0,7 2-2 16,5 1-2-16,3 4 1 0,2 5-1 16,3 4-1-16,2 4-1 0,0 1 1 15,2 4 0-15,-2 3-1 0,-2 3-2 16,-1 2-1-16,-7 2-1 0,-1 4 0 15,-9 0-1-15,-4 4 0 0,-8-2-3 16,-3 1-1-16,-6 2-1 0,-7 2-2 0,-8 2 1 16,-4 5 0-16,-7 4 1 15,-3 4 2-15,-4 2 1 0,-2 3 3 0,1 2 0 16,1 0 0-16,4 0 0 0,3-2 0 16,5-1-2-16,5 0 1 0,6-3-1 15,5-1 0-15,5-4 1 0,5-2 0 16,7-3-1-16,4-2 3 0,3-3 2 15,4-2 3-15,3-5 4 0,2-3 4 16,1-4 4-16,-3-2 3 0,-3-4 4 16,-4-3 1-16,-4-4 0 0,-7-4-5 15,-8-6-3-15,-5-2-4 0,-5-3-3 0,-6-3-4 16,-6-1-4-16,-5 1-2 0,-2 4-3 16,-5 5-1-16,-3 4-1 0,1 3-5 15,1 5-7-15,1 5-9 0,3 1-11 16,3 4-20-16,4 0-24 0,4 4-135 15,4 2-151-15,-2 8-353 0</inkml:trace>
  <inkml:trace contextRef="#ctx0" brushRef="#br0" timeOffset="190028.76">22797 13115 619 0,'0'-2'172'0,"-5"2"1"0,-4-1-9 16,-4-1-115-16,-4 1-21 0,-6 0-10 16,3-1-3-16,-6 5-2 0,2-2 0 15,1 1-2-15,6 1-3 0,0 1-4 16,6 0-2-16,5 2 0 0,4 0-2 0,4 4 0 15,4 3 0-15,5 0 1 0,6 8 0 16,2 2 1-16,2 1-1 0,3 5 0 16,0-1 0-16,-1 2-1 0,-3 2 0 15,-3-3 0-15,-6-1 0 0,-6 1-1 16,-4-5-2-16,-7-1 1 0,-10-5 0 0,-5-5-4 16,-8-2-8-16,-6-5-7 15,-6-1-13-15,-4-6-14 0,-1-1 45 0,-2 1-180 16,0-3-136-16,-1-2-343 0</inkml:trace>
  <inkml:trace contextRef="#ctx0" brushRef="#br0" timeOffset="190341.46">21095 13708 626 0,'-2'-1'147'0,"0"1"2"0,6-2-85 15,4 1-23-15,8 1-3 0,6-2-1 16,7 2-2-16,6-1 1 0,9-1 0 0,7 1-4 16,7-3-8-16,7 3-7 0,9 1-5 15,6 1-3-15,5 0-4 0,5 2-3 16,5 3-2-16,3 3-2 0,-2 2-3 15,1-1-3-15,-5 0-2 0,-4 2-6 16,-5-1-13-16,-9-3-13 0,-9-3-10 16,-12-3 14-16,-9 0-142 0,-11 0-130 15,-9-3-308-15</inkml:trace>
  <inkml:trace contextRef="#ctx0" brushRef="#br0" timeOffset="190785.31">20460 12659 646 0,'-2'6'143'0,"1"5"1"0,-2 2-93 16,1 7-25-16,-3 2-3 15,1 4 4-15,-3 2 1 0,-2 6 2 0,0 4 0 16,0 2-6-16,0 4-5 0,0 3-6 16,3 5-5-16,-1-1-6 0,1-3-3 15,1-2-8-15,2-2-17 0,0-3-10 16,2-8-9-16,-1-6 63 0,2-4-191 15,0-4-133-15,2-6-330 0</inkml:trace>
  <inkml:trace contextRef="#ctx0" brushRef="#br0" timeOffset="191243.69">20894 12853 575 0,'1'-3'158'16,"1"-1"2"-16,-2-4-3 0,-1-1-118 15,-2-3-18-15,-3-3-3 0,-2-4-2 16,-3-4-1-16,-3-1 0 0,-3 2 2 16,0 1-3-16,-4 4-1 0,1 3-3 15,-2 7-3-15,1 8-3 0,3 9-5 0,-1 4-3 16,4 6-3-16,2 2-1 15,4 3-1-15,5 0 0 0,2-2 0 0,6-1 0 16,3-3 1-16,5-3 2 0,5-1 2 16,3-2 2-16,2-2 0 0,3-5 2 15,1-3 5-15,1 0 3 0,-1-4 5 16,-1-3 4-16,-4-1 3 0,-2-4 5 16,-3 0 4-16,-5-1 2 0,-4 1 1 15,0-1-2-15,-4 2 0 0,-1 1-2 0,-2 4-7 16,-1 2-5-16,-1 7-4 0,-2 2-3 15,-2 12-4-15,-1 4-2 0,-2 7-2 16,0 6 2-16,1 7-2 0,1 3-4 16,1 2-4-16,2 0-6 0,1-1-10 15,1-3-8-15,1-3-8 0,-1-2-4 16,1-6-2-16,0-5-10 0,1-2-11 0,0-8-126 16,0-3-132-16,-1-3-335 0</inkml:trace>
  <inkml:trace contextRef="#ctx0" brushRef="#br0" timeOffset="192211.63">20171 13633 602 0,'22'-1'180'0,"2"1"4"0,-2 3 3 16,-1-2-116-16,1 2-18 0,-1-1-10 16,-1-1-10-16,0 0-4 0,2 0-3 15,5-2-2-15,5-3-4 0,8-2-5 16,6 3-2-16,6-1-3 0,11-1-4 0,8 0-2 16,9 1-1-16,6 1-2 0,9 2 0 15,3 0-1-15,5 4-1 0,1-1 0 16,-1 3-1-16,-5 3-2 0,-5-1-2 15,-10 3 0-15,-10 1 0 0,-12-2-1 16,-15 3 1-16,-12-2-1 0,-10-2 0 16,-15-1 0-16,-14 0 0 0,-13-1 0 0,-14 1 1 15,-13 1 0-15,-15-2 1 0,-15 1 1 16,-8-1 2-16,-10-2-3 0,-5-1-1 16,-5-1-1-16,1-3 1 0,-1-1 1 15,2-2-1-15,1-2 3 0,3 3 4 16,3-3 4-16,11 2 0 0,5 0 1 15,11 1 2-15,12-1-1 0,10 3 0 16,13-1-1-16,12 2-3 0,9-2 0 16,9 2-2-16,7 4 0 0,10 0 1 0,4 3 0 15,9 0-1-15,6 0 2 0,6 2-1 16,6-5 1-16,6 0 1 0,3 0-1 16,7-3 1-16,4 0-1 0,7 0 0 15,7 0 0-15,6 0-2 0,7 0 0 16,2 1-2-16,5 0-1 0,1 0 0 15,-3 0-1-15,-3 1-1 0,-6 1 0 0,-9 1 0 16,-8-1 1-16,-12 2 1 0,-12-2 0 16,-13 0 1-16,-11-1 1 0,-11-1 0 15,-12-3 0-15,-13-1 0 0,-14-2 0 16,-14-2 1-16,-13 0 0 0,-15 0-2 16,-14-1 1-16,-10 1 0 0,-11 0-1 15,-10 3 0-15,-3 1-3 0,-6 1-3 16,0 2-4-16,1 1-1 0,3 3 0 15,5 3 0-15,11 0 2 0,9 2 1 16,12 1 4-16,13 1 3 0,15 0 2 0,14 1 0 16,12 0-4-16,15 1 0 0,14 0 0 15,16 1 1-15,13-3 1 0,13 0 3 16,15-1 1-16,13-3 5 0,12-2 1 16,12-2 1-16,12-3-1 0,10 2-1 15,8-3-3-15,6-1-1 0,3-2-2 0,3 3-1 16,1-1 0-16,-8 0-1 15,-2 0 0-15,-6 2-4 0,-4 2-2 0,-9 0-9 16,-10-3-12-16,-11 2-13 0,-8-1-22 16,-12-1-132-16,-12-2-144 0,-10-5-343 15</inkml:trace>
  <inkml:trace contextRef="#ctx0" brushRef="#br0" timeOffset="195397.04">21920 14357 582 0,'-1'1'138'0,"-1"0"3"0,2 0-86 16,0-1-24-16,0 0-8 0,0 0-6 15,2-1-8-15,0 1-4 0,2-4-5 16,2 1-2-16,0-1-1 0,2-3 1 15,1 1-2-15,0-1 1 0,0 2 6 16,-1-1 9-16,-3 1 7 0,-1 1 6 16,-2 1 3-16,-4 0 3 0,-4-1 0 15,-4 0-4-15,-1 2-7 0,-4 1-7 0,-5 0-5 16,-3 1-4-16,-3 2-2 16,-2 2-2-16,-2 6-1 0,-2 1 1 0,-2 4-1 15,-1 5 0-15,2 2 1 0,-1 5-1 16,4 3 1-16,-1 3-1 0,4 0 1 15,4 2 0-15,4 1 2 0,6 1 1 16,7-3 1-16,9-1 3 0,7-2 2 16,9-2 2-16,10-6-1 0,7-1-1 0,9-3 0 15,7-4-3-15,5-3-1 16,8-2-4-16,3-3-5 0,2-3-10 0,0-4-16 16,-4-2-20-16,-5-4 134 0,-6 0-267 15,-10-7-155-15,-6-4-408 0</inkml:trace>
  <inkml:trace contextRef="#ctx0" brushRef="#br0" timeOffset="195696.01">22621 14324 626 0,'-11'10'135'0,"2"-5"2"0,4-2-106 16,0 2-12-16,3-3-4 0,0-2 2 15,2 0 3-15,0 0 5 0,0 0 6 16,-1 2 4-16,2 1 2 0,0 4 2 16,-1 3-1-16,0 4-3 0,0 4-5 15,-1 6-7-15,0 4-7 0,-3 5-4 16,0 3-5-16,0 6-2 0,-1 3-4 15,1-1-5-15,0-3-6 0,0-3-13 16,0-2-16-16,1-6-19 0,-1-3-8 0,0-4-124 16,0-5-132-16,0-5-300 0</inkml:trace>
  <inkml:trace contextRef="#ctx0" brushRef="#br0" timeOffset="196251.83">23426 14353 754 0,'0'-6'177'0,"1"-1"0"0,1-2-105 0,-2 3-38 16,0-3-18-16,-2 2-9 0,-3 3-9 15,-7 2-2-15,-6 3-2 0,-7 4 0 16,-9 3 0-16,-8 5 1 0,-6 5 1 16,-4 0 2-16,-3 4 1 0,-1 2 1 0,7 0 0 15,5 1 1-15,8-1-1 0,6-2-1 16,9-2 1-16,9 2-1 0,8-4 1 15,5-1 1-15,4 0 0 0,6-3 1 16,6 0 2-16,5-1 1 0,4-2-1 16,4 0 2-16,2-1-1 0,6 0 0 15,0-1 2-15,0 2-2 0,0 2 0 16,-2 0 0-16,-3 2 0 0,-5 1-2 16,-4 2-1-16,-6 0-1 0,-6 3-1 15,-8-2-1-15,-8 4 1 0,-8-2 0 0,-9 0 0 16,-8 2 1-16,-7-2-1 0,-9-2 2 15,-6-2 0-15,-4-3-1 0,-3-2 0 16,-4-3 0-16,0-3-2 0,2-3-3 16,3-2-3-16,5-3-5 0,4-3-6 15,7-1-6-15,7-5-7 0,6 0-10 16,7-3-4-16,8-3-2 0,6 1 1 0,7-3 2 16,4-2 178-16,6 3-284 0,6-3-124 15,7-1-389-15</inkml:trace>
  <inkml:trace contextRef="#ctx0" brushRef="#br0" timeOffset="196630.4">24151 14490 764 0,'-1'0'171'0,"-2"-3"0"15,-5-5-119-15,-3-1-32 0,-6 1-9 0,-8-1-4 16,-4 1-4-16,-3 4-2 0,-3 4-1 16,-2 3 0-16,-2 6 1 0,1 5 0 15,3 6 0-15,1 4 0 0,0 8 0 16,2 4 0-16,1 4 0 0,3 3-1 15,2 2 0-15,4 2 0 0,4 0 1 16,4-3-1-16,9 0 0 0,6-5 1 16,8-5-2-16,8-1-2 0,7-5-5 0,10-5-5 15,6-6-10-15,6-5-12 0,3-4-10 16,3-4-6-16,-1-3 1 0,-1-5-79 16,-3-3-31-16,-4-2-88 0,-3-3-195 15</inkml:trace>
  <inkml:trace contextRef="#ctx0" brushRef="#br0" timeOffset="197355.77">21192 15215 710 0,'-2'11'174'0,"6"-2"2"16,12-2-76-16,10 0-60 0,11 0-23 16,14 0-8-16,12-1-9 0,12-1-8 15,10-3-6-15,6 2-6 0,9-1-1 16,9 0-1-16,6 0 1 0,7 1 3 15,6 1 6-15,8 0 4 0,4-2 6 0,2 1 1 16,-1 0 2-16,0 0 1 0,-6 0 0 16,-8 1 1-16,-11 0 0 0,-9-2 0 15,-13 0 0-15,-13-3-1 0,-15 2-1 16,-13-2 0-16,-12-2 0 0,-11 0-3 16,-10 0-3-16,-11 0-1 0,-11 0 0 15,-11 0 0-15,-10 1-1 0,-12-3 1 16,-13 1 2-16,-6 0 3 0,-12 2 1 0,-9 0 0 15,-9 0 1-15,-9 0-1 0,-1 2 0 16,-8 1-1-16,-8 2-1 0,-5-1-2 16,-2 0 0-16,1 1-1 0,0 4 0 15,-4 2 1-15,2-2 1 0,6 2 0 16,6-2 2-16,4 1 0 0,10 1 1 16,8-5 1-16,10-2-1 0,12-2 0 15,9-1 1-15,13-1 2 0,10-2 4 16,9-2 4-16,11 1 5 0,14-3 2 15,11-1 0-15,14 0 2 0,11-2 1 0,16 3-3 16,14 1-2-16,12 2-3 0,14 1-1 16,10 4-1-16,6 5-2 0,6 1-2 15,5 0-3-15,5 2-1 0,0-2-1 16,-2 3-1-16,-2 1-1 0,0-2 1 16,-7-2-1-16,-9 1 1 0,-6 0-1 0,-10-1-1 15,-10 2-1-15,-12-2-3 0,-13-2-3 16,-13 0-6-16,-12 0-8 0,-16-4-3 15,-13 1-1-15,-19-4 2 0,-18 1-2 16,-15 0-1-16,-20-1 1 0,-21-1 7 16,-18 3 2-16,-16-3-2 0,-16 3-2 15,-9 0 3-15,-11 1 4 0,-7 3-1 16,1 1 0-16,4 0-30 0,5 0-87 16,12-2-101-16,7-4-253 0</inkml:trace>
  <inkml:trace contextRef="#ctx0" brushRef="#br0" timeOffset="-182639.12">23493 14020 510 0,'17'-9'120'0,"0"2"2"0,-6-3-53 15,0 0-45-15,-2 1-7 0,-5 0 0 16,0 3 2-16,0 2-2 0,-3-2 1 15,0 2 0-15,-1-1 0 0,-1 1 0 16,1 1-1-16,-2-2-2 0,0 2 0 16,0 0-2-16,-1-2-3 0,0 0-2 15,-5-1-3-15,0-1-1 0,-4-1 0 16,-2 0-1-16,-2 0 1 0,-2-2-1 0,-4 1 0 16,-1-2-1-16,-4 0 1 15,-5-2-1-15,-3 0-1 0,-5 0 0 0,-3-1-1 16,-4 1 0-16,-4-1 0 0,-1 1 0 15,2 0 0-15,-1 0 0 0,0-2 0 16,-1 4 0-16,-3 3 0 0,0 2-1 16,-2 5 1-16,-2 3 0 0,-1 0 0 15,0 6 0-15,0 1 0 0,1-1-1 16,2 4 1-16,-1-4 1 0,1 3-1 0,1 1 0 16,-2 2 0-16,4-2 0 0,0 2 1 15,3 1-1-15,1 0 0 0,0 1 2 16,1 1 0-16,2 1 1 0,1 1 0 15,1-1 1-15,0 1 0 0,2-1 1 16,0 1-2-16,1-5 0 0,1 3-1 0,-1-3 0 16,-2 0 0-16,1-2 0 0,1 1 0 15,0-1-1-15,4 2 0 0,-2 2 1 16,4 2 0-16,3-1-1 0,2 2 1 16,2 2-1-16,1-1 1 0,1 4 0 15,2 1-1-15,1-1 0 0,0 3 1 16,2 5-1-16,0 0 0 0,0 3 0 15,1 2-1-15,1 3 1 0,1 4-1 16,-1 4 1-16,2 2-2 0,0 2 1 0,4 2 0 16,2 2-1-16,1-1 1 15,3-1-1-15,3 0 0 0,1 0 0 0,2-2 2 16,3-3 0-16,0-1 2 0,4-5 1 16,1-3 0-16,3-6 2 0,3-3 0 15,2-3-1-15,4-2 1 0,2-1-2 16,2-3-1-16,1-1 0 0,2 2 0 15,1 0-2-15,1-1 1 0,2 0-2 16,-1 3 1-16,5 3-1 0,1-1 0 0,0 0 1 16,3 1-1-16,3-1 0 0,-1 0 0 15,5-2 1-15,0-2 2 0,2-2 3 16,5-3 2-16,2-2 0 0,4-2 1 16,3-3 1-16,3-5 1 0,4 1-4 15,-1 0-2-15,3-1-1 0,3-1-2 16,0-2 0-16,1 0-1 0,2 0 0 15,-2 1-1-15,2-2 2 0,0 0 0 0,4-2 1 16,-3-2 1-16,2 0 0 0,-1-3 0 16,-1-1 0-16,2-3-1 0,-4-1 0 15,0-1-2-15,-2 0 0 0,0-2 0 16,-2 1 0-16,1-3 0 0,-4 0-1 16,1 0 0-16,-4-1 1 0,-1-1-1 15,-4 1 0-15,-3-4 1 0,-3-2 0 16,-4-3 2-16,-3 0 0 0,-4-3 3 0,-6 0 0 15,-3-5 1-15,-4 0 1 0,-3-2-1 16,-3 0-1-16,1-4 0 0,-1-2-3 16,1-4 0-16,3 0-1 0,2-1-2 15,2 2 1-15,0 1-1 0,0 1 0 16,0 2 0-16,-4 3 0 0,-2 4 0 16,-4 3 0-16,-4 2 0 0,-3 2 1 15,-5 1 0-15,-5-1 1 0,-4-1 0 16,-1 1 0-16,-5-5 1 0,0-2 0 0,-1-1-2 15,1 0 1-15,-1 0-1 0,2 3 0 16,0-2 0-16,1 4 0 0,-1 0-1 16,0 0 0-16,-3 2 0 0,-2-3-1 15,-3 3 0-15,-3 0 0 0,-4-1 0 16,-4-1 0-16,-1 0 1 0,-4 2-1 16,0-2 1-16,-4-1 0 0,-1-2-1 15,-3 1 1-15,-3 2 0 0,-2-2-1 0,-3 0 1 16,-4 3-1-16,0 0 1 0,-5 3-1 15,-1-1 0-15,0 1 1 0,-2 1-1 16,1 0-1-16,1 1-1 0,1 4-2 16,4-2-2-16,3 2-5 0,0 2-9 15,0-2-12-15,-3 3-28 0,2 1 5 16,-5-3-139-16,-7-1-140 0,1-5-331 16</inkml:trace>
  <inkml:trace contextRef="#ctx0" brushRef="#br0" timeOffset="-167809.77">20740 14959 363 0,'2'-3'110'16,"-1"-2"4"-16,1 1-42 0,0 1-17 15,1 4-12-15,2-2-3 0,-1 3-21 16,2 2-8-16,0 1-3 0,1 0-3 16,0 0-1-16,-1-1-1 0,0 1 0 0,-1-1-1 15,0 0-2-15,0-2 1 0,-2 0 1 16,2 1 0-16,-2-1 3 0,-1-1 1 15,-1 0 3-15,0-2 3 0,-1 1 2 16,0 1 1-16,0-1 2 0,0 0-1 16,0 0 1-16,0 0-2 0,0 1 0 15,1-1-1-15,-1 0-2 0,-1 0-1 16,2 0-1-16,-2 0-2 0,1 0-1 16,0 0-1-16,-2 1-2 0,0 0 1 0,-2 0 2 15,-6 3 0-15,0-2-2 0,-2 2 0 16,-4 2 0-16,-3-2 0 0,-4 2-1 15,-4 0-4-15,0 0 1 0,-6 2 0 16,-4 1-1-16,-4 0 1 0,-1 0-1 16,-1 1 0-16,0-2 1 0,2 1-1 15,-2 0 0-15,1 0 2 0,4-2-1 0,2 2 1 16,2-3 0-16,3 3 1 16,5-1 0-16,5 1 0 0,5-4-1 0,4 4 0 15,3-5-1-15,4 4-3 0,3-5-3 16,2 2-3-16,3-3-1 0,4 2-4 15,2 0-6-15,1 0-11 0,0-3-5 16,2 2 170-16,0 2-289 0,-1-4-143 16,-3-1-404-16</inkml:trace>
  <inkml:trace contextRef="#ctx0" brushRef="#br0" timeOffset="-167456.16">20918 15161 639 0,'0'7'134'0,"0"-3"0"16,0 0-112-16,-1-2-17 0,-1 1-9 15,-2-1-4-15,-4 0 0 0,-2-1 0 16,-2-1 1-16,-3 0 0 0,-3 0 3 15,-3 0 8-15,-3 1 3 0,-1-1 2 16,-1 5 2-16,-4 0 0 0,-3 0 1 16,-2 2-2-16,-3 1-2 0,-3-1-2 0,-2 2-3 15,-5-2-1-15,1-2-1 0,0 4-1 16,-1-2-1-16,2 2 1 0,2 0 0 16,1 0-1-16,4 1-1 0,3-1-1 15,4 0 0-15,6-1-2 0,3-3-3 16,4 0-3-16,6 0-2 0,3-3-3 15,5 1-40-15,0-2-79 0,4-3-102 0,4-3-244 16</inkml:trace>
  <inkml:trace contextRef="#ctx0" brushRef="#br0" timeOffset="-167054.52">20063 15015 658 0,'-1'3'142'0,"1"-3"0"15,-2 0-112-15,0-1-16 0,0 0-11 16,-2-1-5-16,-4 1-2 0,0 0-1 16,-3 0 1-16,-1 1 0 0,1 1 1 15,-2 0 5-15,-2 4 6 0,0 2 4 16,-4 4 5-16,0 4 1 0,-1 3 3 15,-4 4-1-15,3 3-2 0,-4 2-3 0,1 2-5 16,4 1-3-16,-1-1-3 0,2-4-4 16,6 0-1-16,2 3-1 0,4-4-1 15,5-2 0-15,2-4 0 0,1 3-1 16,4 1 2-16,-2-1 0 0,4-3 1 16,1 0 1-16,0 2 0 0,3-1 1 15,1 2 3-15,2-1 0 0,3-1 1 0,-1 0 0 16,5 3 0-16,5-4 0 15,6-1-1-15,4-3-1 0,8-1 0 0,4-4-4 16,3-4-16-16,0-4-17 0,-1-4-128 16,-2-3-133-16,-6-6-333 0</inkml:trace>
  <inkml:trace contextRef="#ctx0" brushRef="#br0" timeOffset="-166408.18">17712 15118 618 0,'-2'-2'134'16,"0"0"-1"-16,-1-1-106 0,0 0-12 15,0 3-8-15,2 0-5 0,-1 0-2 0,1 3 2 16,1 5 6-16,0 4 7 0,0 6 6 16,0 5 5-16,0 6 4 0,0 6 5 15,1 6 1-15,-1 6-4 0,0 3-6 16,1 4-5-16,1 3-4 0,1 0-5 15,-1-2-5-15,1-3-6 0,3-5-5 16,-1-5-8-16,1-8-11 0,-1-4-12 0,1-7-11 16,-2-6-6-16,-1-5 67 0,0-4-185 15,-3-4-121-15,-1-8-316 0</inkml:trace>
  <inkml:trace contextRef="#ctx0" brushRef="#br0" timeOffset="-165774.61">17632 15185 710 0,'5'-2'172'0,"1"-2"0"0,2 2-92 15,5-3-41-15,4-2-19 0,1 3-11 16,2 1-7-16,1 1-1 0,2 3-1 16,-1-1 1-16,2 1-1 0,1-1 0 15,3 0 1-15,1-2 3 0,2 0 1 16,1-3 2-16,1 2 0 0,-2 1 2 15,-3 3-1-15,-4-1 0 0,-3 4-2 0,-5 0-2 16,-3 1 0-16,-4 3-1 0,-2 1 1 16,-4 1 1-16,-3 1 1 0,0 1 1 15,-3 1 1-15,-3 0 0 0,1-1 0 16,-3-1-2-16,0 1-1 0,-1-2-1 16,-1 0-1-16,0-2-1 0,0-2-1 15,-1-2 0-15,0 1-1 0,-2-2 1 16,2 0-2-16,-2 0 1 0,-1 0-2 15,-2-1 0-15,0 1-1 0,-2 1-2 16,-2-2 1-16,1 2-1 0,-1 2 1 0,1-1 0 16,3 1 2-16,2-2 0 0,3 2 2 15,2-1 1-15,3-2 1 0,2 0 1 16,2-2 1-16,0-1 0 0,2 1 1 16,1-1 3-16,0 0 0 0,1 0 0 15,2 0 0-15,3 0 1 0,2 0 0 0,2 0-1 16,1 2-2-16,1-1-2 0,0 0-1 15,0 1-1-15,-2 2-1 0,-3 0-2 16,-3-1-1-16,0 1 1 0,-3-1 0 16,0 2 0-16,-2 1 1 0,-1 1 1 15,0 2 0-15,1 3 1 0,1 1-1 16,2 3 0-16,4 0 0 0,2 4-1 16,5 2 0-16,1 1 0 0,2 0 0 15,1 2 1-15,2 0-1 0,-1 0 0 0,-3 0-2 16,-1-4-4-16,-1-1-4 0,-2 0-6 15,-4-2-4-15,-2-2-6 0,-1-4-7 16,-1-2-8-16,-2-1-13 0,-1-5-8 16,0-1 0-16,-1-3-119 0,1-1-120 15,0-4-287-15</inkml:trace>
  <inkml:trace contextRef="#ctx0" brushRef="#br0" timeOffset="-165473.89">18290 15197 618 0,'0'1'139'0,"0"-2"2"16,-1 1-103-16,1 1-12 0,-1 3-5 15,0 4-6-15,-1 3 1 0,2 1 2 16,-2 6 3-16,2 5 1 0,3 6 1 16,1 4-1-16,4 5-1 0,0 6-4 15,2 5-6-15,1 2-4 0,1 0-5 16,3 0-1-16,-2-3-1 0,0-3-2 0,0-6-3 16,-1-4-16-16,0-5-15 0,0-6-9 15,-3-9 113-15,-1-1-236 0,-3-7-137 16,-8 5-360-16</inkml:trace>
  <inkml:trace contextRef="#ctx0" brushRef="#br0" timeOffset="-164887.83">18981 15267 770 0,'1'1'184'16,"-1"-1"1"-16,-2-1-103 0,-4 0-48 15,1-2-22-15,1-3-16 0,-2 1-16 16,-2-1-5-16,-3 3-3 0,-1-3-1 0,-3 4 2 16,0 0 7-16,-2 1 6 0,-3 4 6 15,0-3 3-15,0 3 5 0,-2 3 2 16,2 1 2-16,0 1 1 0,1 2 0 16,3 1 0-16,3 1 1 0,3-1 0 15,3 0-2-15,4 0 0 0,3 1-2 16,4 0 1-16,4 0 0 0,3 0 1 15,3 0-1-15,5 1 1 0,1 2-1 16,0-1 0-16,1 1 0 0,-1 4-1 16,0-1-1-16,-3 4 0 0,-1 4 1 0,-2-1 0 15,0 3 0-15,1 1 1 0,-3-3 0 16,-1 3-1-16,-1-4 0 0,-3-1 0 16,-3-2 0-16,-3-4-2 0,-5 0 2 15,-5-1 1-15,-5-2 0 0,-5-1 1 16,-2-2-1-16,-4-2 1 0,-3-4-1 15,-4 0-1-15,-2-3 0 0,0-4-1 16,-1-3 1-16,0-4-2 0,1-1-1 0,2-2-2 16,5 0-3-16,3-2-6 0,4 1-7 15,6-1-11-15,3 0-12 0,4-2-6 16,4 1 4-16,5 0-122 0,5-1-115 16,7-6-276-16</inkml:trace>
  <inkml:trace contextRef="#ctx0" brushRef="#br0" timeOffset="-164434.33">19541 15370 729 0,'10'5'174'0,"0"-3"1"0,-5-4-90 16,1 2-52-16,-2-2-20 0,-2 3-14 15,0 0-10-15,-6 2-1 0,-3-1 0 16,-4 1 0-16,-5-1 0 0,-1 4 4 0,-5-1 6 15,-1 1 4-15,0 2 1 0,-1 3 2 16,2 3 0-16,2 1 0 0,1 4 0 16,3 1-1-16,1 4 1 0,3 2-1 15,3 2-2-15,2 3 0 0,5 2 1 16,3 0 0-16,4 1 0 0,3-3-1 16,4 1 1-16,4-1 0 0,1-2-2 0,4 0 0 15,3 0 0-15,1-1 0 0,5-3-1 16,3-1 0-16,2-4-2 0,1-6 2 15,0-3-6-15,1-6-28 0,-2-5-3 16,-2-2-134-16,-2-6-137 0,-2-9-336 16</inkml:trace>
  <inkml:trace contextRef="#ctx0" brushRef="#br0" timeOffset="-132527.28">3769 7254 615 0,'10'-10'132'0,"-5"-4"0"0,-1 1-93 16,-2 3-36-16,-5 1-2 0,-5 2 0 16,-4 7 0-16,-6-2-1 0,-2 6 0 0,-8 0 0 15,-2 0 2-15,-3 1 0 0,-2-1 2 16,-4-1 1-16,0 1 1 0,-4-4 3 15,-3 0 0-15,-5-3 3 0,-5 0 1 16,-8-1 0-16,-5-2 0 0,-5 1 0 16,-7-1-2-16,-7 1 0 0,-3-3-3 15,-2 3-1-15,-1 2-2 0,2 0-1 16,-4 2-1-16,3 0-1 0,4 1-2 0,3 3 0 16,4 2-2-16,3 1-2 0,2 3 0 15,6 2-1-15,5 2 0 0,6 2 0 16,3 5 0-16,4 2 1 0,6 1 2 15,5 2 1-15,3 6 1 0,7 4 0 16,4 9 1-16,6 6-1 0,7 9 1 16,4 12-1-16,5 6-1 0,4 8 0 15,6 9-1-15,3 9-1 0,2 11-2 0,2 4 1 16,3 13-1-16,2 7-1 0,2 7 2 16,-3 13 0-16,2 3 1 0,-1 5 1 15,-4 9 1-15,-5-1 1 0,-4 6 1 16,-5 3-1-16,-5-4 1 0,-3 0 0 15,-3-4 1-15,-1-10 2 0,-1-7 4 16,2-10 3-16,-2-9 0 0,4-10 0 16,3-11 0-16,2-11-1 0,4-6-2 15,2-11-4-15,2-10-3 0,5-7 0 0,3-4 0 16,1-9 2-16,1-7 1 0,2-5 0 16,6-2 1-16,0-4-1 0,4-6 2 15,4-5-2-15,7-2-1 0,9-3 1 16,6-4 1-16,8-6 0 0,10-4 3 15,12-6 0-15,9-6 1 0,11-6 0 16,9-3-2-16,15-4 0 0,13-1 1 16,10-1-2-16,14 0 0 0,9 4-1 15,11-3 0-15,12 5-1 0,8 3-1 0,8-2-2 16,8 0 0-16,7 3 0 0,10-2 0 16,5 3-1-16,3-4-1 0,4 1-4 15,-1 0-4-15,2 6-6 0,-4 2-5 16,-3 1-6-16,-4 8-5 0,-4 4-1 15,-5 5 1-15,-6 6 5 0,-8 3 4 16,-5 2 6-16,-9 5 6 0,-3-1 4 0,-9 0 3 16,-5-1 3-16,-7-2-2 0,-7-7 4 15,-11-8-140-15,-7-6-120 0,-9-17-315 16</inkml:trace>
  <inkml:trace contextRef="#ctx0" brushRef="#br0" timeOffset="-130857.85">18108 10886 940 0,'8'13'198'16,"7"-5"0"-16,9-1-158 0,6 4-37 15,6 1-14-15,3 1-18 0,4 3-14 16,2-2-12-16,3-1-8 0,2-3-2 16,2-2 1-16,5-3 12 0,7-2 24 15,1 0 24-15,7-5 22 0,5 6 19 0,7 1 11 16,4 2 6-16,4 3 3 0,4 1-4 15,2 3-9-15,4 2-9 0,-3 1-9 16,-2 0-8-16,-6 4-5 0,-2 0-4 16,-6 2-4-16,-3 0-2 0,-7-1-2 15,-9-1-2-15,-6-2-1 0,-4-2-1 16,-8-2 0-16,-9-3-1 0,-9-2 1 16,-6-2 0-16,-6-4 0 0,-6-1 1 0,-4 1 1 15,-2-4 1-15,-2-1 1 0,-2-8 0 16,2-7 1-16,1-7-1 0,1-11 0 15,0-5 0-15,-1-12 0 0,0-11-1 16,0-7 1-16,1-9-1 0,-2-7 0 16,-1-11 0-16,1-13 0 0,3-9 0 15,-1-8 1-15,0-8-1 0,1-5 0 16,4-7 0-16,-1-2-1 0,1-4 0 16,2 2 0-16,1 1 0 0,-2 3 0 15,1 4 0-15,-3 3 0 0,-1 3 0 0,-6 7 0 16,-1 0-2-16,0 6 0 0,-1-1-2 15,-6 10-3-15,-1 4-3 0,4 2-1 16,3 2-2-16,-5 6 0 0,0 5 0 16,1 5 3-16,6 1 2 0,2 3 4 15,-1 13 1-15,0 6 3 0,1 9 1 0,2 5 1 16,0 5 1-16,-2 10 1 0,-1 7 0 16,-1 5 0-16,-1 7 0 0,0 5 0 15,-1 4-1-15,-1 5-1 0,1 0-1 16,-2 4 0-16,0 1-1 0,0 0 0 15,-1 1 0-15,1 3 0 0,0-3 1 16,0 1-1-16,1 0 2 0,1-2-1 16,0 1 0-16,1-1 0 0,-2-2 0 15,-2 1-1-15,-3-3 1 0,-4 0 0 0,-5-1 0 16,-10-3-1-16,-10-1 1 0,-10-1 0 16,-11 0 0-16,-13-2 0 0,-9-4 0 15,-12 2 1-15,-7 0-1 0,-5 1 0 16,-2-3 0-16,2 3 0 0,-2 0 0 15,6 3 0-15,8 0 0 0,4-1 0 16,10 0 1-16,5 2-2 0,5-5 1 16,13 3 1-16,1-2-2 0,5 0 1 0,6 2 1 15,7 1-2-15,7-1 1 0,6 5 1 16,5 1-1-16,8 1 0 0,9-1 0 16,10-1-1-16,12 1-2 0,9-4 0 15,7-1-2-15,11-1 0 0,9 2 0 16,10 0 0-16,5 1 1 0,6 1 3 15,5 4 0-15,5 4 2 0,6 3 0 16,2 4 0-16,2 2 0 0,-2 5 0 16,-5 3 0-16,-3 5-1 0,-4 1 1 0,-9 1 0 15,-6 1 0-15,-13 4-1 0,-5-1 0 16,-8-1 0-16,-9-3-1 0,-9-3 1 16,-5-3-1-16,-8-4 0 0,-3-3 0 15,-4-1 0-15,-3-2-1 0,-2-2 1 16,-1 1 0-16,-1 0 0 0,0 2 0 15,0 2 1-15,-1 0-1 0,0 5 1 16,0 4 0-16,0 4 0 0,0 8 0 0,1 8 0 16,2 6 1-16,1 9-1 0,5 4 1 15,-2 9-1-15,1 13 1 0,-1 7-1 16,3 4 0-16,0 9 0 0,-4 4 0 16,-4 10 0-16,5 3-1 0,-1 2 1 15,-2 7 0-15,0 3 0 0,0 1 0 16,-2 5 1-16,-1 1-1 0,0 3 0 15,-1 0 0-15,-2-4 0 0,-1 2 0 16,1 1 1-16,-2-4-2 0,1-5 1 0,-4-3 1 16,4-9-1-16,0-4-1 0,-1-7 1 15,-3-7 0-15,2-8 0 0,1-12 0 16,-2-7-1-16,0-8 1 0,-2-11-1 16,1-12 0-16,-3-9 0 0,0-8-1 15,-2-4 1-15,-1-4 0 0,-2-6 0 0,-3-2 1 16,-1 1 0-16,-2 0 2 0,-4 0 0 15,-3 1 2-15,-4 1 0 0,-2 1 0 16,-2-1 1-16,-4-1 0 0,-1 0-1 16,-5 0-1-16,-2-4 0 0,-3-1-1 15,-4-4-1-15,-5 0 0 0,-3-1-1 16,-6-4 0-16,-8-2 1 0,-10-4-3 16,-12-2-9-16,-12-6-32 0,-14-5-55 15,-16-5-83-15,-16-2-132 0,-20-6-303 16</inkml:trace>
  <inkml:trace contextRef="#ctx0" brushRef="#br0" timeOffset="-115461.08">4274 3633 615 0,'7'0'151'0,"-4"-4"6"16,-1-2-83-16,-2-3-37 0,1-1-2 15,-1 1 3-15,-1 1-4 0,0 1-4 16,0 3-3-16,1 1-1 0,-1 3 0 15,1 2-5-15,0 3-5 0,-1 4-5 0,0 5-3 16,1 5 0-16,1 7-1 16,1 4 0-16,2 6-1 0,3 6 1 0,1 4-2 15,0 0 0-15,1-1-3 0,1-4-1 16,0 5-1-16,-1-5 0 0,-1-6 0 16,0-2-1-16,0-4-3 0,-1-1-8 15,-2-2-7-15,-1-11-18 0,1 0-21 16,-5-7 158-16,-3-8-293 0,0-12-158 15,-3-4-428-15</inkml:trace>
  <inkml:trace contextRef="#ctx0" brushRef="#br0" timeOffset="-115249.33">4234 3694 713 0,'0'-1'168'0,"2"2"2"15,1-3-111-15,5 5-10 0,4 1-1 16,1 3-5-16,2 3-9 0,4 1-4 0,2 3-1 15,1 4-5-15,0 1-9 16,-3 2-6-16,2 4-3 0,1 0-2 0,-3 2-2 16,0 3-1-16,1 0-1 0,-1-1-3 15,-1-4-4-15,1-3-4 0,0-2-5 16,-1-4-5-16,0-5-14 0,-2-5-26 16,0-5-136-16,-1-8-147 0,-2-4-365 15</inkml:trace>
  <inkml:trace contextRef="#ctx0" brushRef="#br0" timeOffset="-115070.73">4940 3565 627 0,'-7'20'156'16,"-6"5"6"-16,-4 6-98 0,-6 3-21 16,-5 3-3-16,-2 1-2 0,-1 4-12 0,1-2-11 15,0-1-6-15,2-3-2 16,3-2-3-16,5-5-10 0,4-3-10 0,4-8-17 15,2-6-11-15,5-3-126 0,6-8-132 16,6-7-318-16</inkml:trace>
  <inkml:trace contextRef="#ctx0" brushRef="#br0" timeOffset="-114872.95">4935 3424 589 0,'6'13'167'0,"-6"3"10"0,-2 11-59 15,-1 5-54-15,-3 11 0 0,-3 6 3 16,-1 4-22-16,0 3-18 0,0 0-9 16,3 1-6-16,2-2-5 0,4-9-7 15,3-2-5-15,1 0-19 0,3-5-17 16,4-5-10-16,1-5-143 0,-1-4-149 0,4-4-354 16</inkml:trace>
  <inkml:trace contextRef="#ctx0" brushRef="#br0" timeOffset="-114681.08">5270 3447 657 0,'6'6'165'0,"-3"11"8"16,-1 5-107-16,-1 6-18 0,-1 6 2 15,-1 6 5-15,-2 2-21 0,-2 1-15 16,2-1-7-16,-1-2-5 0,3-5-6 15,0-1-8-15,1-5-20 0,3-3-26 16,2-4-92-16,2-4-40 0,1-1-124 16,-2-3-252-16</inkml:trace>
  <inkml:trace contextRef="#ctx0" brushRef="#br0" timeOffset="-114227.81">5582 3526 522 0,'13'0'133'0,"-3"5"4"16,0 6-26-16,-1 5-79 0,1 5 2 0,-1 8-2 16,-4 1-2-16,-1 4-6 0,1 3-2 15,-3 1-5-15,-1 0-8 0,1 3-4 16,0-5-7-16,1 0-6 0,0 0-1 16,0-6 0-16,1-5-1 0,-1-5 0 15,-2-7 0-15,0-3 5 0,-1-5 8 16,0-6 2-16,-1-2 2 0,0-5 5 15,-1-2 5-15,-1-6 5 0,0-9 5 16,-1-13 1-16,-3-8 1 0,0-7-2 16,0-9-1-16,0-3-4 0,2-2-3 0,3 3-3 15,4 8-3-15,4 6 1 0,4 9 0 16,2 9-1-16,0 7-2 0,-1 7-2 16,1 8-3-16,-1 5-2 0,0 5-3 15,1 4-2-15,2 5-1 0,0 3 0 16,1 2 0-16,2 1 0 0,-1 4 1 15,-1-2-1-15,0 0 1 0,-2 3-2 16,-3-3-1-16,-4 1-2 0,-4 2 0 0,-5 1-1 16,-8 1 0-16,-6 5 2 0,-8-2-2 15,-3 1-4-15,-3-2-7 0,0-3-14 16,-2-2-20-16,3-6-9 0,5-8-3 16,5-6-123-16,5-8-125 0,6-6-283 15</inkml:trace>
  <inkml:trace contextRef="#ctx0" brushRef="#br0" timeOffset="-113912.66">6433 3465 552 0,'1'6'157'0,"-8"-1"12"0,-5 0-59 16,-2 1-41-16,-6 0 1 0,-4-2-1 0,-3-1-17 15,-2 2-16-15,1-2-10 0,1 3-7 16,2-2-5-16,3 1-5 0,5 4-6 16,3 0-2-16,6 3-3 0,4 3 1 15,6 2-1-15,3 0 0 0,4 6 0 16,5 1 2-16,1 4 0 0,4-1 1 16,0-1 0-16,-1 2-1 0,1 0 1 15,-2 0 0-15,-2-2-2 0,-4-1 0 0,-7 0-4 16,-4-2-2-16,-8 2-3 15,-6-4-4-15,-8 1-5 0,-9-1-3 0,-10 0 0 16,-7 2-4-16,-7 2-16 0,-9 0-12 16,-10 1 62-16,-6 0-183 0,-8-4-132 15,-2 1-347-15</inkml:trace>
  <inkml:trace contextRef="#ctx0" brushRef="#br0" timeOffset="-113057.27">4120 4303 552 0,'-22'0'136'0,"4"0"7"0,4-2-72 16,6 3-24-16,3 2-2 0,3 0-1 16,3 2-2-16,3 5-3 0,5 1-1 0,6 3-1 15,5 3-3-15,7 1-2 0,8 3-4 16,9-1-4-16,8-4-5 0,10 1-5 15,13-3-5-15,12-3-3 0,13-3-2 16,12-5-3-16,13-1 1 0,9-3-1 16,9-2-1-16,2-4 1 0,0 0-1 15,0-4 0-15,-3 1 0 0,-3-5 0 16,-3 1 0-16,-3-1 0 0,-6 1 0 16,-1-2 0-16,-6-1 0 0,-7 4 0 15,-9 1-1-15,-8 0 0 0,-13 2 0 0,-9 1 0 16,-14 1 1-16,-12 6-1 0,-11-2 2 15,-11-1-1-15,-8 4 0 0,-7 1-1 16,-7-1-1-16,-5 0 0 0,-3 0 1 16,-2 0 0-16,-3-1 0 0,0-5 1 15,-2-1 2-15,-1-1 0 0,2-4 0 16,1-5 1-16,1-3-1 0,4-7 0 0,2-3-1 16,0-3 0-16,0-9-1 0,1-8 1 15,-2-8-1-15,0-8 0 0,-1-7 0 16,0-6-1-16,0-7 1 0,-4-2-1 15,0 1 0-15,2 7 1 0,-2-1-1 16,2 9 1-16,-2 7 0 0,0 9 0 16,2 10 0-16,-1 8 0 0,-2 8 0 0,-1 10 0 15,-5 6 0-15,0 5-4 16,-4 6 0-16,-2 3-1 0,-2 2 1 0,-2 2-1 16,-1 3 1-16,-3 1 0 0,-3-1 3 15,-5-1 2-15,-4 0-1 0,-5 3 0 16,-6-2 1-16,-9-1-1 0,-7-1 0 15,-9 1 0-15,-7-1 0 0,-9 1 1 16,-12-3-1-16,-9-1 0 0,-6 3 0 16,-9 0 0-16,-7 0 0 0,-4 0 0 0,-5-1-1 15,-3 3 1-15,-1 3 0 0,4 0 0 16,3 2-1-16,5 1 1 0,10 2 0 16,7-1-1-16,12 4 1 0,13-2 0 15,11-3 0-15,11-1 0 0,15-3 0 16,13 0 0-16,11-1 0 0,11-4 0 15,8-2 0-15,5-1-1 0,6 0-1 16,3 1-1-16,1 0-1 0,2 2 0 16,-1 4 0-16,1 4 2 0,-3 4 0 15,0 7 2-15,-2 10 1 0,-1 10 1 0,0 7 0 16,-1 13-1-16,-1 13 1 0,1 11-1 16,5 11 1-16,1 5-3 0,2 8-1 15,3 4-3-15,7-2-3 0,5-8-4 16,7-9-3-16,7-10-2 0,8-12-3 15,9-10 2-15,11-15-6 0,9-14-15 0,9-5-114 16,5-10-22-16,2-9-117 0,-1-12-254 16</inkml:trace>
  <inkml:trace contextRef="#ctx0" brushRef="#br0" timeOffset="-111387.62">21410 12441 626 0,'-14'8'141'0,"1"-4"2"16,-1-1-104-16,0-4-16 0,-1-2-11 15,-2 0-10-15,-3-2-5 0,-1-3-4 16,-3-1-2-16,-5-3 0 0,-3 1 0 16,-6-2 2-16,-4-1 3 0,-6 0 1 15,-1 0 4-15,-4-1 2 0,-8-1 3 16,2-2 1-16,-2 1 5 0,-2-3 1 15,0-1 2-15,-4-2 0 0,2-1-2 16,6-2-1-16,-2-3-2 0,4-2-3 16,4-2-3-16,6-6-3 0,3 1 1 0,4-5-1 15,2-2 0-15,8-6 1 0,1-2-1 16,2-3 0-16,3-1 1 0,1-2-2 16,1-2 1-16,0 2 0 0,3 3-1 15,2 2 3-15,0 3 2 0,1-1 2 16,2 2 2-16,3 5 3 0,1-1 2 15,1 0 1-15,0 1 0 0,4 3-2 0,3 3-1 16,2-1-3-16,5 0-2 0,6 0-4 16,2 1-1-16,5-3-1 0,4 2-1 15,5-2-1-15,5 3 1 0,4 0 1 16,5 2 1-16,4 1 0 0,4 3 1 16,1 3 1-16,4 4 1 0,1 3 1 15,-3 3 3-15,0 4 1 0,1 4 1 16,0 1 2-16,1-1-2 0,-3 1-1 15,3 2-2-15,2-1-2 0,-1 4-3 0,-2-1-1 16,2 4-2-16,0-2 0 0,1 3 0 16,0-3 0-16,-2 3 0 0,3-3 0 15,4 2 0-15,-2 2 0 0,0 0 1 16,0 1-1-16,0 2 0 0,3-1 1 16,-2 0 0-16,-2 0 0 0,3-2 1 15,1 3-1-15,-1 1 1 0,2-2-1 0,1 1 0 16,3 1 0-16,2 1-1 0,-1 2 1 15,2-2 0-15,0 2 1 0,-1 1 1 16,-2 1 3-16,-2 1 0 0,-2-1 1 16,0-1 0-16,-2 4 0 0,2-3-2 15,-1 2-1-15,-1 3-2 0,0 2-1 16,2 4-1-16,3 2 1 0,-2 3-2 16,2 3 1-16,1 4 0 0,-3 0-1 15,4 4 0-15,-3 2-1 0,-1 0 0 0,-2-1-2 16,-4 0-2-16,-1-1-3 0,-1-1-4 15,-3-3-5-15,-9-2-7 0,-7 0-7 16,-8-4-14-16,-7 3-14 0,-9-2-125 16,-9-2-133-16,-13-4-322 0</inkml:trace>
  <inkml:trace contextRef="#ctx0" brushRef="#br0" timeOffset="-97870.84">4184 4408 642 0,'-1'-4'140'0,"0"4"1"0,-1 4-86 0,1 0-49 15,2 5-8-15,-1-3-6 0,1 2-5 16,2 0-2-16,4-5-1 0,4-4-1 15,8-1-1-15,4-14 2 0,6-1 5 16,4-7 6-16,5-3 5 0,7-1 6 16,6 4 10-16,9 1 9 0,9 12 4 15,10 7 2-15,12 9 0 0,11 11-3 16,8 10-4-16,4 7-8 0,0 8-8 16,1 0-13-16,1 0-17 0,-1-1-132 0,-5-10-128 15,-8-10-332-15</inkml:trace>
  <inkml:trace contextRef="#ctx0" brushRef="#br0" timeOffset="-96342.85">6966 3795 591 0,'-5'-3'127'0,"-3"-2"3"16,1 2-94-16,-3 3-21 0,3 2 2 15,-2-1 2-15,-1-1 4 0,3 0 1 16,0 0 1-16,1 0-2 0,4-1-2 15,0-1-2-15,2 3-4 0,6-1-2 16,2 2 0-16,5 1-1 0,9 0 2 16,7 2 3-16,8 0 3 0,10 0 1 0,11 3 2 15,7-2-4-15,7 1-1 16,5 3-4-16,4-2-4 0,6-1-4 0,-5 1-1 16,-2-1-3-16,-4-1-3 0,-5 0-9 15,-6-3-17-15,-8 0-16 0,-12-2 1 16,-5-2-63-16,-9-2-80 0,-5-7-124 15,-8-2-261-15</inkml:trace>
  <inkml:trace contextRef="#ctx0" brushRef="#br0" timeOffset="-96117.27">8122 3567 655 0,'0'10'147'15,"-1"1"8"-15,2 3-114 0,1 2-8 16,2 1 0-16,5 5 6 0,3-1 3 15,5-3-6-15,2 2-5 0,3-1-4 16,1 1-5-16,3-2-4 0,-2 3-4 0,-2 1-7 16,-3 2-4-16,-3-1-4 0,-7 2 0 15,-5 0 0-15,-9 0 0 0,-8-2-2 16,-5-3-1-16,-9-1-5 0,-3 0-5 16,-5-4-12-16,-3 0-15 0,2-4 35 15,3-4-178-15,4-5-143 0,6-3-358 16</inkml:trace>
  <inkml:trace contextRef="#ctx0" brushRef="#br0" timeOffset="-95906.77">8687 3653 575 0,'29'8'152'0,"-7"11"5"0,-6 1-48 16,-2 8-76-16,-5 3-2 0,-2 3-3 0,-4 3-5 15,-2 0-13-15,-2 1-5 0,-3 0-1 16,-3-2-2-16,-1 0 0 0,2-3-1 16,-2-1-18-16,1 0-7 0,2-5-70 15,2-4-68-15,-1-2-119 0,4-7-273 16</inkml:trace>
  <inkml:trace contextRef="#ctx0" brushRef="#br0" timeOffset="-95501.14">8724 3713 714 0,'-5'-17'171'16,"4"8"9"-16,-2-6-107 0,3 10-27 15,3-1-8-15,0 1-6 0,5 2-1 16,4-1-8-16,3 4-4 0,7-1-2 16,3 2-1-16,5 2 0 0,3 1-2 0,1-1-5 15,1 3-2-15,-2 1-3 16,-5 3-2-16,-3-2-2 0,-4 1-3 0,-5 2-1 15,-7-4 0-15,-4 2-1 0,-5-2 0 16,-6-1 0-16,-4 4 1 0,-4-3 1 16,-2-2 2-16,-4 2 0 0,-2-4 0 15,0-1 1-15,1-2 0 0,2-4 1 16,2-3 0-16,1 0 0 0,4-2 1 0,2-2 0 16,2 1-1-16,2 2 0 0,2 2 0 15,2 2-3-15,0 6 0 0,0 3 0 16,1 5-1-16,0 2 0 0,1 3 0 15,3 4 0-15,2 5 3 0,4 1 0 16,4 1 0-16,5 3 2 0,5-1-1 16,2 1 1-16,2-2 0 0,4-3 0 15,2-2-1-15,2 2 1 0,1-2-10 16,-1-1-14-16,-1-2-24 0,0-3-1 0,-1-3-150 16,-5-1-152-16,0-6-362 0</inkml:trace>
  <inkml:trace contextRef="#ctx0" brushRef="#br0" timeOffset="-95298.93">9577 3572 674 0,'1'8'154'0,"-1"11"11"0,-2 5-118 16,-3 7-8-16,1 6 4 0,-3 8 3 15,0 1-3-15,-2 2-14 0,-2 0-9 16,-1-4-6-16,2 2-5 0,0-3-5 15,3-7-2-15,1-2-1 0,3-3-6 16,4-5-14-16,3-2-16 0,3-6-13 16,3-6 130-16,2-5-267 0,3-8-153 0,8-6-404 15</inkml:trace>
  <inkml:trace contextRef="#ctx0" brushRef="#br0" timeOffset="-94984.08">10259 3649 596 0,'0'4'136'0,"-8"-11"4"0,-9 14-76 16,-5-1-37-16,-5 2-3 0,-6 3 3 0,-6-1 3 15,-3 3-1-15,-1-3-2 0,3 2-4 16,4 0-4-16,3 0-3 0,4-3-4 16,6-2-3-16,8-1-3 0,5 3-3 15,6-3 1-15,7 5 0 0,6-1-1 16,7 5 1-16,6 6 0 0,5 1 0 15,3 1 0-15,2 2 0 0,1 2-2 16,2 1 0-16,-4-2 0 0,-2 2-2 0,-5-1 1 16,-3 2-2-16,-5 0 0 0,-7-1 0 15,-8-1-1-15,-9-3 0 0,-7-2 1 16,-8-3 0-16,-5-4 0 0,-7-4 0 16,-3-2-14-16,0-3-15 0,-1-5-14 15,2-1-2-15,4-4-128 0,5-6-129 16,4-7-300-16</inkml:trace>
  <inkml:trace contextRef="#ctx0" brushRef="#br0" timeOffset="-94680.89">10773 3650 577 0,'2'6'125'15,"-5"-2"3"-15,-7 2-107 0,-4 0 5 0,-7 0 6 16,-6 3 7-16,-4 2 1 0,-4 0-4 16,-2 4 0-16,0 2-2 0,0 5-7 15,6 4-7-15,4 1-8 0,4 2-4 16,7 1-2-16,7 2-1 0,7-1-2 16,6-5 1-16,6-3 1 0,4 0 0 15,6-6 0-15,2 2 1 0,0-5-1 16,0 0-2-16,2 1-1 0,0-2-3 0,0-2-8 15,-1 2-15-15,-3-2-11 0,-3-3-9 16,0-3 39-16,-6 1-168 0,-8-5-129 16,-8-5-315-16</inkml:trace>
  <inkml:trace contextRef="#ctx0" brushRef="#br0" timeOffset="-93902.3">8167 4417 633 0,'1'-1'148'16,"10"-1"12"-16,13-3-96 0,8-3-13 16,14-2-4-16,7-3-2 0,13-2 3 15,10 1-9-15,6 1-11 0,9 1-7 0,4 5-4 16,10 2-4-16,10 1-3 0,7 4-4 15,1 1-2-15,7 2-2 0,2 4 0 16,-2-2-1-16,-3 3 0 0,-5 2-1 16,-7-3 1-16,-8 4-1 0,-13-2 1 15,-10-1-1-15,-13-3 1 0,-13 0-1 16,-14-4 0-16,-15 2 0 0,-9-2-4 16,-12 0 0-16,-12-2-1 0,-10 3 0 15,-11-3 0-15,-9 1 0 0,-11-1 0 0,-14-2 3 16,-8 4-1-16,-8 0-2 0,-7-2 1 15,-8 3-5-15,-6-1-5 0,-4 5-2 16,-2-4-1-16,-5-3 2 0,-1 4 2 16,-2-1 1-16,-1-3 3 0,3 1 7 15,0-4 1-15,5 4 1 0,2-2 1 16,8-1-1-16,9 1 1 0,11 3-1 0,9 4 1 16,9-2-1-16,11 3 1 0,12 1-1 15,7-1 1-15,7 2 0 0,9-1 3 16,11 0 1-16,8 1 2 0,10-1 1 15,9-2 1-15,10 0 2 0,14-2-1 16,9 0-2-16,14-2-1 0,9-5-1 16,11 1-2-16,10 1 0 0,9 1-2 15,6-3 0-15,5-2-1 0,4 5 0 0,-2 2 1 16,1-1-1-16,-6 0 0 0,-10 0-1 16,-7 4 2-16,-14 2-2 0,-14-2 1 15,-16-1-1-15,-18 4 0 0,-13-2-3 16,-15 1 0-16,-18-2 1 0,-16 2 0 15,-13-4 0-15,-14 2 1 0,-15 2 0 16,-16-2 3-16,-12 1-1 0,-11 0 0 16,-8 3 0-16,-7-2-2 0,-4-2 0 0,-5 2-3 15,4 6 0-15,2-4 0 0,3-1 0 16,9-2 0-16,9-1 0 0,12 0 2 16,13 0 1-16,14-6 1 0,13 0 0 15,15 1-1-15,16-2 0 0,18 0 1 16,17 0 0-16,20-3 0 0,19-3 0 15,17 2 1-15,22-2 0 0,15 3 0 0,12-2 0 16,15 2-5-16,5 1-8 16,7 1-13-16,3 1-12 0,-2 3 150 0,-6-1-292 15,-9 0-160-15,-10 1-432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24:21.9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10515 5551 322 0,'-4'13'80'0,"1"4"0"0,3-2-21 16,2 3-43-16,-1-3-13 0,3 0-3 16,-2 0 1-16,1 0-1 0,0-2 0 15,1-3 0-15,-2-2 1 0,-1-2 4 16,0-1 11-16,0-2 7 0,-1-3 5 16,0 2 4-16,0-2 3 0,0 0 4 0,0 0 0 15,0 0-8-15,1 0-6 0,1 0-5 16,3-2-3-16,1-1-4 0,4 0-4 15,5 0-4-15,2-2-4 0,6 0 0 16,6 1-1-16,2 0 1 0,5 1-1 16,5-1 0-16,2 0 1 0,3 1-1 15,4 0 0-15,1 2 0 0,3-3 1 0,7 1-1 16,-1 1 1-16,4 1 1 16,2 1 0-16,2 2 0 0,2 2 0 0,1 1 0 15,4 1-1-15,-2 2 1 0,4 1-2 16,2-1 1-16,2-2-1 0,3 1 0 15,3 1 1-15,1-2-1 0,3 0 1 16,2-1-1-16,1 0 1 0,4-1-1 16,0 1 1-16,-2-1 1 0,2 0 0 15,-1 2 1-15,3-1 1 0,0 2-1 0,-7-1 1 16,-1 4-1-16,-2 1 0 0,0 1-1 16,-4 0-1-16,-5 0 0 0,-7 0 0 15,-2 4 0-15,-3-3 0 0,-3-1-1 16,-8-1 0-16,-7-3 1 0,-8 1-1 15,-4-1 0-15,-8-6 1 0,-6 0-1 16,-5-1 1-16,-5-1 1 0,-3-1 0 16,-2-2 0-16,-1 0 2 0,-1-3-1 15,-4 1 0-15,0-2 1 0,-4-1-1 0,-7 2-1 16,-3-2 1-16,-2-1-2 0,-5 1 0 16,-3-2 0-16,-8 2-1 0,-4 3 0 15,-1-1 1-15,-10 0-1 0,0 1 0 16,-8 3 1-16,-12-1-1 0,-3-2-1 15,-6 2 1-15,-6 1 0 0,-2 0-1 16,-8-2 1-16,-6-1-1 0,4 4 1 16,-5 0 0-16,-1-1 0 0,-1-5 0 0,-3 3 1 15,0-1-1-15,0 2 0 0,1 1 0 16,-2-4 0-16,-2 1 0 0,1 0 1 16,0 4-1-16,1 2 0 0,0-3 0 15,0-1 0-15,4 1 0 0,4 3 0 16,0 3 0-16,6 1 0 0,1-1 0 15,3 0 0-15,5 2 0 0,3 2 0 16,4 0 0-16,5 1 0 0,4 1 0 0,5 2 0 16,8 0 0-16,1 1 0 0,5 1-1 15,4-3 1-15,2 0 0 0,4-1 0 16,2 0-1-16,2 0 1 0,4-1-1 16,3 1 0-16,2-1 0 0,1-1 0 15,4-1-1-15,1-2 1 0,1 0-1 16,1 0 1-16,0-4-1 0,3 0 1 15,2 1 0-15,3-1-1 0,2 2 0 16,2-3-1-16,2 1 1 0,4 1 1 0,4 0 1 16,5 1 0-16,4 1 2 0,7-2 0 15,6 2 1-15,9 1-1 0,3-1-1 16,5 0 0-16,4 2-1 0,6-3 0 16,4-1 0-16,3-2 0 0,2-1 0 15,5 2 2-15,3-4-1 0,3-2 2 16,3 1 1-16,1 2 0 0,6 0 1 15,-1 0 2-15,2-2 1 0,3 0 1 0,2 1 0 16,4 3 0-16,1-2-1 0,0-2-1 16,5 1-2-16,-1 1-1 0,5 3-2 15,-3-2-1-15,-3-1 0 0,2-1-1 16,-4 3 1-16,2 3-1 0,-5-1 1 16,-6-3-1-16,-3 1 1 0,-3 0-1 0,-4 1 1 15,-4-1 0-15,-6-2 1 0,-6 1 0 16,-9-1 0-16,-8 2 0 0,-6 0 1 15,-9-2-1-15,-10 1-1 0,-9 1 1 16,-4-2 1-16,-2 1 2 0,-4 0 0 16,-5 0-1-16,-8-3 0 0,-3-1-1 15,-10-3 0-15,-10 1-1 0,-15-3-3 16,-12-2-1-16,-13 1 2 0,-8-1 0 16,-21 1 0-16,-6-1 1 0,-13 2-2 15,-6-1 0-15,-12 0 0 0,-9 1-2 0,-13 0-1 16,-5 3-2-16,-8 2-3 15,-7-1 0-15,0 4-1 0,-2 8-1 0,1-4-4 16,7 3-8-16,10 4 24 0,11 1-151 16,10-1-124-16,14-4-321 0</inkml:trace>
  <inkml:trace contextRef="#ctx0" brushRef="#br0" timeOffset="14955.01">7135 9627 461 0,'2'0'118'16,"-1"-1"3"-16,-1 1-33 0,0-1-56 16,-1 1-13-16,1 0-3 0,0 0-4 15,-1-2-1-15,1 2-1 0,0-2 0 16,1 1 0-16,1 0 3 0,0 0 2 16,3 1 0-16,1 0-1 0,2-1-1 0,0 1-3 15,1-2-1-15,1 1-2 0,2 0-3 16,0-3 0-16,2 1 0 0,1 1 0 15,5-1 3-15,2 0 1 0,4 0 0 16,2 0 0-16,3-2 1 0,2 1-1 16,2-1-2-16,0-2-1 0,1-1 0 15,5 1 1-15,-1 0 1 0,3-1 1 0,0 3 0 16,3-2 2-16,2 3 2 16,-1-1 0-16,1-1-1 0,0 2-2 0,0-2 0 15,-1 1-2-15,-2-1-2 0,2 3-2 16,0 1-1-16,1 1-1 0,1 0 0 15,3-1-1-15,-1-1 1 0,3-1-1 16,1-3 0-16,3 1 1 0,-1 0-1 16,2-3 1-16,3 5 0 0,2 2 1 15,2 1 0-15,-2 2 1 0,-1 0 0 16,0 1 1-16,-1 6 0 0,-2 1 0 0,0-1 0 16,0 2 0-16,0 1 1 0,1 0 0 15,-2-3-2-15,2 1 1 0,1-3-1 16,1-2 0-16,4-1 0 0,2 0-2 15,4-2 0-15,2 0 0 0,5-3 1 16,3 1-1-16,3 1 2 0,3 1 0 16,-1 1 0-16,3 0 0 0,3 4 0 15,2 1-1-15,-2 4 0 0,0 3 0 0,-2-2-2 16,0 0 0-16,-6 3 0 0,-5 0-5 16,-10-1-9-16,-9-5-21 0,-10 2 128 15,-10-1-276-15,-15-1-163 0,-16-8-446 16</inkml:trace>
  <inkml:trace contextRef="#ctx0" brushRef="#br0" timeOffset="33107.65">9277 9685 266 0,'-1'7'75'0,"-2"1"9"0,1 1 4 16,-1-1-48-16,-3 2-7 0,1-4-4 16,-5 0 1-16,0 3-5 0,-3-2-8 15,0-3-7-15,-1 2-3 0,-2-4-1 16,-1 0-1-16,-2 1 0 0,-1-7 2 16,0 3 2-16,-3-2 1 0,-3-3 2 0,-1 2 5 15,-1-3 3-15,-1-2 4 16,2-1 1-16,-3-2 0 0,-1-3 0 15,3-3-3-15,-2-3-5 0,3-4-5 0,0-3-2 16,0-2 0-16,5-4-1 0,3-2-2 16,1 1 0-16,5-2 2 0,1 2 2 15,3 1-1-15,3 0 1 0,1 2 2 16,2-1 0-16,1 1 2 0,0 0 1 16,2 5 0-16,0-2 0 0,0 2-2 0,0 1 0 15,3-2-2-15,1 4-4 0,2 0 0 16,1-2-3-16,2 2-1 0,1 1-1 15,1 2-2-15,-1 2 0 0,0 0 0 16,0 0-1-16,-1 1 0 0,-1 2 0 16,1-3 0-16,1 2 0 0,1-3 0 15,2 2 0-15,3 0-1 0,2-1 1 16,1 1-1-16,4 0 1 0,0 0 0 0,2 4-1 16,0 0 0-16,0 2 0 0,0 0 0 15,-1 1 0-15,3 2 1 0,-1 1-1 16,0 1 1-16,0 0 0 0,2 2 0 15,-3 0 1-15,-1 3-1 0,-1-1 0 16,-3 1 0-16,-2 1 0 0,-1 0-1 16,-3 1 1-16,1 0 0 0,1 1-1 15,-1 3 0-15,2 0 0 0,0 2-1 0,1 2 1 16,0 4 0-16,0 0 0 16,-1 2 0-16,1 1 0 0,-3 2 1 0,1 3-1 15,-3 2 1-15,-1 2 0 0,0 4 1 16,-3 4-1-16,-1 0 1 0,-2 4 0 15,-1 0 0-15,1 2 0 0,-2 1-1 16,-1 4 1-16,1 1-1 0,-1 3-1 16,0 2 0-16,-1 2 0 0,1 0-1 15,-2 0-2-15,-2-5-5 0,0-2-2 0,-3-4 2 16,-1-3-1-16,-3 0 0 0,-3-4-3 16,-3-4 0-16,-4-2 1 0,-3-4-2 15,-7 0-8-15,-4-2-5 0,-4-5-4 16,-2-4 2-16,-4-1-121 0,-1-9-114 15,-1-4-279-15</inkml:trace>
  <inkml:trace contextRef="#ctx0" brushRef="#br0" timeOffset="63938.03">7523 10177 352 0,'0'0'105'16,"-3"-2"2"-16,1 2-1 0,0-1-61 16,0-1-14-16,0 1-4 0,1 0 0 15,-1 1-2-15,2-1 0 0,-1 0 0 16,1 0 0-16,0 0-1 0,-1-1-3 0,0 1-1 15,-1 0-2-15,-2-1-1 16,-2 1-3-16,-2 0-4 0,-3 0-1 0,-1 0-3 16,-3 0-3-16,-2-2-1 0,-2 2 0 15,-2-1-2-15,-2 2 0 0,-2 0-1 16,2 2 0-16,-2 2 0 0,1 4 0 16,3 0-1-16,0 3 0 0,3 2 2 15,4 2-2-15,1 0 1 0,4-2 0 16,3 3-1-16,2-3 0 0,4-1-1 0,5-1-1 15,1 0 1-15,4 0 0 0,5 0 1 16,2 0 1-16,4-2 0 0,4 5 1 16,2-2 1-16,2 0-1 0,1-1 1 15,-2 3-1-15,-2 1 1 0,-3 3-1 16,-4-1 0-16,-6 3 1 0,-5 2 0 16,-6 5 1-16,-5 1 1 0,-7-1-1 15,-7 3 1-15,-5 1 0 0,-5-2 0 0,-5-2-1 16,-3-5 0-16,-1-2 0 0,-1-5 0 15,1-6-1-15,-1-7-1 0,5-4-2 16,0-5 0-16,1-4-1 0,4-4 0 16,3-3 1-16,3 1-1 0,3 1 0 15,5 0 2-15,6 2-3 0,1 2-1 16,6 1-6-16,3 2-9 0,3-2 86 16,3-3-212-16,2-1-128 0,6-5-356 15</inkml:trace>
  <inkml:trace contextRef="#ctx0" brushRef="#br0" timeOffset="64787.91">7650 10354 566 0,'2'6'123'16,"-2"3"1"-16,0 0-100 0,-1 5-11 15,-1 3-1-15,-1 5-4 0,1 3-4 16,1 4-2-16,2-1-2 0,4 2-2 16,3-2 1-16,2-3-1 0,1-3 1 0,2-5 0 15,2-6 5-15,-1-2 3 0,-1-4 2 16,-1-5 1-16,1 1 0 0,-2-3 1 15,0-2 0-15,-2-1-4 0,-1 0-1 16,-1-2-1-16,0 1-1 0,-4-3 1 16,1-2 0-16,1 0 2 0,-2-2 1 15,-1 0 0-15,2-1 0 0,-2 5-1 16,1-1-1-16,0 5 0 0,2 5 0 16,1 5-2-16,1 6 0 0,2 3 0 0,-1 1-1 15,4 4 1-15,-1-1-2 0,1 0-3 16,3-3 0-16,-1-5-2 0,1-2 1 15,2-3-1-15,-1-5 1 0,1-3 5 16,-1-3 3-16,-2-3 3 0,-1-4 1 16,-2-2 1-16,0-3 1 0,-2-3 0 0,-1-3-4 15,-2-5-2-15,0-1-3 0,-1-4 0 16,0-6 0-16,-3 1 2 0,-1-6 4 16,-2 1 2-16,-1 0 4 0,-1 3 3 15,0 4 2-15,0 7 2 0,0 6 0 16,0 7 0-16,2 8-4 0,1 8-3 15,3 9-3-15,-1 6-2 0,0 8-2 16,1 7-4-16,0 7-3 0,1 7 1 16,-1 3-1-16,-1 4-2 0,0 1-6 0,3 1-6 15,-2 2-4-15,3-5-4 0,-1-2-1 16,2-4 1-16,-1-6 2 0,0-10 5 16,-3-6 5-16,1-8 7 0,-3-6 5 15,2-6 3-15,-4-6 1 0,-1-9 0 16,1-3 0-16,0-6-1 0,1-3-1 0,2-4-3 15,3-3-2-15,1 4 0 16,2 3 0-16,2 7-1 0,2 3 1 16,3 5 1-16,2 8 1 0,-1 3 0 0,3 6 0 15,2 3 1-15,1 6-1 0,-2 2 0 16,0 1-1-16,-2 1-1 0,-2 1 0 16,-3 0-2-16,-2 0-1 0,-3-2 0 15,-5 1 1-15,-4-1 1 0,-4 1 1 16,-6 1 0-16,-7-4 2 0,-5 0 0 15,-3-4-3-15,-4-5-8 0,-2 1-12 16,1-5-11-16,-1-5-8 0,2-1-6 0,2-6-5 16,4 0-1-16,3 2 12 0,6-4 20 15,4 0-124-15,4 1-105 0,6 0-279 16</inkml:trace>
  <inkml:trace contextRef="#ctx0" brushRef="#br0" timeOffset="65456.85">9245 10526 463 0,'3'0'124'0,"2"1"5"0,-2-2-18 16,-1 0-69-16,0-1-5 0,0 0 0 16,-1 0-1-16,-1-2 1 0,-1 0 0 15,-2-1-2-15,-2-1-4 0,-2-3-5 16,-3-1-2-16,-4 2-3 0,-2-2-7 16,-4 3-5-16,-3 4-3 0,-2 5-4 15,-2 7-2-15,1 6-2 0,1 8 0 16,3 7-1-16,3 4 0 0,6 2 0 15,3 0 0-15,6-1 0 0,4-3-1 0,4-7 0 16,4-4 0-16,2-7 2 0,2-5 2 16,2-5 4-16,3-4 2 0,0-4 4 15,1-5 1-15,0-2 2 0,2-3-1 16,0-2-2-16,-1-5-1 0,-1 0-2 0,-2-1-2 16,-3 2 0-16,1 2-2 0,-6 1 0 15,-1 3-1-15,-2 6-2 0,-1 5 0 16,-2 5 0-16,0 6 1 0,-1 4-1 15,-1 5 0-15,1 8 1 0,-1 3 1 16,1-1 0-16,2 4 0 0,-1-2-5 16,3-3-8-16,2-1-7 0,3-6-11 15,1-5-11-15,2-1-8 0,1-5-5 16,4-4 3-16,-1-4 7 0,2-4 8 0,-2-4 5 16,2-3 9-16,-1-3 6 0,-1-1 2 15,-2-2 2-15,0-1-26 0,-2 0-77 16,-1 2-13-16,0 2-82 0,-1 5-180 15</inkml:trace>
  <inkml:trace contextRef="#ctx0" brushRef="#br0" timeOffset="65540.17">9588 10761 199 0,'9'21'120'0,"-1"2"-57"0,0 2-17 15,-1 0-39-15,-2-1-19 0,-1 2-42 0,-1-1-10 16,-3-2-44-16,-3-3-89 16</inkml:trace>
  <inkml:trace contextRef="#ctx0" brushRef="#br0" timeOffset="66269.57">10129 10128 593 0,'0'12'131'0,"2"4"3"0,1 5-108 16,1 6-7-16,-1 6-2 0,-1 5-1 0,0 4-6 16,-2 3-4-16,0 2-5 0,-1 1-6 15,-1 1-6-15,0-3-2 0,-1-3-4 16,-1-1-4-16,0-3-1 0,-1-6 3 16,-1-5 4-16,-1-7 8 0,2-4 4 15,-2-7 7-15,1-5 8 0,1-7 4 16,1-7 2-16,2-7 1 0,2-6 3 0,1-5 2 15,3-3 0-15,4-6-2 0,4 2-2 16,2 3 1-16,6 5 1 0,2 2-3 16,2 8-4-16,3 5-1 0,1 5-3 15,-1 6-2-15,1 3-2 0,-4 4-2 16,-1 6-2-16,-1 2-1 0,-5 1-2 16,-5 2 1-16,-4-1-1 0,-6 3 1 15,-5 0 1-15,-6 1 0 0,-7-2 1 16,-6 1-1-16,-4-1 0 0,-4 2-3 0,-2-2-2 15,-1-4-5-15,-1-4-11 0,1-1-8 16,4-5-7-16,1-4-5 0,6-2-3 16,4-4-117-16,5-4-112 0,7-3-268 15</inkml:trace>
  <inkml:trace contextRef="#ctx0" brushRef="#br0" timeOffset="66430.67">10589 10712 552 0,'23'19'121'16,"-4"5"2"-16,-4 0-99 0,-3 2-5 15,-4-4-8-15,-7-1-4 0,-4 2-4 16,-6 0-2-16,-3-2-28 0,-1 0-97 0,-3-1-102 16,-1-3-258-16</inkml:trace>
  <inkml:trace contextRef="#ctx0" brushRef="#br0" timeOffset="66732">11163 10365 524 0,'7'-2'135'0,"-5"4"8"0,-3 2-60 16,-6 1-34-16,-4 3-2 0,-2 2-1 16,-5 4-4-16,-7 4-6 0,-1 5-8 15,-2 4-4-15,-1 3-7 0,2 2-6 16,2 3-5-16,5-1-5 0,8-1-5 0,7-2 0 16,9-7-2-16,9-5 1 0,8-3 0 15,7-8 1-15,6-6-1 0,2-5-5 16,3-6-8-16,2-3-14 0,0-4-82 15,-4-2-52-15,1-5-116 0,-2-1-255 16</inkml:trace>
  <inkml:trace contextRef="#ctx0" brushRef="#br0" timeOffset="96684.18">5959 13544 442 0,'12'-10'113'0,"-1"3"3"0,-6 5-43 16,-3 1-40-16,-2 0-12 0,-1 3-3 15,-1 1-2-15,-1 1-2 0,-1 0-1 16,2 0 0-16,-3 1 2 0,3 0 0 15,-1-2 2-15,2 0 2 0,0-2 2 16,1-1 2-16,0 0 1 0,0 0 0 16,1 0 0-16,0-1-1 0,1 1-4 0,1 0-4 15,2 0-4-15,0 1-4 16,2-2-2-16,0 1-3 0,1-1-1 0,0-1 0 16,-1 1-1-16,2 0 0 0,0-1 0 15,1 0 0-15,2 0 0 0,1 0 0 16,2-2 0-16,5 1 0 0,2-1 0 15,2-3 0-15,4 1 0 0,2 1 1 16,4-3 0-16,1 4-1 0,4-3 1 16,0 3-1-16,5 2 0 0,1-1 1 0,3 1-1 15,1 4 0-15,5-2 0 0,2 2 0 16,4 0 0-16,3 1-1 0,3 0 1 16,3-1 0-16,3-1 0 0,3-2 0 15,3-2 0-15,0-1 0 0,2 0 0 16,1-3 0-16,1 3 0 0,1-3 1 15,-1 5-1-15,1-2 0 0,3-1 0 16,2 1 1-16,-2 0-1 0,5 0 0 0,2 4 1 16,-1-2 0-16,2 2-1 0,-4 2 1 15,2 1-1-15,2 2 1 0,-7 2-1 16,0 2 0-16,-2 2 0 0,-1 0 0 16,-2 3 0-16,0-1 1 0,-3 3-1 15,0-2 1-15,-2-1 0 0,1 0-1 16,1 3 1-16,-1-1 0 0,0-1 0 15,-2 2-1-15,2-1 1 0,0-2 0 0,-2 5-1 16,0-2 0-16,1-2 0 0,0 3 1 16,1-3-1-16,-2 0 0 0,1 0 0 15,2-3 0-15,0 0 0 0,-3 0 0 16,3-2 0-16,0 0 1 0,0 1-1 16,1 0 0-16,-1-1 1 0,1 1-1 15,0 1 0-15,-1 0 1 0,-2 0-1 16,0-3 1-16,1 2 0 0,0-4 0 15,2 1 0-15,1-6-1 0,2 0 1 16,2 1-1-16,3-1 0 0,2-2 1 0,1-2-1 16,0-4 0-16,-1 2 1 0,1 1-1 15,-2-3 2-15,0 1 1 0,2-1 2 16,-1-1 1-16,-1 6 1 0,-2 0 0 16,0-2 1-16,0 4-2 0,1-2-1 15,-1 2-2-15,1 1 0 0,-2 2-2 16,1-1 0-16,2 1 0 0,2-5 0 0,-2 1-1 15,6 1 0-15,6-2 0 0,1-4 0 16,2-3 0-16,-2-2 1 0,-1 3-1 16,1-1 0-16,-9-1 1 0,-7 0-1 15,14-1 1-15,0 2 1 0,2 2 0 16,0-1 2-16,3-1-1 0,-1 1 1 16,0 1 0-16,-8 3 1 0,-1-1-2 15,0 1 0-15,-4 1-1 0,-2 1 0 16,3 4 0-16,-1-5 0 0,0 4 0 15,-2 1-1-15,-3-2 0 0,2 0 0 0,0 0-1 16,-2-2 1-16,4 1-2 0,-1-3 1 16,1 1 0-16,2-2-1 0,0 2 0 15,2-4 1-15,0 3 0 0,-3-3 1 16,0 4-1-16,-3 2 0 0,-4 0 1 16,-2 0 0-16,-3 3 0 0,0-2-1 15,-3 0 1-15,-3 1-1 0,-2-1 0 0,-3-1 0 16,-1-2 0-16,-1 1 0 0,-5-2 0 15,1-1 0-15,-3-1 0 0,-1-4-1 16,0 2 1-16,-2 1-1 0,-3-2 1 16,-1 2 0-16,-2 0 0 0,-3 2 0 15,-3 0 0-15,-3 1-1 0,-5 0 1 16,-4 1-2-16,-7 0-8 0,-6 1-16 16,-5 0-26-16,-11 3-130 0,-8 2-141 15,-21-6-353-15</inkml:trace>
  <inkml:trace contextRef="#ctx0" brushRef="#br0" timeOffset="103613.25">5707 13470 579 0,'-9'-10'148'16,"0"2"2"-16,-1-1-64 0,2 3-42 16,3 4-18-16,-2-1-10 0,2 0-6 15,-1 0-5-15,2 1-3 0,0 1-2 16,1 1 0-16,3-4-2 0,-1 5 0 15,2-1 1-15,0 0 0 0,2 2 1 16,1 2 3-16,0 1 4 0,-1 6 5 16,3-1 1-16,-1 4-1 0,1 3 2 0,-3 4-3 15,0 5-2-15,0 6-3 16,-3 4-5-16,-3 2-1 0,-1 2 0 0,-3 0 0 16,1 0-1-16,-3-4 0 0,1-2-2 15,1-4-2-15,1-5-2 0,2-4-1 16,2-4-1-16,2-2 1 0,2 0 0 15,0-3 2-15,1-1 2 0,2 0 2 16,0 0 2-16,1 1 0 0,1 0 0 0,3-3 1 16,2 0 0-16,4 0 0 0,5 0-1 15,4-2 0-15,5-4 1 0,7 1-1 16,3-3 1-16,6-1-1 0,4-2 0 16,6-1 2-16,4 0-1 0,5-1 0 15,5-1 2-15,3-2-1 0,2 2 1 16,5-2 1-16,1-3 0 0,3 0 0 15,-1-3 0-15,2-2-1 0,1 0 0 16,0-1 0-16,-1 2 1 0,-1 0 0 0,-2 2 1 16,-2-1 0-16,-3 2 0 0,-5 1 1 15,-2 1-1-15,-3 0-1 0,-4 4-1 16,-3-2 0-16,-2 2-2 0,-2 2 1 16,-1-2-1-16,-3 1-1 0,-1-2 0 15,-2 2 0-15,-5 1 0 0,-1-1 0 16,0 1 0-16,-2 1 0 0,-4-1 1 15,-1 0-1-15,-2 1 0 0,-3 0 1 0,-5 0 0 16,-5 0-1-16,-6 1 1 16,-3 1 3-16,-5-3 5 0,-4 1 2 0,-4-2 2 15,-1-2 0-15,-4-5 0 0,1-2 0 16,-2-5-3-16,1-8-4 0,-1-3-4 16,3-7 0-16,1-6-2 0,1-1 1 15,4-3-1-15,-1-1-1 0,3 3 1 16,0 2-1-16,1 3-3 0,-3 3-15 15,-2-1-24-15,8 6-139 0,-11-2-147 0,-4-3-369 16</inkml:trace>
  <inkml:trace contextRef="#ctx0" brushRef="#br0" timeOffset="105877.39">6694 14472 348 0,'5'-7'99'0,"-1"2"2"0,-2 1-37 16,-1 2-16-16,0 1-11 0,1 0-9 16,-2 1-8-16,0 0-4 0,0 1-3 15,0 0-2-15,0 0-2 0,0 0 0 16,1 1 2-16,0 1 3 0,0-1 1 16,0 0 0-16,1-1 2 0,-1 0-1 15,1 1 0-15,1-2-1 0,-2 1 0 16,1 1 1-16,-1-1 3 0,1-1 3 15,-1 2 1-15,2-1-1 0,-2-1-2 0,1 1-2 16,-1 1-4-16,1-2-3 0,-1 0-4 16,0 0-2-16,0-1-2 0,0 2 0 15,1-1-2-15,-2-1 2 0,0 1-1 16,0-1 0-16,0 0 2 0,0 1 4 16,0 0 2-16,0-2 1 0,-2 2 2 15,1-4 1-15,0 3 2 0,0-1-2 0,-1-1-1 16,0-1-2-16,0-1-1 0,-2 2 0 15,1-2 0-15,0 1 0 0,-2-1-1 16,1 0-1-16,-2 1-1 0,2-1-1 16,-1 0-2-16,0-1-2 0,0 0 0 15,1-1-1-15,0 1-1 0,0-1 0 16,0 2 0-16,1 0 0 0,1 1 0 16,0 2 1-16,-2 0-1 0,2-1 1 15,-1 3 2-15,1 0 0 0,-1 0 0 0,-2 0-1 16,0 1 1-16,-1 1-1 0,0 0 0 15,-1 0-2-15,-1 0 0 0,2 1 1 16,0 1-1-16,1-1 1 0,-1 0 0 16,3 1 0-16,1-1 0 0,0-2 0 15,1 0-1-15,0-1 1 0,1 0-1 16,0 0 0-16,0-1 1 0,0 1-1 16,0-1-1-16,0 2 1 0,0-2 0 0,0 2-1 15,0-2 1-15,0 1 0 0,0 1 0 16,-2-1 0-16,2 0 0 0,0 0 0 15,0 0 0-15,0 0 0 0,0 0 0 16,0 0 0-16,0 0 0 0,-1-2-1 16,1 1 1-16,-1-2-1 0,0 1 1 15,0 0-1-15,0 0 1 0,0-1 0 0,0 0-1 16,0 1 1-16,0-1-1 16,-1 1 1-16,1 0 0 0,-1 0 0 0,0 0 1 15,0 1 0-15,-2 0 0 0,0 0 0 16,-2 2 0-16,-1 0-1 0,-1 0 0 15,1 3-1-15,-3 0-1 0,1 3-1 16,0-1 0-16,0 1-1 0,2 3 0 16,0-1 0-16,2 2-1 0,-1 1 1 15,2 3 1-15,1 1-1 0,-1 1-1 16,4 1 1-16,0 2-1 0,1 1 0 0,3-2-1 16,0 0 0-16,2 0 0 0,0-2 0 15,3 0-1-15,-1-4 2 0,3-1-1 16,-1-5 1-16,1 1 0 0,1-5 2 15,1-3 0-15,-3-1 1 0,3-4 2 16,-2-4 2-16,-1 0 3 0,0-3 2 16,0-5 1-16,-1-2 1 0,-1-2 0 15,0-1-2-15,0 0 0 0,-1 1-3 0,-2-2-1 16,-1 2-1-16,1 3 0 0,-3 4 0 16,0 1 2-16,-2 2 0 0,1 1 2 15,-1 6 1-15,0 0 1 0,0 2-1 16,0 0 0-16,0 2-2 0,0-1-1 15,0 1-2-15,0 0-1 0,0 0 0 16,0 0 0-16,0 1 0 0,0-2 1 16,0 2 1-16,-1-1-1 0,2 1 0 0,-1 0 1 15,0 1-1-15,0-1-1 0,1 2 0 16,-1-1 0-16,2 2 0 0,-1-1-1 16,0 2 1-16,1-1-1 0,0 2 0 15,0-1 1-15,0 1-1 0,1-1 0 16,-1 2 0-16,1-2 0 0,-1 4 0 15,3 1 0-15,-1 0 0 0,0 3 0 0,2 2 0 16,2 3 0-16,-1 3 0 0,2-1 1 16,0 6-2-16,1 0-1 0,0 1 0 15,-1 0-2-15,1-2-2 0,1-1 0 16,1-4-1-16,-1-4 0 0,0-3-1 16,1-4 0-16,1-5 0 0,1-3 1 15,0-4 0-15,-1-3-6 0,1-7-7 16,2-3-24-16,-2-6 24 0,0-2-165 15,0-1-145-15,-2-4-362 0</inkml:trace>
  <inkml:trace contextRef="#ctx0" brushRef="#br0" timeOffset="106413.18">7348 14530 510 0,'2'1'140'0,"-4"-1"5"0,-2 0-33 16,-4-1-57-16,0-3-6 0,-4 1-4 15,-3-2-7-15,-1 0-5 0,-4 0-2 16,-1-3-3-16,-1 1-5 0,1 1-3 16,-4-1-1-16,2 2-4 0,0-2-2 15,3 5-1-15,-1 3-2 0,2 4-3 16,2 3-3-16,0 5-2 0,5 5-1 0,2 3-1 15,4 4-2-15,5 0-2 0,3 0-1 16,4-2 0-16,5-1-2 0,4-5 1 16,2-1-1-16,3-4 0 0,2-4 2 15,0-4 1-15,2 0 0 0,0-8 2 16,0 2 3-16,-1-4 1 0,-2-5 1 16,-3-3 1-16,0-3 3 0,-3-7 0 15,-3-1 0-15,-2-6-1 0,-1-4 0 0,-4-6-2 16,-1-5 0-16,-4-1-2 0,-1-2-1 15,-3-5-1-15,0-1 2 0,-2 1 2 16,2 4 3-16,1 3 1 0,1 7 3 16,0 6 1-16,4 7 4 0,-2 8 0 15,1 8-1-15,0 3 1 0,0 7 0 16,0 5-1-16,0 7-3 0,0 7-1 16,0 5-2-16,1 9-3 0,1 7-2 0,-1 8-4 15,1 7-1-15,0 3-2 0,1 4-5 16,2 3-6-16,0-1-8 0,1-1-7 15,1-2-8-15,2-4-7 0,0-5-9 16,2-7-2-16,0-7-1 0,2-7 3 16,0-9 0-16,2-6 40 0,1-5-154 15,2-8-115-15,0-5-316 0</inkml:trace>
  <inkml:trace contextRef="#ctx0" brushRef="#br0" timeOffset="106882.78">7853 14486 527 0,'-5'7'151'0,"9"6"5"15,-15-8-17-15,-1-2-84 0,-4-2-8 16,-2-1-8-16,-1-1-9 0,-1 1-7 16,-1 0-4-16,0 0-3 0,3 4-2 0,0 2-1 15,3 2-2-15,2 5-1 0,1 1-2 16,2 5-4-16,4 3-2 0,2 0-3 15,4 2-3-15,2 0-1 0,4-3-2 16,2-3 0-16,4-2-1 0,2-4 0 16,2-5 0-16,0-4 1 0,3-6 1 15,0 0 1-15,0-6 2 0,1-2 0 0,0-2 1 16,0-2 4-16,-3-6 3 0,1-1 2 16,-2-4 2-16,-1 0 3 0,-3-6 1 15,-1-2 3-15,-2-3 1 0,-1-3 2 16,-4-2 1-16,-3-2 1 0,-3-4 0 15,-1-1 1-15,-4 2-2 0,1 4-1 16,-2 5-2-16,1 6-2 0,1 6 0 16,1 7 0-16,2 7-2 0,2 7 1 15,-1 1 1-15,2 4-1 0,0 4-2 0,0 5-3 16,2 6-2-16,0 6-2 0,0 6-2 16,4 7-3-16,-2 7-3 0,2 5-4 15,-1 6-5-15,2-1-9 0,-1 3-8 16,3 0-1-16,2 2-24 0,1-1 0 15,2-2-2-15,2-3-6 0,1-5 3 16,2-5-2-16,0-3-4 0,0-6 24 16,1-6-126-16,1-4-115 0,-1-5-282 0</inkml:trace>
  <inkml:trace contextRef="#ctx0" brushRef="#br0" timeOffset="121679.5">7412 9653 519 0,'-15'-2'116'0,"0"-1"1"16,1-2-79-16,4-1-25 0,0-1-6 16,3 0-4-16,-1-2-3 0,3 1-1 15,1 0-3-15,4 2 0 0,2-1 1 16,6 3 1-16,2 1 2 0,4 4 3 15,5 1 4-15,3 3 5 0,5 2 2 16,3 1 1-16,7 0-1 0,7 1 1 16,6 0-2-16,9-1 1 0,8-3 0 15,10 1 2-15,7-2 2 0,9-1 4 16,9-3 2-16,7 1 2 0,5-2-2 0,4 0-3 16,6 0-3-16,6 1-4 0,2 0-4 15,1-1-4-15,5 2-2 0,0 0-2 16,2 1-1-16,-1-1 0 0,-2 0 0 15,-4 2 0-15,-2 0 0 0,-4 0 0 16,-6-1-1-16,-4 1 1 0,-8 1 1 16,-7-3 0-16,-8 1 1 0,-9 3 0 15,-11-1 0-15,-9-1 0 0,-11 2 0 0,-10-1 0 16,-11 0-2-16,-10 0 0 0,-8-3 0 16,-10 0 2-16,-11 2 1 0,-12-1 0 15,-11 3 0-15,-9 0 1 0,-14-1-1 16,-9-1 0-16,-9 0-2 0,-9 0-1 15,-4 0 0-15,-7-3-1 0,-5-3 1 16,-4 1 1-16,-5 1-3 0,-7-3-1 16,-1-6 0-16,-4 1 0 0,-3 4 0 15,-1-3 0-15,-3-1-2 0,1-1 5 0,1 4-1 16,3 3 0-16,3-5 0 0,6-2 0 16,5 0 0-16,7 4 1 0,5-4-1 15,7-3 0-15,6-3 0 0,8 4 0 16,7-1 0-16,8-1 1 0,9 0-1 15,10 1 0-15,8 1 1 0,9 5-1 0,5 0-2 16,8 4-3-16,3 2-3 0,7 2 0 16,5 3 0-16,7 4-1 0,4 5 1 15,10 0 0-15,11 5 5 0,10-2 2 16,11 4 4-16,12-5 1 0,13 2 2 16,14-5 2-16,11 1 3 0,11-3 3 15,9-3 0-15,10-1-2 0,8 0 0 16,6 0-3-16,2-1-2 0,4 0 0 15,3 1-3-15,-4 2-1 0,-4 0-3 0,-6-1-6 16,-10 0-6-16,-9 0-6 0,-13-2-11 16,-14-1-8-16,-13-1-9 0,-14-3-5 15,-14-3 0-15,-13-1 3 0,-12-3 5 16,-12 1 6-16,-10-2 8 0,-11-2 4 16,-8 0-16-16,-8 1-80 0,-8 1-87 15,-5 0-225-15</inkml:trace>
  <inkml:trace contextRef="#ctx0" brushRef="#br0" timeOffset="122332.08">9682 9387 841 0,'-5'-6'174'0,"1"1"-6"0,1 2-156 16,3 2-31-16,2 3-18 15,3 4-9-15,1 3-4 0,2 3-3 0,2 2 2 16,-1 3 10-16,0 2 9 0,1 0 11 15,-1 0 8-15,1 1 7 0,0 3 8 16,1-3 10-16,0 2 6 0,2 1 7 16,0 3 7-16,1 0 5 0,0 1 4 15,1 3-3-15,0 2-7 0,2 2 1 16,0-2-5-16,0 2-7 0,1 0-5 16,-2 5-6-16,2-4 0 0,-2 5 0 0,2-3-8 15,-2 4-1-15,1 4 1 0,0 0-1 16,3 0 0-16,-1 4 0 0,1-2-1 15,2 4 1-15,3 0 0 0,2 1-1 16,1 0 1-16,3 3 0 0,2 0 0 16,3 1-1-16,-1-1 1 0,1 1 1 15,1-1-1-15,0 2 1 0,-1 0-1 16,-2 2 1-16,-1 1-1 0,-1 4 1 0,2 1-1 16,0 1 0-16,-1-3 0 0,1 0 0 15,2-1 0-15,0-3 0 0,2-4 0 16,-2-2 0-16,1-2 0 0,0-4-1 15,0-4 2-15,-5-4-1 0,-1-4 0 16,-1-1 1-16,-5-4-1 0,-3-1 1 16,-2-1-1-16,-4-2 1 0,-2-3-2 15,-3 1 0-15,-2-3-1 0,-3-2-5 16,0-4-4-16,-3-2-8 0,-2-3-8 0,0-1-8 16,-1-5-7-16,0 0-3 15,-3-2-42-15,-1-1-71 0,-3-5-101 16,-2-1-236-16</inkml:trace>
  <inkml:trace contextRef="#ctx0" brushRef="#br0" timeOffset="122911.76">10586 11954 699 0,'0'4'153'0,"-1"-2"0"0,-1 2-116 0,0-2-17 16,-1 2-11-16,1 1-7 0,-1-1-1 15,-1 0-1-15,2 0 0 0,0-2-1 16,1 0 0-16,1-1 2 0,0-1 2 16,1 0 3-16,2-2 3 0,2 1 1 15,-1 0 3-15,3-1 3 0,-1 1-3 16,3-2 0-16,1 2-3 0,1 1-3 15,2 1-2-15,1 3-1 0,3 1-2 16,0 4-1-16,1 2-2 0,1 2-1 16,3 0 0-16,1 3-1 0,1-1 1 0,3 1-1 15,0 1 0-15,4 0 2 0,1 1 1 16,0 3 0-16,1-2-1 0,0 3 2 16,-1-2-1-16,0-3 0 0,-3 0 1 15,-2 0-1-15,-4-3 0 0,-4-2 1 16,1-4-1-16,-2 2 1 0,-3-2-1 15,-1-3 1-15,0-1-1 0,1-2 1 16,-1-1 0-16,-1-1 0 0,-2-2 1 0,2-1 0 16,0-1 0-16,0 0 0 0,-1-4 3 15,1-2 0-15,-3 0 3 0,1-2 2 16,-2-3 2-16,-1-4 2 0,-2-2-1 16,0-4 0-16,-3 0-3 0,1-4-1 15,-4-4-3-15,-3-1-2 0,-1-6-2 16,-3 1 0-16,1-1 0 0,-3-3 1 15,0-2-1-15,3-3 0 0,1-3 0 16,1 5 0-16,2-2-2 0,0-1 0 0,0 4-2 16,4 1-2-16,-2 3-5 0,0 5-7 15,2 2-31-15,-1 5 4 0,0-1-143 16,-2-8-143-16,-5-5-344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26:36.9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5231 5461 583 0,'-12'9'118'0,"-2"-1"-1"16,5 0-122-16,0-1-32 0,2 1-29 0,2 0-9 15,0-2 4-15,1 0 14 0,0-4 20 16,0-1 29-16,1-2 37 0,1 0 36 15,-1-3 13-15,-1 0 2 0,1 0-11 16,0 0-17-16,1-1-16 0,-1 3-12 16,2 0-7-16,0 0-5 0,1 2-4 15,-1 0-5-15,1 0-2 0,1 2-1 0,-1-1-1 16,1-1-1-16,1 1 0 0,2 0 0 16,1 0-1-16,3-1 0 0,2-1 1 15,2-1 0-15,4-2 0 0,2-1 2 16,4 0 0-16,2-1 1 0,1 0 0 15,2 1 0-15,2-2 0 0,2 2 0 16,1-1-1-16,0 1 1 0,3-1 0 16,4 3-1-16,2 3 1 0,2 0 0 15,1 2-1-15,3 1 0 0,1 1 0 16,1 0 0-16,3 0 0 0,-2 0 1 16,3-2-1-16,2 0 2 0,2 3 0 0,2-1 1 15,0-1 0-15,6 2 1 0,-1-1-1 16,1 2 0-16,2-2-1 0,1-1-1 15,1 1 0-15,2 0 0 0,-2 0-1 16,2-1 1-16,1-1-1 0,0 0 0 16,0 2 1-16,-1 2 0 0,2 3 0 0,0-3 0 15,0 1 1-15,1-1 0 0,1-1 0 16,1-1 0-16,2-1-1 0,-1-3 1 16,3-4-1-16,-1 0 0 0,1 0 0 15,1 3 5-15,-3 1 2 0,0 0 4 16,-4 1 1-16,0 6 0 0,-3 1 1 15,-2 0 0-15,-2 0-4 0,-3 3-4 16,1-1-2-16,-1 2-3 0,-3 0 1 16,3 3-1-16,-3 1-1 0,0 0 1 0,2-6-1 15,-2 1 1-15,3-2-1 0,0-3 1 16,1-3-1-16,1 1 0 0,-1-4 1 16,2 2-1-16,0-3 1 0,-1 1 0 15,-1-1-1-15,2 0 0 0,1-2 1 16,0 3-1-16,2-2 0 0,-1 1 0 15,4 1 1-15,1 0-1 0,2 3 0 16,-1 0 0-16,1-1 0 0,1 2 0 16,0 2 0-16,-1 0 0 0,0-1 0 0,-2 0 0 15,4-2 0-15,0 3 0 0,1 2 0 16,-1-4 0-16,3-2 1 0,1 0-1 16,1 1 0-16,-2-2 0 0,1 0 0 15,2-7 0-15,-3 5 0 0,2 0 1 16,-1-1-1-16,0-4 0 0,2 2 1 15,3-1-1-15,-3 1 1 0,1 0-1 0,2 1 1 16,-1-3-1-16,4 3 0 0,-2-3 1 16,0 4-1-16,2-1 0 0,1 0 1 15,0-2-1-15,3 2 1 0,-5 1 0 16,0 5 0-16,-2-2-1 0,-5 1 1 16,-1 2-1-16,-1 0 1 0,-7 4-1 15,-8-1 0-15,-6 0-1 0,-4-1-5 16,-6-2-12-16,-9 1-10 0,-9-2-82 15,-9-4-47-15,-2-4-110 0,-7-9-241 0</inkml:trace>
  <inkml:trace contextRef="#ctx0" brushRef="#br0" timeOffset="25909.7">15701 2288 178 0,'-5'0'41'0,"-3"-2"9"15,-1 0-9-15,0 0 6 0,1 0 14 16,0-2 7-16,1 0 5 0,2 1 1 16,2 0-6-16,-1-2-18 0,4 0-16 15,-1-2-13-15,1 1-5 0,0-3-3 16,-1 1-3-16,1-1-1 0,0 1 1 0,0-2-1 15,-1-1 3-15,0-1 2 0,-1-1 0 16,1-4 0-16,-3 1 1 0,1-2-1 16,0 4 0-16,-2 2-4 0,1 1-1 15,-1 2-5-15,-4 7 0 0,-2 2-3 16,-3 4-1-16,-2 6 0 0,-3 3-1 16,-2 9 1-16,-1 5-1 0,2 4 0 0,3 1-1 15,2-2-1-15,6-4-1 0,5-2-2 16,6-6 0-16,5-6 0 0,4-5 1 15,3-3 1-15,5-1 1 0,-2-2 2 16,3-3 1-16,-1-2 0 0,-1-5 2 16,-1-2-1-16,-2-3 1 0,-3-4 0 15,-1-2 0-15,-3-3 1 0,-3-1-1 16,-1 1 2-16,-3 2 1 0,0 5 3 0,-2 4-1 16,-2 5 1-16,0 13 0 15,0 8-1-15,-2 8 0 0,0 5-3 0,-2 6-3 16,1 3-1-16,3 2 0 0,-1-3-3 15,4-2-5-15,1-4-3 0,4-4-1 16,5-2-2-16,5-4 1 0,4-5-4 16,6-3 20-16,3-3-143 0,5-5-112 15,2-2-309-15</inkml:trace>
  <inkml:trace contextRef="#ctx0" brushRef="#br0" timeOffset="26425.78">16193 2231 415 0,'-13'-7'97'16,"0"0"6"-16,-3-1-56 0,3 2-25 15,0 2 1-15,2 2 2 0,2 2 0 16,1 3-6-16,-2 6-4 0,-1 5-5 15,-2 3-1-15,-2 4-3 0,0 2-1 16,0 5-3-16,1 0 0 0,1 0-2 16,5-1 0-16,3-2-2 0,5-2 1 15,3-1 0-15,4-4 1 0,2-4 0 0,4-3 2 16,0-5 1-16,1-2 0 0,0-3 2 16,-1-3 0-16,-2-4-1 0,0-3 0 15,0-1 0-15,0-4-1 0,3-3 0 16,1-5 0-16,2-5 0 0,-1-3-1 15,5-6 0-15,0-8 0 0,-2-5-1 16,-2-2 3-16,-2 0 0 0,-2-5 2 16,0-2 3-16,-7-1 3 0,-3 9 2 0,-3 2 3 15,0 1-1-15,-3 4 1 0,0 10 1 16,-1 7-3-16,1 8-1 0,0 4-3 16,1 11-3-16,-2 7-2 0,2 9-1 15,0 5-3-15,1 6-1 0,0 9-1 16,1 6 1-16,1 6 0 0,0 1 0 15,2 3 0-15,-1 8 0 0,2 4-5 0,0-1-8 16,2-2-8-16,6-3-4 0,3-1-1 16,4-9-1-16,5-8-3 0,2-9-5 15,5-8-104-15,0-7-99 0,-1-11-268 16</inkml:trace>
  <inkml:trace contextRef="#ctx0" brushRef="#br0" timeOffset="26865.81">16842 2145 395 0,'-18'10'101'0,"-4"0"4"0,-2 1-19 15,-2 2-67-15,0 0-1 0,1 2 1 16,3-4 0-16,5 4-3 0,2-1-2 16,4 1-3-16,2 3-1 0,2 0-2 15,2 3-3-15,0 3-1 0,2-2-3 16,2 2-1-16,1-4 0 0,2 0 0 0,0-5-1 15,4-2 1-15,3-4 2 0,2-5 0 16,5 0 2-16,1-3 0 0,7-3 1 16,1-4 0-16,3-4 0 0,2-4-1 15,-2-4 0-15,-2-3 0 0,-1-5 0 16,-4-5 0-16,-3-6 0 0,-2-5 1 16,-3-9 0-16,-2 2 4 0,-4 1 6 15,1-6 4-15,-5 0 0 0,-1 3 0 16,-3 8 2-16,-1 9 2 0,-2 4 0 0,-2 3-7 15,-4 12-4-15,-2 8 0 0,0 8-1 16,3 6 0-16,-4 8-4 0,3 6-3 16,2 8-1-16,3 6 0 0,4 0 0 15,2 8-2-15,-1 3-1 0,5 4 1 16,1-1-2-16,4-2-2 0,3 0-3 16,4 3-3-16,3-6-9 0,4-5-14 15,4-6 15-15,1-7-142 0,0-5-124 0,0-5-312 16</inkml:trace>
  <inkml:trace contextRef="#ctx0" brushRef="#br0" timeOffset="27915.44">18098 2040 371 0,'7'0'101'0,"-3"4"5"0,1-1-48 16,-3 1-14-16,-1 5-6 0,-3-3-4 16,0 5-7-16,-3-3-5 0,0 0-3 15,0-2-1-15,1 1 4 0,1-4 6 16,-1 1 6-16,2-6 2 0,-1-1-1 15,0-3 0-15,-3-2-2 0,-2-2-5 16,0-1-7-16,-4-1-7 0,-4 4-6 0,-1 3-1 16,-5 1-3-16,0 5-1 0,-1 3-2 15,-3 3-1-15,-3 7 0 0,0 6-1 16,-1 9 1-16,1 3-1 0,1-1 0 16,4 3-1-16,5-3 0 0,7-5-1 15,6-6 0-15,7-6 0 0,9-5 2 16,5-1 3-16,6-3 4 0,4-3 3 15,2-3 2-15,3-3 3 0,-1-4 1 0,3-1 0 16,-2-3-1-16,-4-2-2 0,-3-1 0 16,-2-3 0-16,-4 4 1 0,-2 3 0 15,-8-1 0-15,-2 7 0 0,-4 1-1 16,-3 7-1-16,-3 7-2 0,-3 3-2 16,-3 3-2-16,-3 1-1 0,1 1-2 15,1 1-1-15,3-2 0 0,4-5-2 16,4 1-2-16,3-1 0 0,6-1-2 0,2 1-10 15,3 5-4-15,1-4-25 0,0-1-17 16,4 1 59-16,-2-3-188 0,2-1-144 16,0-3-345-16</inkml:trace>
  <inkml:trace contextRef="#ctx0" brushRef="#br0" timeOffset="28054.08">18371 2567 439 0,'9'19'137'0,"-1"-5"7"0,-4 4-42 15,-1 4-42-15,-1 1 0 0,-2-1-4 0,-3 0-28 16,-3-3-13-16,-5 2-6 0,-6-6-3 16,-5-3-9-16,-3-5 40 0,-2-3-189 15,-4-5-133-15,5 2-368 0</inkml:trace>
  <inkml:trace contextRef="#ctx0" brushRef="#br0" timeOffset="28425.52">18898 1795 682 0,'10'-3'150'0,"-5"7"8"16,-2 7-120-16,-3 2-5 0,-2 6 1 16,-3 7-1-16,-2 5-8 0,0 1-3 0,-1-1-8 15,0-2-5-15,-3 4-4 0,2-2-1 16,0 5-3-16,0 0 0 0,0 2-3 15,-3-1-3-15,1 1-1 0,0-3-4 16,3-2-5-16,-2-7-2 0,1-7 0 16,2-4 1-16,3-3 4 0,3-6-1 15,2-7 4-15,6-7 4 0,4-4 2 0,5-1 0 16,4-4 2-16,1 1-1 0,2 3 0 16,2 4 2-16,-3 4-1 0,1 6 1 15,-4 1 0-15,1 5 1 0,-1 2-1 16,-2 2 0-16,-1 2 1 0,-4 2-1 15,-3-2 0-15,-4 4 0 0,-5-1-1 16,-5-1 1-16,-4-1-1 0,-9-1-1 16,-3-3-10-16,-3 1 1 0,-3-3-38 15,-4 0-103-15,2-6-121 0,-2 0-298 16</inkml:trace>
  <inkml:trace contextRef="#ctx0" brushRef="#br0" timeOffset="28605.57">19348 2594 649 0,'-1'29'147'0,"-9"-3"1"0,-7-1-118 16,-5-4-5-16,-3-2-1 0,0-7-1 16,-2-7-10-16,4-4-5 0,4-3-16 15,3-5 10-15,4-7-155 0,3-1-130 16,7 0-342-16</inkml:trace>
  <inkml:trace contextRef="#ctx0" brushRef="#br0" timeOffset="28873.52">19852 2066 665 0,'11'1'166'0,"-7"-3"1"16,-10 3-119-16,-7 0 1 0,-10 2 6 15,-6 4-7-15,-5 3-17 0,-5 7-7 0,-5 3-1 16,-2 4-2-16,3 4-6 0,8 5-3 16,6-5-5-16,6 2-4 0,9-4-2 15,10 0-1-15,11-2-1 0,7-3-1 16,8-1-2-16,4-4-7 0,5-1-5 16,1-3-8-16,4-7-12 0,1 0-11 15,3-3-9-15,-1-3 5 0,-1-2-39 16,0-1-84-16,-1 0-110 0,-4-2-255 15</inkml:trace>
  <inkml:trace contextRef="#ctx0" brushRef="#br0" timeOffset="28985.75">20066 2440 534 0,'8'15'142'0,"-4"-1"7"15,-1 4-70-15,1 0-10 0,-3-2-11 16,-2-1-14-16,1-2-11 0,-5 1-7 16,0-1-8-16,-2-1-6 0,-4-2-11 15,-3-1-22-15,0-2 147 0,-3-5-293 16,3-4-158-16,-2 0-453 0</inkml:trace>
  <inkml:trace contextRef="#ctx0" brushRef="#br0" timeOffset="29422.61">20777 2432 643 0,'1'-1'160'0,"-6"-3"5"0,-5-6-85 0,-1-2-40 15,-2-5-1-15,-3-2-3 16,-2 0-14-16,-2-1-7 0,-1 1-6 0,-2 1-3 16,-2 8-3-16,-2 6-2 0,-4 4-1 15,1 2-1-15,3 3-1 0,4 6-3 16,5 5-2-16,6-1-3 0,8 2 0 16,6-1 0-16,7 2 0 0,5-1 1 15,3-4 3-15,1-3 2 0,2-6 4 0,1-1 1 16,1-7-1-1,1-4 2-15,-1-6-1 0,-1-2 1 0,1-6 0 0,2-3 1 16,3-8 0-16,-2-9-1 0,0-1 2 16,0-1-2-16,4-6 1 0,-2-1 0 15,-4 3 0-15,-4 8 4 0,-4 11 5 16,-5 7 0-16,-8 9 0 0,-9 9 5 16,-5 12 2-16,-5 8 4 0,-2 5-2 0,0 3-4 15,-3 7 1-15,4 5-1 0,6 8-3 16,3 1-3-16,7 1-5 0,3 3-3 15,4 2 0-15,7 0-4 0,2-5-4 16,4-9-8-16,1-2-10 0,3-4-3 16,-2-7 4-16,2-2-176 0,0-10-156 15,2 4-392-15</inkml:trace>
  <inkml:trace contextRef="#ctx0" brushRef="#br0" timeOffset="29569.22">21260 2574 527 0,'-11'17'156'0,"-3"8"8"0,0-3 1 16,-1 2-118-16,1 1-1 0,2-3 2 16,-1-3-11-16,2-4-16 0,0-5-9 15,2-5-5-15,2-4-22 0,1-6 133 16,4-3-294-16,0-5-165 0,5 3-475 16</inkml:trace>
  <inkml:trace contextRef="#ctx0" brushRef="#br0" timeOffset="29925.75">21671 2393 499 0,'-1'5'141'16,"0"4"7"-16,1-4-3 0,3 2-107 0,1-4 2 16,4-3 5-16,4-3-4 0,7-1-14 15,3-4-6-15,6 0-6 0,5-4-5 16,2-2-2-16,-2 1-3 0,-5-2-2 15,-3-2 1-15,-4-3 1 0,-5-2 1 16,-11-2 2-16,-5-1 0 0,-2-3-1 16,-8 4 0-16,-7 4 0 0,-15 7-1 15,-6 7 0-15,-7 13 0 0,-6 11 0 16,-3 9 2-16,0 3 1 0,2 5 0 0,14 4-1 16,6 6 0-16,12-3-2 0,15 0 2 15,10-6-1-15,12 6 1 0,13-6-1 16,7 1 0-16,11-4-1 0,12-2 0 15,0-4-2-15,8 5-1 0,6-9-4 16,1-1-6-16,5-8-11 0,0-4-14 16,-3-5 54-16,2-5-217 0,-6-4-163 15,0-7-419-15</inkml:trace>
  <inkml:trace contextRef="#ctx0" brushRef="#br0" timeOffset="42740.06">8273 5286 573 0,'3'-1'119'0,"-4"7"-1"0,-2 1-102 15,0 4-16-15,-3 2 0 0,-1 2-76 16,-1-2-42-16,0 0-91 0,1-5-214 15</inkml:trace>
  <inkml:trace contextRef="#ctx0" brushRef="#br0" timeOffset="43204.07">8195 5291 481 0,'-4'-15'135'0,"1"2"4"0,-2 2-19 0,2 5-78 0,1 3-16 16,-2 3-7-16,0 5-8 16,-2 1-6-16,-2 2-5 0,1 2-2 0,1 1-1 15,0-1 0-15,2 0-2 0,3-2-1 16,3-2 1-16,5-1 0 0,5-2 1 15,3-6 3-15,4 2 3 0,5-2 2 16,4-4 2-16,5 3 1 0,4 2 0 16,0 3 0-16,6 3-1 0,1 3-2 15,3 3-1-15,1 6-1 0,4 2 0 16,-1-1-2-16,5 5 0 0,2-1 1 0,7 0-1 16,2-4 1-16,6-1-1 0,6-5 1 15,8 0 0-15,4-9 0 0,3-1 0 16,7-2 0-16,2 0 1 0,2-4-1 15,3 0 1-15,1-3 1 0,2 3 0 16,6 1 0-16,-5 1 2 0,2 1-2 0,2 3 1 16,-4 7 0-16,-2 0-1 0,-4 0-1 15,-5 3 0-15,-2 5-1 0,-1 3 0 16,-7-1-1-16,-5-1 0 0,-2 1 1 16,-5-1-1-16,-9-1 0 0,-3-8 1 15,-7-2 0-15,-4-5 0 0,-8-1 0 16,-8-5 1-16,-7 0 0 0,-5-2 3 15,-10 2 5-15,-7-1 3 0,-4 3 3 16,-4-1 0-16,-2 2 0 0,-4 1-3 16,-4 1-3-16,-8-2-8 0,-10 1-4 0,-9 2-4 15,-9 3-4-15,-9-1-10 0,-11 2-11 16,-10 2 24-16,-11-3-155 0,-5 2-129 16,-17-6-330-16</inkml:trace>
  <inkml:trace contextRef="#ctx0" brushRef="#br0" timeOffset="45230.16">7999 7255 468 0,'0'2'129'0,"-1"-2"2"16,-1-1-36-16,0 0-43 0,-2 0-26 16,0-2-11-16,0 0-6 0,-2 2-4 15,1 0-3-15,-2 1 0 0,-1-2-2 0,-1 0 1 16,-1 2-1-16,-2-2 1 0,-3-2-1 15,-3 0 0-15,-3 0 1 0,-2-1-1 16,-2 1 0-16,-4-5 0 0,-1 2 0 16,-3-1 0-16,-3 0 1 0,-1-2 0 15,-3-2-1-15,-1 0 1 0,-2 0 0 16,-2 0 0-16,-4-1 0 0,-1-3 0 0,-4 1 0 16,0 1 0-16,-4-3 0 0,-3 2 0 15,0 3-1-15,-2 0 1 0,-1 1-1 16,-2 3 0-16,-2 3 0 0,-1-1 0 15,-1 3 0-15,0-2 0 0,0 1 0 16,-1 1 0-16,0 0 0 0,0-3 0 16,3 3 0-16,-1-1 0 0,1-2 0 15,2 2 0-15,2 1 0 0,-1-5 0 16,4 5 0-16,1-2 0 0,1 2 0 0,-1 1 0 16,3 1 0-16,4 2 0 15,2 3 0-15,2-1 0 0,0 3 0 0,1-1 0 16,2 2-1-16,0-2 1 0,0 2-2 15,1 1 1-15,0-2-2 0,1 2 1 16,3 3 0-16,1 1-1 0,-1 2 1 16,3 0 0-16,-2 3 1 0,3 3-1 0,-2 1 1 15,-2 2 1-15,3-1-1 0,-2 5 1 16,0 2-1-16,-2 3 0 0,0 3 0 16,1 3 0-16,2 2 0 0,-2 6 0 15,2 1-1-15,0 2 1 0,4 4 0 16,-2-1-1-16,2 4 1 0,2 5 0 15,1-4 0-15,4 0 0 0,1-1 0 16,1 0 0-16,5 1 1 0,3-1-1 0,1 0 0 16,3 2 0-16,1 5-1 15,1-1 1-15,3 4 0 0,1 1 0 0,4 5 1 16,1 1-1-16,2 3 1 0,0-2-1 16,2-1 1-16,2-1-1 0,2-2 1 15,1-1-1-15,2 2 1 0,-1-2-1 16,5 2 0-16,4 2 1 0,-3 0-1 15,1 2 1-15,-2 0 0 0,0 0 0 16,0 1 0-16,-2-4 0 0,-2 1 0 16,-2 1 0-16,1-3 0 0,-3-1 1 0,2-2-1 15,-2-1 0-15,-1 0 0 0,2-4 1 16,-1-4-1-16,2 0 0 0,-1-2 1 16,-1-1-1-16,3-1 0 0,-1-2 0 15,1-5 0-15,3-1 0 0,2-5 0 16,3-6 0-16,2-4 0 0,3-5 2 15,0-6 1-15,3-3 1 0,3-1 2 0,1-4 1 16,3-1 0-16,5-1-1 0,3-3 0 16,6 0-2-16,4 0-1 0,4-1-1 15,4-2-1-15,5-1-1 0,0-1 1 16,2-1-2-16,0 0 1 0,2 0 0 16,3-1-1-16,1 0 2 0,0-2-2 15,3-1 1-15,4 1 0 0,1-4 0 16,4 0 1-16,3-4-1 0,0 1 0 0,3-1 1 15,4 3-1-15,0 0 1 0,1 1-1 16,-2 0 0-16,1 3 0 0,-1 1 0 16,1 3 1-16,-1-1 0 0,1 0 0 15,2 0 0-15,0 2 0 0,1 4 0 16,4 2-1-16,-1-2 0 0,2 3 0 16,-4 1 0-16,1 2 0 0,0-1 0 15,-1-3 0-15,0 3 0 0,-1 0 0 16,-3-3 1-16,0 0-1 0,-3 0 1 0,1 0-1 15,-2 1 1-15,-4-4 0 0,-1-3 0 16,0 0 0-16,-3 0 0 0,-1-1 0 16,-4-2 0-16,-1 0-1 0,-5-4 0 15,-4 2 1-15,-6-1 2 0,-4-1 0 16,-6-2 2-16,-5 0 1 0,-6-3 2 16,-5 1 1-16,-6-1 0 0,-2 1-1 15,-5-2-2-15,-2-1 0 0,-5-2-1 16,-4-4-2-16,-2-2-1 0,-3-3 0 0,-2-6 2 15,-3-5 1-15,-1-8 1 0,-4-5 2 16,1-5 0-16,-3-5 0 0,-1-6 0 16,-1-4-2-16,-1-4-1 0,0-3-1 15,0-2-2-15,0 0-1 0,1-4 1 16,0 1 0-16,1-3 1 0,1 0-1 16,-1 1 1-16,-1-5-1 0,0 1 0 0,1 0-1 15,-3-3-2-15,0-5 0 0,0 2 0 16,1 0 0-16,3 2 1 0,1 1-1 15,-1-2 0-15,1-1 1 0,3 2 0 16,0-1 0-16,2 3 0 0,0-2 0 16,-3 0 0-16,3 7 0 0,0 2 1 15,-3 6 0-15,1 2 1 0,-3 5-1 16,0 6 0-16,0 3 0 0,-2-4 0 16,-1 6-1-16,0 0 0 0,0 1-2 0,-2-1-1 15,1 1 0-15,-3 0-1 0,2 6 1 16,0 2 0-16,0 3 0 0,0 2 3 15,0 4 0-15,1 3 2 0,0 2 0 16,-2 3 0-16,1 4-1 0,-1 2 0 16,-1 2 0-16,-3 3-1 0,0 4-1 15,-5 0 0-15,-2 3-2 0,-1 1 1 16,-3 3-2-16,-5 3 0 0,-4 4-5 16,-8 4-6-16,-4 6-8 0,-11 1-7 0,-12 5 64 15,-11 4-189-15,-14 2-128 0,-13 4-333 16</inkml:trace>
  <inkml:trace contextRef="#ctx0" brushRef="#br0" timeOffset="70028.24">7273 8457 410 0,'-12'-2'104'16,"2"2"0"-16,1 0-18 0,0 0-69 16,2 0-14-16,-2 2-3 0,0 0-2 15,-1 1-1-15,0 1 1 0,-1-1 0 16,2 2 0-16,-1 1 2 0,0-1 3 0,0 2 5 15,2-2 5-15,1 2 2 0,1-2 3 16,1 0 1-16,1-1 0 0,3-2 0 16,1-1-3-16,3 1 0 0,1-1-2 15,5 0 1-15,4-1 1 0,3 2 0 16,7-2 0-16,6-1-1 0,5 2 2 16,5-2 1-16,5-1-2 0,3-3-2 15,1 1-2-15,6-2 0 0,2 3 1 16,1 1-3-16,3 1-2 0,1 0-2 15,3 1 0-15,3-2 1 0,-4 3-3 0,0-1-1 16,1 2-2-16,-2-1 1 0,-3 1-1 16,-2 4 0-16,-3 1 0 0,-3 1 1 15,-4 2-1-15,-4-3 1 0,-6 1 0 16,-5-1-1-16,-7-2 1 0,-4 0-1 16,-7-3-1-16,-4-1 2 0,-3-1 0 15,-4-1 0-15,-3-1 0 0,-1-3-2 16,-1 1-3-16,-2-3-6 0,1-3-7 0,-1-1-9 15,0-3-5-15,0-1-5 16,1-2-37-16,-1 1-84 0,2 1-105 0,0 3-254 16</inkml:trace>
  <inkml:trace contextRef="#ctx0" brushRef="#br0" timeOffset="73478.64">7433 9527 279 0,'-2'-2'93'0,"-2"-3"7"16,2 1-18-16,1 2-14 0,0-1-4 0,1 1-4 15,0-2-17-15,1 3-1 0,0 2-5 16,-1-3-6-16,1 2-6 0,-1 0-4 16,0 0-5-16,0 0-5 0,0-1-4 15,0 1-3-15,1-1 0 0,4 0-1 16,0-1 0-16,5-3 3 0,2 0 1 15,3-2 2-15,3 0 1 0,2 0 1 16,2-1 0-16,1 2-1 0,0 1-2 16,-3 2-2-16,0 1-2 0,-1 1-2 15,-5 0-2-15,-3 1 0 0,-4 0-2 0,-4-1-1 16,-4 1-2-16,-4 0 0 0,-5 1-1 16,-3 0-1-16,-3 0 0 0,-4 2-3 15,-4 2-2-15,-2 0-3 0,-1 2-2 16,1 1 0-16,1 0 1 0,1 1 1 15,3 1 3-15,4-2 5 0,3 1 3 0,6-2 2 16,2 1 1-16,6-1 2 0,5-1 0 16,3-3 2-16,5 0 1 0,4 0 0 15,4-3-3-15,1-2-6 0,1-1-126 16,1-4-114-16,2-1-302 0</inkml:trace>
  <inkml:trace contextRef="#ctx0" brushRef="#br0" timeOffset="74019.17">8000 9477 374 0,'-5'2'94'0,"2"-1"10"15,1-2-36-15,2 1-34 16,3-1-1-16,2 3 3 0,3-1 4 0,3-1-2 15,3 3-3-15,5 1-3 0,2 0-3 16,5 2 0-16,1-3-3 0,2 0-5 16,2 2-2-16,2-4-4 0,0 1-2 15,-1 1-3-15,-3-2 0 0,0 0 0 16,-4 0-2-16,-6-1-2 0,-4 2-2 16,-3-1 0-16,-4-4-1 0,-3 3 0 0,-6-2 0 15,-3 2 0-15,-6 1 1 0,-8-2-1 16,-6 1 0-16,-5-1 1 0,-9 1-1 15,-3 0-2-15,-4-1 0 0,-2 0-1 16,1 1-1-16,1-2-2 0,3 1 0 16,5-3 0-16,6 2 0 0,7-2 0 15,8 1-1-15,6-3 3 0,10 2 2 16,10-3 0-16,10 3 1 0,7-2 1 0,9 3-1 16,11 0 2-16,10 0-2 0,8 7-1 15,3-4 1-15,1-1-5 0,0 1-11 16,1-1-15-16,-4 1-131 0,-7-3-131 15,-7-2-332-15</inkml:trace>
  <inkml:trace contextRef="#ctx0" brushRef="#br0" timeOffset="76627.48">8374 10637 201 0,'-2'0'64'16,"-2"1"1"-16,0 1-13 0,-3 0-17 15,-1 1-12-15,-3 0-10 0,-1 0-7 16,-3 1-5-16,2-1-2 0,1 1-1 16,0 0-1-16,2-2 2 0,2-1 4 0,0 0 4 15,2 0 8-15,1-1 12 0,1 0 10 16,0 0 7-16,1 0 2 0,-1 1-2 15,0 1-2-15,1-2-7 0,-1 1-9 16,-1 0-9-16,2 1-6 0,-1-4-4 16,0 2-3-16,1 0 0 0,2 0 1 15,0 2 2-15,1-2 2 0,1 0 2 16,3 0 0-16,3 0 2 0,3-2 3 0,4 0 0 16,5-1-1-16,4 0 0 0,3-1 0 15,3 0 1-15,4-3 0 0,1 1 0 16,-1 0-3-16,1 1-2 0,-3-2-2 15,-3 2 0-15,-1 0-4 0,-5 1-2 16,-5 0-2-16,-3 0 0 0,-5 3 1 16,-2 0-1-16,-5 0 1 0,-8 1 0 15,-1 0-3-15,-6 1-4 0,-7-1-3 16,-3 1-2-16,-7 2-1 0,-6-1-3 16,-2 1-4-16,-6-1 0 0,0 0 2 0,-3 1 2 15,0-2 1-15,1-2 2 0,3 1 3 16,4 2 3-16,6-1 4 0,2 2 1 15,7 0 1-15,6 1-1 0,6 1 1 16,4-2-2-16,5 0 4 0,7-2 1 16,6-2 4-16,6-2 3 0,7 1 2 15,7-3 0-15,6-2 4 0,5 0-3 16,4 0-1-16,4-1-2 0,-2 2-4 0,-2-2-2 16,-6 4-1-16,-4 0-1 0,-6 1-2 15,-9 1-6-15,-5-1-4 0,-8 2-7 16,-6 2-4-16,-6-1-128 0,-10 0-120 15,-13-1-303-15</inkml:trace>
  <inkml:trace contextRef="#ctx0" brushRef="#br0" timeOffset="89270.71">14951 8582 360 0,'-4'4'94'0,"3"-2"8"0,1-1-48 16,0-1-3-16,0 0-6 0,0 0-2 15,0 0-5-15,0-1-6 0,0 1-7 0,0-1-6 16,0 0-3-16,0 2-1 0,1-1 0 16,2-1 3-16,1 1 2 0,1-1 3 15,4 0 2-15,8-2-1 0,14-1-1 16,11-2 0-16,14 1-5 0,13 0-4 16,14-2-3-16,7 1-4 0,11 0-2 15,0 1-3-15,5 5 0 0,-3-4-2 16,-6-3 0-16,-6 2-3 0,-1 4-3 15,-11-3-11-15,-14-2-9 0,-14-1-18 0,-11 2-74 16,-11 1-42-16,-9 0-105 0,-15-3-220 16</inkml:trace>
  <inkml:trace contextRef="#ctx0" brushRef="#br0" timeOffset="90203.45">14812 9759 389 0,'0'2'103'15,"1"0"5"-15,0-1-52 0,-1-1-13 16,1 2-9-16,-1 0-4 0,-1-3-6 16,1 2-4-16,-1 0-4 0,1 0-1 0,0-1-2 15,-1 0 0-15,2 0 1 0,0 2 1 16,0-1 3-16,0-2 4 0,1-1 5 16,6 2 4-16,5-1 2 0,4-2-2 15,4-2 0-15,6-3-2 0,9 0-6 16,14 2-5-16,11 0-5 0,4 2-4 15,8-3-3-15,9 5-3 0,5 4-1 16,-4-1-1-16,-4 3-4 0,-4-1-1 0,-1-2-3 16,-6 1-11-16,-5 1-10 0,-8-3-10 15,-3 2-8-15,-9-4-22 0,-11-1-98 16,-9 1-113-16,-11 0-254 0</inkml:trace>
  <inkml:trace contextRef="#ctx0" brushRef="#br0" timeOffset="93198.5">14125 10598 467 0,'3'3'120'15,"0"-1"2"-15,0-2-60 0,2 1-18 16,6 0-13-16,2 0-10 0,1-1-7 0,4-1-3 15,3 0-4-15,4-1-1 0,4 1-2 16,-3 0-2-16,0-1 0 0,-2-1-1 16,-3 2 0-16,-4-1-1 0,-6 1 1 15,-4 1 1-15,-5-2 0 0,-3 3 1 16,-6-1 0-16,-6-1-1 0,-7 3 0 0,-3-2-1 16,-3-1-1-16,-9 1 0 15,0 0 0-15,1 0-1 0,3-1 0 0,4 0 1 16,2 0 0-16,3 2 1 0,9-1-1 15,1 1-1-15,5-1 4 0,3 2 1 16,5-1-1-16,5-1 1 0,4 1 1 16,2 1-2-16,0-1-5 0,4 2 10 15,5-1-144-15,-2 1-118 0,-2-1-313 16</inkml:trace>
  <inkml:trace contextRef="#ctx0" brushRef="#br0" timeOffset="104106.29">14478 9594 281 0,'0'0'94'0,"0"1"4"15,0 0-7-15,0 0-36 0,0-1-16 16,0 1-12-16,2 2-7 0,-2-2-7 16,0-1-2-16,0 1 0 0,0 0 0 15,0 0-1-15,0 2 1 0,1-2-2 0,-1 2 1 16,-1 0 0-16,-1-1 0 0,0 0 2 16,-1 3 1-16,-1-3 1 0,-1 2 0 15,-1-2-1-15,-2 3 0 0,-1-2-1 16,-3 1-3-16,-3-1-2 0,-5-1-2 15,0-3-1-15,-4 1-1 0,0 0-1 16,0 0-1-16,1-2 0 0,2-1 1 16,-2-1 0-16,1 1 0 0,4-2 0 15,-2 0 0-15,-1-2 0 0,0 0 0 0,-2-2-1 16,4 1 0-16,-2-2 0 0,-1 0 0 16,1 1 2-16,0-2 3 0,3-3 3 15,-1 1 1-15,0-4 3 0,1 0 0 16,0 1 0-16,1-2-2 0,0 2-2 15,0-1-2-15,3 1 0 0,3 2-2 16,1 0 1-16,1-3 1 0,3-1 0 16,0-2-1-16,-2-1-1 0,-1-3-1 0,0-1 0 15,-3-2-3-15,-2 1 0 0,0 1-1 16,-2 0 1-16,0 1-1 0,2 2 1 16,-1 1 1-16,-1 1 3 0,3-2 0 15,2 3 1-15,1-2 1 0,4 1 1 16,0-1-1-16,3 0 0 0,1 3 0 15,2-1 1-15,0-1-1 0,2 3-1 16,0-2 0-16,4 2 0 0,-1 0 0 16,3 2-3-16,1 1 0 0,1 1-1 0,-1-3 1 15,0 4 0-15,0 1 0 0,0 1 0 16,-2-1 0-16,1 2 0 0,0 0 0 16,1 2-1-16,0-1 0 0,2 0 0 15,0-1-1-15,1 1 0 0,-3 1 0 16,1-1-1-16,1-1 1 0,0 0 0 15,0 2 0-15,1-1 1 0,1-1 0 0,3 2 1 16,2 0 1-16,-2 2-1 0,1-1 0 16,-2 2 0-16,-1-3-1 0,0 3-1 15,-3-1 1-15,-2 0-2 0,-1 1 1 16,1-2 1-16,-1 2-1 0,-1-1 1 16,2 2-1-16,0-4 0 0,2 3 1 15,1-4-1-15,1 1 0 0,1-1-1 16,0 0 1-16,1 0-1 0,-1 2 0 15,-2 1 1-15,0 0-1 0,2 2 0 0,-1 2 1 16,-1 1-1-16,0 1 1 0,0-1-1 16,-1 2 0-16,0-1 1 0,-5 1-1 15,-1 1 0-15,2-2 1 0,1-1-1 16,1 2 0-16,3 0 0 0,2 1 0 16,1 1 0-16,3-1 0 0,1 4-1 15,-1-2 1-15,-2 2 1 0,0 0-1 0,-2 0 0 16,-1 1 0-16,-2 1 0 15,-2 0 1-15,1 0-1 0,-3 0 0 0,2 1 1 16,-1 3 0-16,0 0-1 0,2 0 0 16,1 0 0-16,3 1 0 0,3 0 1 15,1-1-1-15,2-1 0 0,-1 0 0 16,1-1 0-16,-4 0 0 0,-5 3 0 16,-2-2 1-16,-4 2-1 0,0 2 0 15,-2-2 1-15,-2 0-1 0,0 4 1 0,0-3 0 16,-1 2 0-16,0-1 1 15,0-1-1-15,-1 2 1 0,0-1-1 0,2-1 1 16,0 0-1-16,1-1 0 0,3 2-1 16,2 2 0-16,1 0 0 0,1 0 1 15,1 3-1-15,-2 0 0 0,2-1 0 16,-2 0 1-16,-3 0-1 0,-1 2 0 16,-4-3 0-16,-2 1 0 0,-3 0 1 0,-4 0 0 15,-2 0 0-15,-1 0 0 0,0 0 0 16,1 2 0-16,0-1 1 0,0 1-2 15,3-2 1-15,0 1 0 0,-1 1-1 16,-1 0 0-16,1-1 0 0,-2-1 1 16,1 0-1-16,-1-1 0 0,1 2 0 15,0-2 0-15,1-1 1 0,1-3-2 16,-1 2 1-16,1-4 0 0,-1 0 0 16,2-2 0-16,-1 0 0 0,1-1 1 0,2-1-1 15,-1-1 0-15,1 2 0 0,0 0-1 16,-1-2 1-16,-2-4 0 0,0 1-1 15,-4-1 1-15,-5-2 0 0,-3-2 0 16,-4-1 1-16,-3-1-1 0,-2-4 0 16,0 0 0-16,-5-3-1 0,3 0-1 15,-2-2-1-15,0-1 0 0,1 2-1 16,-1 2 1-16,-1 0 1 0,4 0-1 0,2 1 2 16,0-2 0-16,4 0 1 0,1-3 0 15,1-2-1-15,3-3 1 0,1-2-1 16,2-5 0-16,2 1 1 0,3-3 0 15,5 0 0-15,2-1 1 0,0-1 1 16,2 2-1-16,1-1 1 0,0-2-1 16,-1 1 0-16,-3 0 0 0,0 1 0 15,-4 1-1-15,0-1 1 0,1 2 0 0,-3 2-1 16,1 0 1-16,-1 0-1 0,3 0 0 16,2 0 0-16,0 1 1 0,2 0 0 15,1 0 0-15,2 1 1 0,1 1-1 16,0-1 0-16,3-3 2 0,0 0-2 15,0 1 1-15,2 0-1 0,-1 2 1 16,1-2 0-16,1 1 1 0,2 2-2 16,-1 3 1-16,2-1 0 0,-1 2-1 15,0-2 0-15,0 3 1 0,0 2-2 16,0 1 1-16,1-2 0 0,1 1-1 0,3 1 1 16,3 1 0-16,1 0 0 0,2-1 0 15,2 2 0-15,-3-2 0 0,3 0-1 16,-1 0 2-16,1 1-1 0,-1 0 0 15,0 3 0-15,1 0 1 0,0 2-1 16,-2 4 0-16,-1 0 0 0,-2 2 0 0,4 0-1 16,-1 2 1-16,-3 0-1 15,3 1 0-15,2-1 1 0,4 1-1 16,2-1 0-16,-2 2 1 0,3-3-1 0,1 1 0 16,-1 0 1-16,-4 2-1 0,-4 0 0 15,-3 2 0-15,-4-1 0 0,-2 1 0 16,-1 1 0-16,-1 2 0 0,0-2 0 15,-1 4 0-15,0-2 1 0,2 2 0 16,0 3-1-16,0 2 1 0,2-1 0 16,0 0-1-16,2 2 0 0,-1 1 1 0,-1 2-1 15,0-1 0-15,-2-2 0 0,-1 3 1 16,-3 0-1-16,-3-1 0 0,0 2 0 16,-2-2 0-16,0-1 1 0,-1 1-1 15,1-1 0-15,-1-2 1 0,2 1-1 16,1 0 0-16,-1-1 1 0,1 1-1 15,-1 0 0-15,0 2 0 0,2 0 0 0,2-2 0 16,0 4 0-16,-1 1 0 16,3 1 1-16,-2-2-1 0,1 1 0 0,-4 1 0 15,-2 1 1-15,-3-1-2 0,-4 0 1 16,-2 0 0-16,-1-1 0 0,-1 1-1 16,2-1 1-16,-2-1-1 0,0-1 0 15,0 1 0-15,-3-2 0 0,-4-1 0 16,-1 2-1-16,-2-3 1 0,-1 1-1 15,0-2 0-15,4 0-1 0,2-2 1 0,3 1 1 16,1-2-1-16,1-2 1 0,0 1 0 16,0-1 1-16,-2 0-1 0,-1 0 1 15,-3-3-1-15,-1 1 0 0,-2-3 1 16,-3-1 0-16,1-2-1 0,0 1 0 16,0 0 0-16,2-3-1 0,-5 1 0 15,2-1-1-15,0-1-1 0,-2 0-2 16,-3-2 0-16,-2 0 1 0,1 1 0 15,3-3 0-15,-2 1 0 0,1 1 2 16,1-4 2-16,1 0 0 0,-1-2 1 0,-1-1 0 16,3 1 0-16,1-7 0 0,3 0 1 15,2-3 0-15,4-1-1 0,3-3 2 16,0-3-1-16,3-3 2 0,1-2-2 16,1-1 1-16,-1-2 1 0,2-3 1 15,1-1-2-15,2 0 1 0,-2 4 0 16,1 1 1-16,-1 0 0 0,-1 2-1 0,-2 4 1 15,-1 3-1-15,1 2 0 0,0 0-1 16,1 4 0-16,1 0-1 0,-1 3 1 16,4-1-1-16,0 1 1 0,2-2-1 15,3 0 1-15,1 1 0 0,1-3 0 16,5-3 0-16,1-1-1 0,0-1 0 16,2 0 0-16,-2-1 1 0,0-1 2 0,1 3 0 15,-3 3 1-15,1 2 0 0,1 2 0 16,1 0 0-16,3 1-2 0,0 1 0 15,1 1-3-15,1-1 0 0,-1 1 0 16,2 1 0-16,-1 2-1 0,2-2 1 16,3 1-1-16,0-1 0 0,2-1-1 15,0 3-1-15,4 0-1 0,0 1 0 16,0 2-1-16,3 2-2 0,2 2-2 16,3 1-6-16,-1 1-17 0,-4 1-24 0,-2 0 76 15,-4 0-213-15,-6 2-151 0,-8 4-387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19:38.0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18702 6662 314 0,'-11'-11'83'0,"2"1"9"15,5 3-16-15,1-2-42 0,3 4 1 16,-2 1 2-16,1 2 1 0,1 1-8 16,0 1-7-16,-1 0-5 0,1 0-4 15,0 2-3-15,0 1-3 0,0 3 0 0,0-1 0 16,-1 1 1-16,3 0 2 0,2 2-1 15,-1-1 0-15,5-3 0 0,1-1 1 16,7 0 1-16,1 1 0 0,3-3 0 16,3 1 1-16,3 1 1 0,0 2 0 15,-1 0 0-15,1 3-1 0,4 0-1 16,0 2-2-16,4 3-3 0,4 0-1 16,4-1-1-16,6 3-1 0,6-3 0 0,6 4-1 15,5-3 1-15,5-2 0 0,6 0-1 16,7 0 0-16,4-6-1 0,1 3-1 15,2-2 0-15,4 2-1 0,3-1 1 16,0 0-1-16,0 2 0 0,-4 4 1 16,2-3-1-16,-3 2 0 0,-7-3 0 15,-4 3 1-15,-6-1-1 0,-8-1 0 16,-11 0-1-16,-9-1 1 0,-11 1 0 16,-6 0 0-16,-11-2-1 0,-9-2 0 15,-4-1 0-15,-3-3-3 0,-3-3-2 0,-6 0 1 16,-3-1-1-16,-6-3 2 0,-3 1-1 15,-7-1 2-15,-7 1 3 0,-4 3 1 16,-3-3 0-16,-4 0 1 0,-5 2-1 16,-5-1 0-16,-2 3-1 0,-3 0 0 15,-10 0 1-15,-5 1 0 0,-5 2-1 0,-7 0 0 16,0-1 0-16,-9-1 0 0,-3 0 0 16,1 2 0-16,-3-1 0 0,3-3 1 15,0 0-1-15,-1 2 0 0,5 1 0 16,2-3 0-16,3-2 1 0,8 0-1 15,3 2 0-15,7-1 0 0,7 0 1 16,4-1-1-16,9 2 1 0,10 2-1 16,6-1 0-16,7 0 0 0,7-1 0 15,7 2-1-15,9 2 4 0,2-7-2 0,7 5 0 16,12-2 0-16,10 2 1 0,10-1 1 16,12-1 0-16,10-2-3 0,15 4 2 15,9-6 0-15,7 2-1 0,2-1 1 16,9-3-1-16,3 1 0 0,6 0 1 15,0 1-1-15,0 0 0 0,1 2 0 16,1 0 1-16,0 2-1 0,-5 5 0 16,-5-1 0-16,-4-1 0 0,-7 2 0 0,-11-2 0 15,-9 2-1-15,-10 1 1 0,-11-5 0 16,-8 0-1-16,-10 2 0 0,-9-1 0 16,-7 0 3-16,-8-1-2 0,-9-3-1 15,-8-4 1-15,-11-1-1 0,-9 0 1 16,-7-3-1-16,-10-2-2 0,-7-1 2 15,-9 2 0-15,-3 3 1 0,-3 0 1 16,-6-1-1-16,-5 3 0 0,-3 2 0 0,-3 2 0 16,0-2-1-16,-8 2 1 0,0 1-1 15,-2 0 0-15,0-2-1 0,-2 2-1 16,-1-3-2-16,-1-1-1 0,7-3 0 16,1-1-1-16,8 6 1 0,4-5 1 15,13 1 2-15,7-3 1 0,8 4 2 16,9 2-1-16,8-3 0 0,7 1 1 15,9 1-1-15,3 2-1 0,6 2 0 0,10 2 0 16,10 2 1-16,8 1 0 0,10-1-1 16,11 3 1-16,11 0 1 0,11 3 1 15,11-2-2-15,6 3 1 0,6-2-1 16,4-1 0-16,3-1 0 0,2-1 0 16,3-3 0-16,-4 0 0 0,-2-4 0 15,-1 0 1-15,-2 2 0 0,-2-1 0 16,-1 0 0-16,-8 0 0 0,-5-2 0 15,-2 2 0-15,-10-1 0 0,-4 3-1 0,-8-2 0 16,-9 0 0-16,-6 2 0 0,-8-2 1 16,-6 4-1-16,-5-1-1 0,-5-1-1 15,-6 1-4-15,-7-2-1 0,-7 6 1 16,-9-2-1-16,-8 0 1 0,-10 2 1 16,-10-5 1-16,-10 1 5 0,-10 0 0 15,-7-6 0-15,-4 4-2 0,-6 1-1 0,1-4 0 16,-2 5-1-16,-3-1 0 0,6 6 1 15,-2 3 0-15,4-2 0 0,7 1 2 16,0 2-1-16,5 2 0 0,6-1 0 16,3 1 1-16,10-2-2 0,7 2 1 15,7-1 0-15,9 0-1 0,6-1-1 16,8 2-1-16,7-4 0 0,7 2 2 16,7 0 0-16,7-2 1 0,10 1 1 15,9-1 2-15,9 1 1 0,10-4-1 16,7-2 1-16,7-1-1 0,8-1 2 0,5-2-1 15,2 0 2-15,5-2 1 0,5 2 1 16,3-1-1-16,3 1 1 0,-2-1-2 16,-3 3 0-16,-2-3-2 0,-4 2-2 15,-9 0 0-15,-8-1-3 0,-11-1-1 16,-10 3-3-16,-11-2-2 0,-9 0-3 0,-14 0-8 16,-14-2-3-16,-18-2-3 0,-19 3 4 15,-24-4-123-15,-21-1-110 0,-28-2-279 16</inkml:trace>
  <inkml:trace contextRef="#ctx0" brushRef="#br0" timeOffset="48441.69">15096 706 446 0,'8'0'126'0,"0"0"8"0,-2 0-2 0,2 0-83 16,0-5-4-16,-1 5-1 16,1 0 0-16,0 0-4 0,-5 0-3 0,-1 0-4 15,-1-1-3-15,-1 7-3 0,-2-6-4 16,-5 0-4-16,-2 0-4 0,0 0-2 16,-3-3-5-16,-2 3-1 0,-2 1-2 15,-1-1-1-15,-2-2 0 0,3 0-1 16,0 2 1-16,3 2 0 0,-1-2 0 15,2-1 0-15,-1 1 0 0,-3 5-1 16,-3 0 1-16,-4 1-1 0,1 3 0 0,-1 6 1 16,-4 2-1-16,2 5 1 0,1 1 0 15,4 4 0-15,6 0 0 0,3-2 0 16,7-1 0-16,6-1 0 0,9 1 1 16,4-1 0-16,2-1 0 0,2 0-1 15,4 0 1-15,4-1-1 0,-1-5 0 16,-2-2 0-16,0-2-1 0,4-2 0 15,0-4-4-15,1-3-9 0,-1-1-8 0,5 2-11 16,1-7-20-16,-1-1-22 0,5-4-129 16,-2-3-143-16,-2-1-334 0</inkml:trace>
  <inkml:trace contextRef="#ctx0" brushRef="#br0" timeOffset="48692.59">15524 805 692 0,'-1'2'179'0,"1"-2"4"0,1 0-107 16,-1 3-25-16,2-1-2 0,0 3-10 16,0 3-18-16,2 4-11 0,-2 4-5 15,1 3 0-15,0 3 1 0,1 4-2 16,-1 3-1-16,-2-1-1 0,1 2-1 0,-1-3-2 15,-1 2 0-15,-1 0-5 0,0-1-10 16,-1-2-17-16,0-1-19 0,-2-1-11 16,1-3-126-16,0-2-136 0,0-7-315 15</inkml:trace>
  <inkml:trace contextRef="#ctx0" brushRef="#br0" timeOffset="49024.31">15541 791 638 0,'-2'-8'164'0,"1"2"11"0,-1-8-87 15,2 3-32-15,3-3-2 0,-1 6 1 16,4 0-11-16,0 1-15 0,3-1-8 16,0 9-5-16,1-8-2 0,-1 3-1 15,2-1-3-15,3 5-3 0,1 0-1 0,2 0-2 16,5-1-2-16,1 6-2 0,3 0-3 15,1 7-1-15,-2 1 0 0,-1 2-1 16,-2 2-1-16,-4 4 1 0,-5 2-1 16,-3 2 1-16,-7-4 1 0,-6-2 1 15,-8-2 1-15,-3 0 1 0,-11-3 0 16,-3-2 1-16,-7-1 0 0,-1-5-1 0,2 0-3 16,2-3-6-16,5-4-6 0,6 0-5 15,4-6-9-15,9 0-17 0,4-3-12 16,4-2 22-16,1-2-146 0,4 0-128 15,1 0-317-15</inkml:trace>
  <inkml:trace contextRef="#ctx0" brushRef="#br0" timeOffset="49309.17">16037 704 541 0,'-3'-1'143'16,"2"1"7"-16,1-4-59 0,0 4-43 15,2 0 0-15,3 1 1 0,1-4-6 0,2 0-9 16,1 3-3-16,2 4-3 0,6-10 1 16,7 2-1-16,8 4-4 0,5 3-4 15,6 2-3-15,3-5-5 0,2 0-4 16,-2 4-2-16,-2 2-4 0,-8-6-2 15,-5-2-3-15,-4-1-3 0,-2-3-18 0,-4 2-14 16,-4-3-19-16,-6-4-90 16,-3-1-46-16,-2-3-123 0,-3 9-252 0</inkml:trace>
  <inkml:trace contextRef="#ctx0" brushRef="#br0" timeOffset="49552.24">16346 699 581 0,'-9'7'150'0,"1"-7"8"0,1 3-91 15,2 2-7-15,0 7 7 0,2 4 1 16,3 1-13-16,0 5-13 0,1 4-5 16,-1 1-8-16,2 0-7 0,-2-4-9 15,-1 0-6-15,-1 0-4 0,0 1-1 16,-2-1-1-16,0 0-1 0,1-2-6 0,-1 0-7 15,0-1-16-15,-1-1-16 0,-6-3-21 16,0 0-129-16,-1-5-143 0,0-2-332 16</inkml:trace>
  <inkml:trace contextRef="#ctx0" brushRef="#br0" timeOffset="49761.2">16043 1231 574 0,'-4'6'148'0,"0"-5"13"0,4 1-78 16,2 0-24-16,4 1 7 0,1-5 3 16,1 2-6-16,4 0-13 0,6 0-11 15,5-2-5-15,8-1-6 0,5 1-10 16,3-3-7-16,3 3-5 0,1-4-6 16,-2 3-10-16,-1-3-14 0,-6-3-35 15,-5 0-7-15,-3 2-137 0,2-6-148 0,-2 3-345 16</inkml:trace>
  <inkml:trace contextRef="#ctx0" brushRef="#br0" timeOffset="50047.37">16890 915 530 0,'13'-5'147'0,"3"2"6"0,4-1-31 0,3-3-73 16,3 4-2-16,4 1-3 0,-3 0-11 15,3 3-9-15,0 1-8 0,0 0-5 16,0 2-4-16,-1-4-6 0,-2 0-6 15,-3-1-18-15,-2-1-17 0,-5 1 11 16,-4-2-140-16,-3-2-132 0,-6 0-316 16</inkml:trace>
  <inkml:trace contextRef="#ctx0" brushRef="#br0" timeOffset="50243.9">17009 992 615 0,'-9'6'157'0,"4"1"10"0,3-2-90 16,2 1-15-16,3-4 4 0,4 0-1 16,5 1-11-16,3 1-12 0,5-3-9 15,3-1-8-15,2 2-6 0,6-1-8 0,3-1-10 16,-1-2-10-16,3-2-15 0,0 1-31 16,-1-1-69-16,-1-2-77 0,-5 1-139 15,-2-4-301-15</inkml:trace>
  <inkml:trace contextRef="#ctx0" brushRef="#br0" timeOffset="51728.81">18075 780 528 0,'-2'3'126'0,"1"1"3"16,1-2-91-16,0-2-3 0,0 0 6 16,0 2 2-16,2-1-5 0,-1 0-1 15,1-1 0-15,1-1 2 0,-1 1-2 16,2-1-2-16,2-1-3 0,0-3-4 15,3-2-4-15,2-2-4 0,1 1-4 16,2-4-4-16,3 0-3 0,0 1-4 16,2 3-1-16,-2-1-1 0,1-2 0 15,-1 0-2-15,-1 2 0 0,-4 1 0 0,-3 0-1 16,-2 1 1-16,-2 5-1 0,-1 0 0 16,-2 3-1-16,-1 8-1 0,0-2 0 15,1 2 1-15,-4 7 0 0,2 6 0 16,2 8 0-16,-4 5 2 0,2-1 0 15,0 3-1-15,2 5 1 0,-1-3 0 16,1 0 0-16,-1-2-1 0,2-2 1 16,-1-2-1-16,1 0 0 0,-1 1-3 0,0-6-5 15,0-1-10-15,-1-5-8 0,-1-4-16 16,-1-3-14-16,0-2-6 0,-1-4-124 16,0-2-125-16,-2-6-297 0</inkml:trace>
  <inkml:trace contextRef="#ctx0" brushRef="#br0" timeOffset="51954.07">18070 1277 601 0,'-5'-1'151'16,"1"4"2"-16,2-2-94 0,2 0 1 15,1-1 7-15,6 3-4 0,3-2-11 16,5 2-5-16,3-1 1 0,10 0-7 15,9 1-12-15,8-2-9 0,2-1-6 16,1 1-6-16,4-1-7 0,0 1-14 0,-2-1-25 16,-6 0 67-16,-6-2-232 0,0-2-170 15,-2-2-443-15</inkml:trace>
  <inkml:trace contextRef="#ctx0" brushRef="#br0" timeOffset="62826.24">15301 1823 521 0,'2'-4'128'0,"2"0"9"16,-2 1-81-16,-1 1-5 15,0-1-4-15,-3 3-2 0,0-1-10 0,-2-2-7 16,0 0-8-16,-5 2-6 0,-1-2-5 15,1 0-3-15,-1 0-2 0,0 0 0 16,1-1-1-16,-1 1-1 0,4 2-1 0,-4 1 0 16,-4 1-1-16,-3 2-1 0,-5 2 1 15,-3 4-1-15,-2-4 2 0,-2 5 0 16,4 5 0-16,1 3 0 0,3 1 0 16,3 4 1-16,4 0-1 0,2 4-1 15,3-2 1-15,5-2 0 0,1-4-1 16,3-2 1-16,3 1 1 0,3-1-1 15,1 1 0-15,3-2-2 0,0-1-3 16,2 4-1-16,4 0-4 0,5-4-11 0,6-4-13 16,4-3 165-16,2-6-291 15,5-3-145-15,5-8-418 0</inkml:trace>
  <inkml:trace contextRef="#ctx0" brushRef="#br0" timeOffset="63060.27">15537 1884 485 0,'6'3'128'0,"3"0"6"16,-2 2-12-16,-1 4-80 0,0 2-4 15,-3 4-1-15,-1 6-4 0,0-2-4 16,-2 3-5-16,0 0-10 0,-1 5-8 15,0 2-2-15,-1 0-2 0,0 0-6 0,0 3-14 16,-1 1-11-16,2-1-3 0,0-4-125 16,2-5-123-16,-2-8-298 0</inkml:trace>
  <inkml:trace contextRef="#ctx0" brushRef="#br0" timeOffset="63361.32">15563 1993 646 0,'-1'-12'156'16,"1"0"8"-16,0-2-100 0,0-3-22 0,1 0-6 15,1 1 1-15,2 2-7 0,-1 2-8 16,1-2-7-16,2 4-3 0,-1 2-1 16,1 3-2-16,0 1-3 0,3 3-2 15,5 1-2-15,2 5-1 0,1 0 0 0,5 5 0 16,1 2 1-16,2 1-1 0,-3 4-1 15,-4-1 0-15,-4 1-1 0,-2 1-3 16,-9-1-1-16,-3-1-1 0,-5-2-1 16,-9-1 1-16,-5 1-1 0,-6-2 2 15,-2-5 1-15,1-1-7 0,1-2-6 16,3-3-6-16,6-1-9 0,5 0-11 16,4-4 41-16,2 2-170 0,0-2-124 15,3 0-325-15</inkml:trace>
  <inkml:trace contextRef="#ctx0" brushRef="#br0" timeOffset="63620.81">16018 1924 553 0,'-1'-2'136'0,"0"1"6"0,2 1-84 16,-1-2-9-16,0 4 1 0,3-4-3 15,0 1-7-15,4 0-5 0,2 0-3 16,-1-1-6-16,3 0-3 0,2-3-4 16,2 2-3-16,2 1-2 0,2 0-5 15,-1 1-3-15,1-2-4 0,6 5-4 16,-1 0-5-16,-1 0-11 0,-4-1-25 16,-4 0 22-16,-1 0-159 0,-4 0-141 0,-4-4-344 15</inkml:trace>
  <inkml:trace contextRef="#ctx0" brushRef="#br0" timeOffset="63826.25">16277 1947 567 0,'0'1'140'16,"0"0"3"-16,0 0-89 0,0 0-19 15,0 4 0-15,-1 0-2 0,-6 4-8 16,-2 1-8-16,-1 3-3 0,0 1-1 15,0 4-1-15,0-3-3 0,1 3-4 16,5 2-3-16,2-1-3 0,0 3-1 16,1 2-20-16,0 1-11 0,1 0-126 15,-1 1-126-15,0-8-317 0</inkml:trace>
  <inkml:trace contextRef="#ctx0" brushRef="#br0" timeOffset="64019.83">16028 2342 473 0,'5'5'137'15,"3"-5"11"-15,1-1-16 0,0-2-78 16,6 1-3-16,5-3-3 0,5-1-12 16,6 1-13-16,5-2-9 0,3 1-10 15,2 2-17-15,1-4-18 0,-4 3-1 16,-1 0-129-16,-6-2-126 0,1-4-309 15</inkml:trace>
  <inkml:trace contextRef="#ctx0" brushRef="#br0" timeOffset="64231.78">16859 2047 602 0,'3'2'146'0,"2"-2"8"0,1-1-97 16,4 0-21-16,2 1 1 0,5-3 0 16,0 1-10-16,5 2-13 0,1-4-6 15,3 2-3-15,1-1-4 0,-2 1-15 16,-2 0-13-16,-2 1 158 0,-4 0-292 16,-2 0-150-16,-4 2-431 0</inkml:trace>
  <inkml:trace contextRef="#ctx0" brushRef="#br0" timeOffset="64408.84">16873 2207 604 0,'8'5'159'0,"5"-1"7"16,6 1-99-16,4 2-11 0,5 0 0 15,5-4-3-15,2-1-18 0,0 0-16 16,-1-5-8-16,2 0-16 0,1-2-34 0,-2-4-137 15,0-5-144-15,-2-2-366 0</inkml:trace>
  <inkml:trace contextRef="#ctx0" brushRef="#br0" timeOffset="64964.44">17951 1927 592 0,'-3'10'154'0,"1"8"10"16,0-4-90-16,0 0-21 0,-1 2-1 15,1 1 1-15,1-1-13 0,-1 6-19 16,1-4-10-16,0-2-5 0,0 2-2 16,0-1-1-16,-1 7-4 0,1-5-4 15,-1-5-20-15,0 2-20 0,-1 3-130 0,-1 2-140 16,-1-6-346-16</inkml:trace>
  <inkml:trace contextRef="#ctx0" brushRef="#br0" timeOffset="65168.31">18255 2188 748 0,'1'5'162'0,"-2"-4"5"0,2 2-137 15,-2-1-14-15,0-1 2 0,1 0 2 16,-1-1-1-16,1 0-8 0,0-1-6 15,-1-5-15-15,0-1-28 0,-2-2-132 16,1-2-141-16,1-1-356 0</inkml:trace>
  <inkml:trace contextRef="#ctx0" brushRef="#br0" timeOffset="65503.18">18738 1741 617 0,'7'-2'152'0,"-3"1"6"15,-1 2-91-15,0 3-32 0,-1 3 0 16,-1 3 6-16,-3 3-10 0,-2 2-13 16,-4 5-4-16,-4 6-2 0,-5 0-2 15,0 4-2-15,-5 2-3 0,-1-2-2 16,-1 2-1-16,2-1-1 0,0-3 0 15,3 0-1-15,4-2-1 0,2-2 0 0,5-1-1 16,5-2-3-16,4-4-1 0,4-1-1 16,5-2 1-16,3-4 1 0,6-2 1 15,1 0 1-15,0-2 1 0,3 0 4 16,3-1-1-16,0-3 0 0,0 0 3 16,-1-1-12-16,2-1-5 0,-1 1-18 15,-3-4 4-15,-4-1-140 0,-4-2-134 16,-3-3-328-16</inkml:trace>
  <inkml:trace contextRef="#ctx0" brushRef="#br0" timeOffset="65729.57">18707 2089 588 0,'-2'1'157'0,"-1"3"10"0,0 0-53 15,0 4-64-15,0 7 2 0,0 0 5 16,1 8-7-16,0 4-17 0,2 1-8 16,1 2-6-16,0 2-5 0,1-2-6 15,0 4-5-15,-2 0-4 0,-1 1 0 16,-1-2-16-16,-1 1-37 0,-3-3-137 16,-1-1-154-16,2-2-383 0</inkml:trace>
  <inkml:trace contextRef="#ctx0" brushRef="#br0" timeOffset="89763.26">20441 496 404 0,'0'-1'127'0,"-1"2"9"0,1-3-32 16,-2 1-35-16,0 0-9 0,0-2-11 16,0 2-18-16,-1-1-7 0,-2 0-7 15,0 2-2-15,-3-2-2 0,-2 0 1 16,-1 3-2-16,-4-1-3 0,-7 4-1 15,-7 4-2-15,-2 3-1 0,-3 6-1 16,-2 4 0-16,-2 2-1 0,2 8 0 0,6 1 0 16,4-7-1-16,7-5-1 0,2-2 1 15,6 5-1-15,6-1 2 0,4-5-1 16,5-1 1-16,6 7 0 0,6 2 1 16,4 1 0-16,5-10 0 0,3-1 0 15,4-5-8-15,5-3-15 0,-1-7 7 16,0-7-153-16,1-6-136 0,-3-3-351 0</inkml:trace>
  <inkml:trace contextRef="#ctx0" brushRef="#br0" timeOffset="89992.23">20666 509 578 0,'0'5'149'0,"1"-2"5"0,-1 7-91 15,0-1-7-15,-1 6 5 0,0 4-13 16,0 3-14-16,-1 1-8 0,0 0-6 16,1 2-7-16,0 4-4 0,-1-1-4 15,1 1-3-15,1-1-1 0,0 2-2 16,-1 1-1-16,0-3-17 0,-1-3-17 16,-1-3 12-16,-2-6-151 0,1-2-137 15,-2-8-338-15</inkml:trace>
  <inkml:trace contextRef="#ctx0" brushRef="#br0" timeOffset="90266.87">20582 634 625 0,'-1'-10'160'0,"-1"3"6"0,1-1-93 16,2 2-16-16,1-5 1 0,2 2-9 15,3 0-14-15,3-3-10 0,3-2-4 0,1 1-6 16,1 2-3-16,1 1-2 0,0 2-1 15,3 3-1-15,-3 4-3 0,2 3-3 16,-2 7-1-16,0 0-2 0,-2 6 0 16,0 0-1-16,-3 3 0 0,-8-1 0 15,-1 1-1-15,-3-3 0 0,-4 5-2 16,-5-4 1-16,-5-2-1 0,-4-2-1 16,4-2-3-16,-3-2-5 0,3 1-5 0,1-9-8 15,3 0-15-15,3 0-12 0,3 0 32 16,0 0-157-16,3 0-128 0,3-7-317 15</inkml:trace>
  <inkml:trace contextRef="#ctx0" brushRef="#br0" timeOffset="90473.3">20946 614 590 0,'1'0'150'16,"1"-2"4"-16,1 1-85 0,5 1-11 15,1-2-1-15,4 1-15 0,2 0-12 16,4-2-6-16,3-2-6 0,2 0-9 16,1-2-4-16,1 2-3 0,1-3-1 15,0 3 0-15,1-1-16 0,-2 3-19 16,-2 0-54-16,-6-1-85 0,-2 3-128 0,-6 7-298 16</inkml:trace>
  <inkml:trace contextRef="#ctx0" brushRef="#br0" timeOffset="90692.76">21119 617 528 0,'7'2'147'0,"0"-1"8"16,1 0-57-16,-3 0-37 0,2 1-1 16,-5 3-5-16,0 3-17 0,-2 2-13 15,-1 4-7-15,-2-5-8 0,-2 4-4 16,-1 7-3-16,0 1-1 0,1 2 0 15,-1-2 0-15,1 4-4 0,1 5 0 16,0 2-18-16,2-7-14 0,-2 0 13 16,0-2-152-16,1-1-138 0,-1-2-336 0</inkml:trace>
  <inkml:trace contextRef="#ctx0" brushRef="#br0" timeOffset="90864.3">20984 1045 525 0,'-4'0'146'0,"1"-2"7"16,2 2-51-16,5-1-44 0,2-1-3 0,5-2-10 16,5-2-17-16,2 3-10 0,5-1-7 15,5-2-8-15,-1-2-1 0,3 1 1 16,0 1-13-16,2 2-2 0,3-4-107 16,-1-1-45-16,1 0-121 0,0-1-274 15</inkml:trace>
  <inkml:trace contextRef="#ctx0" brushRef="#br0" timeOffset="91068.75">21567 711 514 0,'1'-1'140'0,"1"1"2"0,3-2-65 16,3 2-22-16,3-2-3 0,4 2-22 0,2 0-15 15,3 0-5-15,2 0-2 0,0 0-4 16,2 0-2-16,-1-5-10 0,-2 2-40 16,-3-3-102-16,-1 2-120 0,-6 4-303 15</inkml:trace>
  <inkml:trace contextRef="#ctx0" brushRef="#br0" timeOffset="91243.8">21513 933 520 0,'12'0'140'0,"6"-2"2"0,5-2-84 15,6-3-1-15,2-1-9 0,5-2-23 16,3-1-14-16,1-2-7 0,4-3-1 16,-4 0 5-16,-1-3-152 0,-1-6-124 0,-5 5-336 15</inkml:trace>
  <inkml:trace contextRef="#ctx0" brushRef="#br0" timeOffset="91606">22261 647 606 0,'-7'4'150'0,"-1"-2"2"15,0 1-96-15,0 5-4 0,-2 0-1 16,0 0-18-16,-2-1-10 0,0 1-3 15,0 5-4-15,0 4-4 0,1 0-4 16,1 2-2-16,3 6-2 0,4 3-3 16,3 6 1-16,2-6 0 0,6-3 0 15,2 0 0-15,4-2 0 0,4-4 1 16,4-1 1-16,3-3 1 0,2-4 0 0,2 0 2 16,2-5 0-16,1-3 2 0,-2-4 2 15,-5-7 0-15,-2-3 1 0,-4-2 2 16,-4-3-1-16,-4-3-2 0,-5-5-1 15,-2-3-2-15,-4-4-1 0,-2-6-2 16,-3 3-3-16,-3 2-1 0,0-1-1 16,-3 5-2-16,-1 2-2 0,-3 8-3 15,2 8-2-15,-1 1-8 0,-1 0-13 16,-1 6-13-16,2 1 0 0,1 3-33 0,2 2-110 16,-2-2-130-16,2 9-296 0</inkml:trace>
  <inkml:trace contextRef="#ctx0" brushRef="#br0" timeOffset="91799.04">22722 901 630 0,'2'6'173'0,"0"-3"5"15,-2-3-60-15,-1-2-66 0,1-3-2 16,-1-3 7-16,0-3-23 0,0-3-18 15,0-1-12-15,-2-3-28 0,2 0 13 16,0-1-178-16,0-3-155 0,1 4-400 16</inkml:trace>
  <inkml:trace contextRef="#ctx0" brushRef="#br0" timeOffset="92440.4">23231 646 609 0,'0'-4'150'0,"-1"-4"1"0,0 0-98 0,0-4-13 16,-1-2-1-16,-3-2-14 0,-1 2-12 15,-3-2-3-15,-3 5-2 0,-2 0-2 16,-3 5-1-16,-1 3-1 0,-2 4 0 16,1 2-2-16,2 2-1 0,0-1 0 15,4 3-1-15,1 2 1 0,4 0-2 16,1 2 1-16,2-1 0 0,0 2-1 0,2 0 0 15,-1 2 1-15,1 4-1 0,1-2 1 16,1-2-1-16,0-2 1 16,2 8-1-16,1 1 1 0,2-1 0 0,3-3 0 15,0 5 0-15,3 1 0 0,2 7 0 16,3-8 1-16,0 2-1 0,0-2 0 16,1-1 1-16,-1 1-1 0,-1 1 0 15,-1-4-1-15,-3-1 1 0,-2-1-2 16,-4-2 0-16,-4-1-2 0,-1-3 1 15,-3-4 0-15,-5 2 1 0,-2-5-2 0,-3-1 3 16,-3 0 0-16,-2-2 0 0,-4-2 1 16,-3 0-1-16,5-1 1 0,0-3 0 15,3 0 1-15,4-2 1 0,5-5 3 16,4-2 1-16,5-3 4 0,1-2 3 16,5-7 3-16,3-4 1 0,5-2-1 15,3-4-1-15,1 2-1 0,3-3-2 16,2 5-4-16,-1 3-3 0,0 11-2 0,-2-1 0 15,-2 5-1-15,1 4-6 0,-2 3-10 16,-3-1-15-16,0 1 15 0,0-2-163 16,3 4-144-16,-4 5-361 0</inkml:trace>
  <inkml:trace contextRef="#ctx0" brushRef="#br0" timeOffset="177747.03">17531 2673 556 0,'-16'12'122'0,"2"4"2"16,3-5-74-16,1 0-47 0,5 2-8 16,1 1-7-16,4-2-6 0,4-1-10 15,6-2 3-15,5-4 4 0,7-3 6 16,4-2 9-16,8-2 12 0,7-2 14 15,8-2 15-15,1 0 1 0,6 1 0 16,1 4-1-16,6-1-5 0,4 1-6 0,1 2-6 16,5 1-6-16,3 3-5 0,1-2-3 15,5 2-3-15,0 1 0 0,-2-1-1 16,-3 3 1-16,-5-1-1 0,-5-2 0 16,-7-2 1-16,-12 2-1 0,-8-2 1 15,-11-2 0-15,-9 1 2 0,-11-2 4 16,-7-1-3-16,-6-2 0 0,-11-3 0 15,-9-1-1-15,-12-1-1 0,-7-2 0 16,-7 3-5-16,-9 0 3 0,-8 3 0 0,-1-2 1 16,-3 1 0-16,-2 1 0 0,-4 1 0 15,0-3-1-15,0-1-1 0,4 1-2 16,0 0-2-16,6 2 0 0,7-1-1 16,2 1 1-16,5-1 0 0,6 4 1 15,10-1 2-15,5 0 1 0,7 3-1 16,9 1-3-16,7 0-3 0,9 4-1 15,7-3 1-15,10 3 1 0,13 0 0 0,7-4 1 16,10 3 5-16,10-1 3 0,10-1 0 16,6 1-1-16,6-3 0 0,1-1 0 15,5 3-1-15,2 0 0 0,3 0 0 16,-1-2 1-16,-1 0-1 0,-4 1 0 16,-10 0 0-16,-7 0 1 0,-8-2-1 15,-13 0 0-15,-11 1 1 0,-13-1 2 0,-14-4-2 16,-10 0 0-16,-12-3-1 0,-13 3 0 15,-16-5 1-15,-8 0-1 0,-14 2-3 16,-11 3 3-16,-9 2 1 0,-11 0-1 16,-5 0 1-16,1 7 0 0,-6 3-1 15,1 1 1-15,-1-3-1 0,4 2 0 16,7 4 1-16,7 0-1 0,8-3 0 16,10-2 1-16,13-1-1 0,17-1 0 15,9 1 0-15,11-4 1 0,12 0 2 0,13-1 0 16,15-1 1-16,9 1 0 0,12 0 2 15,16 1-1-15,16-1-1 0,10 2-1 16,8 1-1-16,7 2 0 0,9-2-1 16,3 3 0-16,-2 0 0 0,-4 1 0 15,-5-1-1-15,-4-2 0 0,-7 3 1 16,-10 1-1-16,-14-5-1 0,-14-2-6 16,-10 0-8-16,-17-1-108 0,-19-6-19 15,-25-7-101-15,-16-6-221 0</inkml:trace>
  <inkml:trace contextRef="#ctx0" brushRef="#br0" timeOffset="185781.52">1632 5743 360 0,'-4'0'76'0,"-2"3"-7"0,-2-3-45 15,-5 0-61-15,1 0-7 0,1 4-1 16,-2-2 6-16,1-2 11 0,1-1 12 16,1 1 15-16,2-1 18 0,2 1 12 0,-1-3 7 15,2 3-1-15,0 0-7 0,2 2-5 16,-1 1-2-16,-1 2-3 0,2 1-5 16,1 1-6-16,1 3-3 0,1 3 1 15,1-1-2-15,1 3-2 0,2-3-1 16,2 0 0-16,0 1 0 0,3-2-1 15,1 1 2-15,3 1 2 0,2-2 2 16,5-1 3-16,2 1 2 0,3-2 3 16,5-2 1-16,4-2 0 0,4-2 0 15,3-2 0-15,4 0-1 0,2-2-2 0,4 0 1 16,4 0-1-16,2 0 0 0,2 3-2 16,1 0 0-16,3 3-1 0,3 0-2 15,-1-1-1-15,0 3-1 0,3 1-1 16,1-4-1-16,2 2-1 0,1-1 0 15,1 1 0-15,1-1-1 0,4-1 1 16,-1 0-1-16,1 0 0 0,2 2 1 0,-2-5-1 16,1-2 1-16,2 2-1 0,2-4 1 15,1 2 0-15,0-2 0 0,2-1 0 16,0 3 0-16,5-2 1 0,1 1-1 16,-1 0 0-16,2-1-1 0,-2-2 1 15,1 2-1-15,2-4 0 0,0 4 1 16,0-2-1-16,-1-1 2 0,-1 2-1 15,3-3 0-15,-2 4 1 0,-1-3-1 16,-1 0 1-16,-1-1-1 0,-1 0-1 0,1-2 0 16,-1 0 0-16,-1-1 1 0,2-2-1 15,-2 0 0-15,-2-1 0 0,2-1 0 16,-3 2 0-16,-2-1 0 0,-2-2 0 16,-6 4 0-16,0 0 0 0,-4 3 0 15,-4 1 0-15,-5 1 0 0,-3 1 0 16,-4 4 0-16,-4 0 0 0,-7 4-1 0,-3 2 1 15,-7-1 0-15,-4 3-1 0,-6-1 0 16,-6 0-1-16,-5 1-2 0,-3-2-2 16,-5 0-4-16,-4 1 1 0,-7-3 3 15,-4 0 0-15,-4 1 3 0,-2 0 4 16,-6-4 3-16,-3 2 4 0,-4-3 1 16,0 2-3-16,-2-1-1 0,-4-2 0 15,-4-1-1-15,-2 2 0 0,-4-4-2 16,-2 5 0-16,-5-2 0 0,-8 1 0 0,-1 1-1 15,-7-1 0-15,-5 0-1 0,-4 3 0 16,-5-2 2-16,-6 2 0 0,-3-1 0 16,-7 0 1-16,0 3 1 0,-5 0 0 15,-5-2 0-15,-3-2-1 0,-2-1-1 16,-5 3-1-16,-1 0 1 0,-2-2 0 16,-1 0 1-16,0 3 1 0,0-1 1 15,-2 2-1-15,2-2 2 0,1 2 0 0,-2 0-1 16,2 0 1-16,1 1 0 0,5-2 0 15,-1 3 1-15,1-2 0 0,3-2-2 16,2 2 1-16,3 1-2 0,2-3-1 16,1 0-1-16,6-1-1 0,4-1-1 15,5-3 1-15,5-1-1 0,4-2 1 16,3-1 2-16,6-1 3 0,1-5 1 16,4 3 0-16,3 0 1 0,0-2-1 0,4 2 2 15,3 0-4-15,4 1-2 16,0 2-2-16,3-1 1 0,3 2-1 0,3-1 0 15,3-3-1-15,2 1 1 0,5 1 0 16,5-1 1-16,4 2 0 0,4-2 2 16,4 3 1-16,4 2 2 0,3-1 0 15,3 2-2-15,2 0 0 0,3 0-2 16,3 1-2-16,6-1-1 0,7 1-2 16,6 0 0-16,5-1 1 0,7 0-1 15,8-1 1-15,5-1 2 0,4 2-1 0,2-3 0 16,5 2 0-16,5-1 0 0,5 0 1 15,4 2 0-15,4-1-1 0,2 1 0 16,4-1 1-16,5 2-1 0,1-1 1 16,3 0-1-16,2 0 0 0,4 1 0 15,1 0 0-15,6 1 0 0,-1 2 0 16,1 1 1-16,0-1 0 0,1 2 1 0,2 4-1 16,1-1 0-16,-3 3 0 0,1-7 1 15,1 3-2-15,4-3 0 0,-2 0 1 16,-2-2-1-16,3-4 0 0,2-2 0 15,-5 1 0-15,1-4 0 0,-4-1 1 16,2 0 0-16,-1 0 1 0,-4 4 0 16,-1-4 0-16,-4 0 0 0,-4 2 0 15,-1 3 0-15,-10 1-1 0,-5 3 0 16,-7-3-1-16,-5 4 0 0,-7 2 0 16,-10 0 0-1,-8-1 0-15,-7-1 0 0,-8-4 0 0,-6 5 0 0,-6-2 2 0,-4 1 0 16,-5 1 2-16,-6 1 0 0,-6 0 0 15,-3 1 0-15,-8-2 1 0,-7 0-3 16,-4 0 0-16,-7 1 0 0,-2 0-2 0,-7-2 1 16,-2 1 0-16,-1 3 0 0,-4 0-1 15,-3 2 1-15,-6-3-1 0,-2 6 1 16,-3 0-1-16,-3-1 0 0,-5 0 0 16,-3 4 0-16,-3 0 0 0,-2 0 1 15,-5-3-1-15,0 3 0 0,-2-3 0 16,-4 1 1-16,0-5-1 0,0-1 0 15,-4-1 0-15,3 1 0 0,-2-1 1 16,0-1-1-16,2-4 0 0,-1 2 0 16,3 4 0-16,3-2 1 0,1 0-1 15,0-2 0-15,2 1 0 0,3 0 0 0,4 0 0 16,2 1 0-16,2-2 0 0,3-2 0 16,8 1-1-16,4-1 1 0,7 0 0 15,5-1 0-15,5-3 0 0,8 2 0 16,8-3 0-16,7 3 0 0,6 2 0 15,7-2-1-15,4 1-2 0,4 2-3 0,4-1-2 16,8 2 1-16,5 0-1 0,10-1 0 16,9 1 2-16,11 1 2 0,12 1 3 15,10 2 1-15,9-3 1 0,10 1 0 16,11 0 1-16,8 1 0 0,10-3 0 16,12-3 0-16,9-1 0 0,9 3-1 15,8-1 1-15,4 1-2 0,5-3 1 16,4 2-2-16,-4 3-14 0,1-1-134 15,-6-3-125-15,-7 0-328 0</inkml:trace>
  <inkml:trace contextRef="#ctx0" brushRef="#br0" timeOffset="190233.81">8669 5793 291 0,'1'-1'64'15,"1"0"-3"-15,-1-1-26 0,0 0-54 16,-1 1-7-16,0 1 8 0,0 1 19 16,-1 1 13-16,-1-1 16 0,0 2 19 0,-2 3 7 15,1-1 3-15,0 1-4 0,-2-1-11 16,2 0-12-16,0 0-9 0,-1 2-7 16,2 0-4-16,2-1-5 0,0 1-2 15,1 3-2-15,2 1 0 0,1-1-1 16,1-1 1-16,5 0 0 0,3 0 2 15,2-1 1-15,2-1 1 0,3-3 1 16,3 1 1-16,4 0 1 0,3 1 0 16,1-2-1-16,4-2-1 0,3 0-1 0,3 1-1 15,2 0-2-15,1-2-1 0,5-1-1 16,2 3-1-16,3 1 0 0,1-1 0 16,6-1-1-16,1 0 1 0,4 2-1 15,3 1 1-15,1-1-1 0,5 0 0 16,1-2 1-16,2 3-1 0,5 3 1 15,4-3-1-15,-1 2 1 0,4-3 0 0,3 1 0 16,0-3-1-16,5-1 1 0,-1-2-1 16,0 0 1-16,1-5-1 0,1 0 1 15,0 3-1-15,1 3 0 0,-3-4 2 16,0 1 0-16,-2 0 1 0,-4 3 0 16,-3 2 0-16,-4-1 0 0,-7-1 0 15,-3 4-1-15,-6 2-1 0,-5-3 0 16,-4-1-1-16,-9 1 1 0,-3-3-1 0,-6 2 1 15,-4-4-1-15,-6-1 1 0,-5 2 0 16,-7 1 0-16,-1-3 1 0,-5 3 4 16,-4-3 1-16,-3 0 3 0,-2 0 1 15,-2 1 0-15,-3-1 1 0,-2-2-3 16,-4-1-3-16,-5 0-3 0,-7 2-1 16,-4-2-3-16,-6 2 0 0,-8 4 0 15,-6-2 0-15,-9 3 1 0,-3-1 0 16,-5 0-1-16,-8-1 0 0,-3-2 0 15,-5-3-1-15,-3 3-1 0,-1-3 1 0,-4 0-1 16,-1 1 1-16,-1-1 0 0,-4 0 1 16,-2-1 0-16,2-2 1 0,-4 0-1 15,1 1 1-15,2-5 0 0,0 7-1 16,1-3 0-16,3 1 0 0,-4 1-1 16,5 0-1-16,2-1 0 0,2 8 0 15,1-4-1-15,4 0 1 0,1-1-1 0,4 0-1 16,1-1 0-16,2 4-1 0,2-7-1 15,2 2 0-15,3-1 0 0,4 0 0 16,6 0-2-16,4 0 2 0,4-4 0 16,6 1 1-16,5 0 2 0,6 0 0 15,4 2 2-15,5 2 1 0,5-1 2 16,3 2 0-16,4 4-1 0,1 0 0 16,4 0-2-16,1 1-2 0,2 3-1 0,5 1 0 15,1 2 0-15,4 0 1 0,3 2-1 16,8 2 3-16,3 1 1 0,4-3 0 15,4-2 1-15,5 3-1 0,4-1 1 16,6 1-1-16,0-1 1 0,6-2 1 16,7 4 0-16,2 1 0 0,3-2 2 15,4 5-1-15,4-2 1 0,6 1 1 16,3 2-1-16,1 0-1 0,4 0 0 16,4 1 0-16,1-7-1 0,3-1 1 0,2 1-1 15,-3-4 0-15,2-2 1 0,-1-2 1 16,0 0 0-16,-2 3 3 0,-4-3 1 15,-1-3 0-15,-4 5 0 0,-4-4-1 16,-7 1 0-16,-5 0-1 0,-8-1-2 16,-7 0 0-16,-5 2-1 0,-12-3-1 15,-8 0 1-15,-8 2 0 0,-8 1 0 16,-6-1 1-16,-8-2 1 0,-9 2 0 0,-8-1-1 16,-8-2 1-16,-8 0-2 0,-7-3 0 15,-10 3-1-15,-9 3 0 0,-5-6-1 16,-6 4 0-16,-6 1 1 0,-5-3-1 15,-8 7 1-15,-4-5-1 0,-1 4 1 16,-6 3-1-16,-1 0 0 0,-2 5 1 16,-1 3-1-16,0-2 0 0,-1 4 0 15,1-2 0-15,4 1 0 0,0 1-2 16,10-1-3-16,4-4-7 0,6 0-3 0,11-1-125 16,10-4-114-16,9-4-294 0</inkml:trace>
  <inkml:trace contextRef="#ctx0" brushRef="#br0" timeOffset="194312.53">19567 6626 359 0,'2'8'77'15,"-4"2"-2"-15,7-2-52 0,0 1-23 16,4 1-2-16,3-5 0 0,1 0 1 15,4-2 3-15,1-1 8 0,4-1 8 0,2-1 5 16,5-2 6-16,5 4 3 0,1 2 4 16,3-1-1-16,5 5-5 0,4 2-7 15,6 0-5-15,1 4-6 0,6 1-3 16,5-2-4-16,3-1-2 0,-1 1-1 16,-1-1-1-16,-7 2 0 0,-4-4-1 15,-9-3 1-15,-9 2-1 0,-9-2 0 16,-7-1 1-16,-6-5-4 0,-12-2 1 15,-11 0 1-15,-12-2-1 0,-11-3 0 16,-13 3 2-16,-16-5-32 0,-12 5-83 16,-9 1-95-16,-7-2-243 0</inkml:trace>
  <inkml:trace contextRef="#ctx0" brushRef="#br0" timeOffset="202286.91">9117 3850 367 0,'0'4'115'0,"-1"-3"7"16,1-2-8-16,-2-1-46 0,2-2-15 15,0-1-7-15,0 2-7 0,-1-4-5 0,-1 1-2 16,1 3 0-16,0-1-2 0,0 1-1 15,0 0-1-15,0-1-3 0,1 4-4 16,0 2-3-16,0 0-6 0,0 5-3 16,2 7-1-16,0 4 0 0,-1 5 1 15,1 6 1-15,2 5 0 0,-3 0-1 16,1 4 1-16,-1 1-4 0,1 1-3 0,2-1-1 16,-1 0-2-16,0-2 1 0,0 0-1 15,2-6 0-15,-1-3 0 0,-1-6-4 16,1-4-7-16,-2-5-16 0,0-4-13 15,0-7 151-15,1-7-293 0,-2-7-158 16,7-4-437-16</inkml:trace>
  <inkml:trace contextRef="#ctx0" brushRef="#br0" timeOffset="202661.91">9406 3967 499 0,'3'1'142'0,"-2"-1"1"0,0 0-4 16,-2 1-93-16,-1 0-6 0,-3 0-1 16,0 2-2-16,-1 0-9 0,-1 2-1 15,1 2-6-15,-2 1-6 0,1 3-5 0,4 3-3 16,1 3-4-16,1 4-2 0,3 1-1 16,1 1 1-16,5 1-1 0,2-1 1 15,3-1 2-15,3-4 0 0,3-4 1 16,4-4 1-16,0-4 1 0,-1-5-1 15,2-1 1-15,-2-4-1 0,1-5 2 16,-1-1 0-16,-1-2 1 0,-3-4 1 0,4-7-1 16,-7 1 3-16,0 0 1 15,-8 1-1-15,-3 1-2 0,-7-5-1 0,-6 6-3 16,-12 3 0-16,-1 1-4 0,-3 0-4 16,-4 6-1-16,-3 2 1 0,1 5-1 15,0 2 0-15,6 5-6 0,2-1-8 16,2 0-11-16,5-2-13 0,7 1-17 15,8-2 55-15,5-2-183 0,6-3-132 16,10 0-332-16</inkml:trace>
  <inkml:trace contextRef="#ctx0" brushRef="#br0" timeOffset="202950.66">10366 3759 649 0,'1'3'139'0,"-3"4"4"0,-2 4-111 15,-1 4-3-15,-2 7 5 0,0 4 4 16,-2 7-3-16,0 2-2 0,1 2-4 15,1 1-9-15,1-1-6 0,3-1-7 0,1-4-4 16,2-4-2-16,1 1-11 16,2-5-13-16,3-3-11 0,1-4 10 0,0-6-149 15,-1-3-134-15,3-5-328 0</inkml:trace>
  <inkml:trace contextRef="#ctx0" brushRef="#br0" timeOffset="203393.64">10309 3744 684 0,'5'-9'163'0,"2"0"7"15,3 4-113-15,3-2-5 0,2 3-4 16,2 1 0-16,1 3-9 0,1 2-11 16,0 1-6-16,2-1-8 0,0 5-4 15,1 0-4-15,-2 2-6 0,-3 1 0 16,0 3-2-16,-5 1 0 0,-3 5 0 15,-5 2 0-15,-5 1 0 0,-2 3 0 0,-5 0-2 16,-2 0 1-16,-2-2-1 0,-2-2 0 16,-1-3 0-16,0-4 0 0,0-3 1 15,3-5 2-15,1-1 3 0,3-3 0 16,2-1 2-16,2-1 0 0,3 0 0 16,1 0 0-16,3 1-1 0,3-1-1 0,3-1-1 15,3 2 0-15,2 2 0 0,3 0-1 16,2 1 0-16,2-1 1 0,-1 2 0 15,0 3 0-15,-1-2-1 0,-4 3 0 16,0 1 0-16,-5 2-1 0,-4 1 0 16,-5 2 1-16,-6-1 2 0,-6 5 0 15,-2-3 1-15,-6 0 1 0,-3-2 0 16,-3 0 0-16,-1-2 0 0,0-1 0 16,0-6-2-16,-3-3-2 0,0-4-3 0,2-6-8 15,-1-3-8-15,3-8-26 16,3-4 13-16,4-2-163 0,3-1-149 0,9 2-367 15</inkml:trace>
  <inkml:trace contextRef="#ctx0" brushRef="#br0" timeOffset="203845.12">11285 3996 463 0,'1'15'118'0,"1"1"2"0,-1 4-57 16,1-1-32-16,3 0-4 0,0 0-10 16,1-1-6-16,3-4-4 0,0 0-1 15,2-5 0-15,1-1 2 0,0-5-125 0,-2-2-6 16,0-4-93-16,-2-2-205 0</inkml:trace>
  <inkml:trace contextRef="#ctx0" brushRef="#br0" timeOffset="203994.25">11274 3824 550 0,'-2'-2'139'0,"1"6"0"0,1-3-8 16,-1-2-117-16,1 0-11 0,0-4-8 16,1 1 21-16,2-5-155 0,1-2-121 15,2 2-328-15</inkml:trace>
  <inkml:trace contextRef="#ctx0" brushRef="#br0" timeOffset="204482.53">11529 3998 532 0,'2'26'128'0,"-1"-7"5"0,-2 2-98 16,0-3 0-16,0 1-1 0,-2-1 2 15,1-4-14-15,1-5-8 0,-2-1-5 16,3-2 1-16,0-3 4 0,0-5 4 15,1-5 1-15,2-3 1 0,1-5-1 16,4-3-1-16,2-1-3 0,-2-2-6 0,3 0-5 16,0 1-2-16,-2-3-3 0,1 8-1 15,0 4 0-15,-3 2-2 0,3 4-2 16,-2 5-1-16,2 5 0 0,-1 11 2 16,-3-2 1-16,1 2-1 0,0 3 3 15,3 3 1-15,1-3 2 0,2 2-1 0,3-3 2 16,1-4 0-16,1-2 1 0,-1-4 4 15,3-5 4-15,0-2 3 0,-1-4 2 16,1-2 0-16,20-10 18 16,-22 3-21-16,-2-1-4 0,-1 0-3 15,-2-1-1-15,-3 0-3 0,-2 5 0 16,-2 0-1-16,-1 4-1 0,-1 3-3 16,-1 3 0-16,-2 6-1 0,1 3 1 15,1 4-1-15,0 2 1 0,0 2 0 16,1 1 3-16,0 0 1 0,0-1 0 0,2-2 0 15,0-1-1-15,1-1 1 0,0-2-1 16,-2-1 1-16,-1-2-1 0,0-3-1 16,-3 0 0-16,-2-2 1 0,-3-3-2 15,-1 0-4-15,-3-2-12 0,-1-1-9 16,-3-5-12-16,0-5-54 0,-1-5-79 16,1-4-120-16,4-4-263 0</inkml:trace>
  <inkml:trace contextRef="#ctx0" brushRef="#br0" timeOffset="204657.61">12093 3727 612 0,'15'-9'148'16,"-1"5"7"-16,-2 1-89 0,2 5-6 15,3 8-6-15,-3 5-5 0,0 8-10 16,-2 7-5-16,-2 5-7 0,0 3-12 16,-2 2-8-16,-3-1-4 0,2 0 0 15,-2-2-1-15,2-2-2 0,2-2-7 16,-2-4-12-16,0-2-19 0,-1-1 133 0,0-5-278 15,-2-5-160-15,-1-2-436 0</inkml:trace>
  <inkml:trace contextRef="#ctx0" brushRef="#br0" timeOffset="204959.31">12187 4024 673 0,'-4'-3'154'15,"3"1"6"-15,6-1-111 0,2 1-6 16,7 1-2-16,3 1-3 0,4 1-5 15,-1-1-4-15,3 4-5 0,0-1-6 16,-1 4-6-16,-2 0-6 0,0 6-2 16,-2 3-3-16,0 2-2 0,-4 2-1 15,-1 3-1-15,-3 0 0 0,-3 1 0 0,-3-4 1 16,-1-5-1-16,-3-1 0 16,3-2 0-16,-4-4 1 0,-1-5 3 0,0-3 1 15,0-1 1-15,0-6 1 0,1-6 3 16,2-3 1-16,1-3 0 0,4-2-1 15,1-6-4-15,6 1-1 0,5 2-1 16,2 5-2-16,0 2-1 0,5 2-1 0,1 4 1 16,6 6 3-16,-1 1-19 0,3-1-54 15,1-2-113-15,0-8-147 0,-3-1-360 16</inkml:trace>
  <inkml:trace contextRef="#ctx0" brushRef="#br0" timeOffset="208111.33">16443 3941 522 0,'3'-1'135'0,"-2"1"4"15,1 0-71-15,0-4-16 0,0 4-9 0,-2-1-8 16,0 1-9-16,-1 0-10 0,2 0-6 15,-3 3-2-15,0 5-4 0,0 4-3 16,0 0-3-16,0 8 1 0,0 3 2 16,-1 2 0-16,1 10 1 0,1 0-1 15,1 4-2-15,0-1-1 0,1 2 0 16,-1-3 0-16,1 1-8 0,2-8-13 16,-1-4 0-16,-2-5-127 0,2-5-121 15,2-4-306-15</inkml:trace>
  <inkml:trace contextRef="#ctx0" brushRef="#br0" timeOffset="208297.67">16667 4171 673 0,'5'5'151'15,"-5"-2"2"-15,1-1-121 0,0 1-9 16,0-5-1-16,-1 2 2 0,0-8-9 15,-2-3-22-15,1-1 17 0,0-5-165 16,-1-1-136-16,5 6-359 0</inkml:trace>
  <inkml:trace contextRef="#ctx0" brushRef="#br0" timeOffset="208629.87">17083 3783 595 0,'1'-1'150'0,"-1"0"8"0,0-1-82 15,-1 3-35-15,2-1-2 0,-2 1 0 0,2 0-9 16,-3 2-13-16,0 3-8 0,0 5-3 16,-3 3-1-16,-3 7-2 0,-2 3 0 15,-3 3-1-15,-2 3 0 0,-3 0 0 16,1 0 0-16,1 1-1 0,1-2 0 15,2 1-1-15,3-2 0 0,5 3 0 16,2-2-1-16,6-1 0 0,1-5 0 16,5-3 0-16,2-4-1 0,2 0 0 15,2-7 0-15,4-1 2 0,-1-5-11 16,3-2-11-16,-1-3-11 0,1-2 14 0,-2-4-147 16,-2-1-132-16,-3-5-324 0</inkml:trace>
  <inkml:trace contextRef="#ctx0" brushRef="#br0" timeOffset="208795.49">17141 4032 565 0,'2'5'153'16,"1"4"10"-16,-1 2-60 0,2 6-46 16,-2 6 0-16,-1 4-2 0,1 1-14 15,-3 6-15-15,0 3-8 0,-5 2-8 16,0-4-3-16,-1 0-4 0,1-1-2 15,-2 0-19-15,2-3 118 0,0-6-280 16,6 0-166-16,1 1-469 0</inkml:trace>
  <inkml:trace contextRef="#ctx0" brushRef="#br0" timeOffset="211543.5">2538 6416 481 0,'1'-2'125'16,"-1"0"5"-16,0-2-56 0,0 1-26 16,1 1-7-16,-1-2-4 0,1 4-2 15,-1-3-2-15,0-4-3 0,0 6-2 16,0-1-1-16,0 2-2 0,0 1-4 15,0-2-2-15,0 2-4 0,0 3-2 0,0-4-2 16,0 0-3-16,1 1-2 0,0 2-1 16,0 1 0-16,0 5 0 0,2 3 0 15,-2 6-1-15,0 4 1 0,-3 3-1 16,0 8-2-16,0 3-1 0,-1 4-2 16,0 3 0-16,1 1 0 0,-1 0-1 15,3-3 1-15,-1-8 1 0,1-3-1 16,0-4-4-16,1-5 0 0,-1-8-10 0,0-3-12 15,0-4-14-15,0-1-7 0,0-4-128 16,0-8-128-16,9 3-311 0</inkml:trace>
  <inkml:trace contextRef="#ctx0" brushRef="#br0" timeOffset="211974.36">2907 6291 612 0,'6'-3'146'0,"-1"3"3"16,-1 0-104-16,-2 3-8 0,0 2-5 0,-4 3-7 15,1 4-7-15,-2 3-3 0,-2 3-2 16,-4 3-1-16,0 4 0 0,0 1-2 15,-1 3-3-15,-3 0-3 0,1 2-2 16,0 3-1-16,1 1 0 0,0-4 0 16,0 0 0-16,4-1 0 0,1-5 0 15,4-3-1-15,1-5 1 0,2-3 0 16,2-2-1-16,1-2 0 0,-1-3 0 16,1 0 1-16,1-2-1 0,-1 1 2 15,1-4 1-15,2 0 3 0,1-1 0 0,0-2 2 16,3 1 1-16,1-4 0 0,2 1 0 15,1-1-2-15,0 1-3 0,2-1 1 16,-1 1-3-16,1-1 0 0,0 1 0 16,0 2-9-16,-2-1-1 0,-2-1-13 15,0 2-10-15,-1-1-12 0,-3 0 36 16,-1 0-169-16,-3-5-125 0,-5-6-327 0</inkml:trace>
  <inkml:trace contextRef="#ctx0" brushRef="#br0" timeOffset="212245.36">3076 6508 623 0,'1'-1'151'0,"0"1"5"0,1 0-100 15,-1 0-14-15,-3 0-1 0,2 1-7 16,0 2-10-16,-1 1-6 0,-1 4-1 15,-2 3 0-15,2 5-3 0,-1 5-1 16,1 6 0-16,-1 2 0 0,2 5-2 16,0 1-5-16,2 1-2 0,2 1-1 15,-1-2-1-15,1 0-1 0,0-1-1 0,1-4-8 16,-1-2-4-16,-1-3-20 16,0-1-9-16,0-3-11 0,0-4-128 0,-2-5-133 15,-7 2-308-15</inkml:trace>
  <inkml:trace contextRef="#ctx0" brushRef="#br0" timeOffset="212979.45">3880 6428 474 0,'3'-4'120'16,"-1"1"6"-16,2 1-55 0,-3 0-23 16,1 0-3-16,-1 1 2 0,-1 1 0 15,0-2 0-15,0 2-2 0,-1-2-3 16,1 3-4-16,0-2-4 0,0 1-7 16,-1-1-8-16,1 2-5 0,1-1-6 15,-1 4-3-15,1 0-3 0,-2 4-4 16,2 5-1-16,2 4 0 0,-1 7 1 0,1 7 0 15,0 6 1-15,0 5 0 0,3 6 3 16,-2 5-3-16,-2 0-9 0,-1-1-12 16,2-2-8-16,-3-5-5 0,1-4-12 15,0-5-2-15,-1-8-3 0,2-4 42 16,-1-6-146-16,1-7-111 0,4-4-301 16</inkml:trace>
  <inkml:trace contextRef="#ctx0" brushRef="#br0" timeOffset="213505.44">3871 6491 613 0,'0'-6'149'0,"2"-4"10"15,0-1-89-15,4 0-19 0,0-1-2 16,3 0-4-16,1 0-4 0,0 0-6 15,0 1-7-15,3 3-7 0,0 3-5 16,1 4-3-16,1-5-8 0,1 10-4 16,2 4-3-16,-1 3 0 0,1 1-1 15,-1 3 0-15,0 0 0 0,-2 7 2 16,-4-7-1-16,-3 0-1 0,-5 1-2 16,-3 1 0-16,-5 1 0 0,-4 0-2 0,-6 3-1 15,-3 0-1-15,-1 0 1 0,-2 0 1 16,0-3 2-16,3-2-1 0,0-4 2 15,4-4 2-15,4-1 3 0,4-3 2 16,1-3 0-16,4-1 2 0,2-1-1 16,5 1 1-16,1 0 0 0,4 1 2 15,5 1-1-15,3 0-1 0,4 1-1 16,5 0 2-16,0 3-1 0,2 0-2 0,2 3-1 16,-3 1 0-16,0 3 0 0,-1 1-1 15,-3 6-1-15,-2 0 1 0,-3 2-1 16,-3-1 1-16,-5 2-1 0,-4-3 0 15,-5 1 0-15,-7-3 0 0,-6-1 1 16,-5 0-1-16,-7 1 1 0,-5-2 0 16,-5-3 1-16,-3-2 0 0,-3-1-2 15,-2-4-1-15,3-1-1 0,2-8-5 16,1-4-6-16,3-2-8 0,6-4-9 0,5-3-6 16,7 0-4-16,5-3-7 0,8 0-3 15,7 1 15-15,4 0-128 0,4-2-111 16,8 0-291-16</inkml:trace>
  <inkml:trace contextRef="#ctx0" brushRef="#br0" timeOffset="214327.33">5093 6629 596 0,'1'-4'154'0,"-1"0"8"0,0-1-82 15,-1-1-20-15,-2-2-2 0,1 0-3 16,-1 1-9-16,0 0-9 0,-2-1-8 16,0 3-5-16,-3-1-6 0,-1 5-7 15,-3 2-4-15,-3 5-5 0,-3 6-1 16,-2 4-1-16,-2 4 0 0,-1 8-3 15,0 3-1-15,3 5-1 0,4 0 0 0,2-1-2 16,8-1-1 0,5-3 0-16,5-4 1 0,5-7 1 0,3-4 1 0,5-3 1 15,2-5 1-15,0-4 1 0,0-2 1 16,4-2 2-16,-1-1-1 0,-1-3 1 16,0-1 1-16,-2 0 0 0,-1-3 2 15,-1-1 1-15,-3 1-1 0,-3-1 1 16,-1 1 0-16,-4 2-1 0,0 1 0 0,-4 1-2 15,0 3-1-15,-2 0-1 16,1 2 0-16,0 2-1 0,2 0 0 0,1 2-1 16,1 1-1-16,2 1 1 0,2-1 1 15,3-1 0-15,0-3 0 0,4 0 1 16,1-1 0-16,0-1 0 0,0-4 1 16,-1 0 2-16,-2-1 1 0,1 1 4 15,-6-5 1-15,0-1 2 0,-1-2 3 0,-2 1 0 16,-1 0 0-16,-2-2-3 0,-2 3-1 15,1 1-1-15,-2 3-1 0,0 1-2 16,-1 4-3-16,0 6 0 0,-1 5 0 16,1 3-1-16,-1 3 0 0,1 3-3 15,-2 5 1-15,3 0 2 0,0-1-1 16,2 0 0-16,1 2 0 0,-1-1 0 16,0 3-1-16,-1-1 1 0,0 1-1 0,-2 0-1 15,-1-1 1-15,-3-3-1 0,-1-2-2 16,-3-2-4-16,0-2-5 0,-4-3-6 15,-1-2-5-15,0-1-6 0,1-2-10 16,-1-3-10-16,0-4-5 0,1-6-9 16,0-3-2-16,2-2 2 0,0-7-114 15,1-3-109-15,3-5-265 0</inkml:trace>
  <inkml:trace contextRef="#ctx0" brushRef="#br0" timeOffset="214608.17">5644 6681 606 0,'18'-9'160'0,"-3"1"11"0,-6 5-76 16,-2 1-22-16,-5 0-2 0,-2 2-9 0,-2 1-12 16,-5 2-12-16,-2 5-10 0,-4 2-9 15,-2 6-5-15,-2 4-6 0,0 3 0 16,1 4-2-16,4 1 0 0,4-2-1 15,5-2-2-15,3-5-4 0,6-1-1 16,6 0 0-16,5-5 0 0,3-2 0 16,1-1-1-16,5-4-5 0,2 2-4 15,2-7-10-15,-1-3-20 0,2-4-23 16,0-1 156-16,0-4-291 0,0-5-161 0,-1-4-431 16</inkml:trace>
  <inkml:trace contextRef="#ctx0" brushRef="#br0" timeOffset="-214300.06">6005 6288 587 0,'-4'-4'161'15,"-3"4"5"-15,3 5-23 0,0 3-96 16,0 6-4-16,2 1-1 0,1 5-6 16,1 4-8-16,2 4-3 0,0 0-3 15,2 2-5-15,0 4-5 0,1 3-4 16,0 3-3-16,-1-1-1 0,1 0-2 15,-1 2 0-15,-1-2 0 0,3-3-2 16,1-3 1-16,2-4-1 0,4-2 0 16,3-4-2-16,0-7 0 0,5-1-1 15,1-5 1-15,0-2 0 0,-1-7 0 0,0-1 0 16,2-5 2-16,-2 0 1 0,0-5 0 16,1-4 0-16,-2-4-3 0,-4-3 1 15,-2-5 1-15,-2-1 0 0,-4-3 2 16,-3 1 0-16,-5 5 1 0,-2 1 4 15,-1 7 1-15,-1 4-2 0,-2 7-1 16,0 5-1-16,-1 6 0 0,-2 5 0 0,1 7-2 16,1 3-1-16,2 3 0 0,2 1 0 15,6-1 0-15,3 0-1 0,5-1 0 16,3-3-2-16,3-6 0 0,2-2 1 16,2-2-1-16,1-4 1 0,0-3 0 15,-1-4 2-15,0-4 0 0,-2 0 0 16,2-5 1-16,-1-3 1 0,-1-2-1 0,-1-4 1 15,1-3-1-15,-2 0 0 16,1 0 0-16,-3 4 0 0,-3 2 0 0,-1 5-1 16,-3 4-1-16,0 4-1 0,-3 6 0 15,-1 1-1-15,2 5 0 0,-2 0 0 16,3 3 0-16,-1 3 1 0,2 1 0 16,-1 1 1-16,-1 0-1 0,-1 1 0 15,-2 2-1-15,-1-2-2 0,-3-1-1 16,-2 0-1-16,-4 2-1 0,-2-1 0 15,-4-1 0-15,-2-3 0 0,-4 0 2 0,1-2-1 16,-4-2-5-16,-1-3-10 0,1-4-21 16,0-2-8-16,0 0-140 0,-1-5-145 15,1-6-350-15</inkml:trace>
  <inkml:trace contextRef="#ctx0" brushRef="#br0" timeOffset="-176215.15">8235 5883 531 0,'-9'-13'113'0,"0"1"-1"16,-4-7-86-16,2 11-23 0,0 1-2 15,-2 3 0-15,0 0 0 0,-1 6 0 16,-1-1 0-16,2 2 2 0,1-2 0 16,0 0 0-16,3 0 1 0,3-1 3 15,0 0 1-15,4 1 2 0,1-1 3 0,2 0 0 16,3-3 1-16,3-1 0 0,5 0-1 16,6-1-1-16,4-5 0 0,5 0-2 15,7 0-2-15,3 3 0 0,5 1-1 16,2 0-2-16,2 1-2 0,0 3-1 15,5 0-1-15,3 3-1 0,1-3 0 16,4 2 1-16,1 2-1 0,6 0 0 16,2-2 0-16,4-1 1 0,4-2-1 15,5-2 0-15,5 0 1 0,5-2-1 0,4 0 1 16,10 0-1-16,3 4 1 0,4 2 0 16,1 0-1-16,6 2 1 0,3 2-1 15,0 2 1-15,-2 4-1 0,4 1 0 16,-1-3 1-16,2 5-1 0,0-1 0 15,2-2 0-15,4-1 1 0,-2-3-1 16,-3-2 1-16,3 1-1 0,-3-7 1 0,-6 3 0 16,-3 0 0-16,-7 5-1 0,-2 0 0 15,-6 5 0-15,-12 4 0 0,-8 6 0 16,-8 0-1-16,-12 2 0 0,-10-1 0 16,-11 3-1-16,-8-3 1 0,-7 2 0 15,-4 1 0-15,-4 1 0 0,-2-2 1 16,2 4 0-16,4-4 0 0,8 2 0 15,2-8 0-15,7 0 0 0,7-6 0 16,7 1 0-16,4-6 0 0,4-1 1 0,4-2-1 16,9 3 1-16,1 0 0 0,0 4-1 15,2 0 0-15,-2 4 0 0,4 5 1 16,-2 4-1-16,-6 3 1 0,-2-1-1 16,-1 4 0-16,-1 0 1 0,-1-4-1 15,-4 0 1-15,-4 0-1 0,4-1 1 16,7 2-1-16,1-4 2 0,-3 1 2 15,-2 5 1-15,10-3 2 0,4-3 4 0,3-2 1 16,-3 0 0-16,-3 3 0 0,0-1-2 16,1 1-2-16,-7 0-2 0,-1 3-4 15,-9 1-2-15,-2 2 0 0,-2-4-1 16,1 3 0-16,0-4 0 0,-5-1 0 16,-2 1 0-16,5-3 1 0,-2-4-1 15,7 0 1-15,10-1 1 0,4-3-1 0,11-1 1 16,4-3 0-16,13-2 0 15,10-1 0-15,6 0 0 0,5-2-1 0,7 1 1 16,4 1-1-16,5 4 1 0,4 0 0 16,2 3-1-16,4 1 1 0,3 1-1 15,1 2 1-15,0 2-1 0,5-1 1 16,-2 2-1-16,-1 1 0 0,6-4 0 16,-1-3 0-16,2-4 0 0,7-5 0 15,1-6 0-15,0-3 0 0,4-3 1 0,-3-4-1 16,-2-1 3-16,0-6-18 0,-4 2-138 15,-13-7-130-15,-3 1-343 0</inkml:trace>
  <inkml:trace contextRef="#ctx0" brushRef="#br0" timeOffset="-171668.24">1307 10901 358 0,'-5'0'80'15,"-2"-2"-9"-15,1 0-71 0,-1-1-50 16,-1 1-5-16,3-2 11 0,0 1 18 15,0-1 20-15,1 2 27 0,2 0 39 16,-3 0 30-16,4 1 8 0,1 1-10 16,0-3-16-16,-1 2-22 0,1 1-17 15,-1 0-14-15,2 1-10 0,1-1-5 0,-2 0-3 16,3 3 0-16,1-2-2 0,2 0 1 16,3 1 0-16,0 1 1 0,0 1 0 15,3 0-1-15,0-1 1 0,1 2-1 16,0-3 0-16,1 1 1 0,2-2-1 15,1-1 1-15,2 0 1 0,-2 0-1 0,4-2 1 16,2 1 0-16,1 0 0 0,4 1 0 16,-2-1-1-16,3 0 1 0,1 1-1 15,1 1 0-15,2-1-1 0,1 2 1 16,1-1 0-16,2 2 0 0,2 0-1 16,3 0 1-16,1-1 1 0,1 0-1 15,0-2 0-15,4 0 1 0,1-1 0 16,2 0 1-16,3-2 1 0,-1-1 1 15,2 0-1-15,1 0 2 0,1-1-1 16,1 0-1-16,0-3-1 0,4 4 0 0,2-1-1 16,1-2 0-16,0-1-1 0,2 0 0 15,-2 0 0-15,1 0 0 0,0-2 0 16,-2 0 2-16,1 4 2 0,-1-1 2 16,-3 0 0-16,0 5 1 0,0-1 0 15,-1 2 1-15,-3 0-2 0,0 0-2 16,1 3-1-16,2-3-1 0,3 1 0 0,-1-3-1 15,2 1 0-15,1-3-2 0,3 2 1 16,1-4 0-16,-1 1 0 0,0-1 0 16,0-1 1-16,-1 1 1 0,2 1 2 15,-1-2 2-15,1 2 0 0,2 2 1 16,3 0 1-16,4 3 1 0,1-1 0 16,3 2-3-16,5-1-1 0,-2 1-1 15,4-1-1-15,-2-1 0 0,1-2-3 16,2 1 0-16,0-1 0 0,-3 0 1 15,0 2 2-15,1-1 1 0,-2-2 0 0,2 1 1 16,0 3 1-16,-2-1-1 0,0 1-1 16,1-3-3-16,0 3 0 0,1 4-1 15,-2 0 0-15,0-2 0 0,0 1-1 16,0 1 1-16,1 2-1 0,1-1 1 16,-2-1-1-16,2 1 1 0,-2-2 0 15,0 4-1-15,2-7 1 0,-2 0-1 0,-1-1 0 16,0 1 1-16,1-1-1 0,-2-1 0 15,1-5 1-15,0 6-1 0,-3 1 0 16,0 1 0-16,-2 0 1 0,-2 1-1 16,1 1 1-16,-1 0-1 0,-2 1 1 15,2 2-1-15,-1 0 0 0,2-2 1 16,-2 4-1-16,3 0 0 0,2-2 0 16,0-2 0-16,1 0 0 0,1-3 0 0,3-3 1 15,0-4-1-15,1 1 0 0,1 2 0 16,0-1 1-16,1-1-1 0,5 2 0 15,0-2 0-15,0 3 1 0,3 2-1 16,0-4 0-16,3 3 1 0,0 2 1 16,-1 2-1-16,2 3 1 0,1 1 0 15,1 0-1-15,2 0 1 0,-1 3-1 16,0 0-1-16,2-2 0 0,-1-1 0 0,2 1 0 16,1-3 0-16,-1 0 0 0,3 0 0 15,2 0 1-15,1-2-1 0,-2 4 0 16,1-2 1-16,0 1 0 0,0 4 1 15,2-2-1-15,-2-1 1 0,2 2-1 16,0 1 0-16,-1-1 1 0,2-1-2 16,1 1 0-16,-6 1 0 0,-2-2 0 15,1 1 1-15,2-3-2 0,2 2 2 0,-3 0-1 16,-5-4 1-16,7-2 0 0,3 2-1 16,-6-1-1-16,-2 3 2 0,-8-4-2 15,6 0 1-15,9 2-1 0,-5 3 0 16,-2-5 1-16,1 2 0 0,-1-1 1 15,6 3-1-15,-9 2 0 0,-4-2 1 16,-2-1-1-16,0 1 1 0,-2 2-1 16,4 0 1-16,-3-1-1 0,0-1 0 15,4-3-1-15,-1 2 1 0,3 2 1 16,0-4-1-16,3-5 0 0,2-2 1 0,-2 4 2 16,2 2 2-16,0-3 1 0,1-3-2 15,2 5 2-15,-4 3-1 0,-2 1 0 16,1 0 0-16,-2-3-1 0,0 3-2 15,-2 3 1-15,-2-3 0 0,-2-1-1 16,3 0 1-16,0 2-2 0,-3-1-1 16,-4 0 1-16,0-1 0 0,3-1 0 0,-4 0 0 15,0 2 0-15,-3-3 0 0,0 1 0 16,2-2 0-16,-2 2 0 0,-1-2 0 16,-2 1 0-16,-1 0 0 0,0-1 0 15,1 1 1-15,-3-2-1 0,-1 0 1 16,0 1 1-16,0 0-1 0,-2-1 2 15,0 0 0-15,-2 1-2 0,1-1-1 16,-1 0 0-16,-2-1 0 0,1 3-1 16,0-1 0-16,2 0-2 0,0-2 2 0,1-1 1 15,-1 2-1-15,3-1 0 0,-1-3 0 16,1-3 0-16,-2-3 0 0,3-1 0 16,-5 1 0-16,0-1 0 0,0-1 0 15,-1-2 0-15,-2 5 0 0,-1-1-1 16,-5 1 1-16,-1 1 0 0,-2-3-1 15,-3 0 1-15,-6 2-1 0,-2 0 0 0,-3 0 0 16,-5 2-1-16,-2-1 0 0,-3 2-8 16,-6 2-7-16,-6 2-21 0,-7 0 4 15,-8 3-150-15,-14 2-144 0,-12-15-353 16</inkml:trace>
  <inkml:trace contextRef="#ctx0" brushRef="#br0" timeOffset="-146393.41">15230 10821 486 0,'-1'7'116'16,"1"-3"-66"-16,0-4-88 0,-1-1-156 0,0-1-226 16</inkml:trace>
  <inkml:trace contextRef="#ctx0" brushRef="#br0" timeOffset="-145462.5">14968 10766 664 0,'-5'7'147'0,"0"-6"-1"0,3 0-106 15,0 3-24-15,1-2-18 16,0 0-18-16,1 0-5 0,0-1-21 0,0-3-11 16,1 1-9-16,1-5 1 0,0 0 26 15,2-3 23-15,-2 0 14 0,1 1 30 16,1 3 19-16,0 0 15 0,1 0 5 15,3 3-18-15,5 3-10 0,9 1-9 16,10 5-8-16,3 0-8 0,9 7-5 16,5 2-4-16,8 2-1 0,5-3-2 0,6 0-1 15,2-2-1-15,11-4-1 0,8-4-1 16,9-4-1-16,4-6 1 0,5-1 0 16,8-4 2-16,9-2-1 0,2 0 2 15,3-1 2-15,1-2 1 0,1 4 1 16,-1 3 2-16,-3 3-1 0,-5 3 0 0,-5 2 1 15,-7 2-2-15,-7 4 0 0,-7-1-3 16,-11 4-1-16,-11 1 0 16,-12-1-2-16,-10-2 0 0,-13 3 0 0,-10-2 0 15,-10-3-1-15,-7 0-2 0,-5-4 1 16,-10-3 0-16,-10-5 2 0,-11-2-1 16,-8-2 0-16,-12-3 2 0,-11 0 2 15,-13-4-1-15,-6 3-1 0,-10 0 1 16,-2 0 0-16,-8 5-1 0,-7 3 1 15,-5 1 0-15,-5 3 0 0,-7 4-1 0,-6 5 1 16,-7 1-1-16,-1 1 0 0,-3 4 0 16,-4 0 0-16,1 3-1 0,4 0 0 15,0-1 0-15,3-2 0 0,-2 1 1 16,0-2-1-16,11-2 1 0,4 0 0 16,3-2 0-16,10-2 0 0,5 1-2 15,11-1-2-15,16-1-1 0,4-3-2 16,11 0-1-16,9-3-1 0,10 1 1 0,13-1 1 15,8-1 0-15,10-2-1 0,9 1 0 16,10-1 1-16,13 0 1 0,15-3-1 16,15 0 1-16,15 1 2 0,10-1 2 15,13 1 1-15,17-1 0 0,15 3 1 16,7 3 0-16,1-1 0 0,12 0 0 16,7 1 0-16,2 2 1 0,2 4 0 15,0 1 0-15,2 0 1 0,1 2-1 16,-5 3 0-16,-4 1 0 0,-2-1 0 0,-11 0 0 15,-9 0-1-15,-9 1 1 0,-9-3 0 16,-13-1 0-16,-12-2 1 0,-15 1-2 16,-14-3 1-16,-15-2-2 0,-14 0-3 15,-13-1 0-15,-14 0 1 0,-14-1 1 16,-14 0-1-16,-12-2 0 0,-12 0 2 16,-14-4 3-16,-11 1-1 0,-10 0 0 15,-9-3 0-15,-5 2-1 0,-6 0 1 0,-9 2-1 16,-7 0 1-16,-9 1-1 0,2-2 0 15,-4 4 0-15,-5 1 0 0,2 0-1 16,7-1 1-16,8 1-1 0,6 1 1 16,10-3 0-16,12 0 0 0,17 1 0 15,15 1 1-15,12 0-1 0,16-3-1 16,14 6 2-16,11 2 1 0,23 4 1 16,18 2 1-16,16 0 3 0,16 3 0 15,22 2 1-15,24 1-1 0,19-3-2 0,11 2 1 16,10-1-9-16,12-2 106 0,7-2-250 15,-4 0-138-15,4-10-405 0</inkml:trace>
  <inkml:trace contextRef="#ctx0" brushRef="#br0" timeOffset="-134128.27">20826 10658 533 0,'-19'-7'124'0,"8"-5"5"0,2 3-77 15,4 3-25-15,3 4-5 0,0 1-1 0,-1 2-1 16,-1 1-4-16,0 3-4 0,0 2-3 15,-1 1-2-15,2 0-1 0,0 2-1 16,1-2-2-16,2-2-3 0,0 0 1 16,0-2 3-16,2-3 9 0,1-3 8 15,1 0 9-15,3-1 4 0,3-3 4 16,1 1 3-16,4-3-3 0,4 0-8 16,2 4-9-16,4 0-6 0,3 3-5 15,6-1-3-15,4 6-4 0,5 3 0 16,4 2-2-16,7 1 0 0,3 0-1 0,4 1 0 15,6 0 0-15,4-1-1 0,6-3 1 16,3 0-1-16,3-2 1 0,3-2-1 16,0-3 0-16,3 0-1 0,1-3 0 15,-1-2 0-15,-1-2-1 0,-3 2 1 16,-4-1 0-16,-3 2 0 0,-6 1 0 16,-6 1 1-16,-8 4 1 0,-10 0 0 0,-6 0-1 15,-7 1 0-15,-10 2-3 0,-6-1-3 16,-8 2-9-16,-7-3-6 0,-8 1-1 15,-12 3 0-15,-9-3 1 0,-10-2 3 16,-11 0 4-16,-9-6 8 0,-7 0 7 16,-8-4 1-16,-3-2 0 0,-3 2 0 15,-1-2 0-15,0 3 0 0,0 3 1 16,-4 1-1-16,5 5 1 0,-3 1 0 16,2 4-1-16,-1 1 0 0,4 4 0 0,-1 0 0 15,5 3-1-15,4-2 0 0,7-1-1 16,9-3 0-16,9-4-2 0,7-2 1 15,9-3-1-15,9 0 1 0,7-5 2 16,5 1 1-16,5-5 2 0,5-1 0 16,5-2 1-16,10-1-2 0,6-3-1 15,11 2-1-15,6 1-2 0,6 2-1 16,9 4 2-16,7 3 0 0,3 2 0 16,5 4 1-16,3 0 0 0,3 3-2 0,0-1-1 15,2 3-1-15,-1-2-1 0,-2-2 1 16,-2 0-1-16,-5-1 2 0,-6-4 0 15,-5 3 3-15,-10-5 0 0,-9 1 1 16,-8 3-1-16,-10-1 0 0,-7 0 0 16,-6 4 0-16,-9-4-8 0,-7 2 1 15,-11-2-1-15,-8 0 1 0,-11 0 0 16,-10 0 1-16,-14 1-1 0,-8-1 8 0,-11 5-1 16,-2 2 1-16,-7-2-1 0,-3 3 1 15,-4-1-1-15,-1 4 0 0,2 1 0 16,5-3 1-16,0 3-1 0,5 1 0 15,8-4 0-15,9 3 0 0,12-3 0 16,10 0 0-16,11-3-1 0,11 0 2 16,12 0-1-16,13 3 0 0,14-3 2 15,14 2 1-15,15 1 1 0,13 3 1 16,14-1-1-16,12 0-1 0,9 3-4 0,1-1-11 16,1 3-12-16,0-2-130 0,-6-3-126 15,-1 1-321-15</inkml:trace>
  <inkml:trace contextRef="#ctx0" brushRef="#br0" timeOffset="-132510.81">18111 2632 377 0,'-1'16'91'0,"-1"2"0"0,0-7-24 0,-1 4-61 16,-2 1-7-16,-1 4-1 0,-4-6 0 15,-1 0 0-15,-1 1 2 0,-4-1 1 16,0-2 1-16,-3-2 2 0,1-1 3 16,-3 1 6-16,1-3 4 0,1 0 4 15,2-3 1-15,2 3 2 0,1-1 1 16,-1 0-3-16,2-2-4 0,1 1-3 16,-4-1-2-16,-2 2-2 0,-3 1-3 15,2 0 0-15,-4-2-2 0,-3 2-1 0,1 1-1 16,0 1-2-16,-2-4 0 0,-3 1-1 15,-2-5 1-15,0 0 0 0,0-2-1 16,-1-2 1-16,0-3 0 0,2-3 3 16,-1-7 2-16,6 0 0 0,3-3 3 15,-2-3 3-15,1-2 4 0,2 0 0 0,1-2 0 16,4-2-1-16,0 0 0 0,2-3-2 16,6 3-2-16,2-2-5 0,2 2-2 15,3-1-1-15,1 3-1 0,0 0-1 16,0 0-1-16,-1 0 0 0,2-3-1 15,-1-3 0-15,1 1 0 0,1 2 0 16,3-1 0-16,0-1 1 0,3-3 0 16,1-1 2-16,3 0 0 0,3 1 0 15,2 2-1-15,-1 1 1 0,4-2 0 0,2 4-1 16,1 4-1-16,-2-1-1 0,0-6 1 16,-1 3 0-16,-1 1 1 0,1 3-1 15,-3-2-1-15,1-1 2 0,-1 5-2 16,3 3 0-16,2-2-1 0,1-4 0 15,2 2 0-15,2 2 1 0,1 0-1 16,7-1 0-16,4 0 1 0,4 0 0 16,2 4 0-16,0-1 1 0,0-2-1 0,3-1 0 15,-4 1 0-15,-3 0 1 0,-2 2-1 16,-3 2 0-16,-1 0 0 0,-2 3 0 16,0 3 0-16,-1 3 1 0,1 2-2 15,1 2 1-15,0 2 0 0,1 2 0 16,-1 2 0-16,-2 0 0 0,2 2 0 15,0 3 0-15,-2-1-1 0,1 6 1 16,2 2 0-16,0-1 0 0,2 5 0 0,3-3 0 16,3 2 0-16,6 0 0 0,-4-1 0 15,0-2 0-15,3 2 1 16,-2 0-1-16,-2 0 0 0,-4 0 0 0,-1 2 1 16,-1-2-1-16,0 6 0 0,2-1-1 15,0 3 1-15,0 1 0 0,1 2 0 16,-4 0 0-16,-1 2 0 0,-1-4-1 15,-4 3 1-15,-4-3 0 0,-1 3-1 16,-3-3 1-16,-2 2-1 0,-2-1 0 0,-1 2 0 16,-4-4 0-16,-4 1 0 0,-5 2-1 15,-2-1 0-15,-4 1-1 0,-4 7 1 16,-3 2-1-16,-3 3 1 0,-3-1 0 16,0-4 0-16,-2 1 1 0,-1-3 0 15,2-4 0-15,0-4 0 0,-2 1 1 16,-2-1 0-16,-1 1-1 0,-3-1 1 0,-4 0 0 15,-4-1-1-15,-2 0 1 0,0-4 0 16,-3 4 0-16,-4-1 0 0,-2 2 0 16,-2-1 0-16,2 3 1 0,-8-1-1 15,-8 2 1-15,-2-3 1 0,-6 2-11 16,-7-1-11-16,-4 0-7 0,-12-6-124 16,-4-3-122-16,-5-4-305 0</inkml:trace>
  <inkml:trace contextRef="#ctx0" brushRef="#br0" timeOffset="-116295.47">8226 10908 584 0,'-3'-1'121'0,"-1"-3"-2"16,3 0-102-16,-1-2-21 15,2 0-9-15,-1 1-8 0,1 1-7 0,0 0-1 16,-2-2 1-16,0 4 6 0,-2-1 9 16,0 2 9-16,0-2 12 0,-3 1 10 15,0 0 5-15,0 1 3 0,0-2-2 16,2-1-1-16,0 2-4 0,2 0-3 15,1 0 1-15,1 0-2 0,0-2 0 16,1 3-2-16,1 1-3 0,2-1-2 16,4 1-2-16,1 0-1 0,4 2-2 0,3 1-2 15,2 0-1-15,3 1 1 0,1 1-1 16,3 1 0-16,1 1 0 0,4-2 0 16,2 1 0-16,4-1 0 0,3-2 0 15,2 0 0-15,2-2 0 0,5-1 0 16,1-1 0-16,4 0 0 0,5-1 0 15,3-1 0-15,2 1 0 0,4-2 0 0,0 1 1 16,4 3-1-16,1-3 0 0,0 1 0 16,2 1 0-16,-2 1 0 0,-2 0-1 15,0 1 0-15,-3 1 0 0,-5 2 0 16,-2 4-1-16,-1-2 0 0,-4 0-2 16,0 0 0-16,-3-1-2 0,-1 0-1 15,0-2-2-15,-3-3 1 0,-3 2-1 16,1-2 1-16,-3 2 1 0,-2-3 1 15,-5 0 3-15,-3-2 1 0,-6 3 1 0,-6-4 2 16,-5 1 3-16,-5 1-1 0,-7 2 0 16,-6 0 0-16,-7 0 0 0,-7 2-1 15,-7 1 0-15,-7 2-3 0,-9-2 0 16,-6 1 0-16,-6 2 1 0,-5-1-1 16,-5-1 0-16,-2-3-1 0,-3 0 1 15,-3-1 0-15,-4-2-1 0,1-4 1 16,-4 0 1-16,-1-2 0 0,1 1 2 0,-2-2-1 15,0-2 1-15,2 1 1 0,2 1 2 16,-1-1 0-16,5 2 1 0,4 2 0 16,2 0 0-16,5 5-1 0,2-2-1 15,5 3-1-15,7 2-1 0,7 2-2 16,3-1 0-16,6 2-2 0,7 0 0 16,7-1-2-16,6 0 0 0,7-2 3 15,8-4 1-15,10 0 2 0,13-3 6 0,12 0 6 16,13-1 4-16,17-1 1 0,14-2-2 15,13 4-1-15,13 0-3 0,10 0-8 16,6 1-15-16,5 2-135 0,-2 0-121 16,3 7-320-16</inkml:trace>
  <inkml:trace contextRef="#ctx0" brushRef="#br0" timeOffset="-77566.11">1920 10857 288 0,'-13'1'68'0,"-3"4"-1"0,-1-2-31 0,-2 0-26 15,3 3-6-15,0-3 3 16,3-1 6-16,1-1 9 0,2-1 9 0,5-1 7 15,-1 0 4-15,2-1 4 0,-1 0 1 16,1 1-4-16,0-2-5 0,2 1-6 16,-3 1-5-16,1 0-4 0,2 0-3 15,0 1-3-15,0 1-3 0,1-2-4 16,-1 2-2-16,2-1-2 0,0-1-2 0,0 1-2 16,0 0 0-16,0-1-2 0,0 1 0 15,1 0 0-15,-2 1 1 0,2 1 0 16,0 1 0-16,0 1 1 0,2-1-1 15,0 1 1-15,1 0 1 0,3 1 0 16,-1 0 1-16,4 0-1 0,2 1 0 16,3 1 0-16,1 0-1 0,4 0 0 15,3 0-2-15,2 1 1 0,5-4 0 16,2-1 0-16,5 1 0 0,3-3-1 0,4 0 0 16,4-1-2-16,4-1-1 0,2-3-1 15,4 1 0-15,2-2-2 0,2 0 2 16,5 1 0-16,2-2 1 0,3 4 1 15,3-2 1-15,-1 2-1 0,6 3 2 16,1-1 0-16,4 1-1 0,-1 1 1 16,1 1 1-16,2 4-1 0,2-1 0 0,-1 3 0 15,1 2 0-15,0 1 1 0,0 1-1 16,-2 1 0-16,3 1 0 0,0 0 0 16,-1-4-1-16,-3 1 1 0,1-1-1 15,-4-5-1-15,0-1-1 0,-4-4-1 16,-1-4 1-16,-3 1 0 0,-2-2-1 15,-4-3 3-15,-4 1 2 0,-6 0 1 16,-4-1 2-16,-7 3 1 0,-7-1-1 16,-7 0 1-16,-7 2-2 0,-8 0-1 0,-4 1-4 15,-8 0-3-15,-8 1 0 0,-10-4-3 16,-7-1 0-16,-8 3 0 0,-8-3 0 16,-8-1 3-16,-8-4 2 0,-5 0 1 15,-4 0 1-15,-5-1 2 0,-5-1 0 16,-2 0 1-16,-6 1 1 0,-5 4-1 15,-4-2 0-15,-6 1 1 0,-3-1-1 16,-6 5-1-16,-5-2 0 0,-5 4-1 0,1 1 0 16,-3 2 0-16,-3-3-1 0,-2 6 0 15,1-6-1-15,2 2 0 0,-2 0-1 16,1-3 1-16,2 0-1 0,6 1 1 16,5-2 0-16,4-1 1 0,2-2 1 15,12-2 0-15,3 2 0 0,8-1 1 16,7-1 1-16,7 2 1 0,11 1 1 15,6 3 0-15,7 4 0 0,10 0-1 0,4 1 0 16,8 1-2-16,4 0-2 0,4 5-1 16,10 2 0-16,5-2 0 0,8 3 1 15,8 1 1-15,9-3 1 0,12-1 2 16,12-1 2-16,10-6 2 0,10-5 1 16,13 1 2-16,8-2 3 0,12-1 3 15,8-3 6-15,9-1 2 0,6 3 3 16,9 4 2-16,5 1-2 0,3 1-2 15,3 3-5-15,-1 6-5 0,0 5-6 0,-4 0-24 16,-5 3 13-16,-10 2-169 0,-11 0-144 16,-18-6-374-16</inkml:trace>
  <inkml:trace contextRef="#ctx0" brushRef="#br0" timeOffset="-71606.54">14235 10836 582 0,'-21'6'123'15,"4"0"0"-15,-3 3-102 0,0-3-18 16,2-1-9-16,-1 3-14 0,5 0-49 16,2-3-27-16,3-3 1 0,3-2 21 0,2-3 11 15,2-4 23-15,1-3 33 0,2 1 64 16,-1-3 37-16,1 3 6 0,1-2-13 15,2 2-4-15,0 4-19 0,3 2-17 16,0 3-17-16,3 3-7 0,1-1-8 16,7 7-6-16,1 4-5 0,2 2-2 15,7 0-3-15,8 1 0 0,4 0-1 16,4 2 0-16,-3-5 0 0,9-3 0 16,8-3 2-16,5-1 0 0,0 0 3 15,9-1 0-15,2-2 2 0,8 0 0 16,10 3 2-16,4 2 1 0,5-2 0 0,7 3-2 15,-5 3 0-15,14 0-1 0,5 0-1 16,-2 2-2-16,-2-2-1 0,4 0-2 16,2-2 0-16,6-2 0 0,-2 1 0 15,0-3 1-15,4-5-3 0,0 3 2 16,0-3 0-16,-1 1 1 0,0-4 0 16,-5 0 0-16,-6 2 0 0,-1 1 1 0,-7-4-1 15,-4 2 0-15,-10 1-1 0,-1 1-3 16,-8-3-2-16,-4-1-8 0,-8 0-1 15,-7 0-1-15,-11 2-1 0,-5-4 1 16,-12 0 4-16,-7 3 2 0,-7 0 9 16,-8 0 0-16,-6 2 1 0,-3-1 0 15,-6 0-2-15,-7 3 0 0,-7-3 0 16,-6 0-2-16,-8 0-1 0,-9-4 1 0,-8 0 1 16,-12-2 2-16,-6-3 0 15,-8 3-1-15,-8-2 1 0,-5 0 2 0,-8 1 0 16,-5 5 1-16,-5 0 1 0,-5 5 1 15,-5-2 0-15,-10 3 1 0,-3 8 0 16,-4 2 0-16,-6 0 0 0,-3 1-1 16,-5 4 0-16,-2 3-1 0,1 3-1 0,-4-4 0 15,-2 2-1-15,2-1 0 0,3 0-1 16,1-7 0-16,1 4 1 0,-5-8-1 16,8 5 0-16,5-8 0 0,8 1 1 15,-1-4 0-15,9 1 0 0,8-4 2 16,14 0 0-16,2-3 1 0,2 2 0 15,7-4-1-15,8 3 1 0,9 0-2 16,7 0 0-16,5 0-1 0,12 1-1 16,9 0 1-16,8 4-2 0,8-4 2 15,4 3 1-15,10-3 2 0,11 0-1 16,6 0 1-16,11 0 1 0,9-4 1 0,17 5-1 16,9 0-2-16,6-3 1 0,7-1 1 15,16 1 0-15,3-4-1 0,4 2 2 16,8-2 0-16,11 0 1 0,11 0-1 15,5 3 1-15,-2-3-1 0,9-2 1 16,10 5 1-16,-7-4-3 0,5-1 4 0,1 5 2 16,1-2 1-16,6 1 1 0,-2 3-4 15,2 0 0-15,0 0 1 0,-5 1-4 16,-2 2-3-16,-6 3-2 0,-4-3 0 16,-8 5-1-16,-12 1-1 0,-7 2 0 15,-7 0-3-15,-12-1 0 0,-8-2-1 16,-14 1-1-16,-11-3 2 0,-12-5-1 15,-10 4-1-15,-14-2-3 0,-9-1-5 16,-11-4 1-16,-11 4 1 0,-10 0 0 0,-11 1 0 16,-11-1 4-16,-11 1 4 0,-11 2 5 15,-10 2 0-15,-9 2 0 0,-10-2-1 16,-10 3 1-16,-8-2-1 0,-10 3 1 16,-11 0 0-16,-8-2 0 0,-9 0-3 15,-10 0-14-15,-13-5 104 0,-11 0-240 16,-11-4-141-16,-10-1-396 0</inkml:trace>
  <inkml:trace contextRef="#ctx0" brushRef="#br0" timeOffset="-68414.93">15187 8634 548 0,'1'-4'152'15,"5"0"2"-15,-5 1-12 0,1 0-97 16,-2 1-8-16,2-1-2 0,-1 1-2 16,1 0-1-16,-1 0 0 0,0 1 0 0,1 1-5 15,0 1-5-15,0 2-5 0,-1 3-4 16,-1 3-4-16,0 5-2 0,-3 3-3 15,-5 7 0-15,-7 3 1 0,-7 5-2 16,-5 3 0-16,-3 1-2 0,0-2 0 16,-1-1-1-16,5-6 0 0,5 0-1 15,7-5 1-15,5-5 0 0,3-5-1 16,4-3 1-16,0-3-1 0,2-3 1 0,1 0 1 16,1-3 0-16,1 0 3 0,3-1 0 15,2 1 1-15,6 0 0 0,7 1 1 16,9-1-2-16,4 1-1 0,2 3-1 15,7 3-1-15,0-2 0 0,-4 5-1 16,-4-2-2-16,-5 0-3 0,-4 0-9 16,-3-1-10-16,-7-5-17 0,-3 3-16 15,-3-4-10-15,-5 2-130 0,-3-7-138 16,-3 2-315-16</inkml:trace>
  <inkml:trace contextRef="#ctx0" brushRef="#br0" timeOffset="-68205.69">15364 8818 645 0,'1'4'158'0,"-3"1"9"0,-1 5-99 15,0 5-13-15,-2 5-2 0,-2 3 0 0,-2 7-3 16,1 0-11-16,0 6-10 0,0 2-6 16,2 0-6-16,2-1-6 0,3 4-5 15,2-5-6-15,2-1-6 0,1-6-8 16,2-3-10-16,1-3-21 0,0-7-18 15,0-5-31-15,0-4-100 0,2-7-130 16,-1-7-286-16</inkml:trace>
  <inkml:trace contextRef="#ctx0" brushRef="#br0" timeOffset="-67884.43">15623 8838 667 0,'3'1'157'0,"-3"2"2"0,1 3-108 16,-1 2-14-16,-1 4-1 0,1 4-6 16,-3 4-12-16,2 5-2 0,0 1-3 0,1 6-3 15,2 1-4-15,2-1-5 0,0-3-3 16,4-1-1-16,4-3-5 0,3-4 0 16,4-6 0-16,0-5 1 0,7-6 1 15,2-2 2-15,-1-5 1 0,-1-6 6 16,-1 0 5-16,-5-7 4 0,-2-2 4 15,-6-3 2-15,-3-1 2 0,-6-6 0 16,-4 0 1-16,-5-3-4 0,-3 0-4 0,-8 0-4 16,-3 1-4-16,-3 5-2 0,-4 5-2 15,-2 7-2-15,-2 6-3 0,2 3-9 16,2 9-10-16,4 0-17 0,2 4-15 16,6 0-2-16,5-3-130 0,6 0-131 15,5 2-302-15</inkml:trace>
  <inkml:trace contextRef="#ctx0" brushRef="#br0" timeOffset="-67549.49">16113 8893 666 0,'1'0'156'0,"0"1"2"0,-3 0-102 15,-1 2-28-15,1 4-1 0,-1 2-2 16,2 1-6-16,0 4-4 0,3 1-1 0,4 3-1 15,0-2 0-15,3-1-4 16,5 2-4-16,4-3 0 0,4-3 2 0,2 0-1 16,4-4 4-16,3-3 3 0,3-2 3 15,-3-5 1-15,-1-2 0 0,-3-4 0 16,-4 0 4-16,-7-4-2 0,-2-2-2 16,-7-2-3-16,-5 0 1 0,-7-1-1 15,-8-3-3-15,-4-4-2 0,-7 1-4 0,-4-1-5 16,-6-3-3-16,-5 3-7 0,2 0-3 15,3 5-6-15,3 4-8 0,6 4-9 16,3 3-15-16,8 9-16 0,6 3 163 16,5 5-289-16,1 2-155 0,1 5-418 15</inkml:trace>
  <inkml:trace contextRef="#ctx0" brushRef="#br0" timeOffset="-67001.41">16775 8861 644 0,'7'0'164'0,"-1"2"4"0,-4 2-71 15,-1 1-44-15,0 4-7 0,-1 5-7 16,0 1-6-16,-2 4-9 0,-1 1-4 15,0 2-5-15,-4 0-6 0,2-1-4 16,-1-2-3-16,1 0 0 0,1-2-2 16,1-4 0-16,1-3 0 0,2-2 2 15,0-5 6-15,2-2 5 0,2-6 3 16,1-5 3-16,1-5 1 0,1-5 1 0,2-5-2 16,1-4-4-16,-2 0-5 15,2 0-3-15,1 2-1 0,1 4-2 0,-2 5-1 16,0 4-1-16,1 9-1 0,0 1-1 15,1 8-1-15,-1 3 0 0,-1 4-2 16,0 2-1-16,-1 4-1 0,-1-4 0 16,-2 3 0-16,-2 0 0 0,0-1 0 15,0-2 0-15,-2-2 2 0,0-3 0 0,1-1 1 16,1-1 1-16,-2-7 2 0,1-4 3 16,2-3 1-16,2-3 2 0,2-2 1 15,0-5 1-15,3-2-1 0,1-3-1 16,1 2-1-16,1 3 0 0,2 0-1 15,0 5 0-15,1 4-1 0,-3 3-1 16,1 8 0-16,-3 5-2 0,0 4 0 16,-2 3-1-16,-2 3-1 0,-3 4 0 15,0 1-1-15,-3 2-2 0,0-3-7 0,-2 1-7 16,0-2-10-16,0-1-19 0,1 0-14 16,0-2-18-16,-1-3 159 0,1-1-287 15,-2-3-155-15,-2 1-419 0</inkml:trace>
  <inkml:trace contextRef="#ctx0" brushRef="#br0" timeOffset="-66631.96">15558 9296 485 0,'-11'18'130'16,"2"-5"8"-16,1-5-35 0,3-1-52 0,0-3-3 15,2 0-1-15,0-2-3 0,2-2-1 16,0 1-5-16,2-1-4 0,3 1-2 16,4-1-2-16,6 0-5 0,4 1-4 15,9-1-6-15,9 1-2 0,12-1-3 16,13 0-4-16,9 0-3 0,9-2-1 15,14 1-2-15,10 1 0 0,6-2-2 16,3 0-2-16,0-1-1 0,-2 2-1 0,-2 6-2 16,-13-2 1-16,-10 0-7 0,-10 2 1 15,-13 1-3-15,-12 2-8 0,-13 0-9 16,-11-2-8-16,-9 2-8 0,-14 4 0 16,-11-1 33-16,-11 0-153 0,-14-1-113 15,-10 1-298-15</inkml:trace>
  <inkml:trace contextRef="#ctx0" brushRef="#br0" timeOffset="-66439.47">15635 9445 636 0,'-49'1'145'16,"11"0"6"-16,10 1-107 0,9-2-7 16,10 3-4-16,11 1 1 0,11-3 7 15,10-2 0-15,12 0-2 0,15 2-4 16,13 0-2-16,13-1-2 0,11-4-7 15,9 3-13-15,10 3-6 0,8-2-9 0,3-1-13 16,-2-3-23-16,-2 4 42 0,-8 0-194 16,-8-1-156-16,-14 0-393 0</inkml:trace>
  <inkml:trace contextRef="#ctx0" brushRef="#br0" timeOffset="-55969.81">7931 8857 472 0,'7'-2'133'15,"-4"-2"8"-15,0 2-45 0,0 2-28 16,-2 0-18-16,-2 0-11 0,0 1-9 16,-2-1-7-16,1 1-3 0,-1-1 0 15,0-1 0-15,-1 1 0 0,1 0-1 0,0-1-1 16,-1 1-1-16,-1 0-5 0,-3-1-4 16,1 0-4-16,-5-1-2 0,-1 2-1 15,-2-3 0-15,-2 2-1 0,-1 1 0 16,1 4 0-16,0-2 0 0,2 3-1 15,1 1 0-15,0 1 1 0,6 0-2 16,1 1 1-16,3 0-1 0,0 0 1 16,4-1-2-16,1 1 1 0,3 0-1 15,1 0 1-15,2-1 0 0,2 0 1 0,2 0 0 16,2 1 1-16,2 1 0 0,3 1 0 16,0-1 1-16,3 1 0 0,0 0 0 15,-1-2-1-15,-3 1 1 0,-1-1-1 16,-2-1 0-16,-4 3 0 0,-4 0 0 15,-4 2 0-15,-3 1 1 0,-4-1 1 16,-6 1-1-16,-5 2 1 0,-4-1 1 16,-6 0-1-16,-3-2-1 0,-2 1 1 0,-1 1-1 15,-2-5-3-15,0-2-6 0,4-3-5 16,0-3-8-16,4-1-9 0,3-2-9 16,3-3-6-16,7-3-2 0,5 0 86 15,5-1-198-15,6-3-120 0,7-4-328 16</inkml:trace>
  <inkml:trace contextRef="#ctx0" brushRef="#br0" timeOffset="-55759.82">8051 8692 717 0,'5'-6'174'0,"0"0"7"0,-2 4-107 16,-2-1-19-16,0 2-7 0,-1 3-11 15,-1 2-9-15,1 5-9 0,0 5-6 16,-1 3-7-16,1 5-3 0,1 5 0 0,-1 4 0 16,0 0 0-16,1 2 0 0,0-1-1 15,1 1-2-15,-1 1-4 0,-1-1-8 16,1-1-12-16,1-1-19 0,-4 0-1 16,1-2-152-16,0-4-149 0,-1-4-356 15</inkml:trace>
  <inkml:trace contextRef="#ctx0" brushRef="#br0" timeOffset="-55235.09">7949 8957 702 0,'3'-1'176'16,"4"0"6"-16,-3-2-99 0,2 1-27 15,-1 1-8-15,-2 0-14 0,1-2-13 16,-1 3-6-16,1-1-7 0,4 1-4 0,1-1-2 15,2 0-2-15,1 2 0 16,3 0 0-16,4 2-1 0,0 1 0 0,4 4-1 16,1 4-1-16,1 1 0 0,1 3 1 15,-1 2-2-15,-1 4 1 0,-1 1 0 16,-3 0 1-16,-3-1 1 0,-1-2 0 16,-5-1-1-16,-4-1 0 0,-2-5 1 15,-4-1-1-15,-3-5 2 0,-4-1-1 16,0-3 1-16,-4-2 0 0,-2-4 1 0,0-2 0 15,-3-3-1-15,3-2 1 0,0-3 0 16,1-4 1-16,3-1 1 0,2-1 0 16,4-1 1-16,1 1 1 0,5 0-1 15,3 0 1-15,4 3-1 0,4 3-2 16,2 1 0-16,2 1-1 0,3 3 0 16,1 4-1-16,-1 3 1 0,-2 2-1 15,-2 3 0-15,0 2 0 0,-2 1 0 0,-2 2 0 16,-4-1-1-16,1 2 0 15,-2 0-2-15,-1-2-1 0,-2 1-1 0,-1-1-1 16,-1 3 0-16,-2 1 1 0,-1-4 1 16,1 2 0-16,-2 1 3 0,1 2-2 15,-1-1 1-15,1-1-2 0,2-1-2 16,3 1 1-16,-1 1-2 0,3-1-2 16,-1-1 2-16,3-1-13 0,2-3-17 0,1-1-12 15,1-3-131-15,-1-5-136 0,1-4-337 16</inkml:trace>
  <inkml:trace contextRef="#ctx0" brushRef="#br0" timeOffset="-55066.84">8513 8864 766 0,'-7'-1'176'0,"1"-1"0"0,4-1-118 0,-1-2-33 16,5-1-10-16,1-1-9 0,1 0-15 15,3-2-18-15,0 1-19 0,4 3-125 16,4 0-5-16,3 4-111 0,4 4-219 16</inkml:trace>
  <inkml:trace contextRef="#ctx0" brushRef="#br0" timeOffset="-54251.6">8950 9019 640 0,'1'1'169'0,"-3"-2"5"15,-5-4-88-15,-2-2-35 0,-5-1-5 16,-2-2-9-16,-6 1-16 0,-3 3-12 16,-1 4-3-16,-2 5-3 0,3 7 0 15,-1 6 0-15,2 6-2 0,4 3-1 0,3 4-1 16,7 0 0-16,3-1-2 16,7-2 0-16,5-3 0 0,5-1-1 0,6-3 1 15,1-5 0-15,5-3 2 0,2-2 0 16,0-3 1-16,0-5 0 0,3-4 0 15,-2-5 0-15,-1-1 0 0,-3-7 0 16,-4-5 0-16,0-3 1 0,-2-4 0 16,-4-5 1-16,-1-4 3 0,-4-3 3 15,0-2 1-15,-3-3 3 0,-4-5 0 0,-2-4 0 16,-2 0 2-16,-1 2 1 0,0 1-2 16,2 7 2-16,0 7 3 0,1 10 4 15,3 11 0-15,0 5-3 0,4 9-3 16,-3 7-2-16,0 9-4 0,-1 4-5 15,0 7-4-15,1 9-1 0,-1 10 0 16,-2 4 1-16,1 3 0 0,0 0 0 0,3 1-1 16,2-1-4-16,3-1-1 0,3-8-1 15,4-1-2-15,3-6 1 0,4-6-1 16,3-1 1-16,2-8 4 0,2-7 0 16,3-5 3-16,2-5 0 0,-1-7 0 15,1-4 1-15,1-6 1 0,-1-5 0 16,-3-4 1-16,-4 0 1 0,-4-5 1 15,-3 2 3-15,-7-2 0 0,-6-2 1 16,-5 6 0-16,-3 4 1 0,-4 3-1 16,-7 5-2-16,-1 5-1 0,-3 8-2 0,-2 7-2 15,-1 5-1-15,2 4 0 0,1 3-2 16,6 4 0-16,5 0-1 0,5 0 0 16,7-2 0-16,4-3 1 0,5-3-1 15,4-1 1-15,1-5 0 0,1-4 1 16,-1-3 0-16,1 0 0 0,-2-3 0 0,-3-4 0 15,0-1 0-15,-2-2 1 0,-1-2 0 16,-1-3 0-16,-1-2 0 0,0-3 1 16,0-1 0-16,-1 1 0 0,-3-3 0 15,0 1 0-15,-1 4-1 0,-1 3 0 16,0 4-1-16,2 4-1 0,2 3 1 16,3 5-1-16,1 5 1 0,2 1-1 15,4 1 1-15,0 1 0 0,-3 2 0 16,0 1 0-16,0 0-1 0,-3-1 1 15,-3 1-1-15,-5 0 0 0,-4 2 1 0,-3-2 1 16,-5-1 1-16,-7 1-1 0,-3-3 1 16,-6-1 1-16,-3-4 0 0,-3-2-2 15,0-6-8-15,-2-3-9 0,-1-3-13 16,2-4-17-16,2-5-32 0,2-2-140 16,-2-6-162-16,4 0-371 0</inkml:trace>
  <inkml:trace contextRef="#ctx0" brushRef="#br0" timeOffset="-53768.88">10244 8631 594 0,'8'-9'147'0,"0"2"10"0,0 0-86 16,-1 3-18-16,-2 3 2 0,0 3-1 16,-3 4-5-16,-2 7-4 0,-4 3-4 15,-2 8-3-15,-4 7-3 0,-4 5-6 0,-6 5-4 16,-4 4-5-16,-5 7-6 0,0 5-4 15,-4 3-4-15,1 5-3 0,-1 3-2 16,1 3-4-16,2 3-9 0,1-1-8 16,3-4-9-16,3-3-8 0,3-3-8 15,5-11-12-15,5-7-7 0,7-8 1 16,4-10 19-16,7-10-134 0,3-12-120 0,4-14-299 16</inkml:trace>
  <inkml:trace contextRef="#ctx0" brushRef="#br0" timeOffset="-53386.26">10574 8951 685 0,'9'-2'169'0,"0"0"8"0,-2-2-99 15,0 2-17-15,-3 0-1 0,-2 0-1 16,-3 1-11-16,-2-2-9 0,-4 3-8 15,-4 3-9-15,-5-3-9 0,-4 2-5 16,-4 2-5-16,-6 4-2 0,-1 3-1 16,-2 1 0-16,2 0 0 0,3 3 0 15,2 1 0-15,8-2-2 0,5 1 1 0,7-1-2 16,8 1 0-16,6 1 0 0,6-1 1 16,4 1 0-16,5 0 0 0,3 0 2 15,3-2 0-15,-2-1 1 0,-1-1-1 16,-2 1 1-16,-4-1-1 0,-3-1 0 15,-8 1 0-15,-4 1 0 0,-9 2 0 16,-4 0 0-16,-8 0-4 0,-4 1-5 16,-7-1-6-16,-5-2-7 0,-1-2-7 0,-1-3-6 15,2-1-8-15,1-6-12 0,6-2-10 16,3-5 5-16,8-5-49 0,6-3-68 16,7-3-109-16,6-4-243 0</inkml:trace>
  <inkml:trace contextRef="#ctx0" brushRef="#br0" timeOffset="-53053.96">10665 9088 665 0,'6'5'155'0,"1"1"6"0,-2-1-109 16,2-1-9-16,1-1-2 0,1-2-2 16,2-2-3-16,3-2-6 0,0-5-3 15,3-2-4-15,1 0-4 0,-1-2-2 16,1 0-4-16,1-1-3 0,-2 1-2 0,-2 0-1 15,0 2-1-15,-5 0-1 0,-2 0 4 16,-3 0 3-16,-4 2 1 0,-3 1 0 16,-4 2 0-16,-5 2-1 15,-2 1-1-15,-6 5-5 0,-3 5-3 0,-1 5-2 16,-3 5-1-16,-1 6-1 0,0 3 1 16,2 1-1-16,6 0 1 0,4 3-2 15,4-2-1-15,7-2-2 0,5-2-2 16,7-1-1-16,6-2-1 0,4-6-1 15,2 0-1-15,3-5-2 0,4-5-9 0,1-2-15 16,2-7-17-16,0-1-13 0,3-4 104 16,0-6-231-16,1-3-145 0,0-4-365 15</inkml:trace>
  <inkml:trace contextRef="#ctx0" brushRef="#br0" timeOffset="-52857.67">11332 8961 619 0,'8'-12'187'0,"-6"2"9"0,-5 2-26 0,-6 4-83 15,-5 3-15-15,-7 2-14 0,-6 2-17 16,-3 4-13-16,-4 5-8 0,0 4-7 16,0 3-5-16,3 4-3 0,4 1-2 15,6 2-3-15,8 0-1 0,7 0-1 16,9-3-1-16,6-1-1 0,10-5 0 16,6-3-2-16,8 1 0 0,5-7-7 15,7-1-9-15,4-6-9 0,3-3-31 0,1-5-149 16,-1-4-162-16,5-4-396 0</inkml:trace>
  <inkml:trace contextRef="#ctx0" brushRef="#br0" timeOffset="-34623.79">20880 9464 361 0,'0'1'95'16,"0"0"3"-16,0-1-1 0,0 1-77 15,1-2-12-15,0 1-3 0,0 0-1 0,3-1-2 16,0 0-2-16,2 0 3 0,3-1 10 15,3 0 5-15,4 0 8 0,2-1 4 16,7 0 3-16,5-1 2 0,7-1-4 16,6-1-10-16,10 1-6 0,7-1-5 15,9 2-5-15,6 1-3 0,8 0-1 16,4 1-1-16,5 3 0 0,-2 3 0 16,0-2-4-16,-2 1 1 0,-4 0-32 15,-6 1-98-15,-10-1-109 0,-11-3-274 0</inkml:trace>
  <inkml:trace contextRef="#ctx0" brushRef="#br0" timeOffset="-33489.14">20299 8470 413 0,'0'0'98'0,"-1"-1"0"0,0 0-49 15,0 0-32-15,0 0-7 0,0-1-3 16,0 1 0-16,1 1 7 0,0-1 3 16,0 1 1-16,0 0 1 0,0 0 1 15,0-1-1-15,0 2 0 0,1 0-7 16,-1 3 1-16,0-1 5 0,1 6 1 15,-2 2 2-15,1 5-1 0,-1 7 1 0,-1 3-3 16,-1 4-5-16,2 6-6 16,0 1-3-16,0 3-3 0,1-1-1 0,0-3-2 15,1 1-1-15,-1-1-2 0,1-7-1 16,1-2-2-16,2-5-4 0,-1-2-4 16,1-2-1-16,1-4-5 0,0-4-9 15,0 1-105-15,-1-3-103 0,-1-3-256 0</inkml:trace>
  <inkml:trace contextRef="#ctx0" brushRef="#br0" timeOffset="-33155.92">20561 8865 399 0,'1'0'104'0,"-2"0"3"0,0 0-7 0,0-1-80 16,-1 1-14-16,0-1-2 0,-2 1 0 15,-2 0-1-15,-1 1-2 0,-1 0 1 16,0 4 2-16,0 3 3 0,-1 1 0 16,2 1 0-16,2 2 0 0,3 1-1 15,2 1 1-15,6-3-1 0,2-2 0 16,4 0 3-16,6-1 4 0,4-5 2 0,4-2 0 16,3-2 2-16,-2-2 3 15,1-2 3-15,3-2-1 0,-4-3-3 0,-2 1-1 16,-5 0-2-16,-3-3-2 0,-2 0-4 15,-5-2-3-15,-8-2-3 0,-4 1-3 16,-7-1 0-16,-7 1-1 0,-5 3-2 16,-5 4-1-16,-6 0-1 0,-2 9-1 15,-5 3-8-15,0 4-4 0,3 0-22 16,3 1-106-16,5-3-115 0,6 2-283 0</inkml:trace>
  <inkml:trace contextRef="#ctx0" brushRef="#br0" timeOffset="-32284.75">20977 8817 305 0,'-3'8'77'15,"-2"0"3"-15,-2-1-19 0,-1 3-29 16,1 1 0-16,-3 2 3 0,2 1 3 15,-1 1 2-15,1 0-1 0,1 1-7 16,1 1-8-16,0-1-4 0,2 0-2 16,0-1-4-16,2-1-4 0,1-2-2 15,0-1 0-15,1-3 1 0,1-3 5 0,-1 0 4 16,1-7 4-16,1-2 2 0,1-1 1 16,1-6-1-16,1-1-1 0,2-2-6 15,3-4-6-15,0 2-6 0,2-3-2 16,1-1-3-16,1 3 1 0,-1-1-1 15,2 3 0-15,-2 1 0 0,-1 2 2 16,-1 4 0-16,-2 2 1 0,-1 5 0 16,0 4 1-16,0 1-1 0,-2 3 1 15,3 2-2-15,0 0 0 0,1 2-1 0,-1 0 0 16,2 1 0-16,1-1-1 0,2 2 0 16,-2 1 1-16,1 1-1 0,1 0-1 15,-1-1 0-15,0-1-1 0,0 1-3 16,4-3-1-16,0-3-3 0,1-1-1 15,0-3-2-15,0-3 0 0,3-1-2 0,0-4 3 16,-5-3 2-16,2 0 2 0,-1-3 2 16,1 0 2-16,-1-3 2 0,1 1 0 15,-1 0 1-15,3 1 1 0,0 1 0 16,-2 0 2-16,1-1 0 0,-2 1 3 16,-2 0 4-16,-1-1 5 0,-4-2-1 15,-3 1-1-15,-6 2-2 0,-5 2-1 16,-4 0-2-16,-7 4-4 0,-4 4-5 15,-4 2-1-15,-3 2 2 0,0 4-1 16,3 2 0-16,3 1-1 0,4 0-1 16,3 1-1-16,5-1-1 0,5 0 0 0,3-3 0 15,3 0 1-15,4-1 4 0,4-2 2 16,3-3 3-16,3-1 3 0,3-1 3 16,2-2 1-16,0-1 0 0,0-2-2 15,-2 1-1-15,-2-1-2 0,-2-2-1 16,-5-1-2-16,-2 2 0 0,-3-2-1 0,-2 3 0 15,-2-3-1-15,-3 4-1 0,-1 0 0 16,-2 4 0-16,-3 5-1 0,0 2-1 16,-1 2 1-16,0 5 1 0,1 6 0 15,-2 1 0-15,3 2 0 0,4 6 0 16,0 4 1-16,0 5 0 0,1 2 0 16,1 2 1-16,0 4 0 0,0 2-1 15,-1-3 0-15,-1 0 0 0,-1-1 0 16,-2-5-1-16,-1-3 0 0,-3-5 0 15,-2-3 2-15,-2-5 0 0,-4-4 0 16,-3-5 0-16,-1-7 0 0,-3-4-1 0,-3-5-5 16,-3-7-11-16,-3-5-10 0,4-5-14 15,1-6-3-15,2 0-35 0,3-1-95 16,4-3-115-16,4-2-261 0</inkml:trace>
  <inkml:trace contextRef="#ctx0" brushRef="#br0" timeOffset="-28808.88">22398 8796 576 0,'7'-5'131'0,"1"1"3"15,-3-2-94-15,0 2-9 0,-1 2 3 16,-2-3 1-16,-1 1-2 0,1-1 2 16,-1 3 2-16,1 0 0 0,-2 1-4 0,-3-3-4 15,1 1-5-15,-2 0-5 0,-5-1-6 16,-1-2-5-16,-4 1-4 0,-2-3-3 16,-3 1 1-16,-1 2-1 0,0 1-1 15,2 1 0-15,2 2-1 0,3 2 0 16,5 5-1-16,1 0 0 0,6 5 1 15,5 3-1-15,4 1 1 0,2 2 1 16,3 2 0-16,1-1 1 0,4 2 0 16,0 1-1-16,0-1 1 0,-1 0 0 0,-1-2-1 15,-3 0 1-15,-1-2-1 0,-4 1 0 16,-4-4 1-16,-4-2 0 0,-3-2 0 16,-3-2 0-16,-5-2 1 0,-3-4 0 15,-5-3 0-15,-4-3 0 0,-2 0-1 16,-1-4 0-16,0 0-4 0,0-1-7 15,3-3-10-15,5 0-12 0,2 0-14 0,4-5-2 16,3 2-74-16,3-5-56 0,1-1-108 16,2 1-235-16</inkml:trace>
  <inkml:trace contextRef="#ctx0" brushRef="#br0" timeOffset="-28599.59">22580 8451 642 0,'10'-1'154'0,"-1"0"7"16,-2 0-98-16,-3 2-18 0,0 5 1 16,-2 5-2-16,-3 3-5 0,2 6-5 15,-1 7-6-15,0 4-5 0,-1 5-4 16,0 2-5-16,0 2-5 0,2 0-4 16,-1 2-2-16,0-5-2 0,1 0-2 15,0-3-9-15,1-4-13 0,-2-5-22 0,-3-2 13 16,0-3-158-16,-1-5-147 0,-2-2-355 15</inkml:trace>
  <inkml:trace contextRef="#ctx0" brushRef="#br0" timeOffset="-28137.91">22579 8722 667 0,'12'-12'155'0,"1"4"6"16,2 2-108-16,-1 3-12 0,2 3-2 15,0 4-2-15,1-1-4 0,1 4-8 16,4 1-6-16,-2 2-6 0,3 2-5 16,0 5-2-16,-1-3-3 0,0 5-1 15,0-2-2-15,-3 3-2 0,-3 1 0 16,-3-2-1-16,-4-1-5 0,-1 2-3 16,-5-5-1-16,-2-2 1 0,-2-4 0 0,-2-1-1 15,1-3 0-15,-1-2 4 0,1-3 4 16,0 0 1-16,-1-2 1 0,0-1 1 15,-1-5 1-15,1-1 2 0,1-5 1 16,1-4 0-16,2-2 0 0,4-2-1 16,3-2 1-16,2-1-1 0,3-4 0 15,2 5 1-15,4 4 0 0,-1 2 0 16,1 1-1-16,1 6 1 0,1 6 1 0,-2 7-1 16,1 1 0-16,-2 3 0 0,-3 4-1 15,-1 3 1-15,-1 1-1 0,-4 2 0 16,-2 1 0-16,-4-1-1 0,-2-1 1 15,-2 1 0-15,-2 0-1 0,-1 1 0 16,0-4 0-16,2 2-1 0,0-2 0 16,3 2 0-16,0-3-2 0,4-5-1 15,1 1-3-15,1 0-3 0,3-6-9 16,0 0-14-16,0-1-13 0,0-1-20 0,0-1-107 16,-3-2-123-16,3-5-284 0</inkml:trace>
  <inkml:trace contextRef="#ctx0" brushRef="#br0" timeOffset="-27980.66">23271 8464 573 0,'-2'-2'135'16,"1"0"0"-16,0 3-49 0,0-2-72 0,1 1-7 16,0-1 0-16,0 1 0 0,0 0-2 15,1-1-6-15,0 1-6 0,2 2-131 16,-1 1-118-16,3 4-311 0</inkml:trace>
  <inkml:trace contextRef="#ctx0" brushRef="#br0" timeOffset="-27157.24">23597 8847 554 0,'3'2'151'15,"-3"-1"4"-15,-3-5-33 0,-6-3-85 16,-3 1-4-16,-3-3-1 0,-4 1-7 15,-4-1-10-15,0 1-5 0,-1 4-1 16,0 7-3-16,0 1 0 0,0 2-4 16,3 4-1-16,0 6-2 0,0 2 0 0,4 1-1 15,3-2-2-15,6 1 0 0,5 0-2 16,4-3 0-16,5-1-1 0,7-1 0 16,5-2 2-16,3-2 0 0,1-2 2 15,0-3 1-15,3-2 1 0,1-4 2 16,1-5 0-16,0-4 2 0,-2-3 4 15,1-3 1-15,-1-6 2 0,-3-5 0 16,-1-5 1-16,-3-8-1 0,-3-3-1 0,-2-4-2 16,-1-5-3-16,0 2 0 0,-2-1-1 15,-1 5 1-15,-1 11 1 0,-3 3 3 16,-1 10 5-16,-1 7 3 0,-4 6-1 16,-4 5 0-16,0 8-1 0,-4 2-1 15,-1 5-4-15,-3 6-4 0,-2 5-3 16,-1 9 1-16,0 5-1 0,-2 4 0 0,4 7-1 15,0 1 0-15,3 2 0 16,3 1-1-16,5-3 0 0,3-2 1 0,5-2-2 16,4-5 1-16,3-2 0 0,6-1-1 15,3-4 1-15,3-4 0 0,2-2 0 16,5-6 0-16,3-5 1 0,2-4 0 16,1-9 0-16,-2-4 0 0,-1-5 0 15,-1-4 1-15,-5-6 0 0,-4-4 0 16,-4-6 1-16,-6 1-1 0,-2 0 1 0,-6-1-1 15,-5 4 0-15,-6 5 0 0,-5 6 0 16,-3 8 1-16,-6 4-1 0,-2 3 0 16,-2 6 0-16,2 3 0 0,2 0-1 15,3 3-1-15,4 0 0 0,6 0 0 16,7 3 0-16,5-1 0 0,5-1 0 16,2 1 0-16,1-4 1 0,3 1-1 15,1-3 1-15,0-2 0 0,2-5 0 16,0-2 0-16,3-2 0 0,1-2 0 0,0-7 0 15,1-3 0-15,-3-6 1 0,0 1-1 16,-5 0 0-16,-2 2 0 0,-4 1 0 16,-5 5-1-16,-3 7 0 0,-1 7 1 15,-5 6-1-15,3 3 0 0,0 5 0 16,3 4 0-16,1 3 0 0,3 1 0 16,1 2 0-16,0 0 0 0,0 1 1 15,-4-1-1-15,-2-2 0 0,-3-2 0 0,-5-3 0 16,-7-3 0-16,-3-4 1 0,-5-5 0 15,-6-5 0-15,-4-3 0 0,-5-4 1 16,1-5-1-16,0-4-1 0,-1-4-3 16,0-5-6-16,2-3-11 0,1-3-28 15,3-4-54-15,3-1-96 0,2-6-142 0,5 2-323 16</inkml:trace>
  <inkml:trace contextRef="#ctx0" brushRef="#br0" timeOffset="41484.44">8280 12995 561 0,'-1'8'150'0,"-1"1"8"15,1 0-58-15,1 1-43 0,5-5-15 16,2 2-13-16,4-2-14 0,4-2-17 16,2-2-13-16,3-2-11 0,2-2-7 0,0-1-3 15,-1-4 0-15,-1 0 3 0,-2-2 7 16,-3 0 6-16,-2 0 7 0,-3 0 5 16,-2 2 6-16,-3 4 7 0,-1-1 5 15,-1 0 5-15,-2 2 3 0,0 0 5 16,0 0 1-16,0-1 0 0,0 0-4 15,3 0-5-15,-1 0-5 0,2 0-4 0,2-2-3 16,2 1-5-16,3-2-3 0,3 2-2 16,4 0-4-16,3 1-1 15,1-2-2-15,4 2-2 0,5-1 0 0,3 0 1 16,3 0 3-16,2-2 2 0,0 1 2 16,3-2 3-16,-1 2 5 0,-2 1 7 15,0 1 5-15,-2 2 6 0,0 2 3 16,2 2 3-16,0 1 2 0,2 0-2 15,3-1-3-15,1 0-6 0,2-2-5 16,4-1-3-16,1-1-3 0,2-2-3 0,3-1-3 16,2 0-1-16,3-2-1 0,0 1 1 15,3-4-1-15,0 0 1 0,2-2 1 16,-1 2 1-16,-1 3 2 0,2-2-1 16,0 1 1-16,-1 4 0 0,1-1-1 15,-1 3 1-15,-1 0-1 0,-1 1 1 16,-1 1-2-16,-3 2 1 0,-1 2 0 15,1 0 0-15,-1 0 0 0,0-2 0 0,-1-1 0 16,2 4 1-16,1-4-1 0,1-1-1 16,1-2-1-16,2-2-3 0,0 1-1 15,-1-2-2-15,2-5 0 0,0 3-1 16,-1-1 1-16,-1 4 2 0,0 1 3 16,1-2 4-16,0 5 2 0,-3 3 4 15,-2 0 2-15,1 3 0 0,-2 4 0 16,-1 1 0-16,-1 4-1 0,0-1-3 0,3 0-3 15,-1 0-2-15,1-4-2 0,0 1-2 16,1-3 0-16,2-1 0 0,-1-1 0 16,1-1 1-16,1-1 0 0,-1-1 2 15,2-3 2-15,-1 1 2 0,-1-1 1 16,1 1 1-16,-2-1 1 0,1 0 0 16,-1-1-1-16,-1 2 0 0,0-1-1 15,4-1-2-15,-5 1-1 0,-1-2-2 16,2 0-2-16,0-3-2 0,4 0 0 15,-3-3-1-15,3 0 0 0,4 1 0 0,8 1 3 16,-3 1 3-16,-2 2 2 0,-1-2 2 16,1 3 1-16,-3 1 0 0,0 1 0 15,-11-1 0-15,2-1-2 0,1 2-1 16,-9 1-2-16,3-1-3 0,11-2-1 16,-3-2-3-16,5 1-2 0,0 0-1 15,3-4 0-15,6-1 1 0,-2 2 2 0,-10-2 2 16,1 0 6-16,-3 2 4 0,2-1 2 15,-1 0 3-15,0 3 1 0,-1 2 1 16,3 1 0-16,-3 2-1 0,-1-1-3 16,-4 2-2-16,1 4-2 0,-4-1-1 15,0 3-1-15,-2-1-2 0,3 0 0 16,0-1 0-16,0-1 0 0,-4-1-1 16,1-2 1-16,-2-2 0 0,-2 2 0 15,-3-3 0-15,-1 2 0 0,-2 0 0 0,2 1 0 16,-2-1 1-16,1-2 0 0,2-2-1 15,0 2 0-15,0-1 1 0,1-1-1 16,3 3-1-16,0 2 1 0,2 1-1 16,0 1 1-16,2 1 0 0,2 1 0 15,-1-1 1-15,0-1 0 0,-1 1 0 16,-3 0 0-16,1 1-1 0,-1 0-1 0,-1-2-5 16,1-2-2-16,-1 1-2 0,2-5 0 15,-1 2 0-15,2-3 0 0,1 3 2 16,-3-2 6-16,2 3 6 0,-1-1 3 15,-1 2 3-15,3 2 2 0,-1 0 2 16,-3-1 3-16,4 3-2 0,0-1-2 16,-3 2-3-16,1-1-1 0,0 1-2 15,1 1-3-15,3-3-2 0,0 1-2 16,2-5 0-16,5 1-1 0,-1-1 1 16,1 0-1-16,1-3 1 0,-1-1 1 0,0-2-1 15,1 1 1-15,-2 0-1 0,-1-1 1 16,3 1 1-16,-1-1-1 0,-2 2 0 15,0 0 0-15,5-2-1 0,2 1 0 16,1 2-1-16,2 0 0 0,0-1 0 16,1 0 0-16,1 2 0 0,-4-3 0 15,1 0 1-15,-1-1 0 0,-1-1 0 0,0 0 0 16,2-3-1-16,3 4-1 0,0-3-1 16,1 0 1-16,2-1 0 0,1 2-1 15,1-1 1-15,-2 3 1 0,0-3 1 16,-4 1 1-16,-1 1 0 0,-3 0 1 15,-3 1 0-15,0-3-2 0,-6-1-1 16,-1 1-3-16,-2-2-3 0,-1 2-3 0,0-1-4 16,-2-1-3-16,-3 5-2 15,1 0-2-15,-3 1-1 0,-2 2 0 0,-5 1-3 16,-6 0-1-16,-3 0 32 0,-8 1-155 16,-5 0-116-16,-6-8-314 0</inkml:trace>
  <inkml:trace contextRef="#ctx0" brushRef="#br0" timeOffset="107396.49">16457 14169 293 0,'4'5'91'0,"3"-1"10"15,-3-2-13-15,3-2-29 0,-3 0-2 16,4 0-4-16,-1-1-7 0,-1 0-6 16,0 0-8-16,-1 1-5 0,0 1-6 15,-2-2-5-15,-2 1-3 0,-1 1-1 16,0 0 0-16,0-1 2 0,-1 1 3 15,1-1 5-15,-1-1 4 0,1 1 5 16,0-1 2-16,-1 0 2 0,0 1-2 16,-3-3-3-16,-2 0-6 0,-3 3-4 15,-3-3-6-15,-5 1-4 0,-3 0-4 0,-3-2-3 16,-3 2-1-16,0 2 0 0,-1 0-2 16,-1 5 0-16,1-3 0 0,1 4 0 15,0 4 0-15,2 1 0 0,1 3-1 16,3 0 1-16,1 1 0 0,2 7 0 15,3-2 0-15,2 3 0 0,0 0 0 16,3-2 0-16,3 2-1 0,2-1 1 0,3-2 1 16,5 2-1-16,2-2 2 0,5-4 0 15,2 0 0-15,4 0 1 0,1-2 0 16,5 3-1-16,2-4 0 0,2-1 0 16,3 0-3-16,2-2-6 0,1-5-12 15,1-2-18-15,-1-3-16 0,0-2 159 16,-2-4-292-16,-4-2-155 0,-1-2-421 15</inkml:trace>
  <inkml:trace contextRef="#ctx0" brushRef="#br0" timeOffset="107666.94">16775 14197 685 0,'6'5'156'0,"-2"-2"0"15,-3 2-112-15,0 3-13 0,-2 6-9 16,-1 1-11-16,-2 2-3 0,1 4-3 16,0 5-1-16,1 1 0 0,2 4-3 15,0-3 1-15,1 4-2 0,1 0 0 16,0 2 0-16,-1 3-17 0,0-3-5 16,0-2-8-16,-1-4-4 0,1-4-2 15,-1-5-1-15,-1-5-4 0,1-7 16 16,0-4 12-16,-1-10-65 0,1-1-50 15,0-10-93-15,-1-6-226 0</inkml:trace>
  <inkml:trace contextRef="#ctx0" brushRef="#br0" timeOffset="107897.89">16738 14248 481 0,'-4'-24'141'16,"2"4"5"-16,1 7-8 0,3 4-86 16,3 6-13-16,2 3-3 0,3 4-12 0,2 2-6 15,2 2-3-15,4-5-3 0,2 5-1 16,0-2-1-16,2 1-3 0,0-4 0 15,2-1-2-15,0 0-2 0,1 4-1 16,-4-5 0-16,0 0-1 0,-2-1-1 16,-3 0 0-16,-6 1 0 0,-1 0 3 15,-5 1 0-15,-3 2 1 0,-6 0 3 16,-5 3 0-16,-4 1 1 0,-4 1 0 0,-2 0-3 16,-5-1 0-16,-1-2-7 15,1-1-14-15,1-1-12 0,4-3-11 0,4-1-7 16,1 0-112-16,6 0-14 0,3 1-101 15,1-1-193-15</inkml:trace>
  <inkml:trace contextRef="#ctx0" brushRef="#br0" timeOffset="108238.66">17292 14085 639 0,'0'-1'160'16,"0"1"2"-16,1 0-91 0,-1 2-25 15,2-1-11-15,0 4-11 0,3 0-10 16,1 1-5-16,3 2 0 0,2 1-1 15,2 0 1-15,4 1 0 0,1-3 1 16,4 1 0-16,2-2-1 0,3-1-3 16,0 0-2-16,1 0-1 0,1-3-2 15,-3 1-3-15,-2 2-6 0,-4-3-12 0,-3 1-17 16,-5-4-12-16,-4 1-7 0,-2-1-120 16,-4-1-126-16,-2-3-286 0</inkml:trace>
  <inkml:trace contextRef="#ctx0" brushRef="#br0" timeOffset="108480.03">17471 14126 629 0,'1'0'154'0,"-1"2"6"0,0-2-101 16,1 0-10-16,-1 0-6 0,2 2-8 15,-1-2-7-15,1 4-7 0,1 3-5 16,0 1-4-16,-2 5-2 0,0 3 0 15,-1 3-4-15,-1 6-1 0,-3 1-2 16,1 4-1-16,-2 3-1 0,-1-2-2 16,0-2-1-16,-1-1-6 0,2 0-7 15,-1-2-11-15,1-3-12 0,1-4-10 0,3-4-6 16,0 1 2-16,1-5-119 0,-1-3-110 16,2-4-266-16</inkml:trace>
  <inkml:trace contextRef="#ctx0" brushRef="#br0" timeOffset="108684.04">17279 14529 499 0,'-13'12'128'15,"2"5"5"-15,3 1-48 0,4 1-36 16,3 0-7-16,3 0-5 0,3-1 0 16,5 0 0-16,4-3-1 0,4-5-4 15,3-2-3-15,3-2-4 0,3 0-5 16,3-3-4-16,1-5-8 0,1-4-8 15,2 3-7-15,-2-5-18 0,0-2-10 0,-4-3-10 16,-1-3 5-16,-4 1-133 0,-3-5-123 16,0-1-296-16</inkml:trace>
  <inkml:trace contextRef="#ctx0" brushRef="#br0" timeOffset="108979.5">17908 14298 746 0,'1'-2'176'0,"1"-2"6"0,2 0-115 16,3-4-15-16,3 2-13 0,3 1-14 0,2-1-6 15,4 2-4-15,3-1-5 0,4 0-5 16,3 1-3-16,0-2-2 0,1 2-3 16,4 2-4-16,-3-3-4 0,0 5-8 15,-3 0-9-15,-5-1-14 0,-3 3-13 16,-3-3 20-16,-7 1-150 0,-3 1-131 16,-2-4-321-16</inkml:trace>
  <inkml:trace contextRef="#ctx0" brushRef="#br0" timeOffset="109238.45">17971 14456 657 0,'-4'7'166'0,"1"-6"7"16,1 0-102-16,2-1-12 0,5 0-8 15,2-2-10-15,4-1-9 0,5-3-8 16,2 2-8-16,6-4-3 0,3 0-4 16,2 0-3-16,3 1-4 0,0-2-10 15,1 2-11-15,1 0-4 0,-2-1-11 0,-2 2-10 16,0-2-13-16,-2-1 29 0,-1 1-152 16,-3-3-123-16,-2 0-321 0</inkml:trace>
  <inkml:trace contextRef="#ctx0" brushRef="#br0" timeOffset="109994.08">18771 13867 727 0,'3'-13'177'0,"-3"2"3"0,1 1-110 0,-1 2-17 16,1 2-12-16,-1-1-13 0,0 3-8 15,0 1-5-15,3 2-3 0,-2 1-4 16,3 0-2-16,0 0 0 0,2 1-1 15,3 1 0-15,1-1 0 0,1 0 2 16,1-2 3-16,3 0 0 0,1-1 1 0,4 0 0 16,0 0 0-16,3 1 0 0,1-1-3 15,0 1-2-15,-1-2-2 0,-1 2-1 16,-2 0-1-16,-3 0-2 0,-3-1-1 16,-4 3 0-16,-1 2-1 0,-3 0 0 15,-3 4 0-15,-3 2-1 0,-3 3 0 16,-3 5 0-16,-2 1 0 0,-3 1-2 15,-2 4 0-15,-3 0 0 0,-2 2-1 16,0 1-1-16,-1-4-2 0,2 1-1 0,-1-1 0 16,4-3 1-16,2-4 1 0,4-3 1 15,3-3 3-15,1-4 2 0,2-1 2 16,1-2 3-16,2-2 1 0,0 0 2 16,1-2 0-16,4 1 2 0,-1-2 0 15,3 2 1-15,2 1-1 0,0-3-1 16,3 1 1-16,-1 0-1 0,1-2-2 15,1 3 0-15,1 2-2 0,0-1-1 0,0 5 0 16,1 0-1-16,-2 3 0 0,0 1 0 16,0 0-1-16,-2-1 1 0,0 2-1 15,-2 1 0-15,-1 2-1 0,-1 1 1 16,-4 2-1-16,-1 1 1 0,-3 4-1 16,-1 0 2-16,-3-1 1 0,-4 3 0 15,-2-3-1-15,1 2 1 0,-4-1 1 16,-1-1-1-16,0 0 0 0,-1-1-1 15,-2-2 0-15,2 1 0 0,-4-2 0 0,1-1 1 16,-2-3 1-16,-3-3 3 0,-2-4 2 16,-3-3-1-16,-5-7 0 0,-3-6-2 15,-5-4-5-15,-2-3-4 0,2 1-10 16,1 0-11-16,-2 3-8 0,8 2-19 16,2 5-24-16,7 2-134 0,1 0-150 15,-8 2-360-15</inkml:trace>
  <inkml:trace contextRef="#ctx0" brushRef="#br0" timeOffset="123321.91">3574 13695 572 0,'3'2'126'0,"0"-1"0"0,-2-1-96 16,-1 2-17-16,0-2-4 0,0 0-7 15,1 2-3-15,-2 2-2 0,1-1-1 16,0-1-1-16,0-1 1 0,1 3 3 16,-1-3 4-16,0-1 5 0,-1-2 7 15,2 2 5-15,-1-2 7 0,0 1 5 16,0 1 2-16,0 4 1 0,0-7-1 15,0 5-4-15,0 0-5 0,0-2-6 16,0 1-5-16,0-3-3 0,0 1-5 0,0 3-2 16,1-2-3-16,-1-1-3 0,0 1-1 15,1 0-2-15,0-1-1 0,1-2-1 16,0 2 0-16,1 0 1 0,1-1 1 16,-1 1 1-16,4 0 1 0,-2-1 1 15,3 0 1-15,1 2 0 0,1-3 0 16,1 2 1-16,2-2 0 0,0 0 0 15,2-1 0-15,2 2 0 0,2-2 1 16,4 4-1-16,0-5 0 0,5 5 0 0,0 1 0 16,3 2 0-16,1-3 0 0,1 3 0 15,1-1-1-15,1 6 1 0,0-3-1 16,2 2 1-16,1-4-1 0,3 5 1 16,-1-3-1-16,5 3 1 0,0-3-1 15,-1 1 1-15,2-3 0 0,0 3 0 16,-1-2 1-16,1 5-1 0,-1-4 0 15,1 2 1-15,1 2-1 0,1 1 1 0,2 0 0 16,-1 2-1-16,0-1 1 0,0 0 0 16,0 0-1-16,-1 1 0 0,0-2 0 15,1 3 1-15,3-3-1 0,2-1 0 16,0 1 0-16,3-4 0 0,4-1 0 16,-1 0 0-16,1-1 1 0,1-4-1 15,0 4 0-15,0-4 1 0,2 2-1 0,1 1 0 16,-3 1 0-16,3-2 0 0,0 0 0 15,1-1 0-15,3 0 0 0,0 0 0 16,2-1 0-16,1-1 0 0,1-1 0 16,0 1 0-16,2-1 0 0,1 0 1 15,0-3-1-15,2 0 0 0,1-4 0 16,0 1 0-16,1 0 1 0,1-1-1 16,-1-2 0-16,2 1 0 0,-1 0 1 15,1 5 0-15,-1-1 0 0,1 1 1 16,-3-2 0-16,3 3-1 0,-2 0 1 0,-2-1-1 15,0 2 0-15,-2-1-2 0,0 2 1 16,0-2-1-16,-4 2 0 0,-3-1 0 16,-2 2 1-16,-2-1-1 0,-4-1 1 15,-5 1 0-15,-2 2 0 0,-2-3 1 16,-4 5-1-16,-3-2 0 0,-3-2 1 16,-4 2-1-16,-4-1 0 0,-5-1 0 0,-8 0 0 15,-4-1 0-15,-4 2 1 0,-4-1-1 16,-3 0 2-16,-4 1-1 0,-2 1 1 15,-4-2 0-15,-4-1 0 0,-8-2-1 16,-7-2 0-16,-8 0-1 0,-10-2 0 16,-7-1 0-16,-7 1 0 0,-6 0 0 15,-5 1 0-15,-6 4 1 0,-8-1 0 0,-5 0 0 16,-6 1 0-16,-7 1 0 16,-6 1-1-16,-5 0 1 0,-3-2-1 0,1-2 0 15,-4 2 0-15,-5-2 0 0,3-3 0 16,-2-3 0-16,-1 1 0 0,0 2 1 15,-1-2-1-15,1-4 0 0,2 2 1 16,0 2-1-16,2 1 0 0,1-2 0 16,2 0 0-16,1 0 0 0,3 5 1 15,0 0-1-15,2-2 0 0,3 3 0 16,1 1 0-16,1 5 0 0,1 1 0 0,1-1 0 16,2 4 0-16,0 1 0 0,3 4 0 15,1-1-1-15,6-3 1 0,3 1 0 16,5-1-1-16,7-1 1 0,7 0 0 15,4-2 0-15,7 0 0 0,6-1 0 16,6 0 1-16,7 0-1 0,6-1 0 0,7-1 0 16,5 0 0-16,7 0-2 0,5 1-4 15,1-1-4-15,6 0-7 0,5 2-2 16,7 1 1-16,6 2-1 0,7 1 2 16,6 0 5-16,9 3 4 0,6 1 7 15,5 3 3-15,4-1-1 0,5 1 0 16,6-1 1-16,5 3-1 0,4-2 0 15,4 1 0-15,4-1 0 0,7 2 0 16,2 0-1-16,0-2 1 0,4-3-1 16,2 0 1-16,5 1-1 0,4-2 1 0,-1-1-1 15,3-2 2-15,6 3 0 16,2-3 3-16,4 0 1 0,1-1 1 0,3 1 2 16,1 0 1-16,3-2-1 0,3 1 0 15,-2 4-1-15,2-2-3 0,-2-3 0 16,-2 1-2-16,-2 1-2 0,-4-1 1 15,-6 0-2-15,-5-1 0 0,-7 1 0 16,-4 0 0-16,-8-1-1 0,-7-2 0 0,-10 0 0 16,-9-1 0-16,-7-1 1 0,-9 0-1 15,-11 0 1-15,-7-2 0 0,-8 2 1 16,-6 1 0-16,-6 0 1 0,-5 0 0 16,-4-1 1-16,-2 1-2 0,-3 0 0 15,-5-1 1-15,-4 0-1 0,-8-1-1 16,-2-2 0-16,-8 1-1 0,-7-2 1 15,-5-1 0-15,-5 0 1 0,-2 0-1 16,-4 1 0-16,-1-1 0 0,-3 0 1 0,-3 1-1 16,-5 1 0-16,-1 2 1 0,-4-2-1 15,-3 2 1-15,-5 0-1 0,-2 1 0 16,-1 1 0-16,-1-1 0 0,-1 0-1 16,-1-1 0-16,0-2-1 0,1 2-3 15,-1 0-2-15,-2-5-2 0,4 4-1 16,2-2 1-16,3 0 0 0,3 2 1 15,5 3 2-15,4-2 2 0,10 4 2 0,6 0-2 16,5 2-6-16,7 1-7 0,8 2-9 16,5 0 82-16,8 1-209 0,8-1-129 15,9 2-350-15</inkml:trace>
  <inkml:trace contextRef="#ctx0" brushRef="#br0" timeOffset="125930.34">1904 14924 541 0,'3'4'124'0,"0"-1"1"0,-1-3-66 16,3-1-44-16,0-4-9 0,4-1-4 16,2-4-6-16,1-2-4 0,3-4-17 15,2 0-15-15,0-1-7 0,2 1-1 16,-3 4 6-16,2 2 12 0,-1 4 15 16,-3 3 25-16,1 3 20 0,-1 5 11 15,-1 1 4-15,2 2 0 0,1 4-7 16,1 3-10-16,6 1-7 0,2 1-3 15,7 1-6-15,5 1-2 0,7 1-3 16,6-4-1-16,4-1 2 0,8-2 1 0,6-1 3 16,3 0 3-16,4-2 2 0,4-1 0 15,5 1 1-15,-1-3-3 0,5 3-3 16,-2-3-5-16,1-1-2 0,-3-1-2 16,-1-1-2-16,-4-1 0 0,-4 2 0 15,-7-4-1-15,-7 1 0 0,-6 1 0 0,-8 1 1 16,-8 0-1-16,-8-1 1 0,-9-2-1 15,-8 3 0-15,-8-2 0 0,-11-1 0 16,-11 1 0-16,-13-1-1 0,-10 1-5 16,-12 1-4-16,-10-2-2 0,-9-2-4 15,-8 5-2-15,-5-4-3 0,-4 1 0 16,0-3 3-16,-2-1 4 0,0-2 3 16,-1 4 1-16,5-1 2 0,5 0 3 15,5 1 3-15,6 3 2 0,9 5 2 16,8 0 1-16,11 0 2 0,8-2-1 0,9 3-1 15,11 2-3-15,10 4-6 0,9 0-33 16,14 4-93-16,10-2-105 0,8 4-260 16</inkml:trace>
  <inkml:trace contextRef="#ctx0" brushRef="#br0" timeOffset="129979.79">10275 5720 419 0,'-2'8'94'0,"-2"-1"0"0,1 4-55 16,-1-2-31-16,0 2-7 0,0-1-1 15,1 3-1-15,0-1 1 0,0-2-1 16,1-3 1-16,1-2 2 0,0-1 7 15,0 2 7-15,1-5 4 0,-1 1 3 16,-1-2 2-16,-1 5 1 0,0 0-1 16,-1-2-7-16,0 1-4 0,-1-2-4 15,-1 2-2-15,1 2-2 0,-2-2 0 16,1 0-1-16,-3 0 0 0,-2 0-1 0,-3 0 0 16,-6 1-1-16,-3-2-1 0,-4 4 0 15,-5-2-1-15,-3 3 1 0,-4 1 0 16,-2-2 0-16,-1-1 0 0,-1-2 0 15,0-1 0-15,-3-1 1 0,0-5 1 16,1-1 2-16,1 2 2 0,0-2 1 16,-2 2 2-16,-1-5-1 0,-1 0 0 15,1 0-3-15,-6 2-1 0,-2-3-2 16,-3 0-2-16,-1-4-2 0,-1 6 1 16,-2-1 0-16,-3 2 0 0,2-3 0 0,-1 1 0 15,1-3 0-15,-2-1 0 0,3-3 0 16,3-3 0-16,3 1 5 0,-1-2 2 15,2-2 5-15,2 0 3 0,3 0 4 16,1-3 1-16,1-1 1 0,-1-2-4 16,6-2-4-16,0 1-3 0,3 2-4 0,2-3-3 15,0 3-2-15,1-1-1 0,1-1 0 16,3 0 0-16,2-3-1 0,3-2 1 16,2 2 0-16,3-3 2 0,3 1 1 15,4 1 2-15,2-1 0 0,-2 0 1 16,3 2 2-16,1 2 0 0,2 1 1 15,2 0-3-15,1 3 0 0,2 1-1 16,5 3-1-16,4 0-2 0,5-3-2 0,3-4-1 16,4 3-1-16,3-2 1 0,5-3-1 15,1 1 1-15,3 2 0 0,0-4 0 16,2 7 0-16,1-2 0 0,4 2 1 16,-1 0-1-16,3 0-1 0,1 1 2 15,5 5-1-15,-1 0 0 0,4 3-1 16,1-1 1-16,4 2 0 0,4-1 1 15,0 0-1-15,4-6 0 0,2 3 1 16,4-2-1-16,0 1 1 0,3 1-1 0,0 3 0 16,3 1 1-16,1 2-1 0,-1 1 0 15,1 0 0-15,1 3 0 0,0 3 0 16,-2 2 0-16,0 2 1 0,-1 3-1 16,2 1 0-16,-2 3 0 0,-2 0 1 15,0 3-1-15,-3-2 1 0,2 1-1 16,-2 2 0-16,0-1 0 0,-2-4 1 15,4 3-1-15,1-7 0 0,2 4 0 0,0-4 0 16,1-3 0-16,3 3 0 0,-1 0 1 16,-1-4-1-16,2 7 0 0,-2-1 0 15,2-1 0-15,0 4 0 0,0-2 0 16,2 3 1-16,-2 2-1 0,2-3 0 16,0 1 0-16,-2-1 0 0,0-1 0 15,-2-1-1-15,-2-3 1 0,0 1 0 16,-4-1 0-16,-2-3 0 0,-3 0 0 0,1-1 0 15,-2 0 0-15,0 2 1 0,-3-5-1 16,3 3 0-16,-1 3 0 0,-1 0 0 16,-2 0 0-16,-2 2 0 0,-1-1 0 15,0 0 0-15,-5 0-1 0,0 1 1 16,3 3 0-16,0-1 0 0,0 4 0 16,0 2-1-16,-2 3 1 0,2 1 0 15,0-1-1-15,1 0 1 0,-3 2 0 0,3-1 0 16,3 1 0-16,3-4 0 0,-3 4-1 15,-2-1 1-15,-4-1 0 0,-1 3 0 16,-4-3 0-16,-3 2-1 0,-8 5 0 16,1-1 0-16,-2 2 1 0,1 3-2 15,-2 0 1-15,-1 2-1 0,-3 3 0 16,-2-3 0-16,-1 1 0 0,-4 1-1 16,-5 3 1-16,-3 2 0 0,-3 0 0 15,-6-3 1-15,-2 3 0 0,-5 1 0 0,-2 1 0 16,-7-2 1-16,-4-1 1 0,-6 2-1 15,0 2 0-15,-3-1 1 0,0 3-1 16,-1-3 0-16,1 1 0 0,2-2 0 16,0 0 0-16,-1-1 0 0,-3 2 0 15,1-5 1-15,-2-2-1 0,-2-1 0 16,1 1 0-16,-6-7 0 0,-4 0 0 0,2-1 0 16,-4-1 0-16,-3-2 0 0,-2-1 0 15,-4-6 0-15,-1 1 0 0,2-2 0 16,-3-2 1-16,-3-2-1 0,-4-2 0 15,1 1 1-15,-1-1-1 0,-2 1 0 16,-2 1 1-16,-2-3-1 0,-2 3 0 16,-2-1 0-16,-1 1 0 0,-2-2 1 15,0 2-1-15,-2-2 0 0,3-2 0 16,0 0 1-16,-1 0-1 0,2-4 0 16,1 2 0-16,0-3 0 0,0-2 0 0,1 1 1 15,0 1-1-15,2-1 0 0,-1 0 1 16,-1-1-1-16,-1 2 0 0,2-1 0 15,-2 0 0-15,1 0 1 0,1 1-1 16,-2 1 0-16,2 1 0 0,-1 3 0 16,2-1-1-16,-1 2 1 0,0 0 0 15,-1 5 0-15,1-3-3 0,0-2-7 0,-1 2-14 16,0 1-18-16,-1 2-133 16,-2-4-138-16,-7 2-345 0</inkml:trace>
  <inkml:trace contextRef="#ctx0" brushRef="#br0" timeOffset="139261.25">14690 10728 763 0,'13'14'169'0,"1"-6"1"0,-1 0-128 0,2 0-19 15,-4-1-8-15,-3 1-5 0,-2-3-5 16,-2 3-2-16,-4-5-1 0,-1 4-1 15,-5-3 0-15,-5 5-1 0,-6-4 1 16,0 3 0-16,-4-2-1 0,-3 3-1 16,-5 0 0-16,-2-1-1 0,0 0 1 15,2 0-1-15,-2-2 0 0,-4-3 1 16,-6-1 1-16,-1-4 0 0,-6-1 0 16,-2-5 0-16,-7 1 1 0,-7 3-1 0,1-6 0 15,-2-1 0-15,3-2 1 0,6-2-1 16,0-4 1-16,2-8 1 0,2-6 0 15,1 1 0-15,7-5 2 0,4-3 1 16,0 2 1-16,4-2 1 0,6 3 1 16,7 1 0-16,4-1 0 0,2 1 0 15,5 0-1-15,4-3-2 0,2-1 0 16,4 2-1-16,3-1 1 0,3-2 0 0,5 3 1 16,2-1-1-16,6 0 0 0,6 3 0 15,3-1-1-15,9 2 0 0,7 1 0 16,1-1 0-16,8 3 2 0,4 2 0 15,5 0 1-15,6 2 1 0,5 2 1 16,3 3 0-16,14 3 0 0,-1 4 0 16,9 5-1-16,5 2-1 0,5 3 0 0,2 0-2 15,3 3-1-15,4 1-2 0,12-2 0 16,0 2 0-16,2 2-1 0,-1-3 0 16,5 2 0-16,3-2-1 0,-4 1 0 15,-1 0 0-15,1-2 1 0,-2-2-1 16,3 2 0-16,-3 0 0 0,0-4 0 15,0 0 0-15,-3 2 0 0,-1-1 0 16,2 3 0-16,-3 0 0 0,-3 2 0 0,4 3 0 16,-1-2 0-16,-2 1 0 0,1 1 0 15,0 3 0-15,-2-1 0 0,2 0-1 16,-4 4 1-16,1-1 0 0,1 0 0 16,-4 0 0-16,-3 1 0 0,0-2 0 15,1 0 0-15,-5-2 0 0,-3 2 0 16,-2 0 0-16,-6 2-1 0,-2-4 0 15,-5 3 0-15,-11 2-1 0,-6 3 1 16,-7-1-1-16,-8 2 0 0,-6 3 0 0,-8 4-1 16,-10 1 0-16,-3-1 0 0,-6 2-2 15,-8 2 0-15,-5 2-1 0,-7-2 1 16,-6 1-2-16,-7 5 1 0,-6 2-1 16,-6 0 0-16,-8 3 0 0,-8 1 0 15,-5 2 1-15,-4 2 1 0,-8-1 0 16,-6 1 2-16,0 1 1 0,-5 0 1 0,-1-2 1 15,-2-2 0-15,-1 0 0 0,-1-1 0 16,6-1 0-16,-3-2 0 0,2 0 0 16,-1 0-1-16,2 1 1 0,-1-2 0 15,-2 1 0-15,-1 0 0 0,0-5 0 16,-3 0 0-16,-1 0 0 0,-2-1 0 16,-3-1 1-16,-3-2-1 0,-2 0 1 15,-5-1-1-15,0 1 1 0,-4-1-1 16,0-1 1-16,0 0 2 0,-5-2 0 0,1-1 2 15,-1 0 2-15,0-2 0 0,-1-1 2 16,-1-4 1-16,-5-3-1 0,2 0 0 16,-3-1-1-16,0-1-1 0,3-7-1 15,-2-1-1-15,2-3-2 0,1 3-1 16,-1-3 0-16,-1-5-2 0,1-2-1 16,-4 1-7-16,-4-2-8 0,-5-1-25 15,-5 0-89-15,-6 0-74 0,-7-2-146 16,-8-1-323-16</inkml:trace>
  <inkml:trace contextRef="#ctx0" brushRef="#br0" timeOffset="140958.77">2601 9127 532 0,'4'1'138'0,"-1"0"8"0,-2-1-62 15,-1-1-25-15,1 0-4 0,-1 1-4 16,1 0-4-16,-1 0-7 0,-1 0-6 16,1 1-8-16,0-1-7 0,0 1-7 0,0 2-5 15,1 3-3-15,1 5-4 0,0 3-1 16,3 7 0-16,-2 7 0 0,2 3 2 15,-1 4-1-15,-2 3 1 0,0 0-1 16,0 2-3-16,-2-2-5 0,0 1-13 16,0-1-17-16,0-1-12 0,2-4-4 15,0-2 167-15,-1-5-290 0,2-6-138 0,-1-6-385 16</inkml:trace>
  <inkml:trace contextRef="#ctx0" brushRef="#br0" timeOffset="141378.06">2860 9123 667 0,'3'-1'156'16,"-1"1"2"-16,-1-1-113 0,-3 0-13 15,2 4-8-15,-3 0-8 0,1 4-8 16,0 2-4-16,-3 4-3 0,2 5 0 15,2 6 0-15,0 4 1 0,2 4-1 16,0 4 1-16,1 1-1 0,2 2 0 16,3 0-1-16,2-1 1 0,1-2-1 0,1-1 0 15,4-5 0-15,2-7-1 0,2-3 0 16,3-7 2-16,2-6 3 0,0-3 7 16,1-8 7-16,-1-2 6 0,-2-3 7 15,0-5 4-15,-4-5 2 0,-4-3-1 16,-3-5-5-16,-2-2-5 0,-5-1-5 15,-2-7-4-15,-3 0-4 0,-5-3-3 16,-4-1-2-16,-4 1-2 0,-4-1-2 0,-2 5-2 16,-2 3-3-16,-1 5-1 0,3 7-2 15,0 7-2-15,1 6-1 0,4 6-5 16,2 5-9-16,2 4-10 0,1 1-10 16,3 4-19-16,4 1-14 0,3 1-66 15,1-2-56-15,5-3-112 0,2 0-243 16</inkml:trace>
  <inkml:trace contextRef="#ctx0" brushRef="#br0" timeOffset="141762.27">3614 9181 684 0,'2'-5'169'0,"-3"5"0"16,-5-2-107-16,-4 5-19 0,-3 0-10 15,-2 2-13-15,-4 4-13 0,1 3-5 16,-1 0-2-16,1 4 1 0,4-1-1 16,2-1 0-16,4 3 1 0,3-3-1 15,3 1 0-15,3-1 0 0,3 1 1 16,2-2 0-16,5 0 0 0,2 0 1 0,4 1 0 15,3-2 1-15,3 2-1 16,0-2 1-16,1 0-2 0,-1 2 2 16,-2 1 1-16,-5 2-1 0,-3-2-1 0,-7-1 1 15,-6 6-1-15,-3-1 1 0,-9-3-1 16,-6-2-1-16,-4 2 0 0,-3-4-2 16,-2 1-1-16,-3-6-8 0,2-1-16 15,1-3-16-15,3-2-8 0,2-3-126 16,5 0-131-16,2-4-310 0</inkml:trace>
  <inkml:trace contextRef="#ctx0" brushRef="#br0" timeOffset="142124.81">3830 9423 580 0,'3'2'136'0,"-1"-2"3"15,-3 0-79-15,1 2-27 0,1 1-5 16,1-1 3-16,2-1-2 0,2-1 1 16,2 1 1-16,3-2-2 0,3-2-5 15,2-3-2-15,2 0-7 0,0-2-4 16,1-2-4-16,2 1-3 0,-3-2 0 16,0 4-1-16,-4-2 0 0,-3 2 3 15,-2 0 5-15,-5-1 2 0,-5 1 0 0,-5 3-2 16,-5 1 1-16,-4 1-2 0,-2 1-3 15,-3 2-5-15,-3 7-3 0,-1 1 0 16,2 3-1-16,1 2 1 0,3 3-1 16,2 0 1-16,4 2 0 0,5-3-1 15,6 2-1-15,3-4-1 0,4 3-4 0,4-3-4 16,3-2-4-16,6 0-14 16,0-5-16-16,3-3-10 0,1-2 42 0,1-6-164 15,1-4-127-15,1-3-316 0</inkml:trace>
  <inkml:trace contextRef="#ctx0" brushRef="#br0" timeOffset="142342.23">4371 9326 701 0,'-5'0'166'0,"-6"3"3"0,-3 0-109 16,-6 0-15-16,-2 4-12 0,-4 1-15 0,-1 3-3 15,2 2 0-15,2 1-2 0,4 0-4 16,7 7-1-16,3-2-1 0,7 0-2 15,6 0-2-15,7 1-3 0,7-2 0 16,6 7 0-16,4-6 1 0,7 0-1 0,4-3 2 16,0-1-5-16,2-4-1 0,-1-3-34 15,-2-4-91-15,-6-1-52 16,-6-3-132-16,-9 1-289 0</inkml:trace>
  <inkml:trace contextRef="#ctx0" brushRef="#br0" timeOffset="145727.95">12059 8801 587 0,'-1'-6'136'0,"1"2"4"0,0 2-89 0,-1-3-14 16,2 3-1-16,-1 0 0 0,1 0 0 15,-1 0 1-15,0 1-1 16,0-1-5-16,2 5-3 0,0 1-4 0,0 4-6 15,1 4-3-15,0 3-6 0,1 3-2 16,-2 2-1-16,1 3-3 0,-1 2-2 16,3-1-1-16,-1 0-5 0,1-2-8 15,-1-2-12-15,1 2-24 0,1-1 159 16,-2 1-292-16,-2-3-158 0,1-2-430 0</inkml:trace>
  <inkml:trace contextRef="#ctx0" brushRef="#br0" timeOffset="146063.04">11688 9261 575 0,'0'2'134'15,"-1"-5"2"-15,2 4-78 0,-1 0-31 16,-2-4-4-16,1 1-1 0,3 5 0 16,0-2-1-16,0 1 1 0,4-2 2 0,4-1 3 15,3 1 2-15,3-2 1 0,5-5 0 16,8-3 0-16,7 2-1 0,7-1-5 16,6 0-3-16,8 0-4 0,8 2-4 15,7-1-3-15,3 3-2 0,2 0-2 16,0 2-3-16,-3 0-4 0,-3 2-5 15,-5-1-2-15,-6 5-7 0,-8 0-9 16,-8 0-15-16,-9 2-18 0,-8 0 160 0,-7 1-288 16,-9 0-157-16,-8 3-425 0</inkml:trace>
  <inkml:trace contextRef="#ctx0" brushRef="#br0" timeOffset="146701.2">11538 9573 555 0,'1'-2'134'15,"1"1"7"-15,0-1-68 0,2-2-33 16,-1 0-5-16,1 0-1 0,2 0 0 0,-2-1-4 15,2-2-3-15,0 2-3 0,1-2-4 16,1 0-2-16,-1 0-4 0,4 2-3 16,2 0-3-16,3 2-2 0,1 3-2 15,5 2-1-15,0 1-1 0,2 4-1 16,-1 1 0-16,1 3 0 0,-1 1-1 16,-1 2 0-16,-4 0 0 0,-1 0-1 15,-3 3 0-15,-2-1-1 0,-5 2 1 16,-6 0-1-16,-4 1-1 0,-6 2-2 0,-5 1-1 15,-4 1-4-15,-4-1-4 0,-3 1-2 16,-4-5-4-16,-3 1-1 0,-1-4 1 16,1 1 3-16,3-5 4 0,0-2 3 15,6-2 5-15,6 1 5 0,6-5 6 16,2-1 4-16,4 0 1 0,4-2 0 16,4 0 5-16,4-1 5 0,5 0 3 15,6 1-2-15,6 1-1 0,8 1 1 16,4 2 0-16,3 0-4 0,6 0-6 15,1 1-5-15,0-1-2 0,-1 0-3 0,-3-1-4 16,-2-1-4-16,-2-1-9 0,-8 1-15 16,-2 0-19-16,-3 1 158 0,-4-2-290 15,-5-1-157-15,-3 1-429 0</inkml:trace>
  <inkml:trace contextRef="#ctx0" brushRef="#br0" timeOffset="147092.7">12554 9512 553 0,'8'-13'138'16,"-1"1"4"-16,-2 1-52 0,-1 1-46 15,-2 0-3-15,-1 1-1 0,-2 2 0 16,-1 1 1-16,-2 2 2 0,-2 0-5 16,-3 1-8-16,-3 2-8 0,-4 2-4 15,-5 0-4-15,-4 5-6 0,-5 0-6 16,-3 4-1-16,-1 3-1 0,1 4 1 0,0 2-1 16,4 4-1-16,2 6-1 0,7 0 0 15,4 2-1-15,6 0-1 16,5 2 0-16,4-3-2 0,7 1 0 0,4-2 0 15,6-1 0-15,2-2 0 0,2 0 0 16,3-5 0-16,1-2-1 0,1-1 1 16,1-5-4-16,-2-4-7 0,0-3-6 15,-1-4-23-15,0-2-3 0,-4-2 15 0,0-4-139 16,-2-1-122-16,-4-4-293 0</inkml:trace>
  <inkml:trace contextRef="#ctx0" brushRef="#br0" timeOffset="147279.2">12584 9719 655 0,'0'2'156'0,"1"1"6"15,0 3-109-15,2 2-9 0,-1-1-5 0,0 4 0 16,-1 2-11-16,1 0-8 0,-1 1-5 16,-1 1-4-16,0 0-4 0,-1 2-5 15,0-1-5-15,-1-2-10 0,0-2-13 16,-2 2-14-16,2-3 156 0,-1-3-292 15,2-1-155-15,-1-3-427 0</inkml:trace>
  <inkml:trace contextRef="#ctx0" brushRef="#br0" timeOffset="147502.98">12405 9690 544 0,'6'-9'159'0,"4"3"4"0,0 1 1 16,1 0-106-16,0 5-7 0,1 0-6 16,0 2-9-16,1 3-6 0,0-2-2 15,4 1-5-15,-1 1-6 0,2-4-9 16,0-1-3-16,4-1-5 0,1-4-8 16,0 3-26-16,2-2 13 0,0-3-169 15,3 2-155-15,-4-1-388 0</inkml:trace>
  <inkml:trace contextRef="#ctx0" brushRef="#br0" timeOffset="150860.58">23231 9810 397 0,'-4'5'101'0,"-1"0"6"0,3-3-35 16,-1 0-37-16,1 0-4 0,-1-2 1 15,2 2 1-15,0-2 1 0,1 0 0 16,1-1 1-16,0 0-1 0,2-1 1 16,-1-1 1-16,0-3-4 0,4 2-4 0,-1 0-3 15,4-1-6-15,2-1-1 0,2 2-3 16,2-1-3-16,5 0-1 0,1 1-3 15,4-1-2-15,0 1-2 0,1 2-1 16,-1 0 0-16,-1 2-1 0,0 1 1 16,-1 3-1-16,-5 2 0 0,0-1-1 15,-2 3-1-15,-1 3 0 0,-3 2-1 16,-5 0-1-16,-5 3 1 0,-4 0 0 16,-5 3 1-16,-7-2 0 0,-4 3 1 0,-4 0 0 15,-3 0 0-15,-3 1 0 0,0 0 0 16,-1 2-1-16,2-2 0 0,2-1 0 15,2-4-1-15,1-3 0 0,4-2 0 16,5-3 1-16,3-4-1 0,4 0-1 16,4-2 1-16,4-2 0 0,5 1 0 15,4-1 1-15,5-1-1 0,3 1 1 0,6-1 2 16,1 2 0-16,1 1 2 0,1 3-1 16,1 3 1-16,0 3 1 0,0 2 1 15,-4 5 1-15,1 4-1 0,-4 1-1 16,-5 3 0-16,-5 2 0 0,-5 1 0 15,-6-1-2-15,-4 0 0 0,-7-3 1 16,-5 0 0-16,-5-4 0 0,-6-5 1 16,-1 1 0-16,-4-4 0 0,-4-1-1 0,-3-4 0 15,-3-4-2-15,2-1-3 0,1 0-6 16,-3-3-15-16,4-4-27 0,3-1-137 16,5-3-149-16,2-4-367 0</inkml:trace>
  <inkml:trace contextRef="#ctx0" brushRef="#br0" timeOffset="159193.36">8216 14341 369 0,'1'0'115'16,"-1"1"3"-16,1-1 0 0,-1 0-60 16,0 0-23-16,0 0-9 0,-1-1-4 15,1 1-1-15,0 0 0 0,-1 0 3 0,1 1 2 16,-1-2 4-16,1 2 3 0,0-1-1 15,0-1 0-15,-1 2-1 0,2-1-2 16,-1 0-3-16,0 0-5 0,-1 1-5 16,1 0-3-16,-1 1-3 0,0-2-4 15,0 2-3-15,0 0-1 0,-1 2-2 16,1 3 0-16,1 3 0 0,0 2-1 0,0 5 1 16,1 5 0-16,-1 5 0 15,2 3 0-15,0 2 0 0,0 4-1 0,1 4-2 16,-1-2-2-16,1-1-3 0,0 0-1 15,-1-5-7-15,0-2-9 0,-1-6-9 16,2-4-4-16,-2-2-4 0,0-2-3 16,1-3 34-16,0-2-149 0,-1-3-111 15,-1-1-297-15</inkml:trace>
  <inkml:trace contextRef="#ctx0" brushRef="#br0" timeOffset="159695.13">8455 14475 550 0,'2'-6'125'16,"-1"1"0"-16,-1-1-89 0,-1 1-16 15,1-2-7-15,-1 3-5 0,0 2-4 16,0-2 0-16,0 2 0 0,2 2 1 15,-1 0 1-15,0 1-1 0,1 0 2 16,-1 2 0-16,1 0-1 0,-1 0 0 16,0 3-2-16,1 3 0 0,-1-1 0 15,-1 3 0-15,1 0-2 0,0 2 0 0,1 0 0 16,0 1-1-16,1 0 0 0,1 1 0 16,1 1 0-16,3 1 0 0,-1 0 0 15,3-1 0-15,1-3 0 0,2 0 0 16,1-1 1-16,1-2-1 0,2-4-1 15,0-2 2-15,0-1 2 0,2-2 3 16,-3-1 2-16,1-4 4 0,0-1 3 16,-2-1 3-16,-1-2 1 0,-2-5 1 0,1-3-2 15,-3-3 0-15,0-1-3 0,-2-3 0 16,-4-2-1-16,-1-2-1 0,-2 2 1 16,-2 3 0-16,-3 0 3 0,-2 1 0 15,-2 1 0-15,-4 5-1 0,-4 0-2 16,-2 1-3-16,-3 0-4 0,-2 3-3 15,0 4-3-15,1 1-6 0,2 2-2 16,1 5-1-16,5 2-6 0,2 7-15 0,3 2-19 16,2 3 1-16,3 1-138 0,1 1-140 15,3 1-335-15</inkml:trace>
  <inkml:trace contextRef="#ctx0" brushRef="#br0" timeOffset="161455">9638 14264 425 0,'2'0'114'0,"-2"0"4"0,1-1-34 0,-1 2-39 16,-1 1-11-16,1-4-7 0,0 4-2 15,0-2-3-15,0 0 0 0,0 1-1 16,0-2-2-16,-1-1-1 0,1 5-1 16,-1-2-3-16,0 2-1 0,-2 1-2 0,0 2-1 15,-3 4-2-15,1-3-1 0,-3 4-1 16,0 3-2-16,-3 2-1 0,-1 4 0 15,-1-1-2-15,-2 2 0 0,-3 7-1 16,0 0-1-16,-2 3-3 0,0-4-10 16,2-1-9-16,0 3-5 0,2-4 168 15,1-5-293-15,3-4-141 0,1-5-401 16</inkml:trace>
  <inkml:trace contextRef="#ctx0" brushRef="#br0" timeOffset="161694.71">9389 14269 608 0,'8'5'135'0,"-1"5"5"15,1 4-103-15,3 0-8 0,3 3-3 16,1 4-6-16,2-1-5 0,4 2-2 15,1-1-4-15,2 2-5 0,1-1-6 16,2 0-10-16,0-2-9 0,1 1 161 16,-2-1-288-16,-2-3-142 0,-2-4-413 15</inkml:trace>
  <inkml:trace contextRef="#ctx0" brushRef="#br0" timeOffset="162247.18">10042 14298 484 0,'0'0'125'0,"0"0"4"0,0 0-45 15,0-1-40-15,-1 1-5 0,2-1-3 16,-1-1 0-16,2 1-2 0,0-1 0 16,0 0-1-16,1 1-3 0,2-4-1 15,1 1-3-15,2 0-4 0,3 0-4 16,2 2-3-16,2 0-5 0,2 1-3 15,-1-1-3-15,4 5-2 0,0 1 0 0,-2 2-3 16,0 0-1-16,-3 2-1 0,-2 1-4 16,-2 2 0-16,-3 1-1 0,-5 2 0 15,-3 2-5-15,-3 4-7 0,-4 0-5 16,-4 3-5-16,-3 0-5 0,-2 0-4 16,-3 1-2-16,-3 0 4 0,1-1 9 15,-1 0 6-15,3-4 8 0,0-3 6 16,4-1 5-16,2-3 5 0,3-2 4 15,3-4 4-15,3-1 1 0,2-2 2 16,3 2 0-16,2-3 3 0,2 1 5 0,4-2 1 16,4 4-1-16,3-3 0 0,4 3 0 15,3-1-1-15,5 0-3 0,1-2-7 16,4 2-1-16,1-2-12 0,4-1-7 16,-1 0-19-16,0-1 53 0,-2 0-185 15,-1 0-135-15,-2-1-354 0</inkml:trace>
  <inkml:trace contextRef="#ctx0" brushRef="#br0" timeOffset="162707.54">10890 14061 588 0,'2'-5'144'16,"-4"3"8"-16,0-1-90 0,-2 1-8 15,-2-1-4-15,-2 0-7 0,-1 0-9 16,-2 2-5-16,-2 1-8 0,-1 1-5 0,-3 1-3 15,2 2-2-15,-1 5-3 0,1 2 0 16,-1 3-3-16,0 3-1 0,2 3-1 16,1-1-2-16,0 5 0 0,1 4 0 15,1 1-1-15,0 3 0 0,2 1 0 16,0 3 0-16,4 3 0 0,0-2 0 16,3-2 0-16,3-2 0 0,1 0-1 0,4-4 1 15,2-1-1-15,1-1-1 0,2-3 1 16,4-2-2-16,-1-2 1 0,2-2-3 15,2-6-4-15,2-1-5 0,-2-3-3 16,3-5-5-16,-1-3-5 0,1-2-7 16,-2-6-5-16,2 0-3 0,-3-4 16 15,-1-3-133-15,0 0-117 0,-4-4-292 16</inkml:trace>
  <inkml:trace contextRef="#ctx0" brushRef="#br0" timeOffset="162881.62">10970 14406 514 0,'-1'-3'156'0,"-1"-1"8"0,-1 3-8 16,1 0-86-16,-2 2-15 0,3 2-11 16,-1 4-13-16,2 1-12 0,0 4-8 15,1 4-8-15,-1 4-1 0,1 0-1 0,0 3 0 16,0 1 0-16,1 1-3 16,-1 0-10-16,0 0-24 0,0-1-8 0,2-1 37 15,-2-2-169-15,0-5-135 0,2-3-329 16</inkml:trace>
  <inkml:trace contextRef="#ctx0" brushRef="#br0" timeOffset="163093.51">10775 14316 501 0,'8'-2'141'0,"4"1"6"0,3 1-13 16,6-1-88-16,3 0-6 0,6-1-5 0,1 1-8 16,0 0-8-16,1-1-9 0,0-1-14 15,-1-2-22-15,-2 1-74 0,-1-4-59 16,-4 4-115-16,-3 1-263 0</inkml:trace>
  <inkml:trace contextRef="#ctx0" brushRef="#br0" timeOffset="165276.8">8647 15424 166 0,'-7'-3'9'16,"-2"0"-7"-16,1-2-37 0,0-1 0 0,-1 1 11 15,1 0 17-15,2 2 22 16,-1 0 27-16,1 1 22 0,1-1 13 15,0 3 5-15,1-2-6 0,-2 1-9 0,2 1-13 16,-1 0-11-16,1 0-11 0,1-1-7 16,-1 1 0-16,2 0 3 0,1 0 3 15,0 0 4-15,1 0 4 0,-1 1 2 16,1-1 0-16,0 0-3 0,0 0-2 0,0 0-4 16,-1 0-2-16,1 0-3 15,0 0-3-15,1-1-4 0,-1 1-4 0,0 0-2 16,1-1-3-16,1 0-2 0,0-2-1 15,3-2-2-15,0 1-1 0,3-3-1 16,2 1 0-16,3-1 0 0,3 3 1 16,5-1 0-16,2 2 0 0,4 1-1 15,6 1 1-15,7-2-1 0,5 1-1 16,3 0 0-16,5-1-2 0,3-3 1 0,6 2-1 16,4 0 0-16,1-1-1 0,6 1 0 15,1-1 1-15,5 0-1 16,2 1 0-16,4 0 1 0,2 1-1 0,3-1 1 15,0-3 0-15,3-1 0 0,5 6 1 16,2 0 6-16,2-1 2 0,-1-1 1 16,1 6 0-16,1 2 0 0,1 1 1 15,-1 0-2-15,-3-4-6 0,-3 1-1 16,-3 0-2-16,1-2-1 0,-6-1 1 0,-3-4 0 16,-4-2-1-16,-4 1 0 0,-4-1 0 15,-3-1 1-15,-6-2-4 0,-6 2-15 16,-5-1 123-16,-6 1-292 0,-4 5-173 15,-9-4-488-15</inkml:trace>
  <inkml:trace contextRef="#ctx0" brushRef="#br0" timeOffset="167378.08">9929 15647 282 0,'-5'-2'102'16,"1"-2"8"-16,0 4-14 0,1-2-14 15,0 2-10-15,2 0-9 0,0 2-11 16,-1-4-7-16,-1 6-5 0,2-2-5 15,-1 1-3-15,1-1-5 0,-1 2-2 0,1-2-2 16,1 1-2-16,-1-3-1 0,-1 1-1 16,2-1-2-16,2 0 0 0,-2-3-2 15,2 3-3-15,-1-5-1 0,2 2-2 16,2-1-1-16,0-3-1 0,3 2-2 16,2 0 0-16,0-1-2 0,6 2-1 15,1 0-1-15,3 3 0 0,3 1-1 16,1 1-1-16,0 1 1 0,1 5 0 15,-2 2 0-15,-1 0 0 0,-2 2 0 16,-3-2-1-16,-3 2-1 0,-3 1 0 0,-4-1-2 16,-2 0-1-16,-4 0-2 0,-2 1-3 15,-5 3-2-15,-1-2 0 0,-4 0-1 16,-4-1-1-16,-1 1 1 0,-2 2 1 16,0 0 0-16,-2-1 1 0,0 0 1 15,3-2 2-15,0-1 2 0,3-2 1 16,3-4 1-16,4 0 2 0,1-3 2 15,3-2 1-15,2 3-1 0,2-2 1 0,2 3 4 16,1-2 2-16,4 0 3 0,1 2 0 16,3 3 2-16,2-2 0 0,2 0 0 15,1 0-3-15,4 3-3 0,0 0-3 16,2-1-1-16,0 1-1 0,2 0 0 16,-1 1 0-16,-2 1-1 0,-1-2 0 15,-3 2 1-15,-2-1 0 0,-5-1 1 16,-4 1 2-16,-3-1 1 0,-4 2 1 0,-5 0 2 15,-5-1 2-15,-4 0 1 0,-6 0-2 16,-4-4 0-16,-5 1 0 0,-5-4-2 16,-5-1-2-16,-2-2-1 0,-6 1-2 15,-4-1-1-15,-2 1 0 0,-1-1-3 16,1-1-2-16,3-3-5 0,3-3-4 16,6-3-5-16,7-4-17 0,7 2-15 15,6-3-131-15,5-1-136 0,6-6-335 16</inkml:trace>
  <inkml:trace contextRef="#ctx0" brushRef="#br0" timeOffset="172603.18">12469 14718 284 0,'-6'1'87'0,"0"0"8"0,1 1-22 0,0 1-6 16,1 0-5-16,2 1-12 0,-1 1-3 16,2-3 0-16,0-1-3 0,1 1-3 15,1-2-1-15,-1 1-1 0,0-1-2 16,0-1-2-16,-1 0-1 0,2 1-2 16,-3 0-4-16,1 0-5 0,0-1-5 15,-1 0-4-15,1 3-4 0,2-1-4 0,1 2-2 16,3 1-3-16,4 0 0 0,3 2-2 15,4-1 1-15,1-1 0 0,3 1-1 16,2-2 1-16,0 0-1 0,1-3 1 16,0 0-1-16,0-1-2 0,-1 1-5 15,-3 0-12-15,-1 1-17 0,-1-1 40 16,-3 0-176-16,-6 3-140 0,-2-1-351 0</inkml:trace>
  <inkml:trace contextRef="#ctx0" brushRef="#br0" timeOffset="172826.64">12383 14910 729 0,'14'1'179'0,"0"0"1"0,3 0-117 15,0 2-8-15,1 2-20 0,-2-1-19 16,-1 1-11-16,1 1-3 0,0-2-1 15,1 5-1-15,2-1 0 0,1 0-3 16,2-1-9-16,2 1-18 0,1-2-17 0,2 0 88 16,0-3-221-16,0-1-148 0,1-3-378 15</inkml:trace>
  <inkml:trace contextRef="#ctx0" brushRef="#br0" timeOffset="173975.66">13689 14352 451 0,'3'0'128'0,"-1"1"5"0,-1-2-12 16,-1 0-60-16,-1 1-13 0,-1 0-6 15,-3 0-3-15,-1 1-2 0,-2-1-3 16,-3 2-4-16,-1 1-6 0,-2 1-4 16,-4 2-2-16,1 1-3 0,-4 3-2 15,-2 1-4-15,-3 3-2 0,-5 3-2 16,-2 1-1-16,-2 3-2 0,0 2-1 16,3 3-1-16,5 3 0 0,3 3 0 15,5 0 0-15,6 1-1 0,7 3 1 0,4 1-1 16,4-2-1-16,3 0 0 0,4-2 0 15,5-3-1-15,5-2-2 0,3-6-1 16,3-4 0-16,2-4 0 0,3-4 0 16,-2-5 1-16,-2-3 1 0,-3-4 2 15,-2-2 2-15,-3-2 2 0,-4-3 2 0,-3-2 4 16,-3 0 3-16,-2-1 2 0,-2 0 1 16,-3-2 2-16,-4 2-1 0,-1-4-2 15,-2 3-3-15,-4-1-2 0,-2 1-2 16,-3 1-2-16,-1 0-1 0,-3 1-2 15,-2 4 0-15,-2 2-2 0,-1 4-1 16,-1 3-3-16,1 2 0 0,1 3-5 16,1 0-3-16,6 1-2 0,3-1-6 15,4-1-13-15,3-2-10 0,6-4-11 16,4 0 80-16,2-2-202 0,3 0-133 0,3-3-343 16</inkml:trace>
  <inkml:trace contextRef="#ctx0" brushRef="#br0" timeOffset="174131.25">13681 14743 715 0,'10'2'182'0,"-6"1"4"15,-1-2-113-15,-1-2-9 0,-1-3-14 16,-1-1-22-16,0-2-12 0,-3 0-11 16,1-3-13-16,1 0-21 0,0 0-24 15,1-1-136-15,2 1-150 0,3-1-362 16</inkml:trace>
  <inkml:trace contextRef="#ctx0" brushRef="#br0" timeOffset="174571.93">14179 14377 658 0,'1'1'168'0,"-1"1"7"0,-1-2-94 0,1-2-18 15,-2 6-11-15,-1-3-12 0,-1 2-12 16,-3 3-9-16,-2 0-7 0,-3 3-6 16,-2 3-3-16,-3 3-2 0,-2 6 0 15,-1 4-2-15,-1 5-2 0,0 6-2 16,2 7-5-16,-1 4-8 0,5-1-5 0,1 5-6 15,6-1-5-15,3-3-1 0,4-3 1 16,4-7 4-16,6-6 9 16,2-5 4-16,5-8 6 0,1-5 6 0,4-5 3 15,2-7 3-15,0-3 5 0,0-2 3 16,-1-4 6-16,-5-3 5 0,-1 0 6 16,-5-2 4-16,-4 0 4 0,-3 0 0 15,-4-4-1-15,0 3-4 0,-5-1-5 16,-2 1-5-16,-4-1-6 0,-5 1-5 0,-1 1-5 15,-3 3-2-15,-1 2-5 0,0 3-9 16,2 1-8-16,1 2-16 0,3 4-12 16,2 0 102-16,3 1-243 0,2 1-150 15,5 1-393-15</inkml:trace>
  <inkml:trace contextRef="#ctx0" brushRef="#br0" timeOffset="175073.95">14634 14403 564 0,'-2'1'145'0,"-3"3"4"16,-2 3-56-16,-3 0-34 0,-2 4-15 15,-1 5-11-15,-3-1-6 0,2 2-2 16,-1 1-2-16,2 1-8 0,1 2-4 0,1 1-4 16,1 1-2-16,1 3-2 0,0 1-2 15,3 4-1-15,0 2-1 0,3-1-1 16,2 1-3-16,2 0-1 0,1-1-1 15,4-1-1-15,0-4-1 0,3-2 0 16,2-1-1-16,1-3 2 0,3-4 1 16,3-3 1-16,2-7 1 0,-1 0 2 15,1-6 0-15,1-3 2 0,-4-2 1 16,-1-5 2-16,-3-1 5 0,-2 0 4 0,-1-2 6 16,-4-2 4-16,-3-2 5 0,1-2 2 15,-4 1 1-15,-2 2-3 0,-3-1-5 16,-4 0-4-16,-2 3-4 0,-4 4-6 15,-3 4-4-15,-4 4-7 0,-2 2-7 16,-2 5-11-16,2 9-12 0,0 0-12 16,2 5-10-16,5-1-82 0,1 1-48 15,4-2-115-15,6-3-243 0</inkml:trace>
  <inkml:trace contextRef="#ctx0" brushRef="#br0" timeOffset="175810.92">15294 14688 575 0,'1'-1'148'0,"-1"2"8"0,0-1-67 16,0-1-27-16,0 2-2 0,0-1-5 15,0 2-7-15,0-1-6 0,0-1-6 16,0 4-6-16,0 3-6 0,1 2-5 16,-1 4-3-16,-1 3-4 0,0 6-2 15,-1 5-3-15,2 3-3 0,-1 5-1 16,0 1-2-16,0 4-2 0,1-1 0 0,0 0-7 15,0 0-13-15,0-2-12 0,-1-3-18 16,0-1-14-16,1-4 68 0,-1-4-201 16,0-5-139-16,-1-4-348 0</inkml:trace>
  <inkml:trace contextRef="#ctx0" brushRef="#br0" timeOffset="176440.57">15291 14688 611 0,'-1'2'150'16,"1"-2"1"-16,-1-3-79 0,1 1-23 16,0-1-6-16,0-1-10 0,0-3-3 15,0 0-1-15,1 1 1 0,1-1-3 16,1 1-3-16,-1 0 0 0,1 3-2 0,2-3-1 16,1 3-3-16,3-1-3 0,3 3-3 15,2-2-4-15,4 6-2 0,1-1-2 16,4 6-2-16,0-2-1 0,0 4-1 15,-3 3 0-15,-1 2 0 16,-5 1-1-16,-4 1 1 0,-5 1-3 0,-2 3-2 16,-7-2-5-16,-3 1-4 0,-5-1-2 15,-6 2-6-15,-5-1-6 0,-3 0 1 16,-4-1 0-16,2-1 6 0,0-2 3 0,4-3 4 16,4-3 5-16,1-5 7 0,3-2 5 15,7 0 2-15,1-2 0 0,6-1 1 16,3 0 1-16,2 0 3 0,6 1 1 15,3 0-2-15,2 1 0 0,4 0 2 16,-1 3 2-16,3-1-1 0,3 3-2 16,2 0-1-16,0 2-1 0,0-1-2 15,-3 4 0-15,-2-1-2 0,-3 3-2 0,-5 1 0 16,-5 2 1-16,-2 1-1 0,-5 3 1 16,-4 1-1-16,-2-1 0 0,-4 0-1 15,-3 0 0-15,-4-3-1 0,-2-1-2 16,-3-3-1-16,-1-2-2 0,-1-2-6 15,2-3-10-15,1-3-14 0,3-5-11 16,4-3-7-16,3-1 21 0,5-5-153 16,2-1-127-16,4-2-310 0</inkml:trace>
  <inkml:trace contextRef="#ctx0" brushRef="#br0" timeOffset="176637.08">15754 14962 666 0,'11'10'178'0,"-6"6"7"0,-4 2-88 16,-2 2-32-16,-2 0-10 0,-4 2-18 0,1 1-17 15,-3 0-10-15,2-4-6 0,3 0-6 16,2 0-3-16,2-2-4 0,3-4-9 16,4-1-14-16,3-4-12 0,4-1-12 15,1-6 124-15,2-6-251 0,-1-4-144 16,3-4-382-16</inkml:trace>
  <inkml:trace contextRef="#ctx0" brushRef="#br0" timeOffset="176786.2">15711 14786 724 0,'-10'-4'169'0,"2"-2"-1"15,4 3-112-15,2-3-22 0,1-2-16 16,3-1-25-16,1-4-23 0,4-3 154 15,1 2-292-15,1-2-156 0,7-2-440 0</inkml:trace>
  <inkml:trace contextRef="#ctx0" brushRef="#br0" timeOffset="177173.39">16050 14759 658 0,'1'15'161'0,"0"0"5"0,0 2-97 15,-1 0-24-15,-1 4-9 0,0 4-9 16,-2 6-10-16,1 1-4 0,0 7-20 0,0 4-12 16,1 3-13-16,0 3-10 0,1-2-4 15,3-3-58-15,2 0-34 0,3-6-12 16,3-6 13-16,2-8 30 0,1-7 29 16,3-6 27-16,0-7 83 0,1-6 42 15,1-6 34-15,0-7 2 0,2-4-8 16,1-4-10-16,1-6-15 0,-1-8-11 0,1-2-3 15,-1-5 4-15,-6 1 1 0,-1-5-2 16,-7-2-2-16,-3 4-10 0,-2 4-11 16,-4 6-11-16,-1 7-8 0,-1 4-6 15,1 9-2-15,0 7-3 0,1 5 2 16,-2 5-1-16,-1 4-1 0,0 7-1 16,0 7-4-16,-1 8-6 0,1 6-9 15,1 6-8-15,0 5-6 0,2 4-15 0,4-1-10 16,1 1-23-16,4-4-15 0,1-4 11 15,3-2-60-15,3-8-65 0,2-5-107 16,0-4-242-16</inkml:trace>
  <inkml:trace contextRef="#ctx0" brushRef="#br0" timeOffset="177339.94">16552 15284 546 0,'11'-26'153'0,"-2"-2"11"0,-2-2-53 16,-2 1-29-16,-3 0-13 0,-1 6-4 15,1 3-9-15,-2 7-6 0,0 6-9 16,1 5-8-16,0 8-7 0,1 8-7 15,0 4-6-15,-2 7-6 0,2 3-11 16,-1 6-9-16,2 4-8 0,-1-3-15 16,1-4-16-16,1 0-14 0,4-7-8 15,1-5 30-15,1-6-148 0,0-5-127 16,2-6-295-16</inkml:trace>
  <inkml:trace contextRef="#ctx0" brushRef="#br0" timeOffset="177519.42">16642 14928 766 0,'-9'6'187'0,"0"-1"1"0,4-1-123 16,3-2-9-16,0-1-22 0,1-2-19 16,0 1-12-16,1-5-12 0,0 2-19 15,2-3-27-15,0 0-113 0,1 0-20 16,2 1-122-16,6 3-246 0</inkml:trace>
  <inkml:trace contextRef="#ctx0" brushRef="#br0" timeOffset="178099.42">16843 15294 366 0,'6'13'57'0,"2"-2"0"0,2-1-57 16,2-2-11-16,1-3 14 0,2-1 15 16,2-3 17-16,-1-2 27 0,2-3 9 0,-2-2 12 15,-2-1 4-15,0 0-5 0,-3-2-5 16,-4-1-3-16,1-1 0 0,-4 1-3 16,-2-2-6-16,-2-2-7 0,-3-1-8 15,-3-3-9-15,-5 1-9 0,-5-2-8 16,0 1-7-16,-3 3-5 0,0 3-5 15,-1 3-4-15,0 5-3 0,4 2-5 16,0 4-4-16,4 2-5 0,3 1-8 0,3-1-4 16,5 3-3-16,5-1-1 0,5-2 3 15,3 1 1-15,6-3 5 0,2 0 8 16,4-1 4-16,3 2 3 0,0-2 2 16,2 1 3-16,-1 0 2 0,2 2 1 15,-2 1 2-15,-2 0 1 0,-1 1 0 16,-3-1-1-16,-4 3 0 0,-3 1-3 15,-2 2 0-15,-6 2-2 0,-2 0-4 0,-4 1-4 16,-2 1-3-16,-2 1-5 16,-1-2-5-16,0-1-1 0,-2-2 0 0,3-1 3 15,1-2 4-15,2-4 5 0,1-2 7 16,2-3 6-16,1-3 9 0,4-3 7 16,3-3 8-16,1-2 5 0,3-3 1 15,4-5 4-15,2-2 1 0,2-3-6 16,3 0-5-16,3-2-6 0,1-1-2 15,1 5-1-15,-1 5-2 0,0 4-2 16,-2 6-1-16,-3 1-2 0,-2 8-3 0,-5 5-2 16,-1 7-7-16,-5 4-9 0,-2 6-12 15,-4 5-13-15,-1 2-28 0,-3 3 3 16,0 1-154-16,5 0-152 0,0-6-358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30:40.6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1678 5763 511 0,'7'18'106'16,"4"-6"-1"-16,4-2-91 0,4 2-13 16,5 0-2-16,4-3 0 0,0 1-2 15,4-2-2-15,-2-2 1 0,-2-1-1 0,1-3 1 16,-3-3 2-16,-2 0-1 0,-1 0 5 15,-3-2 4-15,2-1 2 0,0 1 2 16,1-2 1-16,1 0 0 0,2 0 0 16,2 0-2-16,3 1-3 0,2-2-2 15,1 2-1-15,2-2-2 0,1 0 0 16,2-2-1-16,1 3 1 0,5-4 0 0,2 1 2 16,1 2 0-16,5 0 1 0,1 5-1 15,4-1 1-15,1 3 0 0,2 3-1 16,0 2-1-16,2-1-2 0,3 4 1 15,4 3 0-15,1 1 0 0,0-1-1 16,3-1 1-16,1-1-1 0,2 1 1 16,2-2 0-16,1-6-1 0,1-1 0 15,6-1 1-15,1-1-1 0,3 1 1 16,2-3-1-16,2-2 1 0,-2-1 0 0,4 4 2 16,3 0 2-16,0 0 0 0,1 0 1 15,2 2-1-15,4 2 1 0,0 3-2 16,0-1 0-16,0 0-3 0,1 1 0 15,0 2-1-15,1 2 1 0,-3 1-1 16,2-2 1-16,-1 0-1 0,4 1 0 16,-2 2 1-16,1-3-1 0,-2-2 0 0,3-1 1 15,1-1 0-15,0-3 0 0,-2-2 0 16,3-2 1-16,0 0 1 0,2-1 2 16,0-4 2-16,-1 0 1 0,0 2 2 15,0-2 0-15,0 0 2 0,-1-2 0 16,-3 1-1-16,1 5-2 0,3 0 0 15,-2-2-2-15,1 3-2 0,3 2-1 16,-1 0-1-16,0 2-2 0,-1 0 0 16,-1 1-1-16,2 1 0 0,2-2 1 0,-5-3-1 15,4-1 0-15,0-1 1 0,2-3-1 16,0-4 1-16,0-1 0 0,1 1-1 16,3 0 1-16,-2 2 0 0,-1-4 0 15,5 3 1-15,-3-1-1 0,3 1 1 16,-2 0-1-16,4 2 1 0,4-2-1 15,-1 3 0-15,-2-1 0 0,3-2-1 16,1 2 0-16,0-1 1 0,-2-2-1 16,2 0 1-16,-1-1-1 0,2 1 1 0,-2 0 0 15,3-4-1-15,-3 1 1 0,3 1 0 16,3 1 0-16,-1-1 1 0,-1 1-1 16,4 0 1-16,-2 3-1 0,0 4 1 15,-2-3-1-15,-1 2 0 0,3 2-1 16,-5 3 1-16,2-2-1 0,4-1 1 15,6 2-1-15,-8-1 1 0,4 0-1 0,-1-3 1 16,4 0 0-16,-5-1 0 0,-8-2 0 16,1-1 3-16,5 1 1 0,-7-2 2 15,-3 3 2-15,7-1-1 0,-4 6 2 16,2 0 0-16,-4-2-2 0,1 3-2 16,-1 7-2-16,0-3-2 0,-8-1 0 15,6-1 0-15,-3 7-2 0,-3 1 0 16,-3-5 0-16,2-3 1 0,-1 2-1 15,0 2 0-15,-6-3 0 0,3-6 1 16,2 0-1-16,-3 3 1 0,-4-1-1 0,2-5 1 16,-1-1 0-16,3 2 0 0,-3 5 0 15,-4-4 0-15,3-2 0 0,6 6-1 16,-2 4 1-16,-1 5 0 0,-3-5 1 16,2 2-1-16,1 4-1 0,-4 5 1 15,-9-3 0-15,4-3-1 0,105 8-1 16,-104-6 0-16,-4-6 0 0,5-2 0 15,2-3 1-15,4 1-1 0,-4 0 1 16,-3-1 1-16,4-2 0 0,6 0 0 16,-1 5 1-16,-4 0-1 0,-4 2 0 15,1 2 1-15,-4-1-2 0,-2 5 1 16,-10 1 0-16,-6-2-6 0,-6 3-7 16,-7-2-10-16,-8-4-12 0,-10 0-129 15,-11-7-128-15,-7-10-319 0</inkml:trace>
  <inkml:trace contextRef="#ctx0" brushRef="#br0" timeOffset="14542.73">7999 5521 502 0,'1'5'101'0,"-1"4"-1"0,2-3-102 15,0 5-18-15,0 0-11 0,0 0-2 16,-1-1 2-16,0-2 3 0,0-2 7 16,0-2 16-16,2-2 17 0,-3-1 15 0,1 0 8 15,-1 0 3-15,0-2-2 0,-3 1-2 16,0 1-7-16,-1 0-6 0,-2 0-3 15,0-1-5-15,-2 3-1 0,0-1-2 16,1 1-1-16,-1 0-2 0,0 1 0 16,2-1-2-16,0 3-2 0,2 0-1 0,0-2-1 15,1 1 0-15,2-3 0 0,0 0 0 16,1 0 4-16,1-1 3 0,0-3 3 16,2 0 1-16,1-3 0 0,3-3 0 15,1-1-1-15,2-3-2 0,3-2-5 16,4-2-2-16,-1 0 0 0,4 0 0 15,2 1 0-15,4 2 1 0,5 0-1 16,4 2 0-16,6 1-1 0,10 5 0 16,4-2 1-16,5 1-2 0,8 0 1 15,4 3 0-15,9 1 0 0,4-1 0 16,5 1 0-16,8 1-1 0,6 3 1 0,5 1-1 16,3-3 1-16,6 3-1 0,2-1 1 15,4 4-1-15,3-1 1 0,0 0 0 16,1 2 0-16,-1 6 0 0,2-3 0 15,-6 0 0-15,0 1 1 0,-8 3-1 16,-2 1 0-16,-6 0 0 0,-5-4 0 0,-5 3-1 16,-5 1 0-16,-9-4 1 0,-6-2-1 15,-9 1 0-15,-12 0 0 0,-11-4-1 16,-11 1 1-16,-11-2-1 0,-7 2 1 16,-10-3-1-16,-10-4 1 0,-10 1 0 15,-13 2 0-15,-9-5-1 0,-11 2 2 16,-12-3-1-16,-11 0 0 0,-6 5 1 15,-7-1-1-15,-3 1 1 0,-7 1 0 16,-1 2 0-16,-4 3-1 0,-3 5 1 16,-7-5-1-16,-2 0 1 0,-4 4-1 0,-1 0 0 15,-4 3 0-15,0-6 1 0,0-1-2 16,-4 2 1-16,0-5-1 0,-2-3-1 16,-2 0-1-16,-1-4 0 0,3-2 0 15,0-1 0-15,8-2 2 0,6 1-1 16,9 1 2-16,10-1 1 0,10-1 0 15,11 2 0-15,12 1 0 0,10-1-1 16,10-1 1-16,11 1-1 0,7 1 0 0,11 1-2 16,9-1-1-16,10 3-1 0,13 0 0 15,12 1 0-15,11 0 1 0,12-1 0 16,12-3 2-16,12 1 3 0,7-2-1 16,8 2 2-16,4-2-1 0,8-2 1 15,5 2 0-15,4 1 0 0,2 1 1 16,3 1 0-16,1-2 0 0,-1 2 0 15,-1 3-1-15,-5 0 1 0,-3 0-2 0,-6-3 1 16,-5 4 0-16,-10 1 1 0,-8 2-1 16,-8-3 2-16,-9-1 1 0,-11 3 0 15,-12-2 1-15,-12-3-1 0,-9 1-2 16,-6-1 1-16,-9-2-1 0,-7 0-2 16,-10-2-1-16,-10 1-1 0,-11 0 0 15,-10-3-1-15,-11-1 1 0,-17 3-1 0,-10-2 2 16,-6 1-5-16,-7 2-10 0,-2 0-7 15,-6 0-127-15,1-2-123 0,3-2-313 16</inkml:trace>
  <inkml:trace contextRef="#ctx0" brushRef="#br0" timeOffset="21279.17">7992 7620 507 0,'4'7'112'0,"1"1"1"15,2 0-78-15,0-2-25 16,-1 4-4-16,1-3-1 0,-2-1-2 0,0 0-2 15,-1-3 0-15,-1-1 0 0,0 1 1 16,0-2 0-16,-1 0 4 0,-1-2 4 16,0 1 3-16,1-1 2 0,-1-2 2 15,3 1 1-15,-2-1 1 0,3 0-3 16,2-2-4-16,2 0-2 0,2-1-1 16,2 2-3-16,3-3 1 0,4 0-2 0,1-1 0 15,4-1 0-15,4 1-1 0,3 1 0 16,6-1-1-16,1 2-1 0,4-2 0 15,2-1-1-15,3 1-1 0,2 0 1 16,2-1-1-16,2-1 1 0,5 1 0 16,3 4 1-16,3-3-1 0,-1-1 1 15,4 5 0-15,5-3 0 0,0 3 0 16,1 1 0-16,0-2 0 0,3 2 0 16,0 4-1-16,0-2 1 0,-1 2-2 15,0-1 1-15,1 1-1 0,2-3 0 0,-1 2 1 16,3-1 1-16,1 1 0 0,1 0 1 15,1 0 2-15,1-4 0 0,-2 5 0 16,1 0 1-16,2-1-1 0,-1 0-1 16,0 0-1-16,2-2-1 0,0 2-1 15,5 1 0-15,0-1-1 0,2 1 1 0,0 1-1 16,2-1 1-16,-1 5-1 0,3 1 0 16,-3 1 1-16,1 2 0 0,-1-1 0 15,-1 0 0-15,2 6 0 0,-3-3 0 16,-1 0 0-16,-2-2-1 0,-2 2 1 15,-1 0-1-15,1-1 1 0,-2-3-1 16,-1 1 0-16,-1-1 1 0,1 0 0 16,0-7 1-16,3 3 1 0,-4-2-1 15,-1 2 1-15,1-3 1 0,-2 0-1 0,3-1 0 16,-1 4-1-16,-10-3 0 0,2 2-1 16,-4 1-1-16,-1-1 0 0,-1 0-1 15,-9 3-7-15,-1-4-11 0,-3 1 154 16,-3-1-292-16,-5-4-148 0,-8-1-434 15</inkml:trace>
  <inkml:trace contextRef="#ctx0" brushRef="#br0" timeOffset="43560.36">2188 11700 475 0,'2'-7'130'0,"1"4"1"16,0 0-7-16,-1-1-93 0,2 1-15 15,1 3-6-15,3 0-5 0,1 0-2 16,2 0-2-16,5-2 0 0,0 0 0 16,3-2 0-16,3-1 0 0,1 0-1 15,2-1 5-15,2-1 5 0,-2 1 4 16,5 2 4-16,0 1 5 0,1 1 0 0,3 1 4 16,2-1-2-16,2 2-4 15,3 0-3-15,3 0-4 0,2 0-4 0,0 0-2 16,1 0-2-16,4 2-3 0,0-1-2 15,4 3 0-15,1-3-1 0,3 3 0 16,3-2 0-16,1 2 0 0,0-1 1 16,2-1-1-16,1 1 0 0,1 0 0 0,1-1 1 15,2 2-1-15,2-1 0 0,3 0 1 16,1 0-1-16,3 0 0 0,2 0 0 16,1 0 0-16,3 2 1 0,-1-2-1 15,3 1 0-15,0 2 0 0,4-1 0 16,2-1 0-16,0 0 1 0,3-2-1 15,1 0 0-15,3 2 0 0,2 0 0 0,-4 3 0 16,2-3 0-16,-1 4 1 16,0 2-1-16,1-1 0 0,-2 1 1 0,-3-2-1 15,0 0 1-15,1 2 0 0,-2-4-1 16,-3 0 0-16,-1-3 1 0,-4-2-1 16,0 3 0-16,-3-1 0 0,-2-1-1 15,-2-2 0-15,-1 0 0 0,-4 0 1 16,0 2-1-16,-3-2 0 0,-3 2 0 15,-3 0 1-15,-4 0-5 0,-4 2-10 16,-3-2-15-16,-3 0 157 0,-6-1-293 0,-6-2-153 16,-5 1-434-16</inkml:trace>
  <inkml:trace contextRef="#ctx0" brushRef="#br0" timeOffset="75424.67">2033 14676 504 0,'2'10'130'0,"-1"0"1"15,0-1-24-15,-2 0-83 0,0-2-14 16,1 0-2-16,-1 1-5 0,0-2-4 15,1 0-3-15,0-3-2 0,0-1 0 16,0 0 0-16,0 1 0 0,0-2 1 16,1 1 1-16,-1-1 3 0,2 1 1 15,1 1 3-15,3 2 1 0,6 0 3 0,4 1 4 16,6-1 1-16,8 1 1 0,5-1 0 16,6-2-2-16,8 0-1 0,3-1-2 15,3-2-2-15,4 0-1 0,2-1-1 16,1 0 0-16,0 0 0 0,0-2 0 15,-4 0-1-15,-1 1-2 0,-5 0 0 16,-2-1-1-16,-4 1 1 0,-9-1 0 16,-5 2-1-16,-6 2 0 0,-5 0 0 0,-8 0-1 15,-4 0-1-15,-4 0 0 0,-4 2 2 16,-2-1 4-16,-7 0 2 0,-4 1 0 16,-5 1 1-16,-6 1 0 0,-7-1 1 15,-6 2-3-15,-6 0-3 0,-4-1 0 16,-1-1 0-16,-4 1-1 0,0-3 0 15,-1 0-1-15,0-4-1 0,0-2-6 16,0 1-1-16,1-3-3 0,0-2-1 16,1-1 0-16,2 0 1 0,0 2 2 0,4-2 5 15,3 1 1-15,5 2 3 0,4-3 1 16,-2-6 1-16,12 7 4 0,5 1 0 16,3 3 2-16,-1-5-2 0,7-1-1 15,1 6 1-15,8 6 0 0,-4-6-5 16,4-2-2-16,4 2 0 0,9 4 2 15,1 1 1-15,7-2-2 0,6 2 1 0,7 0 1 16,7 0-1-16,3 1 1 0,5-3-1 16,5 2-1-16,1-2 0 0,1 1 1 15,2-1-1-15,0 1 1 0,2-2 1 16,-1 0 1-16,0 1 2 0,-2 0 1 16,-2-3 1-16,-7 0-1 0,-3 0 0 15,-6 1 0-15,-10 0-2 0,-5-1-1 16,-8 3-2-16,-5 1 0 0,-4 0 1 15,-5 1-1-15,-6-3-1 0,-7-2-1 0,-7 0-1 16,-7-2-2-16,-8-1-2 0,-8 0-4 16,-13-2-3-16,-6 3 1 0,-4-3 2 15,-2 3 1-15,-5 0 2 0,0-1 1 16,-6 1 6-16,6 1 1 0,0 0-1 16,3 1 1-16,3-1 0 0,6 0-1 15,7 0 1-15,10 0 1 0,11 1 1 16,8 0-5-16,6 4-12 0,12-6 99 0,13-1-229 15,11 1-133-15,10-5-382 0</inkml:trace>
  <inkml:trace contextRef="#ctx0" brushRef="#br0" timeOffset="122753.71">12534 13240 389 0,'-1'-3'114'0,"-1"2"6"0,0 0-20 16,1 1-35-16,1-3-15 0,0 3-8 15,0-1-4-15,0 0-1 0,0 1-3 16,0-1-1-16,0 0-4 0,-1 2-2 16,1-2-3-16,0 2-4 0,1-1-3 15,-1 0-2-15,0 1-4 0,0 0-2 16,0 0-3-16,-1 3-1 0,1 0 0 15,-1 4-1-15,1 4-1 0,-1 3-1 16,0 3 0-16,0 5 0 0,-1 3-1 16,1 5 0-16,-1-1-1 0,0 0 0 0,2 1 0 15,0-1 0-15,1-2 0 0,0-4-3 16,1-1-5-16,0-3-5 0,1-2-14 16,0-3-4-16,0 0-9 0,-1-3-6 15,0-1-123-15,0-6-120 0,-1 1-290 0</inkml:trace>
  <inkml:trace contextRef="#ctx0" brushRef="#br0" timeOffset="123069.42">12185 13309 667 0,'3'-2'159'0,"0"-4"5"0,0 2-109 16,2-1-7-16,1-1-8 0,2-2-2 15,2 2-5-15,0-4-5 0,3 2-5 16,4-3-2-16,3-1-2 0,5-1-1 16,4-3-2-16,3-3-4 0,6-3-3 0,3-4-2 15,2 2-1-15,4-5-3 0,0 1 0 16,-1 0-3-16,-1 2-7 0,-1 5-15 15,-6 2-27-15,-4 2 6 0,-7 7-153 16,-8 3-150-16,-5 7-360 0</inkml:trace>
  <inkml:trace contextRef="#ctx0" brushRef="#br0" timeOffset="123483.06">12919 13350 609 0,'3'1'148'0,"-1"-2"4"15,-1 0-86-15,-1 1-29 0,1 0-7 16,1 1-8-16,2 3-7 0,-1 4-6 15,0 4-4-15,3 3-2 0,0 5-2 16,1 2 1-16,-2 3-1 0,2 0-2 16,-1-2-1-16,3 1-3 0,-2-3 0 15,0-1-1-15,-1-4 1 0,-1-3 0 16,-1-4 2-16,-2-1 1 0,-1-4 4 0,0 1 4 16,-1-5 7-16,-1-2 6 0,-1-1 5 15,-3-4 1-15,0-4 1 0,-3-3 2 16,0-2-3-16,-1-2-6 0,-1 0-7 15,2-3-3-15,4 1-3 0,2 4-2 16,2-2-2-16,2 4-2 0,2-1-1 16,5 1 0-16,2 1-2 0,2 1-4 15,1 1-11-15,3 2-15 0,2-1-16 16,2 2 158-16,0 1-292 0,2 1-155 0,0 3-424 16</inkml:trace>
  <inkml:trace contextRef="#ctx0" brushRef="#br0" timeOffset="124163.34">13543 13557 615 0,'-2'-9'143'16,"-3"-2"5"-16,1-3-102 0,-4-4-7 16,-1-1-5-16,1-4-7 0,-4-2-5 15,-4-2-5-15,1 3-4 0,0 1-5 0,0 3-1 16,2 4-1-16,-1 4 1 0,5 6-4 16,0 8 0-16,3 6-2 0,-3 7-3 15,-1 7-5-15,-1 5-13 0,0 9-12 16,-1 5-7-16,1 4-6 0,3 1 0 15,3-3 3-15,2-5 5 0,5-3 10 16,2-5 12-16,3-8 10 0,1-7 10 0,2-5 10 16,-1-7 10-16,5 0 9 0,-3-4 10 15,4-7 3-15,-1-3 5 0,0-7 0 16,0 0-4-16,-2-3-8 0,-3-2-7 16,0 0-6-16,-2 3-4 0,-2 3-5 15,-1 6-2-15,-1 1-3 0,-2 3 0 16,0 6-2-16,-1 0-3 0,0 3-1 15,0 3-3-15,0 2-1 0,0 5-1 16,1 4-2-16,1 2 0 0,2 3 0 16,0 0 0-16,1 2-1 0,3-7-1 0,2-3 0 15,0-7-1-15,3-5 0 0,1-3 0 16,2-1 0-16,1-10 1 0,3-3 2 16,1-2 2-16,-1-7 1 0,1 1 0 15,0-3 3-15,0-4 2 0,-4 1 2 0,-1 2 0 16,-5 0 1-16,-1 3 1 0,-4 2 1 15,-1 2 0-15,-3 4-1 0,-1 5 0 16,0 3-1-16,-2 5-3 0,0 5-2 16,0 7-2-16,-2 6-2 0,2 4-3 15,0 6-5-15,1 5-4 0,2 4-6 16,2 3-5-16,0-2-2 0,3-4-3 16,3-2 0-16,3-9-6 0,2-4 4 15,4-8-1-15,1-10 4 0,2-8-5 16,1-2-11-16,-4-7-12 0,-1-2 3 0,-6-2-126 15,-4-4-120-15,-2 4-305 0</inkml:trace>
  <inkml:trace contextRef="#ctx0" brushRef="#br0" timeOffset="124316.66">13786 13113 638 0,'0'2'156'0,"0"0"1"0,0 3-76 16,1-3-49-16,-1 0-10 0,1-1-19 15,-1 0-14-15,0-1-10 0,0-3-6 16,0-2-5-16,1-3 165 0,-1-2-289 16,3 0-135-16,0 1-393 0</inkml:trace>
  <inkml:trace contextRef="#ctx0" brushRef="#br0" timeOffset="125098.96">14001 13275 505 0,'2'32'116'0,"1"1"1"0,-3 0-79 16,1 2-17-16,-2 0-7 0,0-1-7 15,-1 0-3-15,0-4-2 0,0-2 0 16,2-4-2-16,-1-4 5 0,2-6 6 0,-1-5 10 16,1-6 9-16,1-6 7 0,0-7 7 15,0-4 6-15,2-6 0 0,-1-5-2 16,2-4-7-16,4-3-7 0,0 1-5 15,3 1-5-15,0 2-3 0,2 3-2 16,0 6-4-16,2 3-3 0,-3 5-2 16,-1 5-1-16,-2 4-3 0,0 3-2 15,3 3-2-15,0 3-1 0,-1 5 0 16,1 4-1-16,0 3-1 0,2-1 0 16,2 4 0-16,0 0-1 0,1 0-5 15,3-2 0-15,3-5 0 0,1-1-1 0,3-1 1 16,-3-4 0-16,-2-3 0 0,-2-2 6 15,-3-4 0-15,-1 1 0 0,-1-4 1 16,0 0 0-16,0-5 1 0,3-2 2 16,-1-3 3-16,1-1 2 0,-2-4 3 0,-1-1 3 15,-4-4 2-15,-2 0 3 0,-6 0 0 16,-2-2 1-16,-3 0 0 0,-3 0 0 16,-4 1-3-16,-3 3-1 0,-1 1-3 15,-1 6-3-15,-1 5-5 0,-2 7-3 16,2 8-2-16,0 6-1 0,2 6-5 15,1 9-3-15,2 2-3 0,1 3-4 16,5 2-4-16,2-1-4 0,3-5-1 16,4-1 2-16,2-9 1 0,8-4 3 0,3-3 5 15,3-7 4-15,3-3 3 0,-2-6 3 16,0-2 1-16,1-5 2 0,-4 0 3 16,1-5 1-16,-2 0 1 0,-4-4 1 15,2 1 2-15,-2 3-1 0,-3 4 0 16,-3 0-1-16,-4 4-3 0,1 3-2 15,-2 7-3-15,1 4-3 0,-2 4-6 16,-2 2-10-16,1 5-9 0,-2 1-9 16,0 5-7-16,-1 0-4 0,0-2 0 0,-1-2 2 15,0 0 7-15,0-3 9 0,1-3 10 16,1-5 8-16,-1-2 6 0,1 0 8 16,1-4 13-16,-1-4 13 0,1-5 9 15,1-4 10-15,0-3 8 0,2-6 6 16,4-7-1-16,2-3-9 0,4-3-5 15,1-5-7-15,3 2-9 0,-1 0-8 16,1 0-6-16,-2 1-4 0,2 1-1 0,-2 4-9 16,2 3-8-16,1 3-12 0,2 3-26 15,0 0 0-15,-1 2-152 0,0 0-151 16,1 0-362-16</inkml:trace>
  <inkml:trace contextRef="#ctx0" brushRef="#br0" timeOffset="175085">18100 1440 680 0,'6'-7'154'0,"-1"0"1"0,0 0-125 16,-1 0-7-16,-3 1 0 0,0 0-6 15,-1 4-10-15,0 0-6 0,-1 0-2 16,1-1-1-16,0 4-2 0,0 2-1 16,0-2-1-16,1 1 0 0,0-1-3 15,1 2-2-15,-2 1-6 0,2-5-7 16,-2 3-3-16,0 0 0 0,-1-2-1 15,1 1 0-15,0-1 2 0,1 2 5 0,-2 1 6 16,2 0 1-16,-1-1 3 0,-1-2 0 16,2 1-7-16,-2-2-41 0,1-4-56 15,-1 0-84-15,1-2-207 0</inkml:trace>
  <inkml:trace contextRef="#ctx0" brushRef="#br0" timeOffset="175621.06">17899 1428 298 0,'-5'3'108'0,"2"0"8"0,1-4-16 0,0 3-27 15,1-2 4-15,0 0-2 0,1-2-18 16,-1 3-5-16,3 0 0 0,-2 3 2 16,0-6 1-16,1 5-1 0,0-2-4 15,0 0-1-15,1-2-2 0,-1 1-4 16,4-1-5-16,2-2-5 0,4 0-4 16,6 0-2-16,5 0-5 0,5-2-6 15,7 2-4-15,3 1-2 0,8 1-3 0,4-1-2 16,5 1-2-16,-1-2-2 0,-5-1 0 15,-4 0-1-15,-5 1 0 0,-9-1 0 16,-9-1-2-16,-9 4-2 0,-6-2-3 16,-1 4-5-16,-2-3-8 0,-3 3-6 15,-1-2-9-15,1 0-13 0,-1-1-25 16,-3 2-14-16,1-3-18 0,-1 2-99 16,-2-2-128-16,1 5-277 0</inkml:trace>
  <inkml:trace contextRef="#ctx0" brushRef="#br0" timeOffset="175910.19">18155 1417 555 0,'-1'-5'139'15,"0"2"7"-15,-1 1-72 0,0 2-23 16,-2-1 3-16,2 1 0 0,0-1-6 15,-1 2-6-15,1 2-5 0,0 2-3 16,1 4 0-16,0 7-4 0,1 2-1 16,0 5-3-16,1 3-2 0,-1 5-2 15,1 5-6-15,1 2-6 0,0 3-4 16,-1 0-3-16,0-2-2 0,1 2 0 0,-1-2-1 16,0-3-1-16,-1-2-3 0,0-4-8 15,-3-4-10-15,1 1-14 0,-4-2-24 16,1-6 20-16,-3-2-164 0,1-3-148 15,-2 4-353-15</inkml:trace>
  <inkml:trace contextRef="#ctx0" brushRef="#br0" timeOffset="176136.15">17847 2072 626 0,'-8'2'167'0,"3"-1"7"16,5-1-82-16,6 0-22 0,1 3 4 15,3-5 0-15,2 1-12 0,5 0-11 16,6 1-6-16,3-2-6 0,4-2-10 16,6 0-7-16,4 3-6 0,5-1-5 0,7 3-5 15,-1-3-2-15,2 3-3 0,-2-1-3 16,-4 0-9-16,1-3-15 0,-7 1-14 16,-5-4-28-16,-4 1 137 0,-3-1-291 15,-4-2-180-15,-2 2-459 0</inkml:trace>
  <inkml:trace contextRef="#ctx0" brushRef="#br0" timeOffset="176420.61">18745 1561 597 0,'1'-6'180'0,"-2"3"10"0,2 1-7 0,-1 1-115 16,0-1-6-16,0 3-5 16,1 1-15-16,-1 4-12 0,1 2-7 0,0 3-2 15,0 7-2-15,1 7-2 0,1 7-1 16,-1 4-2-16,0 2-2 0,1 4-4 16,-1 3-3-16,1 0-1 0,-1-3-4 15,-1-3 0-15,-1-4-9 0,-1-3-14 16,-1-3-11-16,-1-1-10 0,2-4-21 15,-1 0-22-15,0-3-5 0,1-3-119 0,1-2-128 16,3-2-305-16</inkml:trace>
  <inkml:trace contextRef="#ctx0" brushRef="#br0" timeOffset="176748.67">18666 1578 689 0,'-1'-12'182'0,"1"0"4"16,1-1-87-16,3-2-41 0,2-2-1 16,4-1-2-16,2-2-13 0,1-2-13 15,2 3-2-15,4-3-2 0,0 1-3 16,3 1-4-16,2 2-3 0,1 5-1 16,-1 3-3-16,1 4-2 0,-2 6-1 0,2 6-3 15,-2 4-2-15,-1 6-1 0,-1 0-1 16,0 6-2-16,-2 3 1 0,-2 1-1 15,-6 1 0-15,-5 0 0 0,-2-2-1 16,-7 1-1-16,-3-2-1 0,-5 0 0 16,-2 0-2-16,-5-2-2 0,-2-3-3 15,-3 0-3-15,1-2-4 0,1-5-6 16,-4-7-8-16,0-2-6 0,2-3-10 16,0-6-16-16,2-7-11 0,1-3-126 15,2-3-136-15,7 0-327 0</inkml:trace>
  <inkml:trace contextRef="#ctx0" brushRef="#br0" timeOffset="177276.63">19761 1566 584 0,'0'-4'146'0,"1"0"8"16,-1 1-86-16,2-1-11 0,-2 1 2 15,1 0-2-15,0 1-8 0,-1-1-5 16,0 1-5-16,-1-1-3 0,-3 2-7 16,-3-1-6-16,-4-1-5 0,-5 0-4 0,-2 1-3 15,-6 4-2-15,-6-1-2 0,-4 5-1 16,-4 4-1-16,-2 4 1 0,-1 7-1 16,-5 4 0-16,-1 7-2 0,1 5 1 15,3 2-1-15,6 4 1 0,5 2 0 16,4-2 0-16,10-1 0 0,8-1-1 15,10-5 2-15,9-3 0 0,9-5 0 16,9-1 1-16,6-2 1 0,3-3-1 16,6-1 0-16,4-3-1 0,2 0-1 0,-2-3-1 15,-2-6-1-15,-2-7-11 0,-1-6-9 16,-3-7-11-16,-3-3-29 0,-2-4-23 16,-7-1-135-16,-5 1-159 0,1 4-353 15</inkml:trace>
  <inkml:trace contextRef="#ctx0" brushRef="#br0" timeOffset="177643.94">17818 2524 623 0,'-20'10'155'0,"7"-3"7"0,10-2-97 15,8 0 0-15,7-3 5 0,10-1-1 16,10-2-10-16,9 0-6 0,13-3-4 15,10 0-7-15,15 1-11 0,9-2-8 16,15 2-7-16,11 1-3 0,9 2-4 0,5 2-3 16,4 0-3-16,-3 1-1 0,3 1-1 15,-1 7-1-15,-1-3 0 0,-5 3 0 16,0 3-2-16,-8 2-1 0,-8 3-6 16,-10-1-11-16,-8-2-9 0,-15-2-13 15,-15 0-36-15,-15-5-137 0,-11-3-159 16,-11-1-370-16</inkml:trace>
  <inkml:trace contextRef="#ctx0" brushRef="#br0" timeOffset="180603.79">20747 1745 422 0,'3'8'112'0,"-6"0"5"15,0-3-31-15,-1-1-45 0,2 1-11 16,-2-2 1-16,2-1 0 0,0 1-4 0,2-2 0 16,0 0-2-16,0 1 0 0,1 0-2 15,2 0 0-15,4 0-2 0,3 2-2 16,5-3-1-16,7 1-4 0,4-1-2 15,4 0-2-15,4 1-4 0,2-2-2 16,1 2-2-16,0 0-1 0,-4-1-1 16,-1 1-3-16,-3-1-14 0,-5-1-15 15,-5 0-38-15,-5 0-91 0,-9-2-121 16,-5 2-280-16</inkml:trace>
  <inkml:trace contextRef="#ctx0" brushRef="#br0" timeOffset="180790.56">20698 2064 617 0,'18'2'162'0,"7"-3"7"16,7 1-97-16,3-3-16 0,2 0 0 16,2-3-7-16,-1-2-22 0,-1 1-13 15,-3-1-6-15,-1-2-3 0,-2-1-14 16,2-1-23-16,-2 0-11 0,2 1-134 15,0-2-138-15,-2 0-344 0</inkml:trace>
  <inkml:trace contextRef="#ctx0" brushRef="#br0" timeOffset="181183.57">22274 1374 634 0,'-2'-9'154'0,"1"8"5"15,0-1-104-15,1 4-15 0,0 7 11 0,0 4 6 16,0 7-4-16,1 5-7 0,-1 7-1 16,0 4 2-16,3 6-7 0,0 9-9 15,1 0-9-15,3 2-6 0,0 2-5 16,2-2-4-16,2 1-3 0,-1-6-2 16,-1-6-8-16,-3-8-10 0,-1-7-12 15,-3-7-22-15,-4-5-28 0,-4-6-133 16,-2-4-154-16,-7-1-355 0</inkml:trace>
  <inkml:trace contextRef="#ctx0" brushRef="#br0" timeOffset="181489.69">21472 2315 521 0,'-7'2'135'15,"5"-2"8"-15,1-1-78 0,4 2-1 16,5-2 7-16,3 0-8 0,3 1-5 16,3 0-5-16,5-1-3 0,4 1-7 15,3-3-6-15,4 0-4 0,7 1-5 16,10-2-4-16,5-3-4 0,9 2-5 15,9 0-3-15,8 1-3 0,14-3-2 16,7 1-3-16,4 4-2 0,11-1-1 0,8 1-1 16,3 3-1-16,-1 2-2 0,-3 0-5 15,-1 1-7-15,-5-2-13 0,-11-2-26 16,-17-2 123-16,-10-4-276 0,-12-4-172 16,-18-1-453-16</inkml:trace>
  <inkml:trace contextRef="#ctx0" brushRef="#br0" timeOffset="182190.62">22102 2542 510 0,'5'3'130'0,"0"-2"6"0,0-1-73 0,-2 2-11 15,-2-1 5-15,-2-1-1 0,0 0-7 16,1 2-8-16,-3-1-2 0,-2-2-1 15,-1-2-6-15,-2 2-7 0,-2 0-7 16,-5-1-2-16,-5 1-3 0,-3 0-4 16,-1 3-5-16,-3 2-2 0,-5 4-2 0,-3 5-1 15,-1 7 0-15,1 2 0 0,3 5 1 16,5 4-2-16,5 0 1 16,8 1 0-16,10-1 1 0,11-2 0 0,6-2 0 15,8-3 1-15,7-1 1 0,2-3 0 16,1-3 0-16,0-5-5 0,1-3-5 15,0-6-10-15,-3-5-18 0,-4-5-18 16,2-3 107-16,-2-7-238 0,-1-2-144 0,0-3-381 16</inkml:trace>
  <inkml:trace contextRef="#ctx0" brushRef="#br0" timeOffset="182389.69">22367 2570 644 0,'3'6'165'0,"0"2"7"16,2 2-107-16,-1 3 0 0,0 4-2 0,0 6-12 16,-3 1-14-16,0 5-10 0,-3 0-7 15,-2 3-5-15,-1 2-4 0,-1-2-5 16,1-2-3-16,1 0-5 0,-1-1-10 16,3-3 0-16,2-2-20 0,0-3-19 15,0-3-13-15,0-5-127 0,0-2-139 16,-1-3-320-16</inkml:trace>
  <inkml:trace contextRef="#ctx0" brushRef="#br0" timeOffset="182702.02">22336 2641 689 0,'7'-9'174'0,"0"3"7"0,3 0-109 16,2-2-17-16,0 0 0 0,1 1-5 0,0-1-17 15,2 1-9-15,-3 2-6 0,0 0-4 16,-1 3-3-16,0 1-5 0,-1 4-3 16,1 3-3-16,1 4-1 0,-1 2-1 15,-2 8 0-15,1 1-1 0,-1 6 1 16,-1-1-2-16,-4 1 0 0,-1 0-4 16,0-1-1-16,-3-4-3 0,-3-3-2 15,1-4-3-15,-2-1-3 0,-3-3-3 0,-3-3-4 16,-2-5-14-16,-2-3-12 15,-2-4 5-15,-2-3-131 0,1-5-126 0,1-2-306 16</inkml:trace>
  <inkml:trace contextRef="#ctx0" brushRef="#br0" timeOffset="182986.61">22748 2584 575 0,'2'-1'143'0,"3"0"4"0,-1 0-84 16,4 0-14-16,-2 1 2 15,4 0-3-15,0 0-7 0,2 2-4 0,2-2-2 16,1 2-2-16,3 0-7 0,1 0-5 15,-2 2-5-15,2 1-4 0,1-2-4 16,-1 2-3-16,3 1-4 0,-2-1-1 16,1-3-3-16,1 2-8 0,-1-3-8 15,0 1-21-15,-1-3-18 0,-2 0-104 16,-3-2-24-16,-2-3-117 0,-1 2-226 16</inkml:trace>
  <inkml:trace contextRef="#ctx0" brushRef="#br0" timeOffset="183207.68">22985 2609 494 0,'-5'2'143'0,"2"1"12"0,1-3-36 16,2 1-52-16,1 0-3 0,0 4 0 0,0 0-15 16,2 5-13-16,-1 3-11 0,3 7-8 15,-3 2-6-15,1 2-2 0,-2 1-3 16,1 6-3-16,-4-3-1 0,1-1-1 15,-1-1-1-15,-1-3-4 0,0 2-5 16,-1-3-4-16,1-3-9 0,0-3-13 16,-1-1-8-16,1-4 60 0,1-2-193 0,0-5-136 15,0 0-356-15</inkml:trace>
  <inkml:trace contextRef="#ctx0" brushRef="#br0" timeOffset="183433.38">22779 3035 533 0,'1'0'157'15,"3"-1"6"-15,2-2-32 0,0 1-60 0,6 0-8 16,1-2-6-16,3-1-10 0,3 2-9 16,2 0-5-16,3 1-4 0,4-1-6 15,3 2-5-15,5 0-5 0,4 1-4 16,4 1-4-16,5-1-2 0,4 1-3 15,0-1-13-15,2-1-23 0,-3 0 129 16,-6-1-292-16,-4-1-178 0,-5 2-484 0</inkml:trace>
  <inkml:trace contextRef="#ctx0" brushRef="#br0" timeOffset="189041.19">18400 2292 406 0,'0'0'75'0,"0"5"0"16,-4-2-65-16,0 2-30 0,0 2-4 15,-1 4 1-15,1 1 8 0,-2 0 3 16,3 0-1-16,-1 3 4 0,1 0 12 15,2 0 19-15,0 1 13 0,-1-2 7 0,0 3 6 16,-3-2 3-16,1 2 0 0,-5-1-5 16,-2 0-11-16,-4 0-6 0,-5-3-2 15,-2-3-2-15,-1-1-3 0,-2-1-1 16,0-3-2-16,-2-3-1 0,0-3-3 16,0-1-3-16,1-2-2 0,-4-1 1 15,-4-6-1-15,0-2-1 0,2-5 1 16,-2-4 1-16,1-3 1 0,-5-7 0 15,-2-3-1-15,0-6-1 0,0-3-2 0,-3-4 4 16,0-5-2-16,-3 4-2 0,2 3-1 16,8-2-1-16,0 1 4 0,0-1 2 15,-1 1-5-15,2 3 0 0,1-4 1 16,3-8 2-16,2 4 0 0,5-4-2 16,4 2 0-16,4-3-3 0,5-2 0 15,9-1-1-15,5 5-3 0,3-4 0 16,5 2-1-16,3-1 0 0,7 4 1 15,2 4-1-15,4-1 0 0,3-2 0 0,3 3-1 16,2 5 1-16,3-6-1 0,4 5 1 16,5 3-1-16,9 3 0 0,7 3 1 15,6 7-1-15,4 2 1 0,8 8 0 16,7-3 0-16,9 5 0 0,-2 5-1 16,2 4 1-16,1-4 0 0,9 0 1 0,4 8-1 15,-3 7 0-15,-6 2 0 0,3-3 0 16,0 3 0-16,5 11 1 0,-8 3-1 15,-6 7 0-15,-4-2 0 0,-1-1 1 16,-2 9-1-16,-2 1 1 0,-13 2 0 16,-3 0-1-16,-5-1 1 0,-1 4 0 15,-6 3 0-15,-8 4-1 0,-8-1 1 16,5 2 0-16,-1 0-1 0,2 3 1 16,-3 2-1-16,-1 1 1 0,0 4-1 15,-1-2 0-15,-4 4 1 0,-6 0 1 16,-6-3-1-16,-8-3 0 0,-2 3 0 0,-10-5-1 15,-7 1 2-15,-10-5-2 0,-9 1-1 16,-5-3 1-16,-2 2 0 0,-7-7 1 16,-3-2-1-16,-5-2 1 0,-3-3 0 15,1 0-1-15,-3-3 1 0,-6 2-1 16,-3 1 1-16,-7 0 0 0,1-2-1 16,-12-3 1-16,-4-3 0 0,-10 2-1 0,-5-8 0 15,-4-5-3-15,-7-4-3 0,-3 1-9 16,5-1-17-16,0-1 89 0,5-3-235 15,4 0-153-15,5-6-407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35:03.2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1721 9589 482 0,'3'2'113'0,"-2"3"2"16,-2 1-53-16,-3-1-43 0,2 2-11 15,0 3-2-15,0 1-1 0,1 1-2 16,1 1-1-16,2 0-1 0,1-2 1 16,4 1 1-16,2-1 1 0,2 1 2 15,3-1 4-15,3-1 1 0,4 0 2 16,5 1 2-16,4-2 0 0,4 1-1 15,5-1 0-15,7-2-2 0,8-1-1 16,6-1-1-16,8 1 1 0,5-4 0 16,5 2 0-16,8-3 0 0,5 0 0 0,5 0 0 15,6 2 4-15,4-1-1 0,11 4 1 16,4-3-1-16,5 4 0 0,7 1-1 16,6 1-1-16,5-4-4 0,9 1-2 15,3 2-2-15,5-5-2 0,4-2-18 16,-1-1-20-16,-2-9-127 0,-4-4-132 15,-10-16-334-15</inkml:trace>
  <inkml:trace contextRef="#ctx0" brushRef="#br0" timeOffset="3559.19">11872 9562 418 0,'-13'5'87'0,"4"-2"-4"0,1-1-68 16,3-1-17-16,3 1-2 0,-1 1 7 15,1-3 6-15,1-2 10 0,0 1 7 16,1 1 6-16,0-1 3 0,0 1 0 16,0 1-6-16,-1 2-5 0,0 1-6 15,-1 0-4-15,0 1-3 0,-1 0-2 16,1 0-1-16,1 1-1 0,0-1 0 0,1-1-1 16,0-1 1-16,1 2-1 0,1-3 1 15,2-2 1-15,-1 1 0 0,2 0 2 16,2-1-1-16,0 1-1 0,0-1-1 15,2 1 0-15,1 0-1 0,0-1 0 16,-1-1-1-16,1 0 1 0,-1-1 1 16,2-1 0-16,0 0 0 0,0 0 1 15,3 0-1-15,2 0-1 0,0-1-1 16,4 1 0-16,2 0 1 0,0-2 2 16,3 1 0-16,2 0 0 0,1-1 0 0,3 1 1 15,1 0-1-15,2 0-3 0,3-1 0 16,2 2-2-16,0 0-1 0,2 2-1 15,-2 0 0-15,4 0 0 0,-3 0 0 16,3 2-1-16,1-2 0 0,1 0 1 16,1-2-1-16,2 0 0 0,-1-1 1 15,4-1-1-15,-1 1 0 0,2-1 1 16,-2-2-1-16,4-2 1 0,0 3-1 0,1-1 0 16,0-1 0-16,1 3 1 0,0-1-1 15,1 1 0-15,0 1 0 0,1-3 0 16,1 4 0-16,1-2 0 0,-4 0 0 15,1-1 0-15,1 3 0 0,1-1 0 16,0-1 0-16,-2-1 0 0,-1 0 0 16,4 1 0-16,2 3 0 0,1-1 0 15,-1 3 0-15,-5 3 0 0,-5-2 0 16,5 0 0-16,1 0 0 0,-8 0 0 0,-2 1 0 16,3 0 0-16,-1 2 0 0,2 1 0 15,0 3 1-15,-7-3-1 0,-2 2 0 16,-5-1 1-16,-7-3-1 0,3-1 0 15,3-2 1-15,0-1-1 0,0-1 1 16,1 0-1-16,8-1 0 0,-1 2 1 16,1-1-1-16,-4 1 0 0,-4 1 0 15,3 0 0-15,0-3 0 0,-2 0 0 0,2 1 0 16,-2 0 1-16,-3 1-1 0,2 1 0 16,0 1 0-16,1 1 0 0,0 0 0 15,1 3 0-15,0 2 0 0,2-1 0 16,-4-1 0-16,-1 2 0 0,-6-2 0 15,-1 2 0-15,-5-3 0 0,-2-3 0 16,-2 2 0-16,-5-3 0 0,-3 0-2 16,-3-1-5-16,-3-3-8 0,-3 2-9 15,0 0-11-15,-4-4-54 0,-4-1-72 0,-3-5-111 16,-8-3-249-16</inkml:trace>
  <inkml:trace contextRef="#ctx0" brushRef="#br0" timeOffset="17909.91">6897 11529 590 0,'4'5'131'0,"4"-4"1"0,0-3-82 0,4 0-39 15,1-2-10-15,3-1-6 0,2 1-1 16,1-1 0-16,-2 2 0 0,3-2 0 16,0-1 3-16,1 1 1 0,2-1 3 15,3 2 2-15,0 0 2 0,2-2 2 16,2 3 2-16,1-1 1 0,2 2 1 15,-1 1 0-15,3 1-1 0,2 1 0 0,1 0-1 16,-1 2 0-16,4-1-1 0,1 2-1 16,4-1 1-16,2 0-1 0,3 0-1 15,3 0-1-15,5 0 0 0,3 1-1 16,1-4 0-16,5 1-1 0,2-2-1 16,4 1 0-16,3 1 0 0,0-4 0 15,1 0-1-15,3 4 0 0,0-2 0 16,0 7 0-16,0-3 0 0,0-1 1 15,0 7-2-15,1 0 1 0,-1-1 0 16,4 1-1-16,-2-2 0 0,-1 0 0 16,0 2 0-16,4-3 1 0,-2-1-1 0,1 1 0 15,0-1 0-15,1 0 0 0,1-1 1 16,2 2-1-16,0-1 1 0,4 2-1 16,0 0 1-16,0 0-1 0,2 1 0 15,3-1 0-15,1-2-1 0,3 1 0 0,2 1-1 16,3-3 0-16,4-2 0 0,0 0 0 15,3 0 0-15,0-1 0 0,0-1 1 16,0-3 1-16,0 3 1 0,1-1-1 16,-1 1 0-16,2-1 1 0,0 3-1 15,0 1 0-15,0 1 0 0,-1-1 0 16,0 0 0-16,2 1 0 0,0 2 0 16,-2-2 0-16,2-1 0 0,-1-1 0 15,1 0 0-15,0 2 0 0,-3-3 0 16,-3 1 0-16,3-3 0 0,-2 1 1 0,1 1-1 15,-2 3 0-15,-3 1 1 0,1-1-1 16,1 3 1-16,-7 3-1 0,-2-1 1 16,-12 0-1-16,6-1 0 0,2 1 0 15,1 1-1-15,-4-3-1 0,0 0 0 16,1-3-1-16,0-3 0 0,-9 3 1 16,-4-3 0-16,-3-1 1 0,-4-1 1 0,-1-1 2 15,-1 1 0-15,-1-1 1 0,-2 1 0 16,-2 1 0-16,-1 1 0 0,0 1-1 15,-4 1-1-15,0 1 0 0,1 0 0 16,-1 0-1-16,-3-3 0 0,-1-2 0 16,-1 1 0-16,-1 1-1 0,0-4 1 15,0 3 0-15,-2-2 0 0,5 0 0 16,-1-1 0-16,1-2 0 0,3 0 1 16,-2 1 1-16,-2-1 3 0,1 3 0 0,-5 0 0 15,-1-3 1-15,-1 4 0 0,-4-2 0 16,-3 1-1-16,2 0-3 0,-2-2 0 15,-2 3 0-15,-3 3-1 0,-6 0 0 16,-4 1 0-16,-2 1 0 0,-7 0 0 16,-2-1 0-16,-5-1 1 0,-3-1 0 15,-3 1 1-15,0-1 0 0,-4-3 1 16,-1 2 0-16,0 0 1 0,-3 0 0 16,0-1 0-16,-1 0 2 0,0 0 0 0,0 1 0 15,0 1 1-15,0-3 0 0,0 0 0 16,0 3 1-16,0 0-2 0,0-1-1 15,1 0-1-15,-1-1 0 0,-1 1 0 16,1 1 0-16,1 0-1 0,-1 0 1 16,0-3-1-16,0 3 0 0,0-2-1 15,1 2 0-15,0 0-1 0,0-1-1 0,0-1 1 16,0 3-1-16,2-1-1 0,-2 0 1 16,0-2-1-16,0 0 0 0,0 1 1 15,0 1-2-15,-1-2 0 0,0 0-1 16,1 0-2-16,-1 1-1 0,0 0-2 15,0 0-4-15,0-2-4 0,1 1-4 16,0-3-5-16,0 1-9 0,-4-8-9 16,4 6-2-16,1-5 6 0,1 0-126 15,0-4-115-15,-6-5-285 0</inkml:trace>
  <inkml:trace contextRef="#ctx0" brushRef="#br0" timeOffset="20832.18">17213 11907 568 0,'2'-2'129'0,"2"2"6"0,-3-3-94 0,1 3-7 16,-2 0-1-16,1-1-1 16,-1 1-3-16,1 1-3 0,-1-1-3 0,0 2-4 15,1-1-4-15,-1-1-3 0,1-1-4 16,-1 2-2-16,0-2-2 0,0 1-1 16,0 1 1-16,0-1 6 0,0-1 5 15,-1 2 5-15,0-1 2 0,-2 2 1 16,-2-2 1-16,-1 0-2 0,-5-2-6 15,-3 2-5-15,-4 0-7 0,-3-1-1 0,-1 5-1 16,-4-2-1-16,0 5-1 0,-1-1 0 16,0 4 0-16,1 1 0 0,1 1 1 15,0 0 0-15,4 3-1 0,2 1 1 16,4-2 0-16,4 0 0 0,4-1-1 16,4 2 0-16,4-3 1 0,5 0 0 15,4 1 3-15,7-1 3 0,1 3 1 16,6 2 0-16,4 1 0 0,4 2-1 15,2-3-1-15,1-2-3 0,-3-1-6 16,2-2-6-16,-1-3-7 0,-3 0-6 0,-3-6-9 16,-2 1-11-16,-2 0-12 0,-2-2-7 15,-4-2-113-15,-2-1-3 0,-4-5-105 16,-1-2-199-16</inkml:trace>
  <inkml:trace contextRef="#ctx0" brushRef="#br0" timeOffset="21065.64">17577 11963 628 0,'1'2'145'16,"0"-1"3"-16,-1-1-102 0,-1 0-13 15,1 1-3-15,0 1-5 0,-1 2-1 0,2 0 0 16,0 2 0-16,0 5-2 0,1 3-1 15,0 1 0-15,2 2-3 0,-1 3-5 16,0 2-4-16,1 1-4 0,-2 1-3 16,0-1-2-16,0 2-2 0,-1 1-8 15,-1-3-10-15,0 0-16 0,-1-4-8 16,0-1 32-16,1-4-164 0,-1-3-133 16,1-2-320-16</inkml:trace>
  <inkml:trace contextRef="#ctx0" brushRef="#br0" timeOffset="21421.81">17554 11962 638 0,'4'-10'146'0,"1"-2"2"15,-1 0-103-15,0 0-14 0,1-3-7 16,-1 7-7-16,-1-1-2 0,1 2 0 15,0 3 2-15,3 2 0 0,0-2 0 16,3 4 0-16,2 1 0 0,4 4-2 16,4 1-2-16,1 1-3 0,1 0-2 15,0 2-2-15,0 2-2 0,-1-1-1 16,-3 1-2-16,-3-3-1 0,-3 2-1 16,-4-2-2-16,-1-1-3 0,-4 0-5 0,-4-1-4 15,-5 2-9-15,-6 2-10 0,-8-2-4 16,-4 3-2-16,-4 2 1 15,-1-3 3-15,-3 1 1 0,3-1 7 0,3-2 9 16,6-1 1-16,5-3 0 0,4-1-1 16,3-1 1-16,5-2 7 0,4-1-49 15,5-3-61-15,1 0-87 0,4-2-214 16</inkml:trace>
  <inkml:trace contextRef="#ctx0" brushRef="#br0" timeOffset="21735.02">17936 11907 530 0,'0'1'136'16,"0"0"4"-16,-1 0-45 0,2 0-60 15,-1 1-8-15,2 1-6 0,1-1-1 16,2 0 0-16,4 0 3 0,3 1 3 16,3 1 1-16,4 0 2 0,3-3-2 0,2 0-5 15,2-1-5-15,0-1-4 0,1-1-6 16,-4 2-6-16,0-1-5 0,-3 2-4 16,-1-1-8-16,-6 1-15 0,-1 0-12 15,-4 1-7-15,0-4 171 0,-5 2-290 16,-2 1-142-16,-5-3-394 0</inkml:trace>
  <inkml:trace contextRef="#ctx0" brushRef="#br0" timeOffset="21954.95">18093 11937 570 0,'2'6'144'0,"-1"-2"3"0,0 1-73 16,-1 1-31-16,0 1-9 0,-1 1-8 15,0 2-9-15,-2 3-5 0,-1 1-2 0,1 2-2 16,1 1-1-16,0 1-1 0,0 2-2 16,-1-1-1-16,3-3 0 0,0 2-5 15,0-3-3-15,1-1-8 0,1-3-8 16,-1-1-7-16,1-2-6 0,-1-2-2 16,0-1-118-16,-1-2-116 0,1-1-275 15</inkml:trace>
  <inkml:trace contextRef="#ctx0" brushRef="#br0" timeOffset="22167.31">17899 12198 570 0,'-3'10'134'0,"0"1"3"0,4-1-88 16,3-1-16-16,1 1-3 0,4-1-4 15,2-2-3-15,3 0 1 0,4-3 0 16,0-2 0-16,4 0-1 0,0-4-3 0,1-1-4 15,0-2-3-15,1 0-5 0,-1-3-6 16,0 1-10-16,0-3-14 0,1 0-13 16,-1-1 8-16,0 3-139 0,-2-2-128 15,1 1-310-15</inkml:trace>
  <inkml:trace contextRef="#ctx0" brushRef="#br0" timeOffset="22496.65">18508 11990 633 0,'5'1'152'0,"0"-2"5"15,-2 1-102-15,2-1-13 0,-2 2-8 16,2 1-10-16,0-1-8 0,0 2-5 16,3 1-3-16,3-1-4 0,0 3 0 15,2 0-1-15,0 1-1 0,2 1 0 16,2-2-1-16,-1 0-2 0,0-1-1 16,-1-1-2-16,2-2-5 0,-1-2-8 15,-2 0-10-15,-2 0-10 0,-2-2-4 0,0 0-84 16,-4 1-35-16,-2 0-99 0,-2 1-207 15</inkml:trace>
  <inkml:trace contextRef="#ctx0" brushRef="#br0" timeOffset="22706.08">18521 12139 604 0,'22'-3'144'16,"1"-1"1"-16,0 1-84 0,0-1-32 16,0-1-9-16,-2 3-9 0,-1-1-8 15,0 2-8-15,-2 0-10 0,0 0-6 0,-2 2-6 16,0 0 0-16,1-1-83 0,-3 0-34 16,-2 1-91-16,1-1-198 0</inkml:trace>
  <inkml:trace contextRef="#ctx0" brushRef="#br0" timeOffset="22968.56">18912 11772 487 0,'5'9'130'0,"0"0"5"0,3 2-14 15,-1 1-87-15,3 4-3 0,0 2 1 16,0 2-2-16,1 6-5 0,-2 1-3 0,0-1-4 16,-2 4-4-16,0-1-5 15,-3 2-4-15,-2-2-3 0,1-3-6 0,-2 1-7 16,-2-2-8-16,-2-5-7 0,2-1-3 16,0-5-3-16,0 0-76 0,0-5-43 15,0-2-98-15,1-2-217 0</inkml:trace>
  <inkml:trace contextRef="#ctx0" brushRef="#br0" timeOffset="23197.63">19275 11902 541 0,'3'6'123'15,"-1"-4"0"-15,1 2-71 0,-2 0-39 0,1-1-6 16,-1 1-4-16,0-1-3 0,0 0-1 16,0-1 1-16,-1-1-2 0,0-1-2 15,1 0-3-15,-1 0 5 0,0 0-111 16,-1-1-10-16,1-2-87 0,0-2-190 16</inkml:trace>
  <inkml:trace contextRef="#ctx0" brushRef="#br0" timeOffset="23850.11">19690 11701 657 0,'2'2'157'0,"-1"-4"6"16,1 2-106-16,-1 0-20 0,-2 2-7 15,-2-1-10-15,0 1-10 0,-2 0-6 16,-1 2-5-16,-4 0 0 0,0-1 0 16,-2 1 3-16,-2-2-1 0,0 1 0 15,-3 2 0-15,1-2 1 0,0 0-1 0,-2 3 0 16,3 1 0-16,0-1 0 15,3 0 0-15,3 0 1 0,2-1 2 0,1 0 2 16,4-2 2-16,2 0 2 0,0 3 1 16,0-2 1-16,1 1 1 0,0 1-2 15,1 5-1-15,-1-1-2 0,-2 1-2 16,-1 2-1-16,1-1-2 0,-1 1-2 0,-2 0-1 16,-1-2 0-16,0 4-1 15,1-4 0-15,-2-1 0 0,1-1 1 0,0 0-1 16,2-1 0-16,0-3 1 0,2-2-1 15,-1 1 1-15,2-2 1 0,0 1-1 16,2-1 0-16,-1-1 0 0,0 2-1 16,1-1 1-16,1 0 0 0,2-1-1 15,1 0 2-15,4 1-1 0,0 1 1 16,4-1 0-16,3 0 0 0,1 0 0 16,3 0 0-16,2 3 0 0,0-2 0 15,1 1-1-15,-1 2 0 0,-1 1 1 0,-3-2-1 16,-2 3 0-16,-1-1 0 0,-3 2-1 15,-1 0-1-15,-5 0-1 0,1 0-1 16,-4 5-1-16,-4-1 1 0,-4 3-6 16,-2 0 2-16,-3 1 0 0,-2 0 1 15,-1 1 2-15,-1-1 0 0,-3-4 0 0,2 1 4 16,0 0-5-16,-3-2-5 0,-1-2-5 16,-2 0-3-16,-1-3-10 0,1-4 2 15,-3-1-141-15,-3-6-127 0,-5-7-322 16</inkml:trace>
  <inkml:trace contextRef="#ctx0" brushRef="#br0" timeOffset="29636.82">1899 5545 471 0,'4'1'114'0,"3"-3"5"0,0-2-61 0,1 1-26 15,3-1-5-15,3-1 0 0,5 2-2 16,5-2-1-16,6 1-1 0,5 1 0 16,5 0-2-16,9 2-2 0,3-1-3 15,7-1-2-15,5 3-5 0,5 1-3 16,4 4-2-16,7 3-1 0,4 0-1 16,3-1 0-16,4 5-1 0,6-1 0 15,3 1 0-15,2-3 0 0,-1-6 1 16,5 0 0-16,1 1-1 0,-2-2 1 0,-1-6 1 15,-9-6-13-15,-1-1 8 0,-5-1-148 16,-11-2-127-16,-12-2-337 0</inkml:trace>
  <inkml:trace contextRef="#ctx0" brushRef="#br0" timeOffset="32056.71">6750 3620 251 0,'0'-3'62'15,"-1"-1"3"-15,1-1-35 0,-2 0-11 0,1 0-2 16,-1 2-1-16,-1-2-1 0,1 3-3 15,-1-1 0-15,-1 1 3 0,0 0 4 16,1 1 6-16,1 2 6 0,1-1 7 16,0 0 3-16,0 2 2 0,1-2-1 15,0-2-2-15,0 2-4 0,1-2-6 16,-1 3-3-16,1 0-2 0,1-4 0 16,3 3 3-16,2-1 3 0,2 1 2 15,4 0 2-15,1-1-2 0,4 0-2 16,0 2-2-16,1 0-7 0,2-2-6 15,1 0-4-15,-3-2-5 0,3 2-4 0,-1-2-1 16,0 0-1-16,-1 0 0 0,-4 1-2 16,-1 2-6-16,-1-3-17 0,-5 2-16 15,-1 1-135-15,-4-2-138 0,-1 2-347 16</inkml:trace>
  <inkml:trace contextRef="#ctx0" brushRef="#br0" timeOffset="32290.08">6741 3766 576 0,'6'0'147'0,"-2"1"10"0,2-4-73 15,1 1-23-15,3 0-5 0,2-1-7 16,4-1-6-16,0 1-7 0,3-1-9 15,0-3-8-15,2 4-6 0,1-1-4 16,3 0-11-16,1 2-9 0,-1-1-22 16,3 0 56-16,4 0-206 0,2 3-154 15,0-3-397-15</inkml:trace>
  <inkml:trace contextRef="#ctx0" brushRef="#br0" timeOffset="35652.87">8383 3386 466 0,'-3'7'125'0,"5"-4"10"16,-1-3-29-16,1 2-55 0,-1 1 1 16,1 0-1-16,-1-3-1 0,0 0-6 15,0 1-7-15,1 1-7 0,-1 2-7 16,1 2-5-16,-2 2-5 0,0 4-4 16,0 3-4-16,-1 3-1 0,0 0-1 15,-3 2-1-15,2-1 0 0,2 3-1 0,-1-4 0 16,2 0-1-16,0-1-11 0,3 1-11 15,-2-2-19-15,1-3-10 0,-2-1-31 16,2 0-94-16,-2-3-120 0,4-4-253 16</inkml:trace>
  <inkml:trace contextRef="#ctx0" brushRef="#br0" timeOffset="36049.62">7736 3772 522 0,'-5'-1'134'0,"1"1"8"0,2 0-66 16,1-1-14-16,0 0-5 0,0 1-3 16,2 0-7-16,-1 0-6 0,0-1-7 15,1 0-9-15,-1 1-8 0,2 0-5 16,-1 1-3-16,4 2-3 0,3 1-2 0,1 3-1 16,8 0-2-16,4 2 1 0,7-1 0 15,9 0 2-15,8-3 1 0,13 0 1 16,14-3-1-16,12-2 1 0,12-4-1 15,17-1 0-15,11-4-2 0,9 2-1 16,5-2-2-16,4 2-4 0,2-2-10 16,-1 4-20-16,-10 1-22 0,-5 0-129 15,-12 0-142-15,-16 1-344 0</inkml:trace>
  <inkml:trace contextRef="#ctx0" brushRef="#br0" timeOffset="37833.49">8051 4097 539 0,'1'-2'131'16,"-1"-1"7"-16,2-5-74 0,-1-2-18 15,2 1-4-15,1 1 1 0,0 1-2 16,-1 2-3-16,1 1-3 0,-1 1-7 16,-1 3-3-16,-2-1-5 0,1 3-4 15,-1 3-4-15,-1 5-5 0,0 5-1 16,0 5-2-16,0 6 0 0,1 4 1 15,1 4-2-15,0 1-1 0,1 1 0 0,1-1-1 16,2-1-1-16,-1-2 0 0,1-2-1 16,-1 0 1-16,-1-4-3 0,2-5-7 15,-1-2-18-15,-1-3-11 0,1-4-14 16,1-2-125-16,-2-4-135 0,3-4-314 16</inkml:trace>
  <inkml:trace contextRef="#ctx0" brushRef="#br0" timeOffset="38316.05">8909 4076 477 0,'4'-2'130'15,"-1"0"7"-15,0-2-20 0,1 0-64 0,-2-2-5 16,-1 2-2-16,1-1-3 0,-3 0-5 15,0 0-4-15,0 1-7 0,-1 1-4 16,-5-1-5-16,-2 1-4 0,-4 1-3 16,-3 2-3-16,-5-1-3 0,-3 2-1 15,-1 2-2-15,-3 3-2 0,1 5 1 16,-3 1 0-16,0 5-1 0,-1 5 1 16,3 3-1-16,0 3 1 0,5 1-2 0,6 0-1 15,3 2 0-15,7-1-1 0,4-1 0 16,4-2 0-16,2 0 0 0,2-2 1 15,5 0 0-15,3-4 0 0,3-3 1 16,2-1 0-16,3-4 0 0,1-1 0 16,1-1 2-16,-2-4-4 0,-2 0-13 15,-2-3-12-15,-3-1-14 0,-1-4-3 16,-2-3-127-16,-1-2-132 0,0-3-299 16</inkml:trace>
  <inkml:trace contextRef="#ctx0" brushRef="#br0" timeOffset="38534.76">8866 4292 598 0,'0'2'147'0,"0"-4"8"16,-1 2-93-16,1 2-12 0,0-1-7 0,0 2-8 16,0 4-7-16,1 2-5 0,-1 5-8 15,0 1-4-15,-1 2-1 0,1 4-1 16,-1 1-2-16,0-1-3 0,-2-1-3 15,2-3-1-15,0 1-3 0,0-4-7 16,-1-2-16-16,0-2-15 0,2-2 162 16,-1-3-292-16,-1-1-152 0,1-4-422 15</inkml:trace>
  <inkml:trace contextRef="#ctx0" brushRef="#br0" timeOffset="38737.76">8747 4279 677 0,'2'0'164'0,"0"0"6"0,2 0-110 15,2 1-8-15,1 2-5 0,3-3-6 0,3 3-8 16,4 1-7-16,2 0-5 0,0 1-4 16,2-1-4-16,1 1-5 0,-1 1 1 15,-3-1-13-15,0-1-27 0,-2-1 132 16,0 0-292-16,-1-7-173 0,-2-2-485 15</inkml:trace>
  <inkml:trace contextRef="#ctx0" brushRef="#br0" timeOffset="41238.69">10618 3521 578 0,'3'-5'139'16,"0"1"9"-16,0 2-93 0,0 1-10 15,-2-1-3-15,-3 4-2 0,-2 0-4 16,0 5-7-16,-3 1-6 0,0 0-3 0,-2 5-2 16,-1 4 0-16,-2 3-3 0,-2 2-3 15,-2 2-3-15,1 2-2 0,-2 1-3 16,-3 0-2-16,-1-1-1 0,1-2-1 16,1 0-2-16,-1-3-1 0,2-2-7 15,1-2-12-15,1-2-14 0,1-4-11 16,3-2 11-16,1-4-139 0,2-5-129 15,2-6-302-15</inkml:trace>
  <inkml:trace contextRef="#ctx0" brushRef="#br0" timeOffset="41452.33">10299 3549 527 0,'1'2'147'0,"1"0"10"0,6 1-5 0,2 4-103 15,6 3-8-15,3 2-2 16,4 3-2-16,3 4-9 0,4 5-10 0,-1 0-6 16,1-1-3-16,-2-2-1 0,1 2-4 15,0-1-2-15,0 0-6 0,0-3-21 16,1 2-17-16,1-2-14 0,-3-1-121 16,1-2-131-16,-4-2-310 0</inkml:trace>
  <inkml:trace contextRef="#ctx0" brushRef="#br0" timeOffset="42954.65">11437 3424 511 0,'2'2'127'16,"-1"1"5"-16,-1-3-65 0,2 1-26 0,-2 0-3 15,0 2 1-15,0-2-5 0,-2-1-4 16,2 1-5-16,-1 1-4 0,1-1-4 16,-1 2-3-16,0 3-5 0,-1 3-1 15,-4-1 0-15,0 7-1 0,-4 1 0 16,-2 5 0-16,-3 1-2 0,-3 6-1 16,-2 3-1-16,1 3 0 0,-1-2-2 15,2-3-1-15,3 1 1 0,2-5-1 0,2-4 0 16,4-4-2-16,4-5 0 0,3-2 0 15,2-1 0-15,5-2 1 0,1 0 2 16,3 0 2-16,-1-1 1 0,4 0 1 16,1-1 1-16,1 0-1 0,1-1-2 15,0-3 0-15,1-2-5 0,-1-1-5 16,0 0-17-16,-4-2-14 0,0 0-5 16,-3-3-126-16,-1 1-128 0,-2-2-303 15</inkml:trace>
  <inkml:trace contextRef="#ctx0" brushRef="#br0" timeOffset="43160.09">11500 3737 580 0,'0'0'150'0,"0"0"10"16,-2-1-57-16,2 3-47 0,0 0-10 16,0 1-4-16,0 2-5 0,0 2-7 0,2 2-6 15,-1 5-8-15,0 2-4 0,1 3-1 16,0 1-2-16,1 3-3 0,1 2-4 15,-1-2-1-15,1 1-5 0,1-1 0 16,-1-3-21-16,1-1-22 0,-1-1 49 16,0-5-185-16,0-2-147 0,1-2-364 15</inkml:trace>
  <inkml:trace contextRef="#ctx0" brushRef="#br0" timeOffset="43589.23">12136 3549 633 0,'1'-2'158'0,"-1"0"8"0,0 0-103 16,0 1-7-16,1 3-8 0,0 0-6 15,0 3-11-15,3 2-9 0,-2 7-7 16,2 2-3-16,0 5-1 0,0 4-1 16,0 0 0-16,0 3-2 0,-1-1-2 0,-2-2-2 15,1-1-3-15,-1 0-1 0,0-5-4 16,1 1-8-16,-2-3-20 0,0-1-17 16,-2-4-7-16,2-4-129 0,-2-1-137 15,1-5-314-15</inkml:trace>
  <inkml:trace contextRef="#ctx0" brushRef="#br0" timeOffset="44096.53">12110 3642 634 0,'-1'-13'157'16,"1"-1"11"-16,2 0-96 0,3 1-15 16,4 1-4-16,1-1-3 0,2-1-6 15,2 2-8-15,4 1-9 0,2 3-4 16,-1-1-3-16,1 1 0 0,0 4-4 15,1 1-4-15,-2 2-3 0,1 3-2 0,-2 1-3 16,-2 2-1-16,-1 3-1 0,-2 3-1 16,1 1 1-16,-5 3 0 15,-1 1-1-15,-4-2 0 0,-1 5-2 0,-3-4-2 16,-4-1-3-16,-2 2-1 16,-2-2 1-16,-5-3-1 0,0-1 1 0,-2-1 2 15,-1-2 3-15,3-3 2 0,1-2 1 16,0-4 1-16,5 0 0 0,2-2 0 15,3 1 0-15,-1-2-1 0,1 4-1 0,2 0 0 16,0 0-2-16,0 0-1 0,0 2-1 16,1 0-1-16,2 0 0 0,1 2 0 15,0-1 0-15,5 3 3 0,2 1 1 16,4 0 3-16,3 3 1 0,3 0 1 16,0 1 0-16,0 2 0 0,-1-2-1 15,-1 2-1-15,-4 0-1 0,-1 0 0 16,-4 1 1-16,-1 0 0 0,-3-2 1 0,-3 2 1 15,-3-1-2-15,-3 0 1 0,-4-2 0 16,-4 0-1-16,-5-1-1 0,-6-2 1 16,-4 0-2-16,-2-3 1 0,-4 1-1 15,-4-1-2-15,-1-3-3 0,1 0-4 16,-1-1-6-16,2-2-6 0,5-1-8 16,2-2-12-16,5 0-28 0,7 1 9 15,4-2-140-15,6-6-138 0,4 0-332 16</inkml:trace>
  <inkml:trace contextRef="#ctx0" brushRef="#br0" timeOffset="45712.8">13461 3619 317 0,'8'3'98'0,"0"1"8"0,-2-3-36 15,-1 2-11-15,1-1-4 0,-2-2-3 16,1 2-11-16,-1-2-10 0,0 1-5 16,0-1-5-16,1-1-4 0,-2-1-3 15,0 0-3-15,1-2-2 0,-1 2 0 16,-1-2 0-16,0 2 2 0,-1 1 0 0,2 1 0 16,-3 1 3-16,1 2 1 15,-1 5 0-15,0-1-1 0,-1 4-1 0,-2 1 1 16,-1 4-1-16,-1 1-2 0,-4 1-2 15,-1-1-3-15,-1 2-2 0,-1-1-1 16,-2 0-1-16,-1-1 0 0,-2 1 0 16,-1-2-1-16,3 1 1 0,0-3-1 15,2-1-2-15,1-2-9 0,3-2-12 16,2-2-10-16,5-3-5 0,-1-3 122 0,1-2-245 16,0-5-134-16,2-2-354 0</inkml:trace>
  <inkml:trace contextRef="#ctx0" brushRef="#br0" timeOffset="45914.01">13284 3636 591 0,'8'1'145'0,"0"-1"7"16,-1 3-89-16,3 1-14 0,-1 2-4 15,-1 2-2-15,1 4-7 0,2 0-7 16,3 2-5-16,2 4-6 0,2-2-4 15,0-1-5-15,4 1-3 0,1 1-4 16,0 2 0-16,0-1-2 0,0-1-16 16,1 2-21-16,5 2 154 0,-3-3-293 15,0 0-159-15,2-2-446 0</inkml:trace>
  <inkml:trace contextRef="#ctx0" brushRef="#br0" timeOffset="47250.34">14254 3520 504 0,'-1'1'126'0,"2"-2"4"0,0-2-66 15,2 1-19-15,1-1-9 0,0 1-4 16,1 0-1-16,0 0 0 0,-2 1 0 15,-1 1-1-15,0 0-1 0,-2 2-1 16,-3 1-2-16,0 4-4 0,-2 2-4 16,0 3-4-16,-2 5-2 0,0 5-3 0,-1 2-1 15,3 5-1-15,0 2-2 0,2 1-1 16,2 2-1-16,2-1-1 16,0-1-2-16,1 1 1 0,0-5-2 0,2 0 0 15,-2-3 0-15,0-3-24 0,-1-4-17 16,1 0 53-16,-1-6-189 0,1-2-144 15,-2-3-367-15</inkml:trace>
  <inkml:trace contextRef="#ctx0" brushRef="#br0" timeOffset="47437">14515 3779 642 0,'-3'2'147'0,"5"1"9"15,-2-2-78-15,1 0-51 0,0 0-4 16,0 2 0-16,-1-3 1 0,0-1-5 0,0-1-10 16,0 0-5-16,-1 2-3 0,2-1-5 15,-1 0-19-15,0-1 151 0,-1 0-293 16,1-2-156-16,7 0-447 0</inkml:trace>
  <inkml:trace contextRef="#ctx0" brushRef="#br0" timeOffset="48153.35">15153 3418 531 0,'0'0'127'16,"-1"0"4"-16,-1 1-85 0,1 0-10 16,-2-2-2-16,-1 2 0 0,2 1-4 15,0 1-4-15,0-4-1 0,0 1-3 16,-3 1-2-16,1 0-4 0,-5-1-5 0,-4 0-3 15,-3-2-3-15,-4 4-3 16,-1 1-2-16,0-2 0 0,-1 3-1 0,0-1-1 16,0 0-1-16,-2 0 1 0,0 1 0 15,1-1 0-15,5 1 0 0,1 1 0 16,4-1 1-16,5-1-2 0,6 3 0 16,2-1 0-16,1 0-1 0,-1 1 0 15,-1 2 0-15,0 1 2 0,-1 2 1 0,0 1 0 16,-1 2 1-16,1 2 1 0,1 0 0 15,-1 0 0-15,0 1-1 0,1-1 1 16,1 1-1-16,0-4 0 0,0-3 0 16,0-1 1-16,0 0-1 0,1-4-1 15,-1-3 0-15,0-1 1 0,0-1 2 16,1-1 2-16,2 0 0 0,4-3 0 16,2 2 2-16,3 0 0 0,3-1-1 0,1 2-2 15,2-1-1-15,-2 2-1 0,0 0 0 16,-3 2 0-16,-1 0-1 0,-2 0 0 15,0 1 1-15,-1 2-1 0,0-2 0 16,2 2 0-16,2 4 0 0,3 0 1 16,2 1 0-16,2-1 0 0,6 3 0 15,-2 1 1-15,-1 1 2 0,-3-2 0 16,-2 2 1-16,-6 1 1 0,-2 3 0 16,-10-3 0-16,-3 0 1 0,-7-1-1 15,-5 1 0-15,-8-4-1 0,-3 4-2 16,-4-5-1-16,0 0-1 0,-1 3-5 0,2-5-6 15,1-3-9-15,-2 1-10 0,3-6-12 16,2 0 15-16,0-3-140 0,-3-4-123 16,-4-2-299-16</inkml:trace>
  <inkml:trace contextRef="#ctx0" brushRef="#br0" timeOffset="52285.16">16107 3635 316 0,'1'3'85'0,"-1"-1"10"15,-1 1-9-15,2-3-40 0,-1-1-5 16,1 3 5-16,-1-2 4 0,1 0-3 16,-1 2-6-16,1-3-7 0,0 4-6 0,-1-3-3 15,2-2-2-15,-1 2-1 0,1 0-2 16,2 0-1-16,1-1 2 0,3-2 1 16,3 1 0-16,3-2-2 0,6 1-1 15,2 0-2-15,1-6-2 0,2 2-5 16,0 1-2-16,-2-1-3 0,-1 1-3 15,-6 0-1-15,0 0-1 0,-3 1-6 0,-2 2-9 16,-2 1-12-16,-3 0 1 0,0 2-52 16,-3-2-92-16,-1 2-122 0,-4 6-280 15</inkml:trace>
  <inkml:trace contextRef="#ctx0" brushRef="#br0" timeOffset="52536.72">16102 3833 401 0,'1'4'128'0,"0"-3"10"0,2-1-19 16,1 0-44-16,4 0-4 0,1-3 0 15,5-1-16-15,1 0-13 0,7 1-10 16,1-3-8-16,1 0-7 0,0-1-6 0,0 0-5 15,0 1-3-15,-2 1-14 0,-5-1-15 16,-2 0 1-16,-1 3-124 0,-1 0-22 16,-2 2-115-16,-1 0-239 0</inkml:trace>
  <inkml:trace contextRef="#ctx0" brushRef="#br0" timeOffset="53638.09">17569 3418 340 0,'0'2'99'0,"0"-2"15"0,-1-1-46 0,1-1-7 16,0 1 3-16,0 1 2 15,0 0-9-15,-1-2-12 0,1 1-12 0,0 1-6 16,0-1-4-16,-1-2-6 0,-1 3-5 16,-3 0-3-16,1 3-4 0,-3-1-2 15,-1 2-1-15,-5 2-1 0,-1 0 0 16,-3 0 0-16,-2 1 1 0,-1 3-1 15,0 2 1-15,-2 1 0 0,0 3 0 16,0 0 0-16,2 1-1 0,3 3 1 16,0 1-1-16,0 3 1 0,1 3-1 0,4-1 1 15,5 0-1-15,0 5 0 0,3 0 0 16,0-1 0-16,8 2-1 0,0-2 1 16,3-1-2-16,0 1 1 0,3-5 0 15,3-5 0-15,4-2 3 0,0-4 3 16,2-5 2-16,-1-2 2 0,3-4 3 0,1-3 2 15,1-1 0-15,-3-3 0 16,0-1-3-16,-1 0-2 0,-2-5-1 0,-3 1-1 16,-3-1 0-16,-3-3 1 0,-4 1 1 15,-2-4 1-15,-3-1-1 0,-3 1-1 16,-2 1-2-16,-3 0-3 0,-1 4-3 16,-5 2-2-16,-3 5-1 0,-2 3-1 15,-1 3 1-15,-1 2-1 0,0 2-1 16,0 2-3-16,2 2-10 0,3 0-11 15,2 1-12-15,2 0 24 0,3-2-162 0,2 0-136 16,2 1-336-16</inkml:trace>
  <inkml:trace contextRef="#ctx0" brushRef="#br0" timeOffset="54865.2">18201 3716 539 0,'1'-1'137'0,"-1"-2"6"16,0 0-75-16,0-2-20 0,0 1-2 15,-2-2-8-15,1 3-8 0,-1-1-9 16,0 0-7-16,-2 0-3 0,0 1-5 15,-3-1-3-15,0 3-2 0,-5-1-1 16,-4 1-1-16,-1 2 1 0,-2 0-1 0,1 2 0 16,-2 2 1-16,2 0-1 0,4 1 1 15,2 3-1-15,2-3 0 0,5 4 1 16,0-1-1-16,3 2 0 0,2-2 0 16,1 1 1-16,1-1-1 0,3 2 1 15,1 0 1-15,2 1 0 0,2-1 0 16,1 2 1-16,2 0 0 0,1 2 0 0,-1-2 0 15,-1 0 0-15,-1 1 0 0,-3-2 0 16,-1 0-1-16,-4-2 1 0,-4 0 0 16,-2-1 0-16,-3-3-1 0,-3 1 0 15,-3-2 0-15,-2 2-1 0,-2-4-2 16,-1-1-2-16,0 1-5 0,-1-2-7 16,2-2-9-16,1-3-6 0,3-2 54 15,3 0-182-15,2-2-126 0,3-4-329 16</inkml:trace>
  <inkml:trace contextRef="#ctx0" brushRef="#br0" timeOffset="55229.81">18223 3824 483 0,'6'3'129'0,"-2"-3"7"0,-1-1-71 0,4 1-15 16,2-4 2-16,1 0-11 0,3-2-13 15,3-2-10-15,3-1-6 0,2 0-4 16,-2 1-2-16,0-2-3 0,2 3-2 16,0-1 0-16,-3 4-1 0,-1 0 1 15,-2-1-1-15,-2 1 1 0,-2 1 0 16,-3-3 1-16,-3 2 3 0,-4-3 1 16,-3 1-1-16,-3-2 0 0,-3 0 0 15,-4 2-1-15,-2 0-2 0,-5 3-1 0,1 2-2 16,-1 4 0-16,-2 4 0 15,0 1 0-15,0 3 0 0,3 2 0 0,0 1 0 16,3 3-1-16,2 1 1 0,5 0 0 16,5 2 0-16,5 1 0 0,4 1 0 15,4 0 1-15,3-5-1 0,5 0 1 16,1-3 0-16,0-1 0 0,0-2-1 16,0-3-4-16,0-3-8 0,1-1 1 0,-1-2-63 15,1-6-76-15,1-2-114 0,1-6-269 16</inkml:trace>
  <inkml:trace contextRef="#ctx0" brushRef="#br0" timeOffset="55514.87">18888 3615 549 0,'-1'0'142'0,"1"0"3"16,-2-3-63-16,0 1-45 0,-4 1-6 15,0 0-4-15,-5 0-10 0,-4 2-7 16,-3 2-3-16,-5 6-1 0,-2 3-1 16,-3 4-1-16,4 2-2 0,1 3-1 15,3-1 0-15,5 2-1 0,4-2 1 0,6-1 0 16,2-3 0-16,3-1-1 0,3 0 0 16,2-1-1-16,4-1 1 0,5-2-1 15,1 0 0-15,3-4-1 0,4-2-4 16,2-2-6-16,3-5-6 0,1-1-7 15,-2-4 0-15,1-4-90 0,3 0-36 16,-1-4-97-16,-2-2-216 0</inkml:trace>
  <inkml:trace contextRef="#ctx0" brushRef="#br0" timeOffset="55843.66">19299 3573 490 0,'4'0'129'16,"-1"-1"7"-16,-2-2-59 0,-3 3-35 15,-3 0-1-15,-3-1-3 0,-4 2-11 16,-2-1-9-16,-3 2-6 0,-2 1-4 16,0 1-1-16,1 2-2 0,-1 0-1 0,3 0-2 15,1 1-1-15,3 1-1 0,1 1 0 16,3 0 0-16,1-1 0 0,3 1 0 16,3 2 1-16,2 1-1 0,3 1 1 15,3 1 2-15,1 2 0 0,3-1 0 16,1 1 1-16,2-1 0 0,0 0-1 15,-2-1 1-15,-1 1-1 0,-1 0-2 16,-2-1 1-16,-3 0 0 0,-2 0 0 16,-5-2 0-16,-2-4 0 0,-4 2 1 0,-3-2 0 15,-3-4-1-15,-2 3 0 0,-2-2-1 16,-2-1 0-16,-2-2-10 0,-1-3-13 16,-3 0 159-16,0-1-293 0,-2-7-149 15,1 3-429-15</inkml:trace>
  <inkml:trace contextRef="#ctx0" brushRef="#br0" timeOffset="68841.78">17025 14474 584 0,'4'7'137'0,"0"1"1"0,0-1-82 16,-2-2-32-16,0 2-10 0,0 0-8 15,2 0-7-15,-2 2-3 0,-1-3-2 16,1 0 0-16,-1-1 0 0,-1 0 0 16,0-3 3-16,1-1 2 0,-1 0 2 15,1-1 5-15,-1-1 0 0,0 1 4 16,1 0 2-16,-1 0 2 0,1 2 0 15,-1-1-1-15,0 2 0 0,3 3-1 16,-1 1-2-16,1-1-2 0,4 5-2 0,0 0-2 16,5 1 0-16,4 0-1 15,1 1 1-15,6-2-1 0,4-1 0 16,2-1 0-16,6-3 1 0,5 0-1 0,6-2-1 16,6-2 0-16,4-2 0 0,7 0-1 15,5-2 0-15,1 3-1 0,3 0 1 16,2 2-1-16,3 1 2 0,0 2 0 15,-2 3 0-15,-2 3 1 0,-3-1-1 0,-3 4 1 16,-6 0-1-16,-6 0 0 0,-7 1-1 16,-5-2-1-16,-7-1 0 0,-8-2-1 15,-5 0-1-15,-6-2 0 0,-6-2-4 16,-8 2-5-16,-8 0-4 0,-11-1-4 16,-7-4-3-16,-6 0 0 0,-8-3 0 15,-6-3 4-15,-3-2 4 0,-4-4 5 16,0 2 3-16,-3-2 2 0,-3 0 0 15,-4 1 0-15,0 1 0 0,-3 2-1 16,-4-2 0-16,-4 3 0 0,-2 0 0 0,-4 1-3 16,0-1-2-16,-3 1-2 0,1 0-1 15,3 0 1-15,6 0 1 0,5-1 2 16,8 1 3-16,7 1 2 0,8-1 3 16,7-1 2-16,8 0 1 0,7 1 4 15,6 0 7-15,5 0 6 0,8 1 6 16,8 0 2-16,9 2 3 0,8 0 1 0,10 0-1 15,11 0-6-15,10 3-6 0,8 2-6 16,9 0-2-16,3 0-3 0,3-1-4 16,4 2-1-16,-1 0-1 0,2-2 0 15,1-1 1-15,-1-2 0 0,-1-4 0 16,1 2 0-16,-3-2 0 0,-1-4 0 16,-2-2-1-16,-5-4 0 0,-3 2 0 15,-6-2-1-15,-7-2-1 0,-9-3 0 0,-7 2-1 16,-9 0 0-16,-8 0-1 0,-8 2-5 15,-10-1 1-15,-11 2 0 0,-10 2 0 16,-14 0 0-16,-10 3 1 0,-12 2 0 16,-10-1 5-16,-8 5 0 0,-8 3 0 15,-3 3 1-15,-4 3 0 0,3 1 0 16,0-3 1-16,-1 4-1 0,2-1 0 16,4-3 1-16,6 1-1 0,4-3 0 0,6 0 0 15,5-1 1-15,11 0 0 0,6 1 2 16,12-2 3-16,7 0 5 0,8-1 4 15,7 1 1-15,4 1 2 0,8 4 0 16,8 1 1-16,7-1-2 0,6 3-4 16,10 2-3-16,8-1-2 0,7 1-1 15,3-2-1-15,1-1-3 0,3-1-1 16,1-3-1-16,0-2-1 0,0-2 1 16,-1-2-1-16,1-2-1 0,-2-3 0 0,-4 0-1 15,-5-2 1-15,-4 1-1 0,-8 1 1 16,-8 1 0-16,-7 0-1 0,-8 1-2 15,-6 0-4-15,-11-2 0 0,-12 0-2 16,-13-1-8-16,-12 0-8 0,-13 2-1 16,-11 2 2-16,-8 0 6 0,-3 6 0 15,2 3 1-15,3 3 8 0,5-1 10 16,12-1 0-16,9 1 1 0,10-3-3 0,9 0-10 16,10-3-7-16,14-1-84 0,14-3-42 15,14-4-104-15,11-7-233 0</inkml:trace>
  <inkml:trace contextRef="#ctx0" brushRef="#br0" timeOffset="83472.23">14724 14675 621 0,'-2'1'142'0,"-2"1"-1"0,-1-6-96 0,-3 0-22 16,1 1-11-16,-1-3-11 0,0 2-9 15,3-4-6-15,-1 0-5 0,2 1 0 16,2 1-1-16,1-3 1 0,-2 1 4 16,1 0 7-16,1-1 9 0,-1 3 9 15,0 1 3-15,1-2 7 0,0 1 7 16,-1 3 5-16,2 1 2 0,-1-1-2 16,1 2-4-16,1-2 1 0,-1 3-8 15,2 1-7-15,-1-1-5 0,2 2-4 0,1 3-3 16,7 0 0-16,8 5-1 15,5 0 0-15,8 1 1 0,6 2 1 0,5 0 0 16,17-1 1-16,10-1 0 0,7-1 0 16,13 0-1-16,6 3 0 0,7-3-1 15,7-2-1-15,-3 3 1 0,-1 1-1 16,4-1-1-16,-8-3 1 0,-6 0 0 16,-4 2-1-16,-4-1 1 0,-8-1-1 15,-12 0 1-15,-9-1-1 0,-9 1 1 0,-8-2-1 16,-8-2-1-16,-10 0-2 0,-8-2-5 15,-5-1-10-15,-9-1-9 0,-12-3-3 16,-11-1-6-16,-11-1-4 0,-8 0 2 16,-10 1 4-16,-7 0 11 0,-5 1 8 15,-5 5 4-15,-3 3 7 0,-4 2 6 0,-2 0 3 16,-3 6 3-16,-4 4 4 16,-1 0 2-16,-3 1 1 0,2-1-1 0,0 1-1 15,-3-3-2-15,-4-4-5 0,10-4-6 16,6-2-4-16,15-2-2 0,11-5 1 15,11-2-1-15,17 0 1 0,13-4 4 16,4 0 13-16,6-4 7 0,3-2 2 16,9-2 4-16,24-1 2 0,13 0 2 15,16 0-1-15,18 2-9 0,15 2-5 16,13 2-1-16,13 5-4 0,-5 4-2 16,2 1-2-16,1 3-4 0,-6 0-4 0,-7 5-20 15,-5 3-129-15,-20-3-19 0,-12-4-121 16,-23-6-262-16</inkml:trace>
  <inkml:trace contextRef="#ctx0" brushRef="#br0" timeOffset="89448.17">10836 16575 232 0,'2'10'59'0,"-2"-3"3"15,1-3-18-15,-1-2-28 0,0-1-13 16,0 1-11-16,0-2-2 0,-1 1 1 0,1-2 5 16,0 4 11-16,-1-6 16 0,0 3 20 15,0-1 17-15,-2 5 7 0,0-2 3 16,0 1-2-16,-2 3-8 0,1-2-10 16,-1 0-13-16,1 1-8 0,1-3-5 15,1 0-6-15,1-1-5 0,1-2-5 16,1-1-7-16,0 0-3 0,1-4-2 15,-1 1 0-15,1-3 0 0,1 4 1 16,-2-4 2-16,0 5 2 0,0-2 3 0,-1 3 1 16,0 1 2-16,1 1 0 0,0-2 1 15,0 3 1-15,1-3 0 0,1 3 1 16,0 1-1-16,0-1 2 0,3 2 0 16,-1 1 0-16,2-1-1 0,0 1-1 15,3 0-2-15,1-1-1 0,3 2-3 16,1-1 0-16,1-1-2 0,2 0 0 15,-1 1 0-15,4 1 0 0,0-3 0 0,0 0-1 16,-1 1 1-16,2 1 0 0,0 0 0 16,1 0 0-16,-1 1 1 0,0 2 0 15,2 3 0-15,0-4 0 0,2 1 0 16,3-3 0-16,-1 3-1 0,3-3 1 16,1-3-2-16,1-2 1 0,1 0-1 15,0 2 0-15,0-2 0 0,2-2-1 16,-1-2 1-16,0 2-1 0,0 3 0 0,1-1 0 15,-1 0 0-15,-1 1 0 0,0 3-1 16,-1 1 2-16,-1 2-1 0,0-3 1 16,-2 3 1-16,-1 0-1 0,-1 2 0 15,0 0 0-15,-2-2 0 0,0 2-1 16,0-2-1-16,2-1-2 0,0-1 0 16,0 0 1-16,0-3-1 0,1 0 0 15,0-1 2-15,0-1 3 0,-1 0 1 0,0-1 3 16,-1 1 0-16,0 0 1 0,0 0 0 15,-2 0-1-15,1 1 0 0,-2-1-1 16,0 2-1-16,-1-2-2 0,-1 3 1 16,0-2-1-16,-2 1 0 0,-1 0 0 15,1 0 0-15,1-1-1 0,0 2 0 16,1-1 0-16,0-1 0 0,1-1 0 16,0-1 1-16,0 1-1 0,0 0 1 15,0-2 0-15,1 0 0 0,2-1-1 0,2 0 1 16,-1 1-1-16,2-3 0 0,0 4 0 15,2-3 0-15,-1-1 0 0,1 0 0 16,1 0 0-16,0 3 0 0,2 1 0 16,-1-3 0-16,1 5 1 0,-2 1-1 15,2 3 0-15,-1 0 1 0,0-1-1 16,1-1 0-16,0 0 0 0,0-2 0 16,0-3-1-16,0 1-1 0,2-4 0 0,-1 0 0 15,0-2 0-15,-1 2 1 0,-2 1 0 16,-4 2 2-16,0 1 1 0,-5 1 2 15,0 0-1-15,0 1 1 0,-1 2 0 16,2-3 0-16,2 0-2 0,0-3 0 16,3 2-1-16,-1-1-3 0,-1 1-2 15,-1-5-11-15,-2 3-15 0,-2 1-59 16,-6-5-75-16,-8-11-121 0,-8-3-276 16</inkml:trace>
  <inkml:trace contextRef="#ctx0" brushRef="#br0" timeOffset="129778.31">6578 1781 467 0,'-1'4'120'0,"1"-3"4"16,0 0-46-16,1-2-36 0,0 0-10 15,-1 0-2-15,0 0-1 0,1-1 1 16,-1 1 0-16,0 1-1 0,2-1-2 15,-2 1-3-15,1-1-4 0,0 0-5 16,2 2-2-16,2-2-1 0,4 1 4 16,3-2 3-16,5 1 1 0,1 0 1 15,2-3 0-15,2 0-1 0,2 2-3 16,0-1-7-16,1 0-4 0,-1 0-2 16,1 1-2-16,0 2 0 0,-1 1-1 0,-2-3-1 15,-1 2 0-15,-2 0 0 0,0 2 0 16,-2-2-2-16,0 1-4 0,-4-1-8 15,-2 1-19-15,-1-1-18 0,-4 1 16 16,-2-2-147-16,-5-1-136 0,0 3-322 16</inkml:trace>
  <inkml:trace contextRef="#ctx0" brushRef="#br0" timeOffset="130076.07">6669 1975 609 0,'0'0'148'0,"0"1"8"0,1 1-98 16,-1-2-8-16,0-2-4 0,1 0-4 15,-1 3-5-15,0-1-6 0,0-1-6 16,-1 1-4-16,2 0-4 0,-1-1-3 15,1 2-6-15,3 0-3 0,2 0-1 16,2-2-2-16,3 0 0 0,4 0 0 16,6 1 1-16,4-3-1 0,4-3 0 0,1 0 0 15,5 0 1-15,3 0-13 0,-1-4-28 16,1-2-146-16,3 0-151 0,-1-4-387 16</inkml:trace>
  <inkml:trace contextRef="#ctx0" brushRef="#br0" timeOffset="132956.57">8517 1282 398 0,'7'-8'122'16,"-2"3"6"-16,0 1-8 0,-2 1-50 15,-1 1-14-15,1 0-7 0,-2 2-4 16,-1-1-3-16,1-3-4 0,0 3-4 16,-1 1-5-16,0-1-6 0,1 1-7 15,-1 1-6-15,1 1-1 0,0 3 1 16,1 2 1-16,3 6 0 0,-1 3 1 15,0 8 0-15,3 5 0 0,0 2-2 0,-1 4-4 16,2 2-3-16,-3 0-2 0,2-2 0 16,-1-2 0-16,1 0-2 0,-2-2-3 15,3 0-5-15,0 1-11 0,-3-5-25 16,1-1-12-16,-2-1-126 0,-4-8-136 16,-4 0-322-16</inkml:trace>
  <inkml:trace contextRef="#ctx0" brushRef="#br0" timeOffset="133200.65">8019 1848 630 0,'3'0'159'15,"4"-3"9"-15,6-3-102 0,3 1-6 16,6-3 0-16,7 4-4 0,3-2-9 0,4 1-10 15,6 2-7-15,3 2-5 0,6 1-5 16,3 0-5-16,6-3-4 0,9 2-4 16,5 2-2-16,4 1-2 0,5 0-2 15,2-1 0-15,1 0-2 0,1 2-6 16,-10 2-7-16,-3-2-12 0,-8-1-15 16,-9 0 0-16,-10 0-160 0,-13 2-150 0,-17-1-368 15</inkml:trace>
  <inkml:trace contextRef="#ctx0" brushRef="#br0" timeOffset="133474.96">8325 2137 711 0,'9'-1'155'16,"-1"2"5"-16,0 5-131 0,-4 3-7 15,-2 4-2-15,-2 7-1 0,-3 4-5 16,-2 3-3-16,-1 6-5 0,-3 1-2 0,2 1 0 16,-1-1 1-16,-1 0-20 0,3-2-19 15,0-2-131-15,1-3-136 0,0-1-344 16</inkml:trace>
  <inkml:trace contextRef="#ctx0" brushRef="#br0" timeOffset="133639.6">8632 2428 697 0,'2'-1'149'0,"-1"0"3"16,-1 0-121-16,1-2-20 0,-1-1-8 15,0-4-13-15,1 0-55 0,3-5-84 16,2-6-120-16,-1 0-281 0</inkml:trace>
  <inkml:trace contextRef="#ctx0" brushRef="#br0" timeOffset="133968.23">8981 2133 601 0,'-2'6'137'0,"-5"-2"7"0,-3 1-97 0,-1 2-18 16,-2 1 0-16,-1 0 0 15,0 0-1-15,2 0-8 0,2-3-7 0,4 0-4 16,1-1-1-16,4 0-2 0,3 1 0 16,4-1-2-16,2 3 1 0,4 3 2 15,2-1 1-15,5 2 2 0,2 1 1 16,0 1-1-16,-1-1 0 0,0 3-2 15,-1-3-1-15,-1 2-3 0,-2 2-1 16,-4 2-3-16,-5 1 0 0,-3 2 0 0,-6-2 0 16,-4 0-3-16,-6 1-6 0,-3-2-12 15,-5-2-12-15,-2-3 32 0,0-3-169 16,-2-5-137-16,-1 0-342 0</inkml:trace>
  <inkml:trace contextRef="#ctx0" brushRef="#br0" timeOffset="134122.81">8949 2094 695 0,'12'-1'168'16,"-1"-3"7"-16,3-1-115 0,3 0-12 16,-2 0-6-16,4 1-10 0,3 0-12 15,-2 0-8-15,5 1-5 0,-1-1-10 16,3 0-26-16,2 0 142 0,-2-3-293 15,-2-1-166-15,0 2-468 0</inkml:trace>
  <inkml:trace contextRef="#ctx0" brushRef="#br0" timeOffset="134605.04">9863 2056 643 0,'9'-3'160'0,"-3"-3"12"16,-3 0-102-16,-2 1-10 0,-3 0-3 15,-2 1-1-15,-5-1-9 0,-4 3-11 16,-5 1-10-16,-1 1-6 0,-8 5-3 16,-2 0-3-16,-6 2-7 0,-4 5-3 15,1 5 0-15,-1 7-2 0,-1 9-1 0,4 4 0 16,4 2-1-16,7 3-1 0,5 3 1 15,5-2 0-15,7-1 1 16,5-7-1-16,6-5 0 0,5 0-3 0,4-3 1 16,3-5-2-16,5-3-1 0,-1-6-2 15,5-2-1-15,1-5-3 0,1-2-3 16,2-4-4-16,-2-2-5 0,1-2-3 0,0-3-4 16,-4-4-2-16,-5-1 2 0,-1-2 3 15,-3-4 6-15,-4-1 5 0,-1 0 5 16,-3-1 4-16,-1 4 5 0,-2-1 7 15,0 5 6-15,-1 2 2 0,0 3-1 16,-2 4 0-16,-2 6 1 0,0 5 5 16,0 1-3-16,-1 2-5 0,-1 3-1 15,2 2 1-15,-1 1 0 0,1 1-1 16,0-1-4-16,1 0-5 0,1-1-6 16,0-3-8-16,0-3-10 0,0 0-27 0,-2-4-111 15,1-1-18-15,0-4-114 0,-2 1-227 16</inkml:trace>
  <inkml:trace contextRef="#ctx0" brushRef="#br0" timeOffset="134768.34">9657 2369 689 0,'-6'-5'169'0,"3"3"3"16,0 1-100-16,7 4-25 0,4-2-6 15,6 2-5-15,4-5-10 0,5 0-8 16,4 0-4-16,7-2-2 0,2-3-1 15,5-1-14-15,0-3 110 0,3-1-294 16,5-1-175-16,3-5-500 0</inkml:trace>
  <inkml:trace contextRef="#ctx0" brushRef="#br0" timeOffset="135698.26">10531 1355 568 0,'4'8'137'0,"1"-5"8"0,-3 2-89 15,-1-1-7-15,0 0-6 0,-2 2-1 16,-2 3-7-16,0 0-7 0,-4 6-9 16,-3-1-6-16,-4 3-5 0,-5 3-3 15,-4 2-2-15,-2 2-2 0,-5 1-5 16,0 1-12-16,1-1-15 0,2 2 58 0,3-5-192 16,1-7-137-16,0 1-359 0</inkml:trace>
  <inkml:trace contextRef="#ctx0" brushRef="#br0" timeOffset="135897.12">10292 1365 666 0,'-1'1'154'0,"1"6"12"0,0 0-108 15,2 3-12-15,2 5-3 0,1 2 1 0,6 0-4 16,4 1-12-16,6 1-10 0,4-2-8 15,6 2-4-15,3-3-1 0,2 0-19 16,5 0-18-16,4-1 141 0,2-2-292 16,-1-3-167-16,-3 0-464 0</inkml:trace>
  <inkml:trace contextRef="#ctx0" brushRef="#br0" timeOffset="136597.19">11356 1369 490 0,'-4'-1'133'0,"-1"0"7"0,4-3-63 15,3-2-17-15,2 1-16 0,2-3-10 16,3-2-4-16,2 2-4 0,2 0-2 15,1-1 2-15,0 3 0 0,0-2-2 16,1 4-2-16,2 0-4 0,-1 2-8 0,1 1-3 16,2 2-4-16,0 1-2 0,-1 4-2 15,0-1 0-15,-2 4-1 0,0 1 0 16,-3 5-1-16,-3-1-2 0,-3 5 0 16,-6 2-2-16,-5 0-1 0,-6 2 1 15,-4 1 1-15,-6 1 1 0,-4 1 0 16,-1 0 2-16,-1-3 2 0,0 4 0 0,1-1 1 15,1-4-1-15,4-2 2 16,4-3-1-16,4-1 2 0,4-2 1 0,5-3 1 16,6-2 1-16,5-1 0 0,3-1 0 15,4 0 0-15,6-5 0 0,5 0-1 16,3-3-1-16,0-4 0 0,4-1-1 16,5-2-3-16,0-3-14 0,0-2-21 15,-2-2 54-15,-1-2-187 0,-2-1-140 16,-6 0-358-16</inkml:trace>
  <inkml:trace contextRef="#ctx0" brushRef="#br0" timeOffset="136797.26">11979 1314 635 0,'2'1'152'0,"-1"2"11"15,0 1-98-15,1 4-15 16,2 3-2-16,0 3-2 0,0 3-5 0,-2 3-10 15,1 1-12-15,0 3-8 0,-1 1-3 16,-2-1-5-16,1 0-5 0,0 0-6 16,0-3-10-16,1-1-19 0,0 2-11 15,1-1-135-15,-1-3-138 0,-1 3-334 16</inkml:trace>
  <inkml:trace contextRef="#ctx0" brushRef="#br0" timeOffset="137269.96">11962 1385 690 0,'-2'-18'164'15,"2"4"8"-15,3-1-110 0,0 2-16 16,4 2-8-16,2 1-2 0,3 1-7 0,3 0-7 16,3 2-6-16,0 2-5 0,2-1-1 15,4 3-2-15,1 1-3 0,1 0-2 16,2 4-2-16,0 3-2 0,1 1 1 15,-3 3-2-15,-5 0-1 0,-2 4-3 16,-6 1-2-16,-6 0-3 0,-3 2-2 16,-8 0-1-16,-4 1 0 0,-7-1 2 15,-2-2 2-15,-5-1 3 0,-2-2 3 16,1-4 2-16,-1-2 2 0,4-4 1 16,5 3 3-16,4-5 4 0,3-2 6 0,5 2-1 15,5 0 0-15,6 0-1 0,3 0 0 16,3 0-2-16,8 3-4 0,3 4-3 15,2-2 1-15,2 5 3 0,1 2 2 16,1 3 1-16,1 1-1 0,-5 2 0 16,-1 0-1-16,-5 2-2 0,-1 1-3 0,-6 0-2 15,-5 3 0-15,-9-1-1 0,-8 2 1 16,-10 3 0-16,-12-1 1 0,-9-1-1 16,-15-3 1-16,-8-1 0 0,-8-1-4 15,-9-3-7-15,-1-6-13 0,-2-4-55 16,-6-7-121-16,8-6-152 0,2-8-370 15</inkml:trace>
  <inkml:trace contextRef="#ctx0" brushRef="#br0" timeOffset="138636.42">13451 1455 452 0,'6'-9'127'16,"1"4"7"-16,-2 1-7 0,0 0-74 0,-3 1-12 15,-1 5-1-15,-1 1 4 0,-1 1-4 16,-2 3-5-16,-3 2-8 0,-3 5-5 16,-4 3-2-16,-3 0-4 0,-4 4-9 15,-6 1-3-15,-5 2-1 0,-7 2-1 16,-5 2-2-16,2 0-6 0,-1 0-14 15,0-2-12-15,5 1-2 0,5-4-137 16,8-5-134-16,7-5-321 0</inkml:trace>
  <inkml:trace contextRef="#ctx0" brushRef="#br0" timeOffset="138837.94">13064 1494 532 0,'-1'-8'151'0,"0"3"10"0,1 2 2 16,1 2-115-16,1 1-5 0,4 3-3 16,2 2-2-16,7 1-9 0,4 4-8 0,9 2-7 15,6 2-2-15,5 3-3 0,1 2-4 16,1 7-3-16,1 2-1 0,3 5-9 16,-2 3-17-16,0 0-22 0,6 0-134 15,5 2-145-15,5 1-356 0</inkml:trace>
  <inkml:trace contextRef="#ctx0" brushRef="#br0" timeOffset="140834.54">14607 1133 416 0,'0'-6'113'16,"2"3"8"-16,-1 0-19 0,1 2-57 16,0 1-7-16,-2-3 0 0,1 1 0 15,-2 0-5-15,1 1-4 0,-1 0-5 16,0-2-1-16,-2 2-3 0,0-1-1 16,-2-1-5-16,-1 2-2 0,-3 0-4 0,-3 1-2 15,-2 3-3-15,-3 3-2 0,0 1-1 16,-3 4 0-16,1 8-1 0,-2 6 1 15,1 4 0-15,-5 4 0 0,1 6 0 16,-1 6 0-16,0 4 0 0,1 0-1 16,2-1 1-16,6-2 1 0,8 0-1 15,6-3 1-15,4-3-1 0,7-5 1 16,5-4 1-16,6-4 0 0,3-1 0 16,0-6 1-16,1-7 0 0,0-6 1 0,-1-5 0 15,-1-4 0-15,2-8-1 0,3-3 0 16,2-3 2-16,-3-1 1 0,-1-4 1 15,-3-1 2-15,-3 1 2 0,-7 1 0 16,-10-1 0-16,-6-1-2 0,-8-1-3 16,-7 5-3-16,-4 4-2 0,-4 3-3 15,-4 6-3-15,-2 3-6 0,-4 6-10 0,1 6-12 16,1 2 1-16,-1 1-140 16,8 4-132-16,2 1-329 0</inkml:trace>
  <inkml:trace contextRef="#ctx0" brushRef="#br0" timeOffset="141460.57">15783 1494 557 0,'7'1'134'16,"2"-3"7"-16,2 0-89 0,0 0-13 15,2-1-1-15,0-2-4 0,2 1-6 16,2-4-6-16,1 1-4 0,2 1-4 0,2-1-3 16,0 1-2-16,1 0-3 0,-1 3-2 15,-1 1-1-15,-3 1-3 0,-3 0-7 16,-4 0-6-16,-1 0-10 0,-2 1-9 16,-4 0 61-16,0-2-188 0,-2 5-128 15,0-1-331-15</inkml:trace>
  <inkml:trace contextRef="#ctx0" brushRef="#br0" timeOffset="141715.6">15817 1755 502 0,'18'-4'136'0,"0"-3"8"16,0-2-15-16,-1 0-88 0,1 3-5 16,0-2-1-16,1 3-5 0,3 1-8 15,2-1-8-15,1 3-6 0,1 1-4 16,0 1-1-16,4-1 0 0,0 2-10 0,7 0-17 16,2 1-132-16,0-1-2 0,5 1-108 15,0 1-230-15</inkml:trace>
  <inkml:trace contextRef="#ctx0" brushRef="#br0" timeOffset="143707.66">17387 1325 553 0,'0'-4'139'0,"1"5"8"0,-1-2-96 16,-1 0-3-16,0 0 2 0,-1-1-5 16,-2 0-10-16,-3-2-11 0,-3 1-4 15,-3-2-3-15,-3-2-2 0,-6 1-4 16,-5-1-1-16,-1-1-1 0,-1-1-4 15,2 1-1-15,2-1-1 0,0 2-1 16,4 1-1-16,4-3-1 0,2 4 0 0,1-1-1 16,2 1 1-16,0 5-1 15,3 2-1-15,1 1 0 0,2 5-1 0,3-4 1 16,2 9 1-16,0 0 0 0,5-3 0 16,-1 2 1-16,5 2 1 0,-1 2 1 15,2 5-1-15,1 0 0 0,2 4 0 16,-2 3 0-16,1 2 0 0,-3 3-2 15,-1 0 2-15,1-2-5 0,-3 7-5 16,0-6-5-16,-2 2-3 0,-3-1-2 16,1-1 2-16,-2-1-3 0,-1-2 4 0,-3-6 4 15,0-3 4-15,-5-4 2 0,-1-3 1 16,-3-4 1-16,-2-4 2 0,-2-5 2 16,-2-4 8-16,-1-2 7 0,0-4 5 15,-1-9 2-15,3-5 3 0,3-6 6 16,4-4 2-16,6-5-6 0,5-3-6 15,8-5 0-15,8 4-1 0,5-2 0 16,5 3-5-16,4 5-4 0,2 4-1 0,1 5 0 16,-1 7-3-16,1 4-4 0,1 6-2 15,0 3-2-15,-1 1-6 0,-1 4-9 16,0 0-18-16,-4 1-23 0,1 0-84 16,-4 1-52-16,2 2-126 0,-2-1-263 15</inkml:trace>
  <inkml:trace contextRef="#ctx0" brushRef="#br0" timeOffset="144127.69">18059 1465 556 0,'-5'-6'140'15,"1"2"6"-15,-3 0-56 0,-1 0-60 16,-3 0-1-16,-3 2 4 0,-2 0-4 16,0 0-10-16,-2 5-5 0,0 2-2 15,1 1-2-15,1 2-3 0,3 2-4 0,1 1-1 16,3 0-2-16,1 0 0 0,3 1 0 15,0-1 0-15,3 0 0 0,2 2 0 16,1 1 1-16,2 1 0 0,2 0 0 16,-1 4 1-16,5 0 0 0,0 1 0 15,3 1 0-15,-1 1 0 0,0 1-1 16,1 2 0-16,-2-3-1 0,-4-1-1 16,-3-3 0-16,-6 0-2 0,-6-3-1 15,-2-1-5-15,-5-5-4 0,-5-1-7 0,-2-3-4 16,-6 0-7-16,0-2-3 0,0-3 11 15,-2-4-130-15,5-1-113 0,4-2-287 16</inkml:trace>
  <inkml:trace contextRef="#ctx0" brushRef="#br0" timeOffset="144528.84">18151 1710 410 0,'5'1'117'0,"-1"-1"7"16,-1-1-19-16,1 2-68 0,2-3-3 15,3-1 3-15,3 1-10 0,3-4-9 16,4 2-6-16,1-3-3 0,2-3 0 0,2 0-2 16,-3 1-1-16,-2 0-1 15,-4 0-1-15,-2-1 2 0,-4 1 3 0,-2 4 4 16,-6-2 0-16,-2 0 0 0,-7-2 1 15,-2 1-1-15,-4 1-3 0,-6 0-3 16,-5 4-4-16,-2 3-2 0,-2 3 0 16,3 5 0-16,-1 4 0 0,1 8 0 0,4 1-1 15,5 4 1-15,4 2 0 0,2 4 1 16,5-1-1-16,3 0 2 0,6-5 0 16,5-1 0-16,4-4 1 0,4 1 1 15,6-7-6-15,5-1 1 0,2-1-8 16,6-3-7-16,1-5-11 0,3 1 86 15,-1-10-219-15,-1-2-129 0,1-3-365 16</inkml:trace>
  <inkml:trace contextRef="#ctx0" brushRef="#br0" timeOffset="144749.9">18778 1614 587 0,'-16'2'150'0,"-2"-1"8"15,-3 1-93-15,0 3-18 0,-2 3 2 16,-3 1-3-16,2 4-13 0,-3 3-14 0,2 1-7 16,1 5-3-16,1 1-3 0,3-1-3 15,5-1-2-15,4-1 0 0,5-2 0 16,5 2-1-16,5-6-1 0,7-1-4 16,4-3-2-16,7 2-8 0,4-3-11 15,4-2-10-15,6-6-9 0,5 1 6 16,6-4-95-16,-1-3-27 0,-2-4-97 15,4 1-202-15</inkml:trace>
  <inkml:trace contextRef="#ctx0" brushRef="#br0" timeOffset="145019.22">19237 1614 566 0,'-11'-3'140'0,"-3"1"9"15,-1 0-81-15,-5 1-20 0,-1 4 0 16,-4 1-2-16,-1-1-7 0,2 2-10 15,0 2-8-15,0 3-7 0,3-1-5 0,5 1-4 16,1-1-2-16,5 2-3 0,3-1 1 16,1 3-1-16,4 0 1 0,4 1 0 15,2 1 1-15,1 1 1 0,1 2-1 16,2 2 1-16,1-2-1 0,-1 0-1 16,-1-1 0-16,0-2 0 0,-3 1-1 15,0-2 0-15,-4-1-1 0,-5-1 1 16,-5 1 0-16,-4-5 0 0,-7 1-3 15,-1-3-3-15,-8-3-10 0,-5-3-11 0,-7 0-12 16,-2-7-95-16,2 2-38 0,-3-6-112 16,-1-1-237-16</inkml:trace>
  <inkml:trace contextRef="#ctx0" brushRef="#br0" timeOffset="159522.37">17966 6072 513 0,'-1'-4'132'0,"-3"2"3"16,-1-1-42-16,-3 1-61 0,1-3-9 0,-4 4-4 16,-3-1-2-16,0-1-5 0,-1-2-1 15,-3 2-1-15,-4 1 1 0,-3 4-1 16,-5 0-1-16,-1 4-1 0,-3 4-2 16,-2 3-2-16,1 1-2 0,1 2-1 15,4 3-1-15,6 0 0 0,1 0-2 16,4-1-2-16,5 0-2 0,5-1 1 15,6-1 1-15,5 0 3 0,5 1 3 16,6 2 2-16,5 0 4 0,0 3 2 0,2-1 0 16,2 2-2-16,0 0-1 0,0 2-3 15,0-2-1-15,-3-3-2 0,-1 0 1 16,-3 1 0-16,-3-4 0 0,-5 1 1 16,-6-2 4-16,-8-1 2 0,-3 0 0 15,-3 1 2-15,-2-2 0 0,-4-1 0 0,-2-2-2 16,1-3-3-16,-2 1-2 15,-1-3-5-15,-2-3-5 0,-4-2-10 0,2 0-10 16,-1-2-11-16,0-2-7 0,4-3-124 16,3 0-121-16,4-4-293 0</inkml:trace>
  <inkml:trace contextRef="#ctx0" brushRef="#br0" timeOffset="159741.29">17879 6492 665 0,'13'12'148'0,"-5"-1"3"0,-3 6-115 15,-1 1-8-15,-3 7-4 0,-1 2-4 16,-2 1-5-16,-2 3-4 0,0 2-3 16,1 1-4-16,-1 2-1 0,-1-2-7 0,1 0-14 15,-1 0-13-15,-1-2-7 0,-2-4 29 16,-1-4-150-16,1-4-123 0,1-6-290 15</inkml:trace>
  <inkml:trace contextRef="#ctx0" brushRef="#br0" timeOffset="159984.42">17829 6899 558 0,'7'-41'137'16,"2"-4"9"-16,0-4-72 0,1-2-20 16,1-2 1-16,2 4 0 0,1 6-1 15,3 6-3-15,2 4-6 0,4 8-7 0,0 4-6 16,1 6-5-16,-2 5-5 0,0 3-5 15,-2 4-7-15,-2 2-3 0,-3 1-3 16,-2 4-4-16,-1 2-2 0,-2 0 1 16,-2 3-1-16,-4 0 0 0,-2 2 1 15,-2 0 0-15,-3 0 1 0,-5 2-3 16,-3 1-5-16,-2 2-6 0,-4 1-7 16,-1-1-10-16,-3 1-15 0,1-2-14 0,2-4-8 15,1-2 33-15,3-6-148 0,1-4-122 16,2-2-298-16</inkml:trace>
  <inkml:trace contextRef="#ctx0" brushRef="#br0" timeOffset="160822.07">18177 6526 625 0,'17'6'149'16,"-2"-2"7"-16,-2 1-99 0,0-2-14 0,1-1-4 15,2-1-3-15,-1-2-7 0,2-1-6 16,-1-2-6-16,2-1-4 0,-2-3-3 15,0 0-2-15,-1-1-3 0,-2 0-2 16,-3 0-2-16,-2 0 0 0,-2-1 1 16,-2 2-1-16,-2-1-1 0,-2 1 4 15,-2-1 0-15,-2 0 1 0,-2 2-1 16,-1 3-1-16,-5 2 0 0,-3 3-1 0,1 4-4 16,-1 6-3-16,-5 3 0 0,2 0-2 15,-1 3 0-15,4 4-1 0,1-1 1 16,6 1 0-16,2-3 2 0,8 3 0 15,7-1 2-15,5-3 2 0,7-2 3 16,3-3 2-16,3-4 1 0,2-4 1 16,6-4 0-16,1-4 0 0,3-2-1 15,0-3 0-15,2-3-1 0,-1-6 2 16,1 2-1-16,-4-4 1 0,-4 2 0 0,-5-2 0 16,-6 0 2-16,-4 1 0 0,-5 3-2 15,-11 3 3-15,-5 0 1 0,-7 2 0 16,-6 4-1-16,-6 4-3 0,-1 5-1 15,-3 4 0-15,1 3-6 0,1 3-1 16,2 1-3-16,7 3 0 0,3-1-2 16,3 3 0-16,5-2 1 0,5 1 0 0,5-1-4 15,4 0-4-15,3-1-6 0,2-2-5 16,1-1-22-16,2-1-5 0,4-2-7 16,3-3 0-16,1-1 4 0,4-4-34 15,-1-1-14-15,3-6 23 0,-2-1 10 16,-2 0 21-16,-3-2 20 0,-3 1 14 15,-2 0 51-15,-3-3 28 0,-1 1 8 16,-4 1 1-16,-2 1-7 0,-4-1-8 0,-3-1-6 16,-1 1-1-16,-2 3-5 0,-6 0-8 15,-2 3-7-15,-1 0-6 0,-3 2-7 16,-3 4-7-16,1 1-9 0,-1 3-4 16,2 3-2-16,2 2-2 0,2 1-3 15,3 1-2-15,3 0 1 0,3 1-2 16,3-1 1-16,4-3 0 0,2 0 2 15,3-4 4-15,0-1 1 0,1-3 0 16,0-2 4-16,-2-4 3 0,0-1 3 0,-1-6 1 16,-2-2 4-16,-1-5 3 0,0-5 1 15,-1-3-1-15,1-2 1 0,-3-6 0 16,1-2-1-16,-1-6-2 0,-2-3-3 16,0 1 1-16,0-2 1 0,-1 0-1 15,-1 4 3-15,1 7 3 0,-2 8 2 16,1 9-2-16,-1 4-1 0,-1 12-3 0,1 5-2 15,0 7-5-15,0 4-3 0,0 5-2 16,0 9-1-16,0 6 1 0,2 4 0 16,1 3 2-16,0 0-1 0,1 3-1 15,-1-1-3-15,2-3-11 0,2-1-11 16,-1-5-14-16,3-2-14 0,0-3-9 16,2-4-128-16,2-4-134 0,2-7-300 15</inkml:trace>
  <inkml:trace contextRef="#ctx0" brushRef="#br0" timeOffset="161078.69">19347 6412 608 0,'2'2'150'0,"2"-2"8"15,1 0-95-15,2 1-11 0,0-1 0 16,3 0-4-16,1 2-9 0,1-1-8 16,1-3-8-16,4 0-4 0,0-1-7 15,2-1-5-15,0 0-7 0,-1-3-9 16,1 2-9-16,-4 1-14 0,1 1-17 16,-5 1 10-16,-2 0-141 0,-1-1-131 15,-2 3-313-15</inkml:trace>
  <inkml:trace contextRef="#ctx0" brushRef="#br0" timeOffset="161272.46">19337 6537 543 0,'7'-2'134'0,"2"-3"3"0,-1 1-72 0,1 1-35 16,1-1-8-16,-3-1-6 0,-1 1-10 15,0 0-10-15,-3 1-6 0,1 0-5 16,0 0-40-16,0 0-83 0,-1-2-103 16,2 1-249-16</inkml:trace>
  <inkml:trace contextRef="#ctx0" brushRef="#br0" timeOffset="162316.51">19173 6357 582 0,'7'0'139'0,"-1"-2"3"0,0 1-94 0,-2-1-16 15,0 3-2-15,-2 0-3 16,-2 5-6-16,-3-2-4 0,0 7-1 0,-1 2 1 16,-1 5-3-16,1 3 0 0,1 2-2 15,-2 0-3-15,3 3-2 0,0-1-3 16,2 0-2-16,1-2-1 0,1 0-1 15,1-2 1-15,2-2 0 0,2-5-1 16,4-3 2-16,3-1 1 0,1-5 0 0,4-2 1 16,1-3-1-16,3-4 1 0,1-1 0 15,-2-6-1-15,0-1 0 0,0-4-1 16,-2-1 1-16,-1-5 0 0,-4-2 0 16,-2 0 1-16,0 1 1 0,-3-5 1 15,-1-1 0-15,-2 3 2 0,-2 1 1 16,-2 4 4-16,-2 2 2 0,0 5 1 15,0 5-1-15,-1 6-2 0,-2-1-1 16,0 7-4-16,0 1-5 0,1 6-2 16,-1 1-2-16,-1 2 0 0,2 4 2 0,1 3 1 15,1 1 0-15,2 1 2 0,-1-2-1 16,1 1-1-16,0 2 0 0,2-2-1 16,-1-1 0-16,2 1-1 0,0-3 1 15,2 0-1-15,1-3 0 0,0-2 1 16,2-3 1-16,4-3-1 0,1-4 0 15,2-3-1-15,-1-3 0 0,2-4-1 0,-3-6 0 16,1-1-1-16,-2-4 0 16,0-2 0-16,1-3 1 0,-3 0 1 0,1 0 0 15,-1-2-1-15,0 4 1 0,-1 3 1 16,-3 4 3-16,-3 2 2 0,-2 5-1 16,-2 3 0-16,-3 5 1 0,-3 3 0 15,-3 3-1-15,-3 5 0 0,-2 2 0 16,-2 5 2-16,-1 6 0 0,2 3 1 0,0 4-1 15,2 1-1-15,3 1-2 0,1 3-2 16,3 1-1-16,-1-1-1 0,1 0 0 16,1 0-1-16,-1-1 0 0,2-3-1 15,1-4-2-15,-1-2-1 0,0-4-1 16,2-5-1-16,-1-5 0 0,1-5 0 16,0-4 0-16,1-4 3 0,0-4 0 15,2-7 1-15,0-3 2 0,2-4 1 16,0-7 2-16,2-8 0 0,-1-8 2 15,2-8 1-15,4-8-1 0,1-6 0 0,3-1-1 16,0 1-2-16,3 6 2 0,-2 8 1 16,2 10 0-16,-3 10 0 0,-1 12 0 15,-3 6-1-15,-1 5 1 0,-1 10-2 16,0 2-3-16,-1 6 0 0,-2 2 0 16,0 2 0-16,0 1 1 0,-2 2 0 15,0 0 1-15,-1 1-1 0,-3-2 0 0,-1 2-2 16,-3 1-3-16,-2 1-3 0,-2 1-6 15,-3 0-7-15,-1-5-8 0,-3 1-8 16,-1-5-19-16,-2-2-12 0,1-7-39 16,0-1-80-16,2-5-116 0,3-4-263 15</inkml:trace>
  <inkml:trace contextRef="#ctx0" brushRef="#br0" timeOffset="162515.18">20114 6347 641 0,'6'5'157'15,"-4"-3"7"-15,2 1-104 0,2 0-7 16,0-4 2-16,3 0-5 0,2 0-15 16,1-2-9-16,6 0-7 0,0-1-7 0,3-1-6 15,-1 5-3-15,-1 0-2 0,1-3-3 16,-1 1-7-16,-3 2-12 0,-3-1-19 15,-2 0-14-15,-2-2 39 0,-3 1-168 16,-1 3-134-16,-3 0-324 0</inkml:trace>
  <inkml:trace contextRef="#ctx0" brushRef="#br0" timeOffset="162708.41">20093 6487 611 0,'13'1'157'16,"6"-1"6"-16,0 0-86 0,6 0-24 16,2 0-4-16,2 0-3 0,-3-1-13 0,1 1-13 15,0 0-7-15,0 1-6 0,-4-2-8 16,-2 1-8-16,-1-1-15 0,-2 0-21 16,-2-3-131-16,-3-1-140 0,0 0-342 15</inkml:trace>
  <inkml:trace contextRef="#ctx0" brushRef="#br0" timeOffset="164239.39">21032 5898 563 0,'2'3'137'0,"1"-2"5"0,0 3-84 15,0 1-17-15,2 0 1 0,0 4-3 16,1 3-6-16,0-1-5 0,1 4-4 16,-2 6-4-16,2 4-2 0,-2 7-6 0,1 3-2 15,-1 3-3-15,1 4-2 0,-2 3-2 16,-1-2-1-16,0-1 0 0,-2-2 0 16,0-3-2-16,-2-4-5 0,-2-5-6 15,-1-3-10-15,1-5-8 0,-1 0-10 16,0-8-7-16,0 0 59 0,-1-3-177 15,3-5-121-15,0-1-316 0</inkml:trace>
  <inkml:trace contextRef="#ctx0" brushRef="#br0" timeOffset="164525.94">21061 5999 514 0,'3'-21'148'0,"-1"4"11"0,1 4-15 16,2 2-80-16,1-2-5 0,3 0-2 15,2 1-6-15,1-3-10 0,4 3-9 0,0 0-7 16,0 2-6-16,1 3-4 0,1 0-4 16,2 5-3-16,0 2-4 0,-1 5-2 15,-2 3-2-15,1 3 0 0,-3 4-2 16,-4 2 0-16,-7-1 0 0,-4 4-1 16,-5-2 0-16,-6-1 0 0,-4 0-1 15,-3-4 0-15,-2 1-1 0,1-1 0 16,-2-3-5-16,3-2-4 0,3-2-5 0,2-1-4 15,3-3-5-15,0-2-10 0,5-4-14 16,0-2 0-16,3-1-125 0,1-1-123 16,1-1-307-16</inkml:trace>
  <inkml:trace contextRef="#ctx0" brushRef="#br0" timeOffset="165109.82">21341 6192 558 0,'10'8'134'16,"0"-6"6"-16,0 0-89 0,3 3-8 16,0-3 0-16,0-2-6 0,1 0-8 15,0-2-6-15,-2 1-7 0,-2-1-5 16,-1-1-4-16,-1-2-2 0,0 1-3 16,-4-2 1-16,-2 3-1 0,-2-5 0 15,-3-2-1-15,-2 2 0 0,-5 2 0 16,-3-1 0-16,-3 2-1 0,0 0 0 0,-4 8 0 15,-1 3 0-15,0 1-1 0,1 4-1 16,-1 3-1-16,1 2-1 0,1 4-1 16,5 0 0-16,5 2 1 0,3 1 1 15,6 0 1-15,6-1 3 0,4-3 3 16,6-1 2-16,4-3 1 0,3-4 2 0,4 0 1 16,-1-4 1-16,4-2 1 15,0-4-2-15,2-1-1 0,1-5 0 0,-1-3-1 16,2-1-2-16,-1 1-2 0,-3-6-1 15,-2 5-1-15,-7-2-1 0,-3 4-1 16,-5 4-1-16,-5 2-2 0,-4 3 1 16,-3 3-1-16,-1 2 1 0,-3 3 1 15,0 2-1-15,-2 0 2 0,1 1 1 16,0-1 0-16,-1 0 0 0,3-1-1 16,0-2 1-16,0-1-1 0,-1-5 0 0,2 1 0 15,0-3 2-15,0-1 1 0,0-1 2 16,1-2 0-16,0-5 1 0,1 2 0 15,0-6 1-15,1-3-1 0,3-2-2 16,0-4 0-16,3-3-2 0,3 0 0 16,3-5 0-16,4 3-2 0,1 0 0 0,2 3-1 15,2 2-2-15,1 6-3 0,-3-2-5 16,-2 4-6-16,-2 4-12 0,-2-1-16 16,-3 3-4-16,-4-3-126 0,0-1-124 15,-2 2-303-15</inkml:trace>
  <inkml:trace contextRef="#ctx0" brushRef="#br0" timeOffset="165435.56">22176 5798 568 0,'-7'-2'135'0,"0"-1"3"16,-2 3-94-16,-2 2-14 0,-1 1 3 16,0 2 0-16,-3 5-6 0,-3 3-3 15,-2 3-2-15,1 2-1 0,0 5-3 16,-1 1-4-16,3 3-4 0,0 3-4 15,5 3-3-15,2 4-2 0,3 4-1 16,2 0 0-16,3 1 0 0,3 3-2 16,4-1 1-16,0-2 0 0,4-5-1 15,2-2-8-15,0-3-11 0,-1-5-12 0,-3-5 7 16,0-6-134-16,-4-1-124 0,-2-5-303 16</inkml:trace>
  <inkml:trace contextRef="#ctx0" brushRef="#br0" timeOffset="165642.81">21917 6089 631 0,'5'6'157'16,"3"-4"4"-16,1 2-103 0,3-2-15 15,3-3 1-15,1 1-6 0,3-1-15 16,0-2-13-16,2 0-9 0,-1-3-11 0,2 5-15 15,0-3-17-15,-1 0-3 0,-1 0-124 16,0 2-123-16,0 1-291 16</inkml:trace>
  <inkml:trace contextRef="#ctx0" brushRef="#br0" timeOffset="166221.66">22231 6381 462 0,'0'8'121'0,"1"2"4"16,-2-2-41-16,-1 2-54 0,-1-1-1 16,0 2-2-16,0-4-6 0,-3 2-7 15,1-2-3-15,-1 2-1 0,2-2-3 0,-1-2-1 16,-2 0-2-16,3-2-1 15,-1 0-1-15,1 1 0 0,1-3 0 0,-1 1-1 16,2-1 2-16,1 0 5 0,1-1 8 16,1-1 5-16,1 0 1 0,3-2 1 15,0-2 1-15,1 0 1 0,0-2-4 16,3 0-8-16,0-5-3 0,-1-2-2 16,0 0 1-16,0-2-1 0,-1 0-1 15,1 2 1-15,-1 0 2 0,-2 4 1 0,-2 2-1 16,1 4 0-16,-2 4-2 0,0 3-1 15,1 1-1-15,2 5-4 0,-1 2-2 16,3 3-1-16,0 2 1 0,3-1 1 16,0 2 0-16,2-1-1 0,2-2 0 15,1 0 1-15,-1-1-1 0,0-2 1 16,2 0 0-16,-4 0 2 0,0-4 3 16,-3 1 2-16,0-3 3 0,-1-2 6 0,-3-2 3 15,1-5 3-15,-2-3 1 0,-2-2 0 16,0-1-1-16,-2-4-4 0,0-3-6 15,0-3-2-15,-2-3-5 0,4-2-3 16,0-2-2-16,0-1-2 0,3 1 0 16,1 4-2-16,0 5-2 0,1 1-2 15,-1 5-9-15,-1 3-9 0,-1 4-11 16,1 1-18-16,-2 0-19 0,0 3 134 16,1 2-263-16,-1 1-150 0,-1 1-401 15</inkml:trace>
  <inkml:trace contextRef="#ctx0" brushRef="#br0" timeOffset="166584.35">21023 6719 523 0,'-1'5'132'0,"5"-1"11"16,2 0-63-16,3 3-31 0,4-3 4 15,6 2 4-15,5-3-3 0,4 1-5 16,9 0-8-16,6 0-4 0,9-2-5 15,5 1-4-15,7-2-7 0,8 3-5 16,9 0-5-16,4 0-3 0,3 0-3 16,2-2-3-16,5 4-1 0,0 0-2 0,-3-4-3 15,-3-2-4-15,-9 4-6 0,-7-5-9 16,-8 1-11-16,-13-4-19 0,-12-2 4 16,-10 0-139-16,-13-2-134 0,-11-3-324 15</inkml:trace>
  <inkml:trace contextRef="#ctx0" brushRef="#br0" timeOffset="167107.18">21116 7266 560 0,'2'-6'130'0,"0"1"6"0,0-2-95 15,-1 2-7-15,-1-2 6 0,1 3 2 0,-1 1-3 16,0 0-5-16,-1 2-5 0,0 4-3 15,0 2-3-15,-1 4-1 0,-3 5-2 16,2 2-4-16,-1 5-2 0,-1 4 0 16,2 5-1-16,0 1-3 0,0-3-4 15,1 2-4-15,0 2-1 0,1-2-2 16,-1-2-4-16,-2-3-5 0,0 0-7 16,0 0-12-16,-3-4-16 0,0-6-1 15,0 0-131-15,0-4-129 0,2-5-310 16</inkml:trace>
  <inkml:trace contextRef="#ctx0" brushRef="#br0" timeOffset="167388.1">21037 7190 657 0,'1'-13'159'0,"0"0"8"15,2 0-108-15,1 1-8 0,2-1-2 0,3 0-1 16,2 0-8-16,3 0-7 0,3 2-4 15,2 3-4-15,1 0-3 0,0 5-6 16,-2 3-6-16,-1 4-6 0,-3 4-2 16,-3 3-4-16,-2 3-2 0,-3 2-1 15,-1 1 1-15,-4 0 0 0,-2-1 0 16,-4-1 0-16,-1 0-1 0,-5 0-1 16,-4 0-3-16,-2 1-2 0,-2 1-2 15,-2-3-5-15,1 1-6 0,-2-4-5 0,3-2-4 16,3-5-4-16,2-2-10 0,5-7-6 15,1-3-49-15,2-4-65 0,2 0-105 16,1-4-246-16</inkml:trace>
  <inkml:trace contextRef="#ctx0" brushRef="#br0" timeOffset="167970.18">21215 7355 509 0,'7'18'146'0,"0"-5"9"0,1 1-7 15,0-3-97-15,2-2-2 0,0-2 3 16,0-2-4-16,0-2-10 0,2-1-6 16,0-4-6-16,2-2-5 0,-1-3-6 15,1 0-5-15,0-2-3 0,-1 2-5 0,-1-4-1 16,-1 0-1-16,-2 2 0 0,-2 0 0 16,-4-3 1-16,-2 3-1 0,-2-3 1 15,-3 6 0-15,-4-2 1 0,-2 4-2 16,-3 2 0-16,-5 2 0 0,0 5-3 15,-2 5 0-15,-2 2-1 0,4 5 0 16,-3 0 0-16,5 4 0 0,3 2 1 16,3 0 1-16,4 0 0 0,4 1 1 15,3-2 1-15,5 0-1 0,2-3 1 0,5 0 1 16,2-4 0-16,4-3 1 0,4-3 0 16,1-4 0-16,1-3 1 0,2-3 1 15,0-4 0-15,0 0 0 0,1-6-1 16,-2 2 0-16,-3 1-1 0,0 0-1 15,-5 0-1-15,-5 2 0 0,-2 3-2 16,-6 1-3-16,-1 2-1 0,-3 1-1 0,-2 5 1 16,-2 1-2-16,-1 0 0 15,0 0 1-15,0 2 4 0,1 0 1 0,0-1 0 16,1-5 1-16,-1 0 0 0,2-1 1 16,2 1 1-16,-2-2 2 0,1-2 6 15,0 0 3-15,-1-3 2 0,1-1 3 16,0-3 2-16,0-4 1 0,1-2-4 15,3-4-4-15,0-3-4 0,2 0-1 16,4-1-4-16,3 2-1 0,2 1-2 16,1 1 0-16,1 5-1 0,0 3-2 0,0 2-4 15,-2 0-4-15,0 2-6 0,3 0-4 16,0 4-7-16,1-1-12 0,0 1-21 16,1-1-3-16,-1 2-125 0,-1 1-132 15,-3-2-317-15</inkml:trace>
  <inkml:trace contextRef="#ctx0" brushRef="#br0" timeOffset="168320.09">22137 7039 595 0,'1'-15'142'15,"-4"2"3"-15,-3 2-99 0,-2 1-18 16,-3 3 0-16,-2 4 1 0,-3 5-4 16,-4 1-6-16,-3 7 0 0,-1 5 2 15,0 4 1-15,1 9 0 0,1 0-2 16,0 5-4-16,3 6-2 0,5 1-3 0,4 3-1 15,4 2-2-15,2-1-2 0,4 2-1 16,5 0-1-16,0-1 0 0,2-2-1 16,-1-2-3-16,0-6-6 0,-1-5-8 15,-2 0-11-15,-1-4-14 0,-1-5-8 16,-1-2-132-16,-1-6-130 0,-1-2-314 16</inkml:trace>
  <inkml:trace contextRef="#ctx0" brushRef="#br0" timeOffset="168509.57">21768 7355 734 0,'9'0'175'16,"4"0"9"-16,4 0-117 0,6 1-20 0,1 1-1 16,1-3-3-16,1 2-10 15,4 0-12-15,0-3-8 0,-2-1-7 0,-1 0-13 16,3-1-11-16,0-1-17 0,-1-1-25 15,0-2-25-15,-5 2-112 0,1-2-135 16,1-1-303-16</inkml:trace>
  <inkml:trace contextRef="#ctx0" brushRef="#br0" timeOffset="169045.28">22256 7757 573 0,'1'1'135'15,"-2"0"5"-15,1-1-97 0,-1 0-8 16,-1 1 2-16,-2 1-3 0,-1 1-8 15,-2 4-4-15,1 3-5 0,-3 2-3 16,0 4-3-16,2 4-3 0,-1 1-1 16,2 0-3-16,3 0-2 0,3-4-1 15,2 0-1-15,4-3 0 0,3-3 3 0,2-5 2 16,5 0 2-16,3-1 2 0,1-3 3 16,3 0 4-16,4-4 2 15,-1 1 1-15,-1-1 2 0,-2-1 3 0,-2-5 1 16,-2 1-1-16,-6-3-2 0,-4-5-1 15,-7-1-2-15,-4-4-4 0,-7-3-5 16,-8 0-5-16,-6 0-2 0,-9 4-2 0,-6 2-9 16,-1 5-10-16,-2 3-15 0,1 7-27 15,4-1-138-15,4 3-153 0,8-1-369 16</inkml:trace>
  <inkml:trace contextRef="#ctx0" brushRef="#br0" timeOffset="171256.71">22914 6409 341 0,'2'3'104'0,"-2"1"5"0,0-4-17 16,-2 1-39-16,2-2-3 0,0 2 1 0,0-1-6 16,0 0-5-16,3 1-4 0,-1-1-3 15,1-1-5-15,2 1-4 0,0-1-3 16,3-1-4-16,3-1-4 0,2 0-3 16,3 3-1-16,2-3-1 0,0 2-3 15,4-2-1-15,-1 0-2 0,1 1-1 16,0-1-1-16,-1-1-5 0,0 2-10 15,-3-1-9-15,-3 0-102 0,0-2-31 16,-5 0-109-16,-8 5-237 0</inkml:trace>
  <inkml:trace contextRef="#ctx0" brushRef="#br0" timeOffset="171446.62">22943 6567 494 0,'8'13'133'16,"1"-3"9"-16,4-3-63 0,1-2-29 16,1 0-1-16,2-3-2 0,-1 0-16 0,1-3-12 15,-1-3-8-15,1-2-3 0,-1-2-5 16,-1-4-17-16,-2-2-19 0,1-3-120 16,2 0-123-16,-2 2-314 0</inkml:trace>
  <inkml:trace contextRef="#ctx0" brushRef="#br0" timeOffset="172085.45">23680 5940 458 0,'6'0'115'0,"-3"1"6"0,0-1-53 15,-2-1-27-15,1 1-7 0,-2-1-4 16,-2 0-7-16,-1-1-7 0,-1 0-5 16,-6-1-6-16,-1 2-4 0,-4-2-2 15,-4-1 1-15,-3 0-1 0,-3 0 2 0,-3 2-1 16,2 1 0-16,2 0 1 0,2 0-1 15,4 3 1-15,1 1 1 0,4 3-1 16,5-2 0-16,2 1 3 0,-1 2 3 16,1 2 1-16,1-2 2 0,2 2 1 15,1 1 0-15,0 0 1 0,-1 1-2 16,2 3-4-16,0 1-1 0,0 4-1 16,0 3-1-16,-1 4-2 0,-2 3 0 15,0 1-1-15,-1 4 1 0,-1 3 0 16,2 0-1-16,0-2 1 0,3-1 0 0,4 0 1 15,4-1 0-15,3-5-1 0,2-2 1 16,1-4 0-16,0 0 0 0,2-2-1 16,-1-1 1-16,0-1-1 0,0-4 1 15,2 0-1-15,-1-7 0 0,4 0-1 16,-3-7-7-16,2-3-9 0,-3-7-7 16,0-5 22-16,0-1-149 0,-2 0-121 0,-3-5-305 15</inkml:trace>
  <inkml:trace contextRef="#ctx0" brushRef="#br0" timeOffset="172296.95">23380 6251 554 0,'4'6'146'0,"4"-1"7"0,1-1-84 16,2 0-9-16,0-2-3 0,3-1-11 15,1 0-14-15,2-4-11 0,-1 0-7 16,2-2-5-16,-1 0-3 0,1-3-10 16,-2 0-16-16,0-2 17 0,-3 0-165 15,-1-2-138-15,0 0-360 0</inkml:trace>
  <inkml:trace contextRef="#ctx0" brushRef="#br0" timeOffset="172498.37">23829 6268 452 0,'4'10'129'0,"-3"-2"10"16,-2-1-36-16,-1 2-43 0,-1-4 0 15,-2 2-7-15,-1-1-9 0,0 1-10 0,-3 0-9 16,-1 0-5-16,-1 1-5 0,0 2-6 16,0 0-4-16,0-2-3 0,0 2-3 15,0-1-3-15,0 0-8 0,0-2-10 16,0 0-12-16,0-2 28 0,-1 1-158 15,3-3-128-15,-4-1-323 0</inkml:trace>
  <inkml:trace contextRef="#ctx0" brushRef="#br0" timeOffset="172687.93">23638 6293 553 0,'3'-3'129'15,"1"1"6"-15,1 3-80 0,0 3-19 16,3 3 2-16,-1 2 0 0,3 0-1 15,1 2-6-15,0 1-7 0,0-1-7 16,1 0-5-16,0 0-4 0,-1 0-4 16,0 1-4-16,0 0-5 0,1 0-9 0,0-1-14 15,-1 0 40-15,0-1-172 0,4 0-132 16,0-4-338-16</inkml:trace>
  <inkml:trace contextRef="#ctx0" brushRef="#br0" timeOffset="173033.94">23993 6363 516 0,'-2'1'131'16,"2"-3"3"-16,2 3-79 0,-1 0-16 16,1-3-1-16,2 3-13 0,2 0-10 15,1-1-7-15,2 2-3 0,2-2-2 16,1 2-1-16,1-2 0 0,-1-2-1 15,-1 0 0-15,1 1-1 0,-2-1 1 0,0-1-1 16,-2-1 0-16,-2 2 0 0,-1-1 1 16,-1 0 0-16,-2-2 1 0,-1 0 0 15,-2-1 0-15,-1 0 0 0,-2 0-1 16,-3 2 1-16,-2-2-1 0,-1 4 0 16,-4 2 0-16,-1 3 0 0,-3 5 0 15,0 0 1-15,0 4-1 0,3 1 0 16,2 5 0-16,2-4 0 0,2 2 0 0,4 2 0 15,2-2 0-15,2 0-1 0,0-1 0 16,2-4-2-16,3 0 0 0,2-1-8 16,3-3 14-16,4 0-148 0,5-4-120 15,1-2-321-15</inkml:trace>
  <inkml:trace contextRef="#ctx0" brushRef="#br0" timeOffset="173307.86">24369 6300 441 0,'5'-9'122'0,"-2"1"5"0,0 1-26 15,-2 3-66-15,-4 3-7 0,-2 0-1 16,-2 3-8-16,-6 4-5 0,-5 1 2 16,-2 4 0-16,-6 1 2 0,-1 6 0 15,-1 2 0-15,-3 0-1 0,3 2-3 16,5 1-6-16,3-3-3 0,3 2 0 0,6-3-2 15,4 1 1-15,7 0-2 0,3-1 1 16,7 2 0-16,5 2 0 0,5-1-2 16,3-3-7-16,3-2-12 0,5-3-5 15,-1-2-65-15,2-5-65 0,-1-5-113 16,-3-3-248-16</inkml:trace>
  <inkml:trace contextRef="#ctx0" brushRef="#br0" timeOffset="173813.45">24521 6658 451 0,'-3'1'122'0,"-1"2"7"15,0-2-28-15,-2 2-61 0,-2 1-5 16,2-1 3-16,-1 0-2 0,1 1-8 15,1 1-6-15,1 1-2 0,2 1-2 16,1 1-3-16,2 3-3 0,0 0-4 16,2 1 0-16,2 0 0 0,1-1-1 0,3 0-1 15,1-1 1-15,1 0 1 0,1-3 0 16,1-1 2-16,-1-3 0 0,-2 0 2 16,-1-3 2-16,-2-2 2 0,-1-2 5 15,-3-3 1-15,0-3-1 0,-2 1-3 16,-2-5-3-16,-1 1-2 0,-3-1-3 15,-2 0-7-15,-1-2-4 0,-3 2 0 16,0 1 0-16,-1 2 0 0,-1-1-1 16,2 4-4-16,0 1-9 0,2 3-11 0,1 2-12 15,1 2-14-15,3 2 118 0,1 3-253 16,2-1-144-16,-3 4-386 0</inkml:trace>
  <inkml:trace contextRef="#ctx0" brushRef="#br0" timeOffset="174382.86">23358 6995 355 0,'-2'0'111'0,"0"0"8"0,3 0-30 15,-1 1-22-15,0-1-5 0,0 1-1 16,1-1-6-16,-1 0-8 0,0 0-3 15,1-1-3-15,1 0-2 0,3 1-6 0,1-2-4 16,4 0-3-16,3 0-3 0,5 0-4 16,7-1-3-16,8 0 1 0,8-1-1 15,10 0 0-15,8 1-2 0,13 1-3 16,5 2-2-16,5 1-2 0,6 1-2 16,4 3-1-16,0-1-2 0,-3 1-2 15,-6 3 0-15,-4-2-2 0,-8-1-2 0,-12-2-10 16,-13 0-12-16,-10-3-20 0,-10-2 148 15,-11-2-293-15,-10-3-163 0,-15 1-448 16</inkml:trace>
  <inkml:trace contextRef="#ctx0" brushRef="#br0" timeOffset="175009.32">23579 7283 398 0,'13'0'115'16,"-5"0"4"-16,-1-1-1 0,-2 2-69 15,-1-1-15-15,-3 2-3 0,-2-4-6 16,-3 0-3-16,-1-1-2 0,-2 1-3 16,-4-3-5-16,-3-1-2 0,-2 1-2 15,-5 1-1-15,1 1-2 0,-1 2-2 16,0-2-1-16,1 2-1 0,0 4-1 0,1-1 1 16,3 4-1-16,-1 2 1 0,3 2-1 15,0 4 1-15,3 3 0 0,1 1 0 16,1 1 1-16,0-1 1 0,2 4 0 15,1 1 1-15,2 0 1 0,1 1 1 16,1 4 1-16,3 3 0 0,1 1 1 16,1 1-1-16,0 0-1 0,2 3-2 0,0 0 0 15,0 1-1-15,1-6-1 0,2 0 0 16,2 0 0-16,2-3-1 0,4-3 1 16,2-3-1-16,3-3 1 0,1-4 0 15,2-4-1-15,1-3 0 0,0-5 0 16,-2-2-10-16,1-4-8 0,-1-2-8 15,-2-3-4-15,-3-2 125 0,-5-1-252 16,-2-3-134-16,-3-5-367 0</inkml:trace>
  <inkml:trace contextRef="#ctx0" brushRef="#br0" timeOffset="175194.22">23427 7586 516 0,'-2'2'131'0,"1"0"4"0,0-1-77 15,2 1-12-15,1 1 1 0,2 1-6 16,5-2-9-16,1 0-8 0,4 0-4 16,4-2-6-16,3-2-5 0,2-1-3 0,2-1-4 15,-1-3-9-15,4 3-11 0,0-5-11 16,0 1-42-16,0 1-84 0,-2 0-114 16,3-2-263-16</inkml:trace>
  <inkml:trace contextRef="#ctx0" brushRef="#br0" timeOffset="175339.44">23925 7565 500 0,'1'12'134'16,"-4"1"7"-16,-2 0-49 0,-2 2-42 16,-1 0-7-16,-5-1-6 0,-2 3-9 15,-2-1-8-15,-4 2-8 0,-1-2-3 16,0 2-4-16,-2-1-2 0,0 1-2 16,-1-1-12-16,2-4-14 0,1 0-129 15,1-2-126-15,0-2-325 0</inkml:trace>
  <inkml:trace contextRef="#ctx0" brushRef="#br0" timeOffset="175537.49">23657 7556 480 0,'8'-7'130'0,"0"1"7"0,-2 10 1 15,-1 4-100-15,-2 3-11 0,2 3-3 16,0 3 0-16,0 1-4 0,2 2-5 0,2-3-5 15,-1-1-4-15,1 2-1 0,1-1-2 16,1-1-1-16,3 1-4 0,-1 0-13 16,1 0-10-16,1-2-126 0,-1-2-125 15,1-3-314-15</inkml:trace>
  <inkml:trace contextRef="#ctx0" brushRef="#br0" timeOffset="175842.9">23956 7742 488 0,'1'4'112'16,"1"-3"5"-16,0 0-84 0,2-2-10 15,3 0-1-15,1-1 2 0,2-3-4 16,3 2-8-16,2 0-4 0,-1-3-2 16,-1 4-1-16,-1-1-1 0,-3-1 2 15,-3 1 2-15,-2-2 1 0,-2-2 1 0,-2 3 0 16,-3-4 0-16,-2-1-1 0,-1 0-3 15,-3 1-2-15,-3 4-2 0,-1 2-1 16,-4 1 0-16,0 3-1 0,1 6 1 16,0 4 0-16,-2 4 0 0,2 4-1 15,2 3 1-15,3 2-1 0,2 3 0 16,1-1 0-16,5-2 0 0,4-2 0 16,6-4-2-16,2 0-2 0,3-5-6 0,1-2-3 15,2-4-123-15,4-3-113 0,0-2-291 16</inkml:trace>
  <inkml:trace contextRef="#ctx0" brushRef="#br0" timeOffset="176099.79">24255 7742 449 0,'-3'4'128'0,"-1"-1"8"0,-2 3-19 16,-4 1-60-16,-1 3-8 0,-4 0-1 15,-2 3-6-15,-3 1-8 0,-2 3-8 16,1-3-7-16,1 1-5 0,3 0-6 0,3-2-2 16,5 0-4-16,5 0-1 0,4-2-1 15,5 2 0-15,5-3 0 0,6 3-2 16,5-1-2-16,4 0-9 16,4-1-11-16,1 0 1 0,4-2-18 0,0 1-121 15,-1-5-123-15,-1 0-297 0</inkml:trace>
  <inkml:trace contextRef="#ctx0" brushRef="#br0" timeOffset="176741.73">24440 7952 432 0,'-2'0'115'16,"1"0"3"-16,-1 2-32 0,-3 0-41 0,-1 1-9 16,1 1-5-16,-2-1-2 0,-1 5-1 15,3-1-3-15,-1 2-3 0,2 1-4 16,2 2-4-16,-1 1-3 0,0 1-4 16,1-2-1-16,-1 0-2 0,0 1 0 15,-1-1-1-15,1-4-2 0,-1 0 1 16,0 0-1-16,1-1 0 0,2-2 0 15,0-2 0-15,1 0 0 0,-1 0 1 16,1-3 0-16,0 0 2 0,0-3 1 16,1 1 0-16,0-1 0 0,0-3 0 0,1 1 0 15,2-3 0-15,0-1-1 0,0-3 0 16,2-2 1-16,-1-2-1 0,3-2 1 16,1 0 1-16,0 0-2 0,-1 1 1 15,1 1 1-15,-1 4 2 0,-2 3 0 16,0 2 2-16,-4 2 0 0,0 3 1 15,-1 1-2-15,-1 1-1 0,1 1-4 0,-1 1-1 16,3 3-2-16,-1-1-1 0,1 3-1 16,-1 1 1-16,2 7 0 0,0-1 2 15,0 3-1-15,2 2 1 0,-2 1-1 16,2 2 1-16,-1-3-1 0,-1 0 0 16,1-3 0-16,-3-2 0 0,0-5 0 15,-1 0 0-15,-1-4 3 0,1-2 3 16,-1-3 4-16,3 0 4 0,-1 0 6 0,1-2 3 15,0 0 3-15,3-2 2 0,0-1-2 16,1-4-1-16,0-2-5 0,-1-2-5 16,1-5-4-16,-1-5-3 0,1-1-4 15,-2 0-3-15,0 1-2 0,-1 2-2 16,-1 5-2-16,0 3-4 0,-3 5-9 16,-1 2-9-16,-2 1-25 0,0 0 135 15,-1-1-291-15,-2 0-175 0,-6-1-469 16</inkml:trace>
  <inkml:trace contextRef="#ctx0" brushRef="#br0" timeOffset="179052.2">19081 8351 257 0,'1'5'91'16,"1"-2"6"-16,2-3-3 0,1 0-38 15,1 0-3-15,1 0-2 0,1-2-9 16,-2-2-9-16,1 2-3 0,0-2-2 0,-2 1-3 16,-1-1-3-16,1 1-3 0,-1-1-2 15,0 3-4-15,-1-1-2 0,1 0-2 16,1-2 0-16,0 3 3 0,3-2 2 16,4 1 2-16,3-1 1 0,3 0 2 15,4 2 0-15,5-1-1 0,3-1-3 16,0 0-3-16,-1 0-3 0,0-1-2 15,2 3-1-15,-3-4-3 0,-2 0-1 16,-1 0-2-16,-2 1-1 0,0 0-9 0,-2 0-9 16,-5-2-12-16,-3 3 16 0,-2 0-146 15,-4 2-127-15,-3 0-313 0</inkml:trace>
  <inkml:trace contextRef="#ctx0" brushRef="#br0" timeOffset="179482.16">19147 8482 396 0,'0'0'111'16,"-1"1"3"-16,1-1-5 0,-1-1-67 16,1 0-13-16,-2 0-1 0,1 2-1 0,1 0-2 15,0-1 2-15,-1 1 2 0,1-1 0 16,1 0 0-16,-1-1-1 0,0 1 0 15,0 0 0-15,1-1-3 0,1 1-2 16,-2-2-1-16,1 1-2 0,2 1-1 16,0-3-1-16,2 1-2 0,2 0-2 15,3 0-4-15,3-1-2 0,6-1-3 16,4 1-1-16,4 1-1 0,3-1-2 16,1-2 0-16,0 3-1 0,2 0-3 0,0-2-7 15,-1 1-17-15,-4 0-13 0,-1 0-141 16,-3-3-144-16,-1 3-357 0</inkml:trace>
  <inkml:trace contextRef="#ctx0" brushRef="#br0" timeOffset="181247.18">20530 7738 418 0,'3'2'103'0,"-3"-1"6"15,0 0-53-15,-1-1-22 0,2 2-4 16,-2-2 2-16,1 0-4 0,0 0-5 16,-2 0-4-16,2 1-4 0,-1-1-2 15,-1 1-3-15,1 0-1 0,-2 1-2 0,-2 0-2 16,1 4-1-16,-4 0-2 0,-1 3 0 16,-5 3-1-16,1 2 1 0,-1 3-1 15,0 1 0-15,-3 3-1 0,1 1 1 16,1 1-1-16,1-2 1 0,2 1-1 15,1-1 0-15,4-2-1 0,2 4 1 16,4-2 0-16,5 0 0 0,2 1 0 16,3-2 0-16,1-2 1 0,2-1 0 0,3-5 1 15,3-1 0-15,1-4 0 16,3 0 2-16,3-3 0 0,4-4 0 0,1-2 0 16,2-2 0-16,0-3 0 0,-2-2-1 15,-3-4 1-15,-2 1 2 0,-3 0 2 16,-1 0 3-16,-7-2 3 0,-3 1 3 15,-3-1 4-15,-5 0-1 0,-5 0-1 16,-6-1-3-16,-2 1-2 0,-5 3-3 0,-1 2-3 16,-4 0-5-16,0 5-1 0,-1-1-1 15,2 6-1-15,-2 1 0 0,3 0-2 16,2 2 0-16,2 3-2 0,2 1-10 16,2 3-9-16,2 1 3 0,2 3 54 15,0 2-195-15,3-1-134 0,-3 8-353 16</inkml:trace>
  <inkml:trace contextRef="#ctx0" brushRef="#br0" timeOffset="184302.6">20023 8371 540 0,'-1'4'121'0,"2"-4"5"16,1 0-85-16,3-1-7 0,1-2 6 16,3 1 4-16,3-1-1 0,4-3 0 15,3 0-3-15,4-2-3 0,5-3-7 16,6-1-7-16,4 1-3 0,6 0-3 16,5-2-2-16,4 2-2 0,6 2-2 15,4 2-3-15,6-1-1 0,6 0-2 16,-2 1-1-16,2 3-1 0,-3 0-2 0,-3 0-1 15,-6-1-9-15,-11 3-17 0,-11-2-20 16,-10 1-34-16,-8-2-102 0,-8 2-130 16,-7-1-299-16</inkml:trace>
  <inkml:trace contextRef="#ctx0" brushRef="#br0" timeOffset="185240.89">20701 8552 411 0,'0'3'111'0,"0"-4"4"0,0 2-39 0,0 1-35 16,0-2-4-16,0 0-1 0,-1-2-7 15,1 2-6-15,1 0-3 0,2-3-2 16,-1-1-3-16,1-2-2 0,1 1-1 16,-1-2 0-16,0-3 0 0,-1 2 1 15,-1-1-1-15,0 0-1 0,-2 0 0 16,-2 1-1-16,1 0-1 0,-3 1-3 15,-2 0-1-15,-4 0-2 0,-2 0 0 16,-4 2-2-16,-1 0 0 0,-3-1-1 0,-2 3 0 16,0-2 0-16,0 4 0 0,0 0 1 15,1 2-1-15,1 3 0 0,2 0 1 16,2 0-1-16,3 3 0 0,1 2 0 16,3-1-1-16,2 4 1 0,2 2-1 15,2 0 1-15,2 0-1 0,2 3-1 16,2-2 2-16,5 1-1 0,1-1 1 0,5-1 1 15,3-1 0-15,2-1 3 16,2 1 0-16,1-1-1 0,-1 0 1 0,-1 1 0 16,1 2-2-16,-2 0 0 0,-3 1-1 15,0 1 0-15,-2 0-1 0,-2 1 1 16,-1-2-1-16,-3-1 1 0,-4-1-1 16,-1-1 0-16,-4-1 0 0,-2-1 1 15,-2-1-2-15,-2-1 1 0,-3-2-1 16,-3 1-1-16,-1-1-1 0,-4-4 1 15,-4-2 0-15,-1-1-1 0,-2-2 2 0,2-2 0 16,-1-3 2-16,1-1 1 0,3 0 0 16,3-1 4-16,4-2 4 0,5-1 4 15,5-3 0-15,5-1 1 0,6-4 1 16,6-1 1-16,6-1-3 0,8 1-4 16,5-1-3-16,3-1-2 0,4 2-1 15,3 3-2-15,-2 1-1 0,2-1-11 16,-2 1-16-16,-1 1-13 0,-5 2-135 0,-4-1-138 15,-2 4-343-15</inkml:trace>
  <inkml:trace contextRef="#ctx0" brushRef="#br0" timeOffset="186762.48">21606 8408 519 0,'6'4'125'0,"-1"-2"4"16,2-2-59-16,1 1-37 0,2-1-5 15,0 0-1-15,2-1 3 0,0 0 1 0,3 0 2 16,6-1-2-16,2 0-2 0,0 0-2 16,3 0-5-16,2-1-6 0,2 1-5 15,-3-3-5-15,-4 2-3 0,-2-1-2 16,-4 0-1-16,-2 1-14 0,-3 0-11 15,-3 0-14-15,-3 0 64 0,1 2-193 16,-3 0-134-16,-2 0-346 0</inkml:trace>
  <inkml:trace contextRef="#ctx0" brushRef="#br0" timeOffset="186970.62">21575 8610 605 0,'13'10'145'0,"5"-2"8"16,6-3-102-16,4 0-2 0,5-4 0 15,3-1-4-15,2-1-10 0,-1-4-10 16,-2 0-7-16,-1-2-7 0,-1-2-6 0,-4 2-12 16,-3-2-15-16,-4-2-7 0,-1 1-142 15,-1-2-137-15,0 3-346 0</inkml:trace>
  <inkml:trace contextRef="#ctx0" brushRef="#br0" timeOffset="187382.99">22384 8460 640 0,'0'0'146'16,"0"1"7"-16,-1-1-112 0,0 0-9 15,-2 0 1-15,-2 1 0 0,0 1-5 16,-3 1-5-16,-2 2-6 0,-2 5-4 16,-3 2-2-16,0 3-3 0,0 4-1 15,1 5-4-15,3 1-3 0,3 3 0 0,4-1 0 16,4 0-1-16,7 4 1 0,4-1-1 16,2-4 1-16,4-2 0 0,6-1 1 15,5-3 0-15,2-4 2 0,2-5 1 16,4-1 3-16,2-5 3 0,0-2 2 15,-2-4 1-15,-2-4 3 0,-2-2 0 16,-6-3 2-16,-5-7-1 0,-5-1-1 0,-6-6-1 16,-7-4-2-16,-3-1-2 0,-5-4-3 15,-5 1-3-15,-3-2-2 0,-2 1-1 16,-5 4-3-16,0 1 1 0,-1 4-1 16,-1 4 1-16,3 4-1 0,1 3-3 15,3 5-5-15,2 4-4 0,1 2-7 16,3 0-9-16,1 4-13 0,1 0-14 15,1 1-6-15,0-1 166 0,1 2-287 16,2-1-145-16,3 2-404 0</inkml:trace>
  <inkml:trace contextRef="#ctx0" brushRef="#br0" timeOffset="187584">22993 8691 617 0,'8'8'175'0,"-1"1"4"16,-3-2-22-16,-1-1-107 0,-1-3-9 16,0-1-6-16,-2-2-13 0,0 0-9 15,-2-1-3-15,2-1-3 0,0 1-2 16,0-1-3-16,-1-3-10 0,1 2-21 16,-2 0-17-16,1-2-142 0,-1 2-150 15,-3-2-366-15</inkml:trace>
  <inkml:trace contextRef="#ctx0" brushRef="#br0" timeOffset="188089.01">23088 8434 507 0,'-2'1'128'16,"5"1"7"-16,-1-1-64 0,2 0-23 0,4 3-1 15,3-3-2-15,1 0-2 0,3 1-5 16,4-1-6-16,-1 0-5 0,4 0-3 15,3 0-4-15,0 3-5 0,0-3-3 16,1 0-5-16,3 1-2 0,-2-1-1 16,0 1-3-16,-5-1 0 0,-1 2-1 15,-2-1 1-15,-4-1-1 0,-5 1 0 0,-2 0-1 16,-3 0 1-16,0 2-2 16,-4 0 1-16,-2 3 0 0,-3 0 0 0,0 3 1 15,-3 4 0-15,0 1 0 0,-2 3 1 16,1 3 0-16,-2 4 0 0,-2 6 0 15,-1 2 0-15,0 4-1 0,0 3 1 16,-1 0-1-16,-2 0 1 0,4-2-1 16,1-3 1-16,4-3-1 0,1-3 1 15,4-4-1-15,2-3 0 0,1-2-1 0,1-2-4 16,1-3-11-16,0-6-17 0,-1-3-10 16,-1-2 98-16,0-5-228 0,0-3-142 15,2-5-368-15</inkml:trace>
  <inkml:trace contextRef="#ctx0" brushRef="#br0" timeOffset="188781.27">23952 8506 565 0,'1'4'133'0,"0"0"4"0,0-1-94 16,-1-1-9-16,0-1 1 0,0 3-1 15,0-2-4-15,0 0-5 0,-2 0-3 16,1 0-4-16,-2-1-1 0,-2 2-5 15,-5-2-4-15,-5-2-2 0,-5 1-3 0,-6 0 0 16,-5 0 0-16,-3-1-1 16,-3-1-1-16,1 1 0 0,3 1-1 0,3 1 0 15,5 1 1-15,5 1-2 0,4 0 1 16,4-1 0-16,6 3 0 0,1 0 0 16,4-1 0-16,1 0 1 0,2-1 1 15,2 4 0-15,-1 3 1 0,0 1 0 16,0 2 0-16,-3 1 1 0,0 1 0 15,-3 3-1-15,-1 0 1 0,-4 1-2 16,0-1 1-16,0-1-1 0,0 1-1 0,0-1 0 16,3 0 0-16,1-4-1 0,0-1 1 15,3-1-1-15,1-1 1 0,1-2-1 16,1-1 1-16,2-4 0 0,-1 3 0 16,1-3 1-16,2 0 2 0,2-3 2 15,0-1 0-15,2-1 0 0,2 1 0 16,2-2 1-16,2 0-1 0,0 1-2 15,3 1-1-15,-1 3 0 0,0 2 0 0,1 1 0 16,-1 2 0-16,1 1 1 0,1 3 2 16,-3 3 3-16,4 0 3 0,-1 1 4 15,-1 4 3-15,-1 3 0 0,-3 0 2 16,-3 2-1-16,-2 0-4 0,-7 0-3 16,-4-2-5-16,-4-5-2 0,-5 0 0 15,-4-4-5-15,-6-2 1 0,-2-5-2 16,-3 0 1-16,-2-3 0 0,-2-2-1 15,-2-2-4-15,0 0-7 0,1-3-11 16,-3-2-16-16,0 0-22 0,3-2-143 0,-1-1-154 16,4-2-366-16</inkml:trace>
  <inkml:trace contextRef="#ctx0" brushRef="#br0" timeOffset="212030.3">6140 12737 555 0,'7'11'143'16,"-1"-4"3"-16,0-2-51 0,-1 1-52 15,1-1 0-15,-2 1-2 0,1 0-6 16,1 1-4-16,0 1-1 0,2 2-4 16,0 3-6-16,2 3-5 0,1 5-4 15,0 4-3-15,1 6-2 0,1 4-3 16,0 2 0-16,1 6-3 0,-1 4-2 0,0 1-7 15,0-1-8-15,-3-1-5 16,-1-4-8-16,-1-4-9 0,-4-9-9 0,0-6-4 16,-4-10-118-16,-2-6-116 0,-2-4-293 15</inkml:trace>
  <inkml:trace contextRef="#ctx0" brushRef="#br0" timeOffset="212329.09">6085 12771 684 0,'-1'-9'167'0,"0"2"5"16,1 0-96-16,0 1-26 0,0 0-7 15,2 0-9-15,1-4-9 0,3 2-2 16,2-1-3-16,5-3 0 0,3-1-3 16,5 1 1-16,3-1 0 0,5 4-2 15,0-2-2-15,4 2-4 0,-2 3-3 0,2 5-3 16,-3 2-2-16,0 3-2 0,-5 3 0 15,-3 2-1-15,-4 4 1 0,-5 4 0 16,-8 2 0-16,-5 2-1 0,-4 2-3 16,-7 0-4-16,-6 2-9 0,-6-4-8 15,-4-3-11-15,-4-2-12 0,0-3-11 0,-2-4-12 16,2-4 157-16,2-4-272 0,5-1-141 16,6-3-396-16</inkml:trace>
  <inkml:trace contextRef="#ctx0" brushRef="#br0" timeOffset="212901.92">6489 13022 601 0,'11'12'146'0,"1"-4"2"0,3-5-93 0,1-3-10 16,2-1-4-16,1-2-6 0,1-4-7 15,-1-2-4-15,-1-2 0 0,0-1-5 16,-4-2-1-16,-1 0-1 0,-4-3-2 16,-3 1 0-16,-5 2-3 0,-4 1-2 0,-2-1-2 15,-5 2-2-15,-5 1-1 0,-5 4-2 16,-3 1-1-16,-2 5-2 0,-3 1 1 16,1 6 0-16,1 4-1 0,3 5 0 15,3 5 0-15,4 8 0 0,4 1-1 16,4 5 0-16,4 3-1 0,5 3-3 15,4 0-6-15,4-2-3 0,5-4-1 16,3-1 0-16,1-6 0 0,4-6 2 16,2-4 4-16,1-6 7 0,2-7 6 0,-1-4 4 15,1-3 5-15,2-5 3 16,-2-4 1-16,1-3 3 0,-1-2-2 0,-3 0 0 16,-2 0-5-16,-3-1-3 0,-5 3-3 15,-2 4-1-15,-4 3-3 0,-5 1-3 16,-2 3-5-16,-2 1-2 0,-2 6-4 15,-2 3-4-15,-2 0-2 0,-1 0 0 16,-1 2 2-16,0 2 3 0,2-3 3 0,0 0 6 16,2-6 10-16,0 1 9 0,2-3 7 15,1-2 4-15,-2-6 5 0,2-2 4 16,1-4 0-16,1 0-6 0,2-4-6 16,4 1-7-16,0 0-4 0,5 1-3 15,3 3-5-15,1 0-1 0,5 0-2 16,-1 0-1-16,5 2-2 0,2 1-7 15,1 3-11-15,0-1-14 0,2 0-12 16,0 0-22-16,3 3-17 0,0-5 21 16,0-1-144-16,0-1-128 0,4-6-304 0</inkml:trace>
  <inkml:trace contextRef="#ctx0" brushRef="#br0" timeOffset="213100.05">7497 12602 671 0,'2'-24'186'16,"-7"0"8"-16,-3 2-72 0,-1 4-39 15,-3 2-11-15,-4 7-14 0,0 3-14 0,-3 4-10 16,1 5-7-16,-1 7-4 0,0 4-5 16,2 6-3-16,-1 5-2 0,3 6-3 15,3 5-2-15,3 5-3 0,4 0-2 16,1 3-1-16,4 2-4 0,5-1-4 16,0 2-13-16,2-2-6 0,-1-1-17 15,2-4-23-15,0 1-26 0,-1-6-134 0,1-2-155 16,-3-5-353-16</inkml:trace>
  <inkml:trace contextRef="#ctx0" brushRef="#br0" timeOffset="213285.68">7138 12849 820 0,'-3'-3'197'15,"3"1"2"-15,6 2-115 0,3 0-27 16,5 1-14-16,5-1-13 0,4-1-12 15,4-1-2-15,6-1-2 0,0-1-6 0,2-3-13 16,2 1-15-16,1-4-28 0,-1-1 112 16,2-3-276-16,2-7-182 0,1-3-477 15</inkml:trace>
  <inkml:trace contextRef="#ctx0" brushRef="#br0" timeOffset="213630.85">8176 13008 680 0,'6'13'152'0,"2"3"0"16,-1 3-116-16,2 2-14 15,-1 4-5-15,0 2-13 0,-3 3-14 0,2-1-9 16,-2-1-11-16,1-2-5 0,-1-2 19 15,1-5-137-15,-1-4-111 0,-1-4-272 16</inkml:trace>
  <inkml:trace contextRef="#ctx0" brushRef="#br0" timeOffset="213805.31">8073 12806 703 0,'-2'2'157'0,"2"1"1"16,0-3-116-16,2 0-20 0,0-1-18 0,2-1-18 15,2-1-16-15,1 1-128 0,2-1-125 16,2-4-318-16</inkml:trace>
  <inkml:trace contextRef="#ctx0" brushRef="#br0" timeOffset="214584.72">8376 12994 687 0,'7'22'160'0,"-2"-4"5"16,-2-1-113-16,2-3-9 0,-1-1-6 15,-2-1-9-15,1 1-11 0,0 1-3 16,-1-2-4-16,-1 1-6 0,1-1-2 16,-1-4-2-16,1 0 0 0,-1-5-1 15,0 2 2-15,0-4 1 0,1-3 6 16,0-2 7-16,3-2 6 0,-1-4 4 15,1-2 4-15,1-5 0 0,0 1 0 16,2 0-6-16,0 0-7 0,-1 3-6 0,1 2-3 16,0 2-4-16,-1 5-2 0,1 1 0 15,0 3-1-15,-1 1-1 0,0 1-3 16,1 3-3-16,-2 2-1 0,1 2-2 16,-2 1-2-16,1-1 1 0,-2 0 0 15,1-1 2-15,-2-3 2 0,2 0 2 16,2-6 1-16,2-3 2 0,-1-2 2 15,1-2 2-15,2-1 4 0,0-2 3 16,-1 0 1-16,1 0 1 0,-1 1-1 16,0 1-1-16,0 2-3 0,-2 1-3 0,1 5-1 15,1 1-1-15,-2 4-1 0,0 4-1 16,1 1-2-16,1 2-1 0,0 3-1 16,1-4-1-16,1 1-6 0,1 0 0 15,3-4 1-15,2-3 0 0,2-4 4 16,2-4 6-16,0-1 2 0,-1-5 10 15,0-2 4-15,-2-2 4 0,-3-1 3 0,0 0 0 16,-3 2-1-16,-3 2-4 0,-2 1-2 16,-2 2-3-16,-2 5-2 0,0 6-3 15,-2 6-1-15,-1 3-3 0,-1 5 0 16,-1 4-2-16,0 8-2 0,0 3-3 16,-3 3 2-16,1 3-16 0,0 2-1 15,-1 5-9-15,3-1-8 0,-1-1-5 0,2-4 1 16,0-1-2-16,2-9 14 15,1-6 2-15,-1-7 14 0,0-5 13 0,-1-5 11 16,0-6 9-16,0-8 4 0,-1-5 3 16,1-6 4-16,-1-4-2 0,-1-10-2 15,1-11-4-15,0-9-4 0,-2-5-3 16,2-3-3-16,1 1-1 0,2 0-1 16,3 3-2-16,2 11-1 0,1 8-1 15,6 10-1-15,-1 7-1 0,1 4-2 16,2 9-2-16,-1 5-1 0,2 3 0 0,-1 6 0 15,1 2 0-15,-1 3 0 0,0 3 0 16,-3 1 0-16,0-2-1 0,-4 4 0 16,-2-1-1-16,-4 4 0 0,-3-3-1 15,-5 0-3-15,-3 0-6 0,-5 2-6 16,-3-2-13-16,-2-2-13 0,-1-3-22 16,-2-3-21-16,0-4-132 0,1-1-149 15,2-6-348-15</inkml:trace>
  <inkml:trace contextRef="#ctx0" brushRef="#br0" timeOffset="-214600.62">9272 12949 633 0,'20'5'156'0,"1"3"6"16,-1 2-97-16,-1 5-13 0,0 1-11 16,-2 3-8-16,-2 3-11 0,-2 1-9 15,-3 1-7-15,-3 0-5 0,-1-4-2 0,-2 0-2 16,-1-3 1-16,0-1-2 0,-2-4 4 15,-1-5 2-15,1-1 7 0,-1-2 10 16,-2-4 9-16,-3-2 8 0,1-2 6 16,-4-7 5-16,-2-5 4 0,-1-2-7 0,0-2-8 15,2-3-9-15,1-1-8 0,2-1-6 16,5 2-5-16,4 2-5 0,3 0-2 16,4 1-1-16,2 2 0 0,3-1-1 15,3-1 1-15,2 4-3 0,3 0-8 16,0 1-11-16,1-1-12 0,3 3-14 15,0 1-21-15,2 3-3 0,1-1-147 16,-3-1-147-16,1-3-348 0</inkml:trace>
  <inkml:trace contextRef="#ctx0" brushRef="#br0" timeOffset="-214334.35">9868 12894 715 0,'0'5'174'16,"0"-2"6"-16,2 0-101 0,2 0-16 16,2 0-10-16,1 1-14 0,4-2-6 15,2 0-1-15,3-2-4 0,5-1-9 16,2 0-5-16,1-1-5 0,2-2-2 15,-1 1-5-15,0-1-5 0,-2 0-9 16,-2 2-20-16,-3 1-17 0,-2 0-22 16,-3 0 82-16,-3 1-217 0,-5 1-152 0,-2-1-369 15</inkml:trace>
  <inkml:trace contextRef="#ctx0" brushRef="#br0" timeOffset="-214158.79">9878 13113 727 0,'8'9'183'0,"4"-4"5"16,4 0-108-16,4-3-17 0,3-2-9 15,2 0-16-15,3-6-14 0,1 2-7 16,2-3-6-16,-2 1-9 0,3-1-15 16,1 0-14-16,-1-2-34 0,1 3-138 15,-5-2-156-15,-3-4-377 0</inkml:trace>
  <inkml:trace contextRef="#ctx0" brushRef="#br0" timeOffset="-212905.17">11145 12799 739 0,'11'-3'178'0,"-4"6"5"15,-8-6-119-15,0 0-9 0,-1-3-8 16,-4-1-12-16,-1-2-8 0,-2-1-3 16,-3-1-6-16,-1 3-2 0,-4-1-5 15,0 3-3-15,-4 1-4 0,0 5-3 16,-2 2-2-16,1 4 0 0,0 1-1 15,4 3 0-15,2 1 0 0,4 0-1 16,5 0 0-16,4 1-1 0,3 0 0 16,6 1 0-16,4-1 2 0,2 3-1 15,3 0 0-15,3 2 1 0,1 2 2 0,3 0-1 16,0-2 2-16,-2 4-4 0,-1-1 3 16,-2 1 1-16,-2-4-1 0,-2 1 1 15,-6-1 1-15,-2-2 1 0,-5 0 1 16,-4-1 0-16,-4 0 0 0,-6 0 1 15,-5-2-1-15,-4 3 0 0,-5-4-2 16,-4-1 0-16,-1-4-3 0,0-2-5 0,0-2-5 16,2-4-5-16,4-3-15 0,4 0-15 15,5-3-19-15,8-3 43 0,6-1-173 16,7-1-140-16,7-2-344 0</inkml:trace>
  <inkml:trace contextRef="#ctx0" brushRef="#br0" timeOffset="-212519.9">11311 12913 693 0,'17'13'169'16,"-5"4"2"-16,-1 6-106 0,-3 4-17 15,-2 2-11-15,-3 5-14 0,-3 2-11 16,1 5-4-16,0 0-3 0,-1 2-3 16,2 3-6-16,1-2-10 0,0-1-17 15,2-2-14-15,0-1-7 0,0-3-1 16,1-7-30-16,-3-7-15 0,1-4-37 15,1-6-8-15,-3-5 21 0,-2-11 9 0,-1-10 11 16,-1-6 53-16,-4-8 44 0,-1-9 71 16,-2-9 38-16,-2-9 3 0,1-6 10 15,-1-4-2-15,0-4-10 0,2 0-17 16,5 6-16-16,3 4-7 0,4 6-3 16,5 12-4-16,3 8-6 0,5 9-8 15,4 7-8-15,2 3-5 0,2 8-7 16,0 2-6-16,0 4-5 0,-1 2-5 15,-1 4-2-15,-2 3-1 0,-4 2-2 0,-3 2 0 16,-2 1 0-16,-5 2-1 0,-3 2-1 16,-5 0-2-16,-4 2-4 0,-5 1-10 15,-2 0-8-15,-4-1-28 0,-3-2 143 16,0-2-291-16,1-4-168 0,-7-7-456 0</inkml:trace>
  <inkml:trace contextRef="#ctx0" brushRef="#br0" timeOffset="-211016.29">11658 12998 723 0,'11'18'167'16,"0"-5"4"-16,0-1-119 0,2-4-11 16,2-2-5-16,0-3-11 0,1-3-3 15,3-4-1-15,1-4-3 0,1-3-3 0,1-1-1 16,-2-2 1-16,-1 0 0 0,-1-3-7 15,-4 2 1-15,-4 1 2 0,-3 1 2 16,-6-2 0-16,-5 2-1 0,0-3-1 16,-8 5 3-16,-3 0-7 0,-2 3-4 15,-4 5-4-15,0 4-2 0,1 4-3 0,-1 12-1 16,1 1-3-16,4 8 2 0,3 2-3 16,6 2-6-16,4 4-3 0,7-3-3 15,3 0-1-15,8-2-1 0,4-5 2 16,5 0 4-16,6-8 6 0,2-1 3 15,4-5 7-15,2-4 1 0,3-4 6 16,-1-7 6-16,3-3 5 0,0-1 4 16,-2-7 3-16,-1-2 0 0,-5-1 4 15,1-1-3-15,-8 1-1 0,-9-2 1 16,-7-2-1-16,-7 3-1 0,-8 0-1 0,-3 0-4 16,-9-3 0-16,-1 2-4 0,1 5-5 15,-3 4-4-15,1 3-2 0,-3 7-2 16,0 6 0-16,3 6-2 0,0 4-2 15,3 5-1-15,3 2-2 0,5 3-3 16,5-1-1-16,5 0-4 0,5 1-3 16,2 0-7-16,3 0-4 0,1-2-2 15,5 0-8-15,1-3-13 0,1-3-7 0,2-2-2 16,3-5 3-16,4-7 3 0,3-2 2 16,1-5 8-16,1-5 14 0,0-3 11 15,0-4 11-15,-2-1 13 0,-3 1 12 16,-4-3 14-16,-3 1 14 0,-4 0 9 15,-3 1 10-15,-5-2 6 0,-6 1 0 16,-4-2-5-16,-5 2-7 0,-3-1-7 16,-4 1-7-16,-2 2-9 0,-3 5-11 0,-2 5-6 15,-1 7-7-15,-1 5-5 0,-2 3-6 16,0 11-6-16,0 4-6 0,3 0-5 16,3 0-9-16,5-1-9 0,7 0-4 15,5-1-1-15,6-6 1 0,4-4 6 16,6-1 5-16,2-2 12 0,2-5 13 15,1-3 11-15,1-3 8 0,1-5 8 16,-2-3 9-16,-1-1 6 0,-2-4 2 16,7-2-2-16,-11-5-3 0,-3-6-2 0,-3-3-5 15,-2-4-6-15,-7-6-3 0,-2-6-2 16,-9-5 0-16,2-2-2 0,-1-1-3 16,0 3-1-16,-1 2-1 0,1 11-1 15,1 8 1-15,3 9-1 0,2 9 0 16,0 8-2-16,2 6-1 0,1 11-1 0,-1 6-2 15,2 8-2-15,-1 8-3 16,0 9 1-16,1 9 1 0,0 7-2 0,-1 0-3 16,2 4-2-16,-1 0-5 0,1-2-8 15,1 1-8-15,3-5 0 0,2-7-2 16,3-3 0-16,2-7 1 0,3-9 3 16,0-5 8-16,2-13 9 0,1-6 3 15,1-4 6-15,0-7 6 0,0-7 5 16,-1-6 6-16,1-2 7 0,-2-5 5 15,-2 0 0-15,-1-1 2 0,-4 0-1 0,-3 0-3 16,-3 5-5-16,-1 2-3 0,-2 4-4 16,-1 4-3-16,-2 4-2 0,-1 2-5 15,0 7-2-15,-1 5-1 0,0 5-2 16,0 4-6-16,-2 4-4 0,2 0-2 16,2 7 0-16,1-4-2 0,3 0-2 15,5-4 1-15,2-2 3 0,1-3 3 16,1-3 2-16,2-3 3 0,1-4 2 0,1-3 2 15,-2-2 2-15,0-3 1 0,1-3 2 16,-1-3 3-16,0-1 2 16,-1-1 3-16,1 0 1 0,-2 0 1 0,-2 3 1 15,-1 1-1-15,-2 1-2 0,-3 5-4 16,-2 0-7-16,-2 4-2 0,-2 6-4 16,-1 0-2-16,-3 3-2 0,2 3-3 15,-2 2 1-15,3 0 2 0,2 0-1 0,4-4 1 16,5-1 0-16,3-2 2 0,3-3 2 15,5-4 3-15,2-2 2 0,-1-3 4 16,0-4 3-16,1-1 2 0,-2-2 2 16,-1 1 1-16,-2 0 1 0,-3 0-2 15,-2 3-1-15,-4 5-2 0,-1-2-3 16,-3 5-3-16,-4 5-2 0,-2 5-3 16,-3 5-2-16,-1 6-5 0,-3 1-4 15,-1 8-3-15,-1 2-4 0,-1 1-7 0,2 2-9 16,-1-1-8-16,1 0-16 0,0 3-1 15,3-2 3-15,1-3 4 0,4-8 8 16,2-6 11-16,1-5 14 0,2-4 26 16,8-9 11-16,-4-7 9 0,1-7 6 15,2-4 5-15,-1-4 6 0,1-9 3 16,2-5-2-16,-6-6 0 0,6-8-5 16,0-5-5-16,2-11-2 0,2-5-2 15,3-3-6-15,-1 3-6 0,3 1-2 0,2 9 0 16,0 7-1-16,-1 15-5 0,-1 11-2 15,0 10-1-15,-1 8 0 0,-2 7-2 16,-1 7-2-16,-1 7-2 0,-2 4 0 16,-1 4 1-16,-2 2 0 0,-3 4-1 15,-3 0-1-15,-4 2-1 0,-3 0-1 16,-6 3-2-16,-4-1-3 0,-6 1-2 16,-2-1-5-16,-4 0-7 0,-1-4-10 0,-3-4-15 15,-2-6-26-15,-3-6 130 0,3-13-269 16,-1-2-166-16,4-10-431 0</inkml:trace>
  <inkml:trace contextRef="#ctx0" brushRef="#br0" timeOffset="-210631.78">14060 12862 693 0,'4'13'184'16,"0"0"7"-16,-2 1-86 0,-1-3-32 16,-1 1-13-16,0-4-16 0,1 2-14 15,0-4-8-15,3-3-3 0,3 0-4 0,3-1-1 16,3 0-3-16,1-1 0 0,7-5-3 16,1 2-2-16,1 0-7 0,2-2-11 15,4-1-12-15,2 0-14 0,5 0-23 16,-5 2-21-16,0-2-130 0,-3-1-147 15,-1-2-338-15</inkml:trace>
  <inkml:trace contextRef="#ctx0" brushRef="#br0" timeOffset="-210379.45">14725 12746 854 0,'3'0'212'0,"-1"-2"7"0,0 1-124 0,-2 2-27 16,-2 3-13-16,-1 4-18 0,-3 6-12 15,-3 6-6-15,1 6-8 0,0 8-5 16,0 7-1-16,-1 1 0 0,1 0-2 16,4-1-4-16,1-1-9 0,0-3-10 15,0-2-10-15,2-4-14 0,1-2-17 16,2-4-31-16,-1-2-136 0,0-2-154 0,4-6-364 15</inkml:trace>
  <inkml:trace contextRef="#ctx0" brushRef="#br0" timeOffset="-209810.27">15500 12875 610 0,'-3'8'153'0,"2"-1"4"0,-1-2-69 0,3-1-43 15,0 1-8-15,1-3-4 0,3 1-3 16,1 1-2-16,2-1 0 0,3 0-3 15,2-3-4-15,1 1-3 0,2 2-1 16,1-1-5-16,2 0-5 0,-3-2-5 16,1 1-6-16,-1 0-7 0,1 0-9 15,-3-1-17-15,0 1-17 0,-1-1 87 16,-2 1-220-16,-1-2-143 0,-2 0-371 0</inkml:trace>
  <inkml:trace contextRef="#ctx0" brushRef="#br0" timeOffset="-209624.77">15490 13106 735 0,'22'5'184'0,"4"-2"6"0,1 0-110 16,3 0-16-16,-3-2-11 0,1 0-20 15,-2 1-13-15,-3 0-7 0,-1-1-15 16,0 0-17-16,-1-1-28 0,-2 3-17 15,-1-5-134-15,-1-4-149 0,0-4-348 16</inkml:trace>
  <inkml:trace contextRef="#ctx0" brushRef="#br0" timeOffset="-209132.34">16311 12939 632 0,'3'-1'155'0,"-2"1"6"0,1 0-96 0,-1 0-13 16,1 2-1-16,-2-3-3 0,1 2-7 15,-2 0-8-15,0 2-6 0,-1 4-6 16,-1 4-7-16,-3 2-5 0,3 5-4 16,0 2-7-16,3 6-4 0,2-2-2 15,3 0-2-15,6-3-1 0,6-2 0 16,4-2 0-16,6-3 3 0,2-5 2 15,2-3 4-15,3-2 3 16,-1-6 2-16,-2-2 3 0,-4 0 3 0,-3-2 4 0,-4-3 1 16,-6 0 1-16,-4-3 1 0,-7 0 0 15,-4-3-3-15,-7 0-2 0,-5-5-4 16,-5 0-1-16,-6 1-4 0,-4-2-6 16,-1 0-4-16,-4 0-8 0,0 1-10 15,2 3-13-15,4 2-13 0,3 4-13 16,5 2 166-16,7 2-288 0,5 3-147 0,6 2-407 15</inkml:trace>
  <inkml:trace contextRef="#ctx0" brushRef="#br0" timeOffset="-208987.14">16768 12956 697 0,'9'17'172'0,"-2"-4"-1"0,-3-5-93 16,-2-3-39-16,-1-2-15 0,-2 0-31 0,1-6-19 15,-1-1-14-15,1-4-132 0,0 0-134 16,0-9-324-16</inkml:trace>
  <inkml:trace contextRef="#ctx0" brushRef="#br0" timeOffset="-208649.84">16888 12768 727 0,'0'-3'168'0,"2"0"4"0,0 0-116 15,0 0-15-15,2-2-6 0,3-1 15 16,0 3-31-16,2-1-3 16,3 0-5-16,3 1-3 0,4-2-1 0,5 4-2 15,3-1-1-15,5 2-2 16,1 1-1-16,0 2-1 0,0 1-1 0,1 4 0 15,-3 1 0-15,-3 3 0 0,-4 1 0 16,-2 3 0-16,-6 2 1 0,-4 5 1 16,-6 1 0-16,-8 4 1 0,-3 4 1 15,-6-1-1-15,-2 4-1 0,-5 1-3 16,0-3-2-16,0-2-8 0,3-3-9 0,2-4-11 16,3-5-12-16,2-2-9 0,4-6-8 15,3-6 169-15,2-5-286 0,3-3-138 16,4-8-395-16</inkml:trace>
  <inkml:trace contextRef="#ctx0" brushRef="#br0" timeOffset="-208311.2">17510 12689 763 0,'3'8'182'15,"1"2"3"-15,-3-2-114 0,0 2-20 16,-1 2-7-16,-2-1-13 0,-2 1-8 15,0-3-2-15,1-2-1 0,-1 0-5 16,1 0-4-16,1-3-4 0,2 1-2 16,1-2-3-16,2 3 0 0,3 3-3 15,0 1 1-15,1 1-1 0,4 4 1 0,1 3 0 16,0 1 1-16,0 0-1 0,2 2 0 16,0 1 1-16,3 1-1 0,-2-2 0 15,-1-1 0-15,2-3 0 0,-2 2-2 16,-1-3 1-16,-2-1 0 0,-1 0-1 15,-3 0-2-15,-4-1-5 0,-6 2-5 16,-5-3-5-16,-5 2-7 0,-6-2-11 16,-4 3-15-16,-1-3-14 0,-3 0 0 15,0-3-125-15,0-1-128 0,3-3-305 16</inkml:trace>
  <inkml:trace contextRef="#ctx0" brushRef="#br0" timeOffset="-207975.94">17570 12631 609 0,'-1'4'163'0,"-1"0"7"0,0 0-57 0,3-2-48 16,0 2-3-16,2-4-6 0,0 2-9 16,2-1-6-16,0 0-6 0,3-1-7 15,0 2-8-15,3-3-6 0,1 1-5 16,1-1-5-16,7 1-5 0,0-3-6 15,4-1-11-15,3-1-14 0,0-2-26 16,3 0 144-16,0-1-291 0,-1-3-169 0,2 1-453 16</inkml:trace>
  <inkml:trace contextRef="#ctx0" brushRef="#br0" timeOffset="-207451.21">18191 13011 523 0,'10'5'152'0,"1"-1"3"0,3-2-8 0,3-1-98 16,3 0-10-16,2 0-7 0,1 0-8 15,0-1-10-15,2 0-4 0,2 0-1 16,2-2-6-16,-3 1-9 0,-1-2-15 16,-1 0-15-16,-3 0-96 0,-2-1-34 15,-5-1-114-15,2-2-236 0</inkml:trace>
  <inkml:trace contextRef="#ctx0" brushRef="#br0" timeOffset="-207207.66">18782 12681 686 0,'4'9'177'0,"2"3"7"16,-2-2-84-16,2 8-30 0,0 0-8 15,1 4-10-15,-3 1-9 0,1 3-6 0,-2 3-5 16,1 6-7-16,0 1-7 0,-2 4-5 15,0 0-4-15,1 2-5 0,-1 0-8 16,-1 0-10-16,2-4-9 0,-2-1-11 16,0-2-17-16,0-5-21 0,-1-2 143 0,0-4-282 15,0-4-159-15,2-4-434 0</inkml:trace>
  <inkml:trace contextRef="#ctx0" brushRef="#br0" timeOffset="-206630.27">19503 12872 561 0,'4'5'129'15,"1"-1"4"-15,-2-2-83 0,1-2-15 0,1 0 2 16,0 1 0-16,2-2 0 0,-1 0 0 16,2 0-2-16,0-1-3 0,3 0-7 15,0 0-5-15,2-1-5 0,1 1-4 16,1 1-4-16,2-4-4 0,-1 2-2 16,1 1-4-16,-2-1-5 0,-1-1-8 15,1 1-11-15,1-1-11 0,-2 1 158 16,-3 2-292-16,0-1-148 0,-2 1-421 0</inkml:trace>
  <inkml:trace contextRef="#ctx0" brushRef="#br0" timeOffset="-206426.96">19588 13067 570 0,'6'7'152'0,"-1"-3"6"15,3 3-53-15,1-3-46 0,1-1-7 16,-1-1-5-16,3-2-9 0,0 0-8 16,2-1-7-16,-1-1-7 0,2-2-5 15,3-3-4-15,0-1-6 0,1 1-12 16,1-3-25-16,2-2 147 0,-1-1-293 16,0 0-165-16,2-2-457 0</inkml:trace>
  <inkml:trace contextRef="#ctx0" brushRef="#br0" timeOffset="-206082.94">20293 12903 539 0,'-2'-4'140'0,"-1"2"9"16,1 0-55-16,0 1-35 0,1 1-10 15,2 1-7-15,1-1-2 0,5 2 1 16,1-1-3-16,6 0 1 0,2 0 1 0,6-1 0 16,4-1-2-16,4 1-6 0,2-1-7 15,2-1-7-15,2-1-9 0,1 0-6 16,-1-3-6-16,-2 3-9 0,-1-1-9 15,-2-1-12-15,-3 0-20 0,-3-1-18 16,-3-1-133-16,-3 3-145 0,-4-4-340 16</inkml:trace>
  <inkml:trace contextRef="#ctx0" brushRef="#br0" timeOffset="-205666.77">21148 12587 762 0,'-2'8'173'0,"-1"-1"2"0,1 1-121 0,-2-1-20 15,1 0-6-15,0 3-10 0,1 1-1 16,-1 2-1-16,2 4 0 0,0 3-3 15,1 3-3-15,0 2-1 0,1 1-3 16,2 0-4-16,-1 1-3 0,1 0-4 16,3-2-2-16,1 0 0 0,3 1-1 0,2-3 1 15,2-3 2-15,4-1 1 0,3-4 4 16,2-3 2-16,2-4 3 0,2-4 3 16,1-5 1-16,0-4 1 0,2-3 1 15,-3-4 0-15,-1-3 1 0,-3-6-2 16,-4-3-1-16,-4-1-2 0,-6-2-1 15,-3-1 0-15,-7-2-2 0,-8 1-3 16,-8 3 1-16,-7 1-2 0,-10 5 0 0,-7 2 0 16,-11 4-2-16,-5 6-2 0,-2 4-4 15,0 3-7-15,3 2-7 0,8 0-10 16,8 2-17-16,11-1-17 0,8 2 64 16,9-1-190-16,10 1-137 0,9-2-352 15</inkml:trace>
  <inkml:trace contextRef="#ctx0" brushRef="#br0" timeOffset="-205442.85">21705 12860 689 0,'10'4'160'0,"-1"-1"2"15,-2-2-95-15,-1-2-28 0,-4-1-7 16,-5 1-6-16,-3-2-7 0,-3 1-2 16,-3-1-5-16,-1-2-15 0,-2 2-22 15,-2-3-16-15,3 2-134 0,1-1-141 16,0-5-347-16</inkml:trace>
  <inkml:trace contextRef="#ctx0" brushRef="#br0" timeOffset="-204960.19">21896 12554 792 0,'1'1'176'16,"0"0"1"-16,1-1-124 0,3-1-24 15,3 0-7-15,3-2-5 0,3 0 2 16,3-2 4-16,1 1 1 0,4-3-2 16,-1 4-2-16,0 0 0 0,1 3-4 15,-2 2-4-15,-1 3-5 0,0 4-4 0,-2 1-2 16,0 1-1-16,-2 5-2 0,-2 1 1 15,-3 0-1-15,-3 1 0 0,-4 2 0 16,-5 2 1-16,-5 2-1 0,-4 0 1 16,-4-1 0-16,-4 2 0 0,-3 0-1 15,-2 0 1-15,-1 1-1 0,0-1 1 16,-1-3 0-16,3 1 1 0,2-2 0 16,3-1 1-16,6-2 0 0,6-3 0 0,5-2-1 15,7-2 0-15,7-4 0 0,7-4-1 16,5-4 0-16,5-1-4 0,3-5-3 15,3-3-6-15,1 0-4 0,-2-4-5 16,-3 1-9-16,-1-3-14 0,-4-3-11 16,-3 3-9-16,-4-1 6 0,10-4-125 15,-13 5-121-15,-4-3-286 0</inkml:trace>
  <inkml:trace contextRef="#ctx0" brushRef="#br0" timeOffset="-204611.38">22432 12604 569 0,'1'-5'161'0,"-1"3"7"15,0 2-29-15,-3 1-67 0,0 5-8 16,0 0-14-16,-2 2-8 0,0 0-6 16,-2-1-4-16,1 1-7 0,-1 1-6 15,2-3-4-15,-1 3-2 0,3-1-2 16,0-2-2-16,0 4-1 0,4 0-1 0,2-1-2 16,0 1 1-16,1 2-2 0,3 0-1 15,-1 1 0-15,3 1-1 0,1-1 0 16,1 3-1-16,1-2 0 0,2-1 0 15,2-1-1-15,0 2 1 0,2 0-1 16,-3 1 0-16,0-1 1 0,-2 1-1 16,-3 1 0-16,-3-1-1 0,-3-2 0 0,-5 0-1 15,-3 0-2-15,-3-1-1 0,-5 0-2 16,-2-1-2-16,-1-1-1 0,-2-2-5 16,1-1-4-16,-1-1-6 0,3-2-5 15,2 0-8-15,3-1-15 0,2-1-10 16,-1-1 39-16,2-1-165 0,2-1-132 15,0-2-333-15</inkml:trace>
  <inkml:trace contextRef="#ctx0" brushRef="#br0" timeOffset="-204427.33">22427 12611 846 0,'12'4'190'0,"7"-1"1"0,4-3-133 16,3 0-25-16,6 0-8 0,1-3-11 0,1-3-5 16,1 1 0-16,-1-3-2 0,-4 0-6 15,0-2-11-15,-5 1-13 0,-6-1-32 16,-5 1-12-16,-3 1-132 0,-4-4-146 16,-2 0-339-16</inkml:trace>
  <inkml:trace contextRef="#ctx0" brushRef="#br0" timeOffset="-203465.58">20942 13533 526 0,'0'1'129'16,"0"-1"5"-16,2-1-59 0,0 1-31 16,1 0-3-16,1 0 1 0,1 0 1 15,-1 0 0-15,3 0-1 0,-1 1-4 0,1-2-6 16,3 2-5-16,0-1-5 0,2 0-6 16,2-2-5-16,2 2-5 0,3-3-2 15,1 1-2-15,-1-1 0 0,3 0-1 16,0 0-1-16,0 0-1 0,-1 1-6 15,-2 0-9-15,-1 0-15 0,0 0-14 16,-4 0-11-16,-1-1-58 0,-3 2-67 16,-2-1-114-16,-2-1-239 0</inkml:trace>
  <inkml:trace contextRef="#ctx0" brushRef="#br0" timeOffset="-203208.77">21023 13704 580 0,'3'2'129'0,"-2"-2"2"16,0-1-91-16,2 1-18 0,2-1-1 15,-1 1 2-15,4-4 2 0,3 2 4 16,2-3 1-16,4 1 2 0,4 0-2 15,3 0-4-15,2-2-5 0,7 2-5 16,2-2-5-16,5 1-7 0,0-2-15 0,2-2-18 16,2-2 154-16,0 3-293 0,-4-3-156 15,1 0-439-15</inkml:trace>
  <inkml:trace contextRef="#ctx0" brushRef="#br0" timeOffset="-202441.48">22126 13489 406 0,'-3'3'116'15,"1"-1"4"-15,1 0-14 0,-1 1-48 16,0-3-15-16,-2 3-2 0,3-1-1 15,-2-1 2-15,2 3 1 0,-1-2 0 16,0 0-2-16,1 0-3 0,-1-2-3 16,1 2-4-16,2 0-5 0,2-3-3 15,2 1-3-15,4-2-1 0,4 1-2 16,5 0 1-16,5-2 0 0,5-1 1 0,6 3-1 16,3 0-4-16,5-1-1 0,2 1-3 15,2 1-2-15,1 1-3 0,-1 0-2 16,-3 1-2-16,-3 1-3 0,-4 0-6 15,-6-2-5-15,-6 1-7 0,-5-2-5 16,-6 1-5-16,-6-2-9 0,-3 1-12 16,-4-1-8-16,-1-1-5 0,-2 0-36 15,0-1-81-15,1 0-114 0,2-5-253 16</inkml:trace>
  <inkml:trace contextRef="#ctx0" brushRef="#br0" timeOffset="-201865.17">22879 13268 471 0,'-3'2'132'16,"0"-1"3"-16,4 0 5 0,1-1-92 16,4 0-5-16,-1 0 1 0,2-2 1 0,0 2 0 15,3-2 4-15,0-2-1 0,0 1-8 16,1 1-6-16,-1-3-6 0,1 3-6 16,1-2-5-16,0 2-6 0,0-2-4 15,1 2-2-15,1 0 0 0,0 2 0 16,3-2 0-16,-1 3 0 0,2 0 0 15,-1 1-1-15,1 4-1 0,1-2-2 16,-3 3-2-16,-2 0 0 0,-1 4-2 16,-4-1 0-16,-2 3-1 0,-6-1 0 0,-6 1-1 15,-3 4 1-15,-6 0 0 0,-5 1 1 16,-4 3 0-16,-6 0 1 0,-2 3 0 16,-3 0 1-16,1-2-1 0,0-4 0 15,3 3 0-15,4-3 1 0,4-2 0 16,6-3 0-16,5-1-1 0,4-2 0 15,5 0 1-15,5-5 2 0,5 1 1 0,5-1 2 16,5-2 0-16,5 0 2 0,4 0 0 16,4-3-1-16,1 2-2 0,3-1-2 15,3 1-1-15,-3-1-3 0,-2 0-4 16,-3-5-6-16,-2 3-7 0,-4-4-10 16,-3-2-19-16,-4 1-14 0,-1-2 161 15,-6-1-287-15,0 1-151 0,-1-6-419 16</inkml:trace>
  <inkml:trace contextRef="#ctx0" brushRef="#br0" timeOffset="-201265">23733 13186 714 0,'3'6'161'0,"0"-3"5"16,-1-2-114-16,-1-1-18 0,-2 0-4 16,-4 0-7-16,1-2-6 0,-4 0-1 15,-3-1-4-15,-1-2-4 0,-3 1-2 16,-5 1-1-16,-1-3-1 0,-2 5-2 0,-3-1 1 15,1 3-2-15,1 0-1 0,2 2-1 16,3-1-2-16,4 5 0 0,4-4-1 16,4 2 0-16,3 3 0 0,3 2 0 15,3 1 2-15,0 2 2 0,1 3-1 16,1 2 1-16,-1 2 1 0,-1-1 1 16,-3-2-1-16,-3 3 1 0,-4 1 0 15,-3-4-1-15,-1 1 2 0,-3-1-1 0,-2-1 0 16,0-2 0-16,1-3 0 0,4-3-2 15,1-3-1-15,3-1-1 0,2-2-1 16,6-2 1-16,6-2 0 0,2-1 1 16,3 1 3-16,1-2 1 0,5-1 2 15,1 1 2-15,1 2 1 0,1-1 1 16,-1 2 0-16,2 4 2 0,2 1-1 16,0 3 0-16,-1 2-2 0,1 3-1 15,-1 5 1-15,-1 0 0 0,-4 1 0 0,-1 3 0 16,-4 1 0-16,-2 0 1 0,-7-3 1 15,-2 1 0-15,-5 0-3 0,-4-1-1 16,-3-1-2-16,-4-5 1 0,-4 0-2 16,-2-1-2-16,-3-1-2 0,-4-4-2 15,-1-1-2-15,2-2-3 0,-1-1-7 16,4-4-6-16,1-1-12 0,5-2-27 0,4 0-12 16,0-5-126-16,3 1-140 0,4-8-329 15</inkml:trace>
  <inkml:trace contextRef="#ctx0" brushRef="#br0" timeOffset="-201037.81">23851 13228 783 0,'6'7'194'0,"0"-1"1"0,1 0-90 16,0-2-56-16,0-3-20 0,0 0-9 16,-4-2-8-16,-1-1-2 0,-1 0 0 0,0-1-2 15,-2-1-7-15,0 1-3 0,-2 0-10 16,-2-3-11-16,1 1-22 0,0 0-27 16,-1 0-132-16,2-1-148 0,0-7-354 15</inkml:trace>
  <inkml:trace contextRef="#ctx0" brushRef="#br0" timeOffset="-200708.25">24249 12732 736 0,'4'12'178'0,"0"4"6"0,-4 0-106 16,-3 4-20-16,-2 0-8 0,-3 5-8 15,-4 5-6-15,-2 3-4 0,0 2-4 16,-3 4-6-16,1 5-5 0,0 4-3 16,1 2-2-16,2 2-4 0,0 0-3 15,2 2-1-15,0 1-2 0,0 0-2 16,-1-2-2-16,1-1 0 0,0-2-2 15,0-4-3-15,2-2-9 0,3-3-10 16,2-6-7-16,3-3-8 0,4-4-8 0,1-5-14 16,1-4-10-16,3-7 166 0,-1-4-283 15,0-5-147-15,2-9-419 0</inkml:trace>
  <inkml:trace contextRef="#ctx0" brushRef="#br0" timeOffset="-200485.43">24264 13324 915 0,'-1'11'224'16,"1"3"3"-16,1-5-96 0,0 0-81 16,0-3-19-16,-2-1-14 0,1 0-6 15,3-3-2-15,-1 0-3 0,-1-2-4 16,0-1-7-16,0 1-4 0,1-5-11 0,-2 1-14 15,0-3-44-15,-4-11-155 0,-1 0-176 16,1 1-426-16</inkml:trace>
  <inkml:trace contextRef="#ctx0" brushRef="#br0" timeOffset="-113678.4">3098 5838 468 0,'38'18'102'15,"-7"-4"0"-15,-2-3-83 0,-4-2-7 0,-1-4-4 16,-3 1-4-16,-2-2-2 15,-5-2-1-15,-3-2 1 0,-3 1 6 0,-4-1 5 16,-2 4 5-16,-5-3 4 0,-5 0 1 16,-7-1 0-16,-8 2 0 0,-5 1-3 15,-8 1-3-15,-7-1-1 0,-8 0-1 16,-2 3 0-16,-4 0 0 0,-6 1-1 16,-4-3 0-16,-4 0-5 0,-4 2-3 15,-3-1-1-15,-2-1-1 0,-7-3 1 0,2-1-1 16,-4 1 0-16,1-1 0 0,1-4-1 15,-1-2 0-15,0-5-1 0,4-3-1 16,3-3 1-16,1-6-1 0,3-6 1 16,4-2 1-16,3 1 4 0,4-2 4 15,1-1 0-15,3 1 1 0,5 1 0 16,3-1 0-16,3 2-1 0,3-1-4 0,5 1-3 16,6-1-1-16,6 0 0 15,4 2 1-15,5-1-1 0,3-1 1 0,5-3 0 16,5-3 0-16,5 3 1 0,5-4 0 15,8-1-2-15,3-2 0 0,7 3-1 16,5-1 0-16,6 0-2 0,4 1 0 16,4-2 0-16,5 3 0 0,5 2 0 15,3-1 0-15,2 1-1 0,2 0 1 16,4 3-1-16,4 2 1 0,1 5-1 16,3 2 1-16,4 4-1 0,2 5 0 15,2 5 1-15,3 1-1 0,2 3 0 0,3 4 1 16,2-1 0-16,1 1-1 0,3-1 2 15,3 3-1-15,2 0 0 0,0 1 0 16,1-3 0-16,0 2 0 0,2 0 0 16,5 1 0-16,-2 1 1 0,2 1-1 0,-2-1 0 15,4 1 0-15,2-1 0 0,0-2 1 16,-2 2-1-16,4-4 0 0,1-2 0 16,4 1 0-16,-3 1 0 0,-2-2 1 15,3 3-1-15,-1-3 0 0,1 3 0 16,-5 3 0-16,0 0 0 0,0-1 0 15,1 0 0-15,-3 2 0 0,-1 2 0 16,0-1 0-16,0-3 1 0,1 2-1 16,-2 0 0-16,-1-1 0 0,2-3 0 15,-1-2-1-15,0-1 1 0,1 3 0 16,-5-2 0-16,0 1 0 0,0-2-1 0,0 5 1 16,-5 5 0-16,-1 0 0 0,-2-1-1 15,2 3 1-15,0-1 0 0,-1 3 0 16,0 1-1-16,2-5 1 0,-1 3 0 15,6 0 0-15,-2-3 0 0,-1-3 0 16,3-1 0-16,0-4 0 0,4 0 0 0,2-1 0 16,-3-3 0-16,1 0 0 15,3 1 0-15,0-4 0 0,1 2 0 0,-3 1 0 16,-2 0 0-16,2-2 0 0,3 3 0 16,-1-2 0-16,-1 3 0 0,-2 1 0 15,3-5 0-15,2 2 0 0,1-1 0 16,-4 3 0-16,-1 1 0 0,3-4 0 15,2 0 0-15,0 0 0 0,-1 2 0 16,-1-3 0-16,6-3 0 0,1-1 0 0,0 1 0 16,1-6 0-16,2 2 0 0,2-1-1 15,1-1 0-15,-2 1 0 0,1 0 0 16,0 1 0-16,0 5 1 0,-3-2-1 16,0-1 2-16,2 3-1 0,-1 3 0 15,-2-1 0-15,-2-2 0 0,3 1 1 16,-2 2-1-16,0 1 0 0,-1-2 0 15,0-2 0-15,6 0 0 0,1 5 0 0,-6-5 0 16,3 0 0-16,3-2 0 0,-6 2 0 16,-3-2 0-16,-5 2 0 0,-1-5 1 15,5 5-1-15,0 1 0 0,-9 0 0 16,6 1 0-16,4 1 1 0,2 1-1 16,2 1 0-16,-9 3 0 0,3 1 0 15,5 0 0-15,-5 1 0 0,-2 0 0 0,-2 5 0 16,-3-2 0-16,9-1 0 15,-4-1 0-15,2 0 0 0,-5 0 0 0,7-1 0 16,6-3 1-16,4-6-1 0,-2 6 0 16,2-3 0-16,6-2 0 0,5 0 1 15,-1 3 1-15,-6-1 1 0,4 2-1 16,-3-3 2-16,0 5-1 0,-3-1 0 16,1 0-1-16,-3 2 0 0,-1 0-1 0,1-2 0 15,6 3-1-15,-5-5 1 0,0 3-1 16,-4-2 1-16,8-2-1 0,-2 3 0 15,-5 5 1-15,-4 0-1 0,4 1 0 16,4-1 0-16,-4 3 1 0,-4 0-1 16,4 2 1-16,5-4-1 0,-4 3 1 15,-2-2-1-15,-2 1 1 0,5-2-1 16,-3 1 1-16,-3-3-1 0,-4 2 0 16,2-2 1-16,0-3 0 0,-3 3 0 15,-7 3 0-15,0-3 0 0,2 2 0 0,1 0 0 16,-4-1 0-16,-7 6-1 0,2-3 1 15,2-2-1-15,-1 0 0 0,-4 1 0 16,-6-1 0-16,0 5 1 0,1-6-1 16,0 3 0-16,2 3 0 0,-5 1 0 15,1 1 0-15,1 0 0 0,-1-1 0 16,-1 3 1-16,1-2-1 0,-5 2 1 16,-1 0-1-16,-2 3 2 0,-1-1-1 0,0 1 1 15,-1 5 0-15,0 0-1 0,-3 2 0 16,1 3 0-16,0 1-1 0,-3 1 1 15,-1 3-1-15,-2-3 0 0,-7 5-1 16,4-2 1-16,-5-1 0 0,-6 2 0 16,-8-1 0-16,-5-2-1 0,-7 2 0 15,-4 0 0-15,-10 2 0 0,-6-1 0 16,-3-1 0-16,-3 3-1 0,-7 0 1 0,-4-2 0 16,-4-1 0-16,-3-3 0 0,-5 1 0 15,0-4 1-15,0 1-1 0,-5-2 1 16,-2 2-1-16,-4-3 1 0,-5-2-1 15,-3-1 0-15,-4-4 0 0,-7-1 0 16,0 0 0-16,-5-5 0 0,-4-3 0 16,3 0 0-16,-4-1 0 0,-9-2 1 15,0-2-1-15,-5 0 1 0,-3 1 0 0,-2-1-1 16,-4 0 1-16,-6-1 0 0,3 3 1 16,-3 3-1-16,-1-4 0 0,-2 1 0 15,2-2 1-15,-6 2-1 0,3 2 0 16,-1-2 0-16,-2-6 0 0,2-2 0 15,-2 1 0-15,-1 1 0 0,0 1 1 16,-1-6-1-16,0-4 0 0,0 4 0 16,-6 1 0-16,-1 0 0 0,-1-1 0 15,3 0 0-15,-4 3 0 0,-3 2 0 0,-4 4 1 16,0 0-1-16,-1-1 1 0,-5 8-1 16,-4 3 0-16,-1 4 1 0,3-2-1 15,-4 0 0-15,1 4 0 0,0 2 0 16,2-1 0-16,-2-6 0 0,-1 0 0 15,-1 3 1-15,1-3-1 0,-3-3 0 16,-1-5 0-16,-2 2 0 0,0-1 0 16,-3-1 1-16,-5-2-1 0,-3 1 0 0,0 3 0 15,-4-2 0-15,-4 1 0 0,-2 0 1 16,-2 3-1-16,0-1 0 0,-3 0 1 16,-5-1-1-16,3 1 1 0,-3 2-1 15,-3-3 1-15,5-1-1 0,-4 3 1 16,-4-5-1-16,7-1 1 0,-7 4-1 15,2-6 1-15,-2-2-1 0,4 3 1 16,-4-4 3-16,-6 3 1 0,4 0 1 16,1-4 0-16,-4 0 1 0,6 4-1 0,-3-4 0 15,-2 2-2-15,9-1-2 0,-9 0-1 16,2-2 0-16,2 6-1 0,0-1 1 16,-9-2-1-16,8 1 1 0,-4 3-1 15,-1 0 1-15,3 8 0 0,-1-2-1 16,-1-2 1-16,4 6 0 0,-2-2 0 15,2-1-1-15,2 3 1 0,4-6-1 16,-1 0 1-16,3 2-1 0,2-4 1 0,3 1 0 16,0-1 0-16,1-5-1 0,0 0 3 15,2 1 1-15,-1 1 2 0,1-2 0 16,-3-3 1-16,5 2 0 0,-2 1 0 16,1 0-1-16,0 0-3 0,0-1 0 15,-3-2-2-15,1 4 0 0,-3 0 0 16,3-2 0-16,-2-1-1 0,2-1 1 15,0-1-1-15,4 3 1 0,1-5-1 16,4 0 1-16,2 0 0 0,3 1-1 0,2-7 1 16,7 1 0-16,2 0 1 0,5-1 0 15,0-3 0-15,4 0 1 0,1 2 0 16,2 5 1-16,-1-1-1 0,-1-3-1 16,2 7 0-16,0 5 0 0,-1 0-1 15,-3 0-1-15,0 2 1 0,0 5-1 16,2 2 0-16,0-1 0 0,0-1 0 15,3 1 0-15,4 2 0 0,0-2 1 0,2-1-1 16,1 0 0-16,2-1 0 0,0 2 0 16,2-2 0-16,0-1 1 0,2 0-1 15,2 2 0-15,2 0 0 0,0-1 0 16,2 0 0-16,1 1 0 0,3-1 0 16,2 2 0-16,3-2 0 0,0-4 0 15,7 0 0-15,1-2 1 0,4 1-1 16,3-3 1-16,3-3-1 0,3 1 0 0,3 3 1 15,0-3-1-15,2 2 0 0,0-2 0 16,0 5 0-16,-3 2 0 0,-3-2 0 16,-2 3 0-16,-3 2 0 0,-4 1-1 15,-6 2-5-15,-6 2-8 0,-6 0-22 16,-10 1-158-16,-11-1-158 0,-4 0-401 16</inkml:trace>
  <inkml:trace contextRef="#ctx0" brushRef="#br0" timeOffset="-110000.81">14019 5729 638 0,'-2'3'138'0,"11"-2"0"0,-4 2-93 16,4 2-39-16,2-2-9 0,2 4-7 16,3-1-6-16,-1-1-22 0,-2-4-12 15,0-1 0-15,-1-1 1 0,-3-5 8 0,-1-1 23 16,-3-2 16-16,-1-1 29 0,-1 2 20 15,-1-2 6-15,-2 3 4 0,1 0-4 16,-2 4-15-16,1 1-11 0,0-1-8 16,-1 2-8-16,1 2-6 0,0-1-5 15,0 2-3-15,0-2 0 0,1 0-1 0,0 0 1 16,7 1 0-16,-1-1 2 0,3 0 0 16,1 0 0-16,5 0 2 0,4-4-2 15,6 0 1-15,-2-3 1 0,3 0-2 16,2-2 1-16,0-1 0 0,1-3 0 15,-1 0 0-15,10-1 0 0,0-2 0 16,9 1 1-16,7-2-1 0,10 3 0 16,5 4 0-16,0 1 0 0,-4 1 0 15,10 3 0-15,3 3 0 0,0 3 0 0,1 2 0 16,2-3 0-16,6 2 0 0,4 3 0 16,2 3 0-16,-2 2 1 0,-1-4-1 15,1-2 0-15,-3-3 0 0,5 0 0 16,-1-2 0-16,-5-4 0 0,-3-5 0 15,4-2 0-15,-4 0 0 0,3 1 0 16,-2 0 0-16,-6 0 1 0,0 2-1 16,0 0 0-16,-6 3 0 0,-3 3 0 0,-6 3 0 15,-5 1 0-15,-1 4 0 0,-9-3 0 16,-9 5-1-16,-8-1 1 0,-5 0 0 16,-10 0-1-16,-6-2 1 0,-6-1-2 15,-4-2 1-15,-3-1-3 0,-9-4 0 16,-8 0-2-16,-9-4-1 0,-7-3 0 15,-8 0 1-15,-9-3 0 0,-6 0 2 16,-3 0 0-16,0-3 3 0,1 4 2 16,-7 1 0-16,-3 2 0 0,-3 5 0 0,-5 1 1 15,-3 5-1-15,-8 5 0 0,-8 3 0 16,2 0 0-16,-4 6-1 0,-5-1 0 16,-1-1 0-16,0 0 0 0,2 2 0 15,3-4 0-15,1 1 0 0,-2-8 0 16,-1 3 0-16,2-2 0 0,7-3 0 15,3-4 0-15,2 1 0 0,6-1 0 16,7 0 0-16,9-3 0 0,12 2 0 16,7 1 1-16,10 2-1 0,10 0 0 0,6 1 0 15,10 3 0-15,9 3 0 0,2 0 2 16,6 5 1-16,14 3 0 0,8 2 1 16,17 3 0-16,7 0 1 0,10-2-1 15,18 0-2-15,16-5 0 0,1-3-1 16,11-6 0-16,0 1-1 0,19-6 1 15,4-1-1-15,-2-2 1 0,9-1-1 0,2-1 0 16,2 0 1-16,2-4 0 16,-6 3 1-16,-1 2 0 0,-2 0 1 0,-13 3-1 15,-3 0 1-15,-7 6-1 0,-8 5 0 16,-12 2-1-16,-6 1-1 0,-10 3 0 16,-9 3 0-16,-18-2-1 0,-11-1-1 15,-9-2 0-15,-9-2-3 0,-9-4 0 16,-9 1 0-16,-9-1 1 0,-11-1 0 0,-9-3 1 15,-11 0 1-15,-14-1 3 0,-12-4 0 16,-12-3 0-16,-6 0-1 0,-3 0 1 16,-3 1-1-16,3-3 0 0,-4 0 1 15,4 3-1-15,1 3 0 0,0 2 0 16,-2-2 0-16,-1 2 0 0,-6 2 0 16,7 1 0-16,0 3 0 0,0 0 0 15,2-2 0-15,1-2 0 0,3 2 0 0,5-2 0 16,5-2 0-16,9-3 0 15,6-2 0-15,10 0 0 0,12 2 0 0,5-3 0 16,14 4 1-16,6 1 1 0,0 0 2 16,7-1 2-16,8 3 1 0,3 2-1 15,14-1 1-15,13 2-1 0,13 0-1 16,12 5-2-16,12 1-1 0,8 1-1 16,21 0-1-16,3 4 1 0,3-2-1 0,3 3 1 15,7-2-2-15,0-1-6 16,-2 2 35-16,-9-2-177 0,-5-6-130 0,-11 3-355 15</inkml:trace>
  <inkml:trace contextRef="#ctx0" brushRef="#br0" timeOffset="-96249.29">20341 5555 367 0,'3'5'109'0,"1"-3"2"0,0-1-7 16,-1-1-61-16,2 1-19 0,0 1-10 16,-2-1-5-16,1-1-5 0,0 2-3 0,0 1 0 15,1 2-1-15,0-2 5 0,5-1 2 16,4 2 3-16,5 2 2 0,5-4 2 16,8-1 0-16,7-3 1 0,7-1-3 15,9-4-2-15,8-2-3 0,3 1-2 16,7-2-1-16,2-2-1 0,3 0-1 15,1 2 0-15,-2 1-2 0,-5-1 1 16,-7-1-1-16,-8 2 1 0,-11 2 0 16,-11 1 3-16,-10 3 2 0,-9 0 2 0,-9 0 2 15,-8 3 1-15,-7 0 0 0,-11 3-1 16,-12 1-3-16,-12 2-3 0,-12 2-1 16,-12 4-3-16,-9-1-3 0,-12 5-7 15,-6 1-7-15,-5 3-9 0,-4-3-11 16,0-2-1-16,-1-4 0 0,1-2 2 0,3-3 8 15,7-5 6-15,8-5 9 16,6-4 12-16,10 0 2 0,9-2-1 0,9 3 1 16,11-3 0-16,9 1-1 0,10 2 6 15,9 1 6-15,6 1 2 0,10 1 0 16,8 1 1-16,10 3 0 0,9 0 1 16,10-2-4-16,13-1-6 0,10-1-2 15,9 3 1-15,9 0-1 0,6-1-1 16,8-3 0-16,5 5-1 0,3 2-1 15,-2 3 0-15,-3-2 0 0,-5-3-1 0,-1 1 0 16,-12 3 1-16,-9-2-1 0,-10-2 0 16,-11-2 1-16,-10 0-1 0,-12 0 0 15,-11 1 1-15,-12 0 2 0,-13 0 0 16,-14 0 0-16,-12 3-1 0,-11 2-1 16,-14-2 0-16,-11 0-3 0,-14 6-2 15,-8 3 0-15,-9 2-3 0,-6 0-3 16,-3 3-5-16,-1 4-7 0,-3 5-5 0,7-2-5 15,5-2-5-15,13-1 2 0,14-3 4 16,12-5 9-16,16-4 12 0,15-3 16 16,14-3 16-16,14-5 5 0,9-1 3 15,12 1 2-15,10 0 0 0,14 0-3 16,11-1-10-16,11-2-8 0,13 2 0 16,8 2-1-16,7 0-2 0,5-2-2 15,5 1-1-15,-1 2-2 0,-5 1 0 16,-3 3 0-16,-5-2 0 0,-7 0 0 0,-10-1 0 15,-13 1 0-15,-9-1 1 0,-10 0-1 16,-12-1-1-16,-12-1 5 0,-12 0 0 16,-12 2 0-16,-13-1 0 0,-12 4-1 15,-14-1 1-15,-12 1-1 0,-15-1-4 16,-8 2-4-16,-8 3 1 0,-3 0-2 0,-4 0 1 16,3 0-1-16,2 1 1 0,11 2 0 15,8-3 1-15,12-2 1 0,13-2 0 16,11-1-1-16,13-1 1 0,13-4-1 15,10-2 1-15,9-3-1 0,10 0 1 16,9-2 1-16,12 0-1 0,10-2 1 16,7 4 0-16,9 3 0 0,6 1 0 15,6 0-1-15,4 2 0 0,0 1 1 16,-3 2-1-16,-1-1 1 0,-5 2 0 16,-6 2 0-16,-7 3 0 0,-10 1 0 0,-10-1-1 15,-8 2 0-15,-9 1-2 16,-10 1 2-16,-13 0 2 0,-14 1 0 0,-12 0 0 15,-13 0 1-15,-11 0 0 0,-17-2 1 16,-9-1-4-16,-9-1-2 0,-5-3-2 16,4-3 0-16,2-2 1 0,8-5-1 15,11-4 1-15,12-3 1 0,14-5 1 0,15-1 1 16,12-3 0-16,12-1 1 0,16 0 1 16,11-2 0-16,12-2 2 0,9-1 0 15,11-1 1-15,8-1 1 0,5 3-1 16,3 4 1-16,2 4-1 0,-2 3 0 15,0 5-1-15,-5 5-1 0,-5 3 0 16,-9 1-2-16,-13 1 0 0,-9 0-2 16,-10 1 3-16,-14-1 1 0,-16 1 0 0,-16 1 1 15,-15-1 0-15,-9 2 0 16,-16 1 1-16,-11 3-2 0,-7 2-2 0,-4 0 0 16,4 2-1-16,6 0-2 0,5 0-5 15,17-2-5-15,12-5-9 0,18-1 13 16,16-1-136-16,16-2-116 0,13 1-294 15</inkml:trace>
  <inkml:trace contextRef="#ctx0" brushRef="#br0" timeOffset="-58037.77">8538 5739 333 0,'5'-6'105'0,"-2"0"2"16,-1 2-1-16,-1 2-58 0,-2 2-20 15,-3 0-13-15,-2 3-8 0,-3-3-4 16,-2 5-2-16,-1-1 0 0,-2-1 1 16,0 1 0-16,1-1 1 0,0-3 1 0,2 2 2 15,1-2 2-15,1-2 2 0,0 0 0 16,2 0 2-16,-1-1 0 0,3 1 0 15,-3-4-1-15,1 1-2 0,-2 2-1 16,3-1-2-16,-1-1 0 0,3 1-2 16,-2 0 0-16,4 1 1 0,-1 1-1 0,2-1 1 15,2 1 1-15,2-3-1 0,4 1 1 16,4-2-1-16,4 1-1 0,7-3 1 16,8 1 0-16,4-2-1 0,7 2-1 15,11-2 0-15,7 2-2 0,8 0 0 16,7 1 0-16,6-2 0 0,10 4-1 15,5 0 0-15,5 4 1 0,3-3-1 16,3 1 0-16,5 3 0 0,2 4 1 16,0 0-1-16,0-3 0 0,3 0 0 15,1 3 0-15,-2 0 0 0,-1 1 1 0,-2-4-1 16,-3-1 0-16,-3 2 0 0,-8 1 1 16,-3 1-1-16,-5-2 1 0,-7-1-1 15,-5 5 1-15,-6-1 0 0,-7 2 0 16,-7 1-1-16,-10-1 1 0,-7 0-1 15,-8 3 1-15,-11-2 0 0,-8-1-1 16,-4-1 1-16,-7 1-1 0,-7 3 0 16,-7-1 1-16,-7-4-1 0,-8 3 1 0,-7 1-1 15,-11-2 2-15,-7-2-1 0,-7-2 1 16,-7 1-1-16,-6 1 1 0,-6-4-1 16,-6-2 0-16,-4-1 0 0,-5 2-1 15,-3-1 1-15,-5-1-1 0,-5-2 1 16,-3 6-1-16,-3 2 1 0,-4 2-1 15,-4-3 1-15,-3 5-1 0,-3 1 1 16,0 4-1-16,-1-6 0 0,0 3 0 0,1-2 0 16,5 4 0-16,0-6-1 0,11 1 0 15,5-5 0-15,7 5 0 0,8-5 0 16,11 1 1-16,9-1-1 0,11 0 1 16,7-2 1-16,9 2-1 0,12 1 0 15,9-1 0-15,7-1-1 0,6 1-1 16,10 2 0-16,9 1 1 0,8 1-1 15,9-3 1-15,10 1 0 0,10-1 1 16,10 0 0-16,9 1 0 0,6-3 0 0,9-1 0 16,9 0 0-16,5 0 0 0,7 3 0 15,8-4 1-15,5-1-1 0,4-1 1 16,5 2 0-16,1 2 0 0,2-4 0 16,-1-3 1-16,1 4-1 0,-2 0 1 15,-3-1-1-15,-4-3 1 0,-5 2-1 16,-2 3 0-16,-7 1 0 0,-10-1 0 15,-8-2 0-15,-6 1-1 0,-10 2 1 16,-9-2-1-16,-15-1 0 0,-9-2 0 0,-9 1 1 16,-11 0 2-16,-8-2-2 0,-11 0-1 15,-11-1-1-15,-8-1 0 0,-10-2-1 16,-11-2 1-16,-8-1-3 0,-10-1 1 16,-9-3 3-16,-6-1 0 0,-4 3 1 15,-4-2 0-15,-5 3-1 0,-10-1 1 16,-1 2 0-16,-3 3-1 0,-3 2 0 0,-5 0 0 15,1-1 0-15,-2 0 0 0,4 3-1 16,0 0-1-16,0-5 0 0,6 0-1 16,3 0 1-16,10 1-1 0,6 2 1 15,7-2 1-15,7 0 0 0,10 0 0 16,11 4 2-16,9-3-1 0,6 0 1 0,8 1 1 16,9 0 0-16,8 4 1 15,3 1-1-15,8-3-1 0,10 5 0 0,10 0 0 16,10 1-1-16,12 2-1 0,9-3 0 15,14 2 1-15,8 0 1 0,8 1-1 16,2-2 1-16,6-1 0 0,6-2 1 16,3 2 0-16,1-1 2 0,1 2 0 15,-1-2 1-15,3-1 1 0,-1 1 0 16,-7 2 0-16,1 0-1 0,-5-1-1 16,-4 1 0-16,-5 0-1 0,-10 2-1 15,-9 2-1-15,-7-3-1 0,-12 1 1 0,-9 1-1 16,-12-1 0-16,-9-1 2 0,-6-1-1 15,-10-1 0-15,-12-2 2 0,-11-1-1 16,-13-5 0-16,-13-1 0 0,-15 0-1 16,-15-1 0-16,-15-4 0 0,-10 0 0 15,-10 5-1-15,-6-3 1 0,-6 1 0 16,-3 3-1-16,-3 5-7 0,-4 0-8 16,1 3 34-16,0 0-169 0,-1 5-128 0,0-1-340 15</inkml:trace>
  <inkml:trace contextRef="#ctx0" brushRef="#br0" timeOffset="-53907.93">1845 400 435 0,'8'-3'131'16,"0"4"7"-16,-3-2 5 0,-1-4-87 0,-1 3-9 15,-2-3-2-15,0-1-6 0,-2 1-6 16,0-5-6-16,-2 4-6 0,-1 2-4 16,-1-3-5-16,-4 1-3 0,-2-2-4 15,-4 4-2-15,-5-2-2 0,-3 0 0 16,-5-2-1-16,-1 5 0 0,-2-1-1 15,-3 3 1-15,2 0 0 0,2 4 0 16,3 3-1-16,2-1 1 0,3 2-1 16,5 1 0-16,4 3 0 0,2-2 0 15,3 6-1-15,2-4 1 0,2 5-1 0,1 4 1 16,1 3 0-16,0 4 1 0,-1 5 0 16,-1 1 0-16,0 6 0 0,-2-3 0 15,1-3 0-15,-1 0 0 0,3 1 0 16,1-2 0-16,2-2 0 0,2-5 0 15,3 1-1-15,2 5 0 0,1-7 1 16,3-6 0-16,2-1 2 0,2-5 0 16,1-3 1-16,4-4 0 0,4-5 0 0,1-2 0 15,0-7-1-15,0-2-1 0,-1-3-6 16,-1-4-15-16,-3-1-15 0,-4-6 68 16,-3-4-200-16,-5 4-139 0,-5 3-361 15</inkml:trace>
  <inkml:trace contextRef="#ctx0" brushRef="#br0" timeOffset="-53749.82">1410 555 502 0,'-2'6'135'0,"3"3"12"0,5-7-22 16,4-1-81-16,2 0-4 0,7-2 6 16,3-1 3-16,7-4-10 0,3 0-12 15,0 0-4-15,5 1-5 0,-1-2-7 16,-1 3-29-16,1-2-19 0,-1-2-137 0,0-2-140 15,1-3-349-15</inkml:trace>
  <inkml:trace contextRef="#ctx0" brushRef="#br0" timeOffset="-53581.64">2236 451 539 0,'7'10'145'16,"-6"2"7"-16,-5 1-36 0,-5 2-69 15,-6 0-8-15,-4 4-9 0,-6 4-6 0,-6 0-8 16,-4 4-7-16,-1-2-4 15,1-3-3-15,-1 9 0 0,1 1-2 0,4-1-2 16,5-2 0-16,4-2-23 0,4 3-9 16,5 2 53-16,4-14-180 0,4-4-131 15,3-7-337-15</inkml:trace>
  <inkml:trace contextRef="#ctx0" brushRef="#br0" timeOffset="-53387.16">1920 583 665 0,'1'0'157'16,"-1"0"7"-16,1 2-107 0,2 4-6 16,3-1-1-16,-1 3-10 0,4 0-7 15,1 3-4-15,2 7-7 0,3-3-7 16,2-2-5-16,-1 4-4 0,4 1-8 16,3 3-4-16,0-2-15 0,0-3-20 0,2 2-16 15,0 2 142-15,3-3-271 16,-1-6-149-16,-1-5-401 0</inkml:trace>
  <inkml:trace contextRef="#ctx0" brushRef="#br0" timeOffset="-53068.72">2471 690 617 0,'-2'4'143'0,"-1"-3"8"0,2 5-106 15,0-1-4-15,0-5 1 0,3 0 1 16,2 0-3-16,1 0-9 0,5 0-6 15,2 0-5-15,2-2-5 0,2 0-4 16,1-3-6-16,1-3-2 0,-2-1 0 16,-1-2-1-16,-1 0 1 0,-5-3-1 15,-1 0 2-15,-5 1 0 0,-4-3 1 16,-4 1 0-16,-5-1 0 0,-3-1 0 0,-5 5 0 16,-5 2-2-16,0 7-2 0,-2 9 0 15,-1 3-1-15,-2 8-2 0,2 4 2 16,2 6-1-16,2-1 0 0,4 5 1 15,2 1-1-15,5 0 0 0,7-1-2 16,4 2-2-16,6-2-2 0,6-2-4 16,7-6-7-16,2-4-15 0,6-5-15 15,6-5 45-15,4-7-175 0,5-8-136 0,2-3-340 16</inkml:trace>
  <inkml:trace contextRef="#ctx0" brushRef="#br0" timeOffset="-52868.01">2972 657 615 0,'-10'6'144'0,"-5"-2"8"0,-2 3-92 16,-5 2-13-16,-1-3-7 0,0 7 1 0,0 6-3 15,2-5-7-15,3 3-8 0,4 4-8 16,3 1-5-16,5 4-4 0,5-3-4 16,3-5-2-16,5 0-2 0,6-2-2 15,2-4 2-15,1 0-9 0,5-4 1 16,0-3-20-16,0-1-11 0,2-4-6 15,-1-5 94-15,1 0-220 0,1-7-127 16,1-4-351-16</inkml:trace>
  <inkml:trace contextRef="#ctx0" brushRef="#br0" timeOffset="-52636.59">3151 354 601 0,'-2'-13'151'16,"0"3"5"-16,0 1-91 0,-1 4-18 15,2 5-6-15,1 5-4 0,-1 2-6 16,1 5-6-16,0 2-4 0,0 5 0 0,0 5-1 16,1 6 0-16,2 5-4 0,-1 2-4 15,0 1-3-15,2 4-3 0,0-6-2 16,0 6-3-16,0-3-2 0,1-3-6 16,-1-1-9-16,1 0-23 0,-2-2-14 15,0 2-132-15,1-10-138 0,0-3-337 16</inkml:trace>
  <inkml:trace contextRef="#ctx0" brushRef="#br0" timeOffset="-52317.29">3037 634 572 0,'-2'6'140'0,"1"-4"16"15,5-2-88-15,6-1-11 0,6-3 5 0,4-1-1 16,3 1-7-16,5 0-6 0,2 2-14 16,1 1-7-16,0 1-5 0,-3 1-7 15,-1 3-5-15,-1 0-4 0,-3 0-3 16,-3 3-2-16,-3 4 1 0,-4 0 0 16,-2 3 0-16,-4-4 1 0,-3 6 0 15,-2 6 0-15,-3 0 0 0,-1-2-1 16,1 3 0-16,0-2-1 0,0 5 0 0,1-6-2 15,2-5-2-15,2-2-4 0,2-3-6 16,0-3-7-16,3-4-12 0,1-4-19 16,1-4-9-16,0-4-18 0,0-3-109 15,-1-6-124-15,1-2-286 0</inkml:trace>
  <inkml:trace contextRef="#ctx0" brushRef="#br0" timeOffset="-52193.63">3486 515 542 0,'-12'-21'161'0,"3"9"7"0,-1 4-17 15,0 3-94-15,1 2-8 0,1 0-8 16,1 3-14-16,0-1-12 0,3-4-11 16,1-3-12-16,3 3-22 0,2-3-14 15,2 0-130-15,4 3-138 0,2-3-335 16</inkml:trace>
  <inkml:trace contextRef="#ctx0" brushRef="#br0" timeOffset="-51552.1">3708 637 545 0,'4'24'130'0,"-3"-8"4"0,-1-4-73 0,-2 3-37 16,1-2-2-16,-2-5-2 0,1-1-2 15,-1-4-6-15,2 0 5 0,1 4 5 16,0-8 4-16,1-5 0 0,0 2 0 0,2-4-2 16,-1 2 3-16,0 0-3 0,1-11-5 15,2-1-1-15,1 2 0 0,1-3 2 16,0-1-1-16,4 0-1 0,1 2-4 15,1 6-3-15,-1 4-3 0,1 6-4 16,0 3-1-16,-2 4-1 0,0 2-3 16,-1 3 0-16,-2 2 0 0,1-1 0 15,-2 1-1-15,-2 0 0 0,1-1-2 16,0 2-1-16,-1-2-2 0,0-1 0 16,0-1 0-16,-1-1 1 0,-1-3 1 0,2-2 1 15,-3-6 3-15,1 2 1 0,0-2 2 16,2-5 3-16,0-3 2 0,2-1 0 15,2-3 1-15,-1-2-1 0,1-2 0 16,0-3-2-16,1 6-1 0,2 1-3 16,-2 3-2-16,-1 3 0 0,2 5-2 0,0 3 0 15,0 7 1-15,-2 2-1 0,-1 3 1 16,-1 1 0-16,0 3 1 0,2 0 1 16,0 8 1-16,0-5-1 0,3-8 1 15,2 4-1-15,1-2 0 0,1-2 0 16,2-1 0-16,1-9 0 0,0 0 0 15,1 7 0-15,1-7 1 0,0-5 0 16,-2-1 0-16,0-2 1 0,1-4 1 16,-2-1 1-16,0-4 2 0,-3-2 1 15,-1 0 2-15,-2-2 2 0,-2 1 2 0,-4 2-1 16,-3-2 0-16,-5 5-2 0,-4 5-2 16,-3 4-1-16,-5 9-4 0,-3 3-1 15,-4 6 0-15,-1 7-1 0,0 1-1 16,1 1 0-16,4 2 0 0,4 3-1 15,6-4 0-15,7-5 0 0,7-3-1 16,5 6 1-16,5-2 0 0,5-3-1 0,7-2-1 16,1 1-3-16,7 1-7 0,0 0-10 15,2-6-22-15,4-4-10 0,-1-4-144 16,-3-5-149-16,-4-10-361 0</inkml:trace>
  <inkml:trace contextRef="#ctx0" brushRef="#br0" timeOffset="-50570.37">5175 403 407 0,'1'5'113'15,"1"-2"8"-15,1-2-45 0,3 4-9 16,-1 0-3-16,2-1-11 0,1 2-2 0,-1-2-3 16,3 4-3-16,2-3-6 0,2 4-4 15,3-5-5-15,0 4-7 0,3-5-5 16,0 1-4-16,-1-2-5 0,2-1-5 15,0-6-2-15,-1 3-1 0,0-4-1 16,-3 1 0-16,0-1-3 0,-3-2-12 16,-3 0-16-16,-4 4-15 0,-2 3 29 15,-3 1-157-15,-2-1-134 0,-4 3-318 16</inkml:trace>
  <inkml:trace contextRef="#ctx0" brushRef="#br0" timeOffset="-50339.47">5187 581 556 0,'-3'8'141'16,"-1"-2"8"-16,1-3-78 0,-1 0-22 0,-1 1-4 15,0-1-7-15,-1 1-9 0,1-1-7 16,0-1-8-16,2 1-4 0,2-2-2 16,4 1 0-16,4-1-1 0,2 1-1 15,5-2 3-15,4 2 3 0,7-1 0 16,1 0-2-16,2 0 0 0,1 1-1 15,2-2-2-15,-2 1 4 0,0-1-19 0,-3-2-27 16,-1 0-140-16,-2-2-146 16,1 0-373-16</inkml:trace>
  <inkml:trace contextRef="#ctx0" brushRef="#br0" timeOffset="-49578.1">6403 228 568 0,'1'-2'141'0,"0"3"10"15,1-2-84-15,-2 0-8 0,1 3-2 16,0-2-2-16,-1 1-4 0,2 1-5 0,-2-1-6 16,1 7-6-16,-1 3-5 0,0 4-6 15,-3 6-6-15,2 2-5 0,-1 4-4 16,1 4-2-16,1 0-2 0,0 0-2 15,0 2-1-15,2-2-1 0,-2 1 1 16,1-2-9-16,-1 0-3 0,-1 2-15 16,0-7-13-16,0-5-23 0,-2-3 159 15,0-5-294-15,-1-2-152 0,-1 1-428 16</inkml:trace>
  <inkml:trace contextRef="#ctx0" brushRef="#br0" timeOffset="-49274.35">5916 711 505 0,'-1'0'132'0,"0"0"7"0,1 4-41 16,0-7-51-16,0 5 2 0,2-2 2 16,1 3-1-16,1 2-2 0,4-5-3 15,2 1-4-15,3 0-3 0,5-1-2 16,5 0-4-16,8-3-4 0,10-1-1 15,8 4-1-15,8-6-3 0,7 5-3 16,11-1-2-16,9 2-3 0,9 0-4 16,1 0-4-16,0 4-3 0,1 4-2 15,-1-4-2-15,-2 4-2 0,-12 0-3 16,-10-4-8-16,-7-2-10 0,-12 4-13 0,-10-9-34 16,-13 4 115-16,-12 2-256 0,-15-3-165 15,-12 5-425-15</inkml:trace>
  <inkml:trace contextRef="#ctx0" brushRef="#br0" timeOffset="-48919.64">6063 1121 647 0,'-3'0'149'0,"-4"0"4"16,0-2-108-16,-4 0-12 0,-5 4 0 16,0-2-1-16,-4 3-8 0,-1 1-2 15,0 7-5-15,-1 1-2 0,2 6-3 16,0 3-4-16,5 1-4 0,2-1-2 15,5 1-2-15,4-3 0 0,5 1 0 16,4-4-1-16,5-2 1 0,3 0-1 0,6-5 2 16,2 3 0-16,3-3-1 0,2-3 1 15,2-3-3-15,0-6-12 0,2-3-17 16,0-3-12-16,1-7-3 0,0-2-125 16,-3 0-129-16,1-5-290 0</inkml:trace>
  <inkml:trace contextRef="#ctx0" brushRef="#br0" timeOffset="-48730.99">6343 867 615 0,'-3'-19'167'16,"1"5"5"-16,-1 6-77 0,-1 6-31 15,-2 4-9-15,1 5-8 0,-2 5-10 16,-1 3-11-16,1 5-3 0,-2 6-3 16,2 6-4-16,1 2-1 0,1 1-4 15,1 2-5-15,0 1-3 0,1 4-3 16,1-2-2-16,2-3-16 0,0-1-2 0,2 0-16 15,2-3-22-15,1-2 154 0,1-6-290 16,1-4-164-16,0-5-424 0</inkml:trace>
  <inkml:trace contextRef="#ctx0" brushRef="#br0" timeOffset="-48502.97">6492 833 702 0,'0'-1'162'0,"-1"2"3"0,2 11-106 16,-2 7-17-16,1-3-6 0,1 1-3 15,-1 5-8-15,0 8-1 0,-3 4-3 16,-1-6-8-16,3-1-4 0,-3 11-3 16,-2 3-4-16,1 0-6 0,1-5-4 15,2 0-17-15,0-1-6 0,3-2-19 0,0-1-11 16,2-9 169-16,3-1-289 0,1-3-146 15,0-8-393-15</inkml:trace>
  <inkml:trace contextRef="#ctx0" brushRef="#br0" timeOffset="-48279.04">6709 1088 537 0,'-18'4'139'0,"-3"1"8"16,-5 1-40-16,-1 1-65 0,-1 2-3 15,4 0-2-15,4 0-6 0,2 2-8 16,5 0-8-16,5 2-6 0,2 3-5 16,4-1-4-16,3-1-3 0,3 2-2 15,2-2-1-15,5 1 0 0,4-2 1 16,3-3-4-16,3 0-13 0,4-1-8 0,1-2-26 16,4-3-100-16,-2-5-119 0,0-2-282 15</inkml:trace>
  <inkml:trace contextRef="#ctx0" brushRef="#br0" timeOffset="-47985.75">7036 1069 654 0,'-12'1'160'16,"-1"0"7"-16,-1 1-89 0,-1-2-30 15,3 2-5-15,0 0-4 0,3 0-9 16,0 0-9-16,3-1-8 0,3 2-9 15,4 1-4-15,1 3-2 0,4 1 0 16,1 5-1-16,3 4 1 0,3 5 1 16,2 1 2-16,-2 1 0 0,0 0 1 15,-1 2-1-15,0-2 0 0,-4 2 0 0,-4-4-1 16,-2-2 2-16,-3 0-1 0,-3 0 0 16,-5-7 0-16,-4-1 0 0,-4-3-3 15,-2-6-2-15,-4-2-7 0,-1-1-10 16,-2-3-19-16,2-7-13 0,4 0 17 15,-8-8-60-15,12 3-79 0,3-6-112 16,4-3-248-16</inkml:trace>
  <inkml:trace contextRef="#ctx0" brushRef="#br0" timeOffset="-47604.91">7110 1166 557 0,'15'21'141'0,"-4"2"6"0,-2 3-89 16,-4 3-8-16,-3 4-7 0,-3-1-7 15,-1-1-9-15,-3-1-10 0,-1 1-7 16,1 1-4-16,-2-4-2 0,2-2-2 16,1-3-2-16,0-4-1 0,2-1-2 0,1-2-1 15,-1-8-2-15,4-3 2 0,-1-1 4 16,0-4 5-16,1-4 6 0,-2-4 6 16,2-7 6-16,0-3 4 0,-2-5 2 15,1-10-2-15,1-10-4 0,-2-3-3 16,2-2-6-16,1-1 0 0,2 3-3 0,2 1 0 15,2 6-1-15,2 13-1 0,2 5 0 16,-1 6 0-16,2 6-4 0,-1 3-2 16,2 4-1-16,0 4-2 0,-1-2-1 15,3 5 0-15,-1 3-1 0,-3 0 2 16,1 2 0-16,-4 3 0 0,-2 0 0 16,-4 5-1-16,-5 1-1 0,-4-3-2 15,-5-2 0-15,-5 3-3 0,-3-7-4 16,-2 1-5-16,0-6-10 0,-2-3-12 0,4 1-15 15,3-2-7-15,3-2-3 0,3-2-119 16,5 1-123-16,5-2-278 0</inkml:trace>
  <inkml:trace contextRef="#ctx0" brushRef="#br0" timeOffset="-47054.87">7553 1196 559 0,'0'0'146'0,"0"1"11"0,-1 1-77 0,-2-1-18 16,-1-2-8-16,-3 2-8 0,-2-4-10 15,-3 2-13-15,-1 5-12 0,-2-2-6 16,-3 2-4-16,2 5-1 0,0 5 0 16,2 0-1-16,3 2 0 0,1-4 0 15,7 1-1-15,2-1-3 0,3-2 0 16,5-2-1-16,1 3 0 0,4-3 1 16,4-1 1-16,0-1 2 0,1-1 4 0,0-4 3 15,0-2 5-15,-1-4 6 16,-1 0 3-16,-1-4 5 0,-1-4 2 0,-1 0 1 15,-1-2 1-15,0-3-2 0,-1-6-4 16,-3-2-4-16,0-4-4 0,-3-3-2 16,2-8-3-16,-3-5-1 0,-1-5-2 15,-1 6-1-15,0 0 3 0,0 7 3 16,-2 5 4-16,-1 12 0 0,-1 5 1 16,1 10-2-16,-4 3-2 0,1 11-2 0,-3 3-6 15,1 7-2-15,0 5-2 0,-1 10 0 16,-1 4 1-16,2 5 0 0,3 2 1 15,5 0-1-15,3 0-1 0,1-1 0 16,4-5-6-16,3-2 0 0,3 1-7 16,2-3-13-16,1-1-6 0,1-5-13 15,2-1-34-15,1-4-110 0,1-5-24 16,1-8-124-16,-1-2-248 0</inkml:trace>
  <inkml:trace contextRef="#ctx0" brushRef="#br0" timeOffset="-90336.15">3990 9553 608 0,'-1'0'135'16,"-1"4"0"-16,-1 1-91 0,-2 4-30 16,0 0-9-16,-2 4-3 0,0 0-4 15,-2 1-1-15,1 1-1 0,0-3-1 16,-3-3 1-16,0 1 1 0,-4-2 2 15,-2 1 2-15,-5-3 4 0,-5 2 1 0,-4 1 1 16,-4 1 2-16,-6-3 0 0,-5 3-1 16,-4 0-1-16,-5 2-1 0,-4 0 0 15,-7-1 3-15,-4 1 2 0,-1 1 0 16,-3-3 1-16,-1-2 1 0,0-3 1 16,2-3-1-16,0-3-1 0,0-2-4 15,2-6-1-15,3-2-2 0,1-2-1 0,3-4-1 16,1-6-1-16,6 0-2 0,1-3 0 15,2 0 0-15,2-3 0 0,1-2-1 16,2-3 2-16,2 1 0 0,2-3 1 16,4-1 0-16,4-3 2 0,3 3 1 15,3-1 0-15,3 0-1 0,5-2 0 16,4 2 0-16,3-4-1 0,5-1-1 16,5-3-1-16,6 1 1 0,5-2 0 15,6 1 0-15,4-4 0 0,3 2 1 0,5-2-1 16,3 2 0-16,6-1 0 0,2-2-1 15,3 1 0-15,4 0 0 0,4 5-1 16,1 1 0-16,3 0 0 0,-3 1 0 16,0 3 0-16,2 2 0 0,1 1-1 15,0-1 2-15,1 4-1 0,4 2 1 16,2 3-1-16,2 2 1 0,2 1 0 16,3 2 0-16,-2 1-1 0,3 0 0 0,1 4 0 15,3 4 1-15,2-2-1 0,2 4 0 16,-1 5 0-16,2 2-1 0,3 1 1 15,-1 0 1-15,2 1-1 0,2 3 0 16,-1 0 0-16,3 0 0 0,1 3 1 16,0 0 1-16,0 0-1 0,1 0 0 15,-2 3 0-15,-1-2 1 0,-3 2-2 16,0 0 1-16,-4 4-1 0,0 0 0 16,-4 5 1-16,-1 1 0 0,-4 5 1 0,-2 4 0 15,-3 2 0-15,-3 0 0 0,-4 7 1 16,-2 1-1-16,-5 2 0 0,-2 4 0 15,-2-2-1-15,-5 4-1 0,-4 0 1 16,-3-1 0-16,-1-2-1 0,-4 1 1 16,-1-3 0-16,-1-1-1 0,-2-1 1 0,-1 0-1 15,-1 2 0-15,0-1 1 16,-1-1-1-16,-2 0 0 0,-2 2 0 0,0 1 0 16,-2 1 0-16,-2-1 1 0,-4 3-1 15,-3-1 0-15,-2 4 1 0,-4 1-1 16,0 0 0-16,-4 2 0 0,-3-2-1 15,-2 1 1-15,-1-1-1 0,-3-2 0 16,-3-3 0-16,-3 0 1 0,-1-3 0 16,-4 1 0-16,-2-5 0 0,-3 0 2 15,-3-2 0-15,-2-2 1 0,-1 0 0 0,-2-2-1 16,-1-5 2-16,-1 1-1 0,-2-6 0 16,-1 3 2-16,-2-3-1 0,-1-4-1 15,-3-3 1-15,-2-2-1 0,0-1-1 16,-2-2 1-16,-2-2-1 0,-2-3 0 15,1 1 0-15,-2-1 1 0,-4-1-1 16,0-2 1-16,-4 1 0 0,-2-1 0 16,-1-1 0-16,-3-1-1 0,-2 4 1 0,-1-2-2 15,-3 1 1-15,-1-1-1 0,1 4 1 16,-4-1-1-16,-2-1-1 0,-1-2 0 16,-1-1 2-16,1-1-2 0,-1-1 1 15,-1-4 0-15,-1 0 0 0,5-2 0 16,-2-3 0-16,1-3 0 0,3-1 0 15,1-1-1-15,-1-1 1 0,1-3-1 16,0-4-1-16,4 0 1 0,2-2 1 0,4-3 0 16,3-2-1-16,4-5 0 0,7-2 1 15,9-3 0-15,4-5-1 0,5-3 0 16,5-1-1-16,7-9 0 0,7 3 1 16,8-4-1-16,5 2 1 0,7-5 0 15,7 0-1-15,4-2 1 0,7 1-1 16,5 1 0-16,4 1 0 0,5 0 0 0,6 3-1 15,2 1 1-15,5 1-1 16,4 4 0-16,6-1 1 0,4 2-1 0,4 2 1 16,5 8 0-16,6 2 1 0,3 5-1 15,3 0 1-15,6 4-1 0,5 1 1 16,3 4-1-16,2-1 1 0,6 2-1 16,6 5 0-16,5 4 1 0,1 3 0 15,0 6-1-15,4 2 1 0,2 5 0 16,1 5 0-16,-1 2 0 0,1 6-1 15,3 4 2-15,-2 7-1 0,-3 2 0 0,0 6 1 16,-4 4-1-16,-2 2 1 0,-3 1 0 16,-8 1-1-16,-1 4 0 0,-2 3 0 15,-2-2 0-15,-7 4 1 16,-1 3-1-16,-7 4 0 0,-4 0 0 0,-9 3 0 16,-9 1-1-16,-8 2-1 0,-12 7-1 15,-13 3-1-15,-12 3-4 0,-15 6-2 16,-15 1-3-16,-14 8-4 0,-15 5-1 15,-14 5-1-15,-12 3-5 0,-12 4-11 0,-6 8-9 16,-10 10 39-16,-10 1-159 0,-6 3-129 16,-8 0-323-16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41:34.9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6894 5225 512 0,'11'-2'112'0,"-1"-2"1"16,-1 2-90-16,0 0-9 0,0 1-2 15,1-1 3-15,0 2 0 0,1-3-1 16,3 2 0-16,0 0 1 0,5-2 2 15,3 1-2-15,5-1 0 0,5 0-2 16,7 1 0-16,8 1-1 0,9 0 0 16,9 1 0-16,8-3-1 0,12 2-1 15,8-3-1-15,9 4-1 0,6-4 1 0,10-2 3 16,11 3 2-16,1 1 0 0,8-4 2 16,3 4 1-16,4-2 1 0,0 2-3 15,-2 2-2-15,-6 0-3 0,-3 4-2 16,-15 3-1-16,-8-1-2 0,-11 2-2 15,-14 1-1-15,-16 1-2 0,-13-3-1 16,-12-1-1-16,-10-2 0 0,-13 0-2 16,-10-2-7-16,-6-2-10 0,-8-2-14 0,-5-1 161 15,-4-6-291-15,-4-2-151 0,-4-3-422 16</inkml:trace>
  <inkml:trace contextRef="#ctx0" brushRef="#br0" timeOffset="836.82">13416 5194 348 0,'-2'1'96'15,"-1"-2"6"-15,3 1-35 0,0 1-20 0,0-1-8 16,0 0 0-16,0 0-4 16,0-1-2-16,1 2-5 0,1-3-2 0,1 2-3 15,3-1-3-15,1 1-5 0,3-1-3 16,2 0-4-16,2-1-4 0,3 0 0 15,1-1 1-15,3-1 0 0,8 1 1 16,6-2 3-16,7 1 1 0,3-1 1 16,9 0 2-16,7 3 0 0,10-2-1 15,9-3-2-15,7 2-1 0,4 0-2 0,9-1-1 16,15-1-2-16,13-2 0 0,0 6-1 16,5 2 1-16,-1 1 1 0,9 3 1 15,2 6-1-15,-13 5 1 0,-11 0-1 16,2-2 0-16,-10 7-2 0,-10-3-1 15,-16-2-2-15,-10-1 1 0,-12-6-2 16,-9 0-11-16,-19-2-12 0,-9-6 14 16,-8-1-149-16,-8-5-130 0,-13-6-331 0</inkml:trace>
  <inkml:trace contextRef="#ctx0" brushRef="#br0" timeOffset="37267.46">7759 3495 491 0,'-3'4'127'0,"1"-2"5"15,1-2-43-15,1-1-37 0,0 1-2 0,1-1 0 16,0-1-2-16,2-2-4 0,0 2-4 16,1-2-5-16,1 1-9 0,1-1-6 15,0-1-5-15,2 1-4 0,3-1-3 16,1 1-2-16,3 0-2 0,4-1-3 15,5 0 1-15,4-4 0 0,4 1 1 16,2 3-1-16,2-3 0 0,4 4 0 16,-1-3 1-16,1 5-2 0,-4-1-1 0,-1 4 0 15,-4 1 0-15,-5 0 0 0,-6 0-1 16,-5 3 0-16,-6-1-1 0,-3 5 1 16,-6-2 0-16,-2 0 1 0,-4 4 0 15,-3 2 1-15,-2 3 1 0,-2 3 0 16,-3 5 0-16,-1 5-1 0,-1 3 1 15,0 1-1-15,0 4 0 0,1 2-1 16,1 2 1-16,3-2-1 0,3-1-1 0,3-3 0 16,3-1-1-16,2-6-2 0,2-4-2 15,2-4-3-15,0-7-6 0,3-1-13 16,-1-3-21-16,4-5 117 0,0-2-247 16,-1-5-147-16,5-9-395 0</inkml:trace>
  <inkml:trace contextRef="#ctx0" brushRef="#br0" timeOffset="37592.3">8559 3466 689 0,'3'2'154'0,"-3"-5"4"0,0 4-126 15,-3-1-8-15,0 2-2 0,-4-1 0 16,1 2-9-16,-3 1-6 0,-2 5-3 15,-1 1-2-15,2 2 0 0,0-2 0 16,1 3-2-16,3-1 0 0,1 1-1 0,5 1 0 16,6 1 1-16,2-4 1 0,4 3 2 15,1 0 0-15,3 1 2 0,4-1 2 16,2 1 3-16,2-1 0 0,0 3 0 16,1-2-1-16,0-1 0 0,-2 2-2 15,-3-1-2-15,-5-2-3 0,-2 0-1 0,-7 1-1 16,-5 3-1-16,-5-2-2 15,-6 0-3-15,-3 3-6 0,-8-3-11 0,-5 3-16 16,-5-3-9-16,-1 1-124 0,2-4-127 16,0-4-309-16</inkml:trace>
  <inkml:trace contextRef="#ctx0" brushRef="#br0" timeOffset="37774.81">8516 3492 756 0,'12'-4'175'0,"3"-2"7"15,1-2-125-15,3 2-16 0,-1-2-7 16,4 0-5-16,2 1-9 0,0-3-7 16,-1 2-6-16,-1-1-5 0,2 0-1 15,1-2-13-15,1 2-33 0,0-2 30 0,1 0-174 16,4-1-150-16,4 1-378 15</inkml:trace>
  <inkml:trace contextRef="#ctx0" brushRef="#br0" timeOffset="38222.96">9152 3411 606 0,'-5'-2'147'0,"2"4"8"16,2 2-70-16,0 0-49 0,-2 3-9 15,-1-1 0-15,1 7-1 0,-1 3-9 16,-2 5-8-16,1 0-3 0,-1 6-2 16,2 3-1-16,2 5-2 0,3 1 0 15,2-3-2-15,4-2-1 0,5 1 1 16,2-4-1-16,5-5 1 0,1-6 1 0,2-4 2 16,0-2 3-16,0-4 5 0,-1-6 7 15,0-3 7-15,-4-4 3 0,0-4 2 16,-2-3 0-16,0-1-2 0,-2-4-5 15,1 2-7-15,-6 0-7 0,0 2-5 16,-1 6-6-16,-2 3-1 0,-1 7-1 16,-1 7-2-16,-2 2 1 0,2 5 1 15,0-1 0-15,4 3 3 0,1 2 2 16,1-2 0-16,5-2 1 0,2-1 1 0,0 0-1 16,2-2 3-16,0-3 3 0,-3-4 6 15,-1-1 5-15,-1-4 6 0,-3-4 4 16,1-3 3-16,-2-6 0 0,-3-4-2 15,-1-6-6-15,-2-6-6 0,-1-6-4 16,-2-6-7-16,-1-5-6 0,0 1-4 16,0-1-7-16,-1 3-7 0,1 2-11 15,-3 5-12-15,2 10-13 0,-1 2 87 0,-4 1-252 16,5-6-171-16,4 5-449 0</inkml:trace>
  <inkml:trace contextRef="#ctx0" brushRef="#br0" timeOffset="39045.5">13769 3760 502 0,'-4'-10'123'0,"2"0"6"15,0 4-55-15,0-2-38 0,1 4 2 0,-1 2 1 16,0-2 3-16,1 2 1 0,0 1 0 15,-1 0-1-15,1 0-1 0,1-1 0 16,0-2-5-16,3-1-6 0,5-1-5 16,2-1-5-16,1-2-3 0,2-1-3 15,1 2-7-15,3 1-1 0,3 0-2 16,-3 3-1-16,6 2 0 0,-7-1-2 16,3 7-1-16,-3 0-1 0,-3 3-2 15,-4 0-1-15,-3 4-1 0,-9 5-1 16,1 1 0-16,-4 0-1 0,-10 0 0 0,-1 4 1 15,-2 2 2-15,-2 0 0 0,-1-1 1 16,-1 0 2-16,1-1 0 0,6-1 0 16,2-1 1-16,2-3-2 0,1-2 0 15,5-2 0-15,5-1-1 0,8-2 0 16,3 0 1-16,3 0 0 0,1-1 1 16,4-1 1-16,5-2 0 0,2-1-1 0,0-4 0 15,2 0 0-15,4-4-5 0,4-3-26 16,-1-3-20-16,-2-4 93 0,-2-2-223 15,1-5-150-15,-1-4-385 0</inkml:trace>
  <inkml:trace contextRef="#ctx0" brushRef="#br0" timeOffset="39323.41">14254 3576 513 0,'-10'9'136'16,"2"-2"9"-16,3 2-16 0,-2 0-91 15,3-1-3-15,-6 3-2 0,1-4-1 16,-1 1-8-16,2 0-9 0,0-3-6 16,1 1-5-16,3 0 0 0,10-2-1 15,1 7 0-15,4-2-1 0,2 2-1 0,7 0 1 16,5 4 1-16,4 1 1 0,-2 1 0 16,3-1 1-16,-1 0-1 0,0 3-1 15,-6 2 1-15,-6 0-2 0,-1-1 0 16,-7 0-2-16,-2-3 1 0,-4 1-2 15,-4-5 1-15,-3 1-2 0,-6-5-4 16,-8 0-11-16,-6-3-13 0,-6-1-7 16,-4-2-128-16,0-3-129 0,-7-5-314 0</inkml:trace>
  <inkml:trace contextRef="#ctx0" brushRef="#br0" timeOffset="39497.05">14262 3679 698 0,'15'-3'166'0,"2"-1"8"0,2 2-108 16,2 1-22-16,-1-2-11 0,-1-3-4 0,0 0-8 15,0-3-9-15,-3-2-8 0,2-5-6 16,2-4-17-16,8 0-25 0,1-1-134 16,1-4-144-16,4 2-360 0</inkml:trace>
  <inkml:trace contextRef="#ctx0" brushRef="#br0" timeOffset="39968.56">14929 3485 610 0,'3'8'148'0,"-1"-2"7"0,2 1-85 0,-1 2-33 15,0-1-4-15,-1 7-1 0,0 2-5 16,1 4-11-16,-2 2-8 0,0 2-6 15,0 3 0-15,0 0-1 0,0-3 0 0,1-2 0 16,2-3-1-16,0-4 0 0,0 3 0 16,4-6 0-16,0-2 0 0,0-2 1 15,3-1 2-15,0-3 3 0,4-3 7 16,0-4 6-16,3-6 4 0,-1-3 3 16,3-3 1-16,3-3 1 0,-4-3-2 15,0-3-6-15,-2-1-6 0,-5 3-4 16,-1 5-3-16,-5 2-3 0,-3 5-4 15,-1 4-4-15,-1 7-1 0,-2 7 0 16,1 6 0-16,0 1 0 0,1 1 1 0,1 3 1 16,2 0 3-16,8 2 1 0,2-4 0 15,2-2-1-15,4-1 1 0,0-1 1 16,0-3 0-16,1-2 3 0,-5-6 5 16,1-3 4-16,-1-4 4 0,-2-3 2 15,1-3 5-15,-2-5 0 0,0-1-1 16,0-5-3-16,-3-2-6 0,-2-5-3 0,-2-7-3 15,0-3-4-15,-2-1-4 0,-1-3-1 16,0 3-2-16,-2-1-2 0,0 6-5 16,0 8-5-16,-2 2-12 0,-1 6-12 15,-2 4-15-15,1 0-32 0,0 4-133 16,-2 1-152-16,3-1-361 0</inkml:trace>
  <inkml:trace contextRef="#ctx0" brushRef="#br0" timeOffset="41556.22">2419 3521 567 0,'3'-5'144'16,"1"-2"9"-16,-1 2-71 0,-1-3-34 16,1 3-3-16,-1 2-6 0,-1 1-7 15,-1 2-10-15,0 3-7 0,0 6-2 16,0 4-1-16,-1 7-2 0,0 3-1 16,1 7-2-16,0 6 1 0,-1 2-1 0,2 4-3 15,0 1-2-15,1-2-4 0,0-1-2 16,1-5-11-16,2-6-20 0,-1-4-11 15,2-6-129-15,-1-7-134 16,1-8-324-16</inkml:trace>
  <inkml:trace contextRef="#ctx0" brushRef="#br0" timeOffset="41863.47">2672 3530 594 0,'-1'7'143'15,"0"-1"4"-15,-1 4-100 0,0 5-16 16,-2 6-2-16,0 5-2 0,0 6-10 16,1 1-9-16,0 3-5 0,3-2-1 0,3-2 0 15,2-5 0-15,5-3 0 0,4-4 1 16,4-7-1-16,5-7 4 0,1-2 8 16,0-4 7-16,1-6 3 15,-1-3 4-15,-3-5 4 0,-3 0 4 0,-6 0 0 16,-3-1-4-16,-2-2-5 0,-5 1-4 15,-4-5-4-15,-3 1-5 0,-5-4-4 16,-6-2-5-16,-3-5-5 0,-4 4-10 16,-4 2-4-16,0 4-4 0,-2 3-6 15,3 7-8-15,2 8-11 0,3 4-18 0,3 1 126 16,3 4-249-16,5 1-149 0,2 2-399 16</inkml:trace>
  <inkml:trace contextRef="#ctx0" brushRef="#br0" timeOffset="42162.75">3055 3716 585 0,'2'1'132'16,"-3"2"2"-16,-1 0-99 0,0 1-17 16,-1 3-1-16,2 0-2 0,0 5-8 15,3 2-2-15,3-1 0 0,3 1 0 16,6 0 1-16,4 2-1 0,4-4 2 15,6-3 2-15,2-3 1 0,6-5 2 16,3-1 10-16,-3-5 0 0,1-4 4 16,-2-3 0-16,-4-2 3 0,-5-1 2 0,-5 0 1 15,-7-3-5-15,-6-1-2 0,-7 0-1 16,-8-2-4-16,-6 0-6 0,-9-2-7 16,-6 0-7-16,-8 3-7 0,-6 2-6 15,-4 4-3-15,-2 6-5 0,1 5-8 0,1 8-11 16,4 4-9-16,8 4 161 0,8 2-289 15,5-1-149-15,9 1-420 16</inkml:trace>
  <inkml:trace contextRef="#ctx0" brushRef="#br0" timeOffset="42758.9">3956 3430 466 0,'-4'11'128'0,"-4"7"7"15,-1 5-19-15,-5 5-86 0,2 8-2 16,0 9-1-16,0 2-6 0,2 2-11 16,5-3-5-16,3-1-2 0,4-4 0 15,5-6 1-15,2-7-1 0,7-5 1 16,1-6 0-16,2-5 4 0,3-5 6 16,1-4 6-16,-2-4 6 0,3-4 4 0,-2-5 5 15,2-2 5-15,0-5 2 16,-2-4-5-16,-1-2-4 0,-3-1-6 15,-2 2-5-15,-3 3-6 0,-5 3-7 0,-2 3-6 16,-2 8-6-16,1 5-4 0,-3 6 0 16,0 5-2-16,1 3 1 0,1 5-1 15,2 1 2-15,2-1 3 0,4 0 2 16,3-6 0-16,3-3 2 0,1-3 0 16,2-5 2-16,1-2 4 0,-1-3 4 0,-2-4 6 15,-2-2 5-15,-3-2 3 0,1-3 5 16,-3-3 3-16,0-3-3 0,-2-5-4 15,0-3-6-15,-2-7-7 0,0-4-5 16,-3-2-7-16,0 1-8 0,-3-1-5 16,-1 6-7-16,-2 4-6 0,-2 9-7 15,1 6-16-15,-3 6-28 0,0 4-108 16,-1 3-21-16,-5 7-123 0,0 2-248 16</inkml:trace>
  <inkml:trace contextRef="#ctx0" brushRef="#br0" timeOffset="43003.95">2692 4156 634 0,'26'14'165'0,"12"1"6"16,10-4-101-16,12-1-10 0,14-2-3 15,12-1-13-15,11-1-15 0,9-4-13 0,10 0-6 16,8 0-5-16,3 2-5 0,-1-3-6 16,1-1-14-16,0-1-24 0,-3 1-137 15,-6-3-144-15,-3-2-360 0</inkml:trace>
  <inkml:trace contextRef="#ctx0" brushRef="#br0" timeOffset="46379.04">2182 7156 365 0,'1'0'92'0,"2"1"1"0,4-2-15 16,0 1-63-16,3-2-12 0,0 1-1 15,1 1 0-15,0-1-1 0,-2 0 0 16,-2 1 2-16,-1 0 1 0,-2 2 2 16,-1 1 4-16,1 1 1 0,-1 0 0 15,0-2 0-15,3 3-1 0,0-1 0 16,4-2-1-16,3-1-3 0,4-3 0 16,6-1 1-16,3-4 3 0,5-3 1 0,6-4 1 15,8 0 1-15,4-3 2 0,7 4-1 16,7-2-2-16,6 0-3 0,6-1-1 15,8 4-3-15,7 1-2 0,8 1-2 16,5 1 0-16,9 2-2 0,9 3 1 16,8 0-1-16,6 3 0 0,7 3 0 15,4 3 0-15,9-3 0 0,1 3 0 16,4 0 0-16,5-3 1 0,4-1-1 16,0-4 8-16,0-5-130 0,-2-1-107 0,-1 1-285 15</inkml:trace>
  <inkml:trace contextRef="#ctx0" brushRef="#br0" timeOffset="54613.82">8742 7240 381 0,'10'2'100'16,"2"-2"7"-16,1-1-60 0,2-1-4 15,4 0 1-15,1 1 1 0,3-1-11 16,2 0-7-16,2 2-5 0,2 1-4 0,-1 1-5 15,2 0-4-15,1 0-2 0,-2 1-3 16,2 1-3-16,-2 2 0 0,1-3 0 16,0 2-1-16,-4 0 1 0,-2-1-1 15,-3-1 0-15,-5-1 1 0,-4 0-1 16,-4-2 1-16,-4 0 0 0,-2-1 1 16,-4 0-1-16,-3-3-1 0,-7 1-1 0,-5-1 1 15,-5-3-1-15,-5 0-1 16,-5 2-3-16,-3-2-2 0,1 4-1 15,1 1 0-15,3 1 1 0,3 4 0 0,4 0 1 16,5 3 3-16,4 2 3 0,4-1 1 16,5 1 0-16,6-2 0 0,7 2 0 15,6-2-1-15,6-1-2 0,7-3 29 16,8-5-150-16,11-8-109 0,4-3-298 16</inkml:trace>
  <inkml:trace contextRef="#ctx0" brushRef="#br0" timeOffset="57521.8">20585 7274 328 0,'-5'4'78'0,"0"-5"3"16,1 1-55-16,1 1-10 0,1 2-1 15,-3-3 0-15,1 0-2 0,-1 0-3 16,1 2 0-16,1 1 1 0,-1 0 2 16,1-2 1-16,0 1 0 0,1-1-1 15,1 1 0-15,1 1 2 0,-2-4 2 16,2 1 1-16,2 0 1 0,0 1-1 0,2-4 0 16,2 0-2-16,3 1-3 0,5-2-3 15,3-2-4-15,5 1-1 0,3-4-1 16,8-1 0-16,5 0 1 0,7-1-1 15,4 2 1-15,2 1 1 0,3 0 0 16,5 3-1-16,-2 0 0 0,-1 2-3 16,-1 2 1-16,-3-1-2 0,-4 1 0 15,-4-1 0-15,-7 2-1 0,-7 0 0 16,-6 2 0-16,-9-1 0 0,-5 0 0 16,-5 0-1-16,-8 0-1 0,-4 2 0 0,-6-1 0 15,-9-1-1-15,-6 4 1 0,-7-1 0 16,-6 3 1-16,-5-1-1 0,-6 0 0 15,-3 0 0-15,4 3-1 0,-2-3-2 16,0-1-2-16,1 0-4 0,3-1-15 16,6 1-23-16,7-1-14 0,1 0-8 15,8-1 2-15,6 1 3 0,6 0 5 0,7 0 18 16,2-1 37-16,6-1 23 0,7 0 17 16,4 0 3-16,7-1 3 0,6-1 0 15,7-1 0-15,6 0-9 0,3-2-5 16,4 1-6-16,2-1-4 0,0 2-1 15,-1-2-2-15,-2 1 0 0,-4 0-4 16,-2 1-3-16,-8-4-2 0,-5 4 0 16,-7-2-1-16,-5 2 0 0,-6 0-2 0,-4 1-2 15,-5 0 0-15,-5 3-1 0,-4 0-1 16,-3 2 0-16,-6 0-2 0,-6 4-7 16,-3 0-36-16,-3-1-58 0,-1 2-80 15,2-1-195-15</inkml:trace>
  <inkml:trace contextRef="#ctx0" brushRef="#br0" timeOffset="77928.22">16778 7329 395 0,'0'4'114'0,"0"-2"3"16,2-2-41-16,-1-1-24 0,4 2-14 16,0-2-17-16,2 2-9 0,-1-3-6 15,4 0-2-15,2 3-1 0,3 0-1 16,1-1 0-16,5-1-1 0,4 0 1 16,6-3-1-16,6 3 0 0,3-3-1 0,6 0 1 15,2 0 0-15,2 1 0 0,1 1 0 16,0 2 0-16,-4 1-1 0,-4 0 1 15,-4 2-1-15,-4 0 0 0,-7 1 1 16,-10-3-1-16,-2 2-1 0,-10-4 0 16,-6 1 2-16,-9 0-1 0,-8 1-1 15,-6 0 1-15,-9 1-1 0,-7-1 0 0,-7 2-1 16,-5 1-2-16,-2-3-1 0,-2 2 0 16,0 1 1-16,2-2-1 15,5 0 2-15,5 0 1 0,5-1 0 0,9 0 3 16,6-1 0-16,5-2 0 0,7 1 0 15,3 1 2-15,6-2 1 0,4 0 1 16,6 1 0-16,5-1-1 0,7-2 1 16,5 2 0-16,10-5-2 0,8 5-1 15,6-2 0-15,5-1 0 0,4 1-1 0,1 2 1 16,-1 0-1-16,-4 1 0 0,-7-2-1 16,-5 3 1-16,-11-1-1 0,-8-1 1 15,-8 1 1-15,-10-1 2 0,-9 2 0 16,-12 0-1-16,-7 1 0 0,-8 1-2 15,-10 4 1-15,-6-3-128 0,-3 3-111 16,-3 0-288-16</inkml:trace>
  <inkml:trace contextRef="#ctx0" brushRef="#br0" timeOffset="81375.53">12546 7222 473 0,'4'1'106'0,"2"1"0"15,2-1-74-15,1 1-17 0,4-1-6 16,4 1-2-16,1 0 0 0,4 0 1 16,2 0 1-16,3 0 1 0,2-1-1 15,-1-1 2-15,-2-4 0 0,0 1-2 16,-2-1-1-16,-3-2 1 0,-2 1-1 16,-2-2 0-16,-2 2-1 0,-4 1 1 0,-4 0-1 15,-1 1 1-15,-3-2-4 0,-4 3-3 16,-5-3-1-16,-3 2-1 0,-6 0-2 15,-4 2-1-15,-4 0-2 0,-8 0 3 16,-3 1 0-16,-2 2 2 0,0 0 0 16,3 0 1-16,4 0 0 0,5-1 0 15,8 2 0-15,5-1 0 0,8-2 1 16,8-1 1-16,8-1 0 0,7 1 0 16,7-4-1-16,5 1-2 0,7-5-123 0,4-1-109 15,7-6-285-15</inkml:trace>
  <inkml:trace contextRef="#ctx0" brushRef="#br0" timeOffset="94488.4">2410 9351 594 0,'-8'13'122'0,"0"-2"1"0,3-6-111 0,1 1-12 16,1-2-2-16,1 1-1 0,1-3 0 16,1 0-1-16,0-1 1 0,0 1 0 15,0-2 3-15,0 0 2 0,0 0 1 16,-1 0 2-16,1 2 2 0,-1 0 0 16,-2-1 2-16,0 1-1 0,-1 1 1 15,1 0-2-15,-2 1-1 0,1-2-2 0,0-1 0 16,3 0 0-16,0 1 1 0,2-3 1 15,3-1 1-15,1-1 0 0,5-3-1 16,2 1 1-16,4-1-2 0,2-1-1 16,5 0-1-16,3 2-1 0,5-1 0 15,4 4 0-15,4 2 0 0,9-1-1 16,5 2 1-16,8 1-2 0,4-2 1 16,6 0-1-16,8 3 0 0,7-2 1 15,5 1-1-15,4-4 1 0,8 2 3 0,4 2 0 16,8-4 0-16,5-2 2 0,5 2 1 15,5 1 4-15,7-1 2 0,-1-2-2 16,4 4 0-16,3 3-1 0,0 2 2 16,1-1-3-16,-4 3-4 0,-3 4-2 15,-4 1 0-15,-4 0-2 0,-10 2-1 16,-8 4-7-16,-9-3-7 0,-11 2-11 0,-10-5-131 16,-12-3-126-16,-10-7-320 0</inkml:trace>
  <inkml:trace contextRef="#ctx0" brushRef="#br0" timeOffset="97406.09">8188 9391 474 0,'3'3'111'0,"7"-1"1"16,3 0-59-16,4-2-34 0,5 1-8 0,6-1-1 15,1 1-1-15,7 0-1 0,5 0-2 16,4 0 0-16,5 2 0 0,6 0-1 16,8 1 0-16,6 1-2 0,4-1-2 15,5 0 4-15,3 1-86 0,1-1-39 16,-1-2-92-16,-7-1-219 0</inkml:trace>
  <inkml:trace contextRef="#ctx0" brushRef="#br0" timeOffset="122605.06">20637 7311 233 0,'-28'3'68'15,"-2"0"14"-15,-1-3-7 0,-2-3-28 16,5 0 5-16,2 2 4 0,2 1 3 16,2 1-10-16,2 2-11 0,3 1-9 15,4 5-7-15,3 0-5 0,3 1-3 16,4 1-4-16,10 3-2 0,4 3-1 0,5-1 0 16,9 1 2-16,6-1 2 0,9-1 2 15,7-2 1-15,2-2 4 0,8-3 0 16,8 1-1-16,0-3-1 0,5-1-3 15,1 0-2-15,1-3-2 0,-1-3-3 16,-1-2-4-16,-4-1-2 0,-2-3-3 16,-8 0-1-16,-7-2 2 0,-9 0-3 0,-8 2-1 15,-8-3-2-15,-9 0 0 0,-9-2-1 16,-6-2-1-16,-7 1-1 0,-10 0 1 16,-8-1 2-16,-14-2 1 0,-6 2 3 15,-5 4 3-15,-6-1 1 0,-5 2 0 16,0 1 0-16,6 1 0 0,3 2-1 15,4-1 1-15,4 0-1 0,9 3 1 16,9 0-3-16,6 2-3 0,8 0-3 16,13 3 0-16,12 3 1 0,13 1-1 15,12 2 1-15,11 4 2 0,12 1 3 0,11 2 3 16,5-2 3-16,0 3-127 0,-1-3-108 16,-1-3-286-16</inkml:trace>
  <inkml:trace contextRef="#ctx0" brushRef="#br0" timeOffset="123463.4">9234 7302 562 0,'-13'2'117'0,"2"0"1"0,2-2-100 16,1 2-13-16,0 0-5 0,-1-3-2 16,1 1-1-16,-1 1 0 0,0-1 1 15,0 0 0-15,0-1 1 0,0 1 2 16,0 2 1-16,3-1 1 0,0-2 2 16,2 1 3-16,1-1 0 0,3 1 1 0,4-2 2 15,5-2 1-15,4 2 3 0,10 2-1 16,7-2-3-16,8-3 0 0,6-1-1 15,6 0-3-15,5 3-2 0,3-2-2 16,-1-3-2-16,1 1-1 0,-1 6-2 16,-2 0-2-16,-5 1 0 0,-5-2-2 15,-6 0 0-15,-8 4-1 0,-8-1 1 16,-7-2-1-16,-8 1 2 0,-7-1 3 16,-7 2 0-16,-7 0 2 0,-7 2 0 15,-6 2 1-15,-6-4 3 0,-7 2-1 16,-4 0-1-16,0 3 0 0,-1-4 0 0,0-3-1 15,6 4 0-15,3 4 0 0,8-1-1 16,6 1-3-16,3-4 7 0,11 5-132 16,8 0-1-16,7-6-95 0,13-1-205 15</inkml:trace>
  <inkml:trace contextRef="#ctx0" brushRef="#br0" timeOffset="132817.99">10737 10398 446 0,'-10'-10'108'0,"-1"0"3"16,-1 1-58-16,0 0-15 0,2 2-25 15,2 0-7-15,0 2 0 0,-1-7-1 16,4 3 0-16,-1-2 2 0,3 2 1 15,1 0 2-15,-1 1 1 0,1-4 0 16,3 8 2-16,-2-3 2 0,1 3 0 0,-1-1 0 16,1 1 1-16,-1 1 0 0,1 2-2 15,1 1-2-15,1-3-3 0,2 2-3 16,3 4-3-16,3-3-2 0,4 1-1 16,6 0-1-16,2-1 2 0,4 1 1 15,4-1 4-15,3 0 3 0,2 0 3 16,1 0 1-16,5-1 1 0,1 1 0 15,2-2-2-15,1 2-3 0,-1-3-4 0,0 3-2 16,-3-1-1-16,-5 0-2 0,-2 3-1 16,-6 2 0-16,-6-3-2 0,-4 2-1 15,-5 0-3-15,-4 2 0 0,-3 2 0 16,-5 1 0-16,-1-1 0 0,-1 5 2 16,-3-1 2-16,-1 5 1 0,-3 2 2 15,1 1 0-15,-3 5 0 0,-1 6 0 0,0 5-2 16,0 7-2-16,-2 4-2 15,1 6-4-15,1 3-1 0,1 3 1 0,3 2 0 16,2-3 1-16,4 2 3 0,2 1 3 16,4-3 2-16,2 7 1 0,2 0 0 15,-1 3 0-15,2 5 0 0,-4 2 0 16,-1 2 0-16,0 4 0 0,-4-1 1 16,-1-1-2-16,-4-2 1 0,-1-3 0 15,1-5 0-15,-2-7 1 0,-2-10-1 0,0-7 0 16,0-6 0-16,-1-9-1 15,0-5 0-15,1-8-1 0,-2-4-3 0,2-4-5 16,-1-2 51-16,-2-5-176 0,-3-7-119 16,-3-7-328-16</inkml:trace>
  <inkml:trace contextRef="#ctx0" brushRef="#br0" timeOffset="141013.48">15228 9925 390 0,'2'-2'110'0,"-1"1"7"15,1-3-53-15,-1 3-6 0,2-1 0 16,-2 1-4-16,-1-1-7 0,1 2-7 16,-2 0-4-16,2-1-5 0,-1 0-5 15,0 1-7-15,-1 1-4 0,1 1-4 16,0 1-2-16,-1 2-2 0,0 0 1 15,-1 9 0-15,0 4 0 0,1 5 1 16,0 5-1-16,1 4 0 0,0 6-3 0,2 6 0 16,-1-3-2-16,3 1-1 0,-2 1-1 15,0-4 0-15,1-2-1 0,-1-5-1 16,0-6-3-16,-1-4-11 0,4-6-12 16,1-3-12-16,0-4-27 0,1-2-99 15,-2-7-120-15,4-3-271 0</inkml:trace>
  <inkml:trace contextRef="#ctx0" brushRef="#br0" timeOffset="141393.47">15641 9967 423 0,'-3'6'110'0,"-3"2"5"16,0-1-57-16,-2 3-19 15,0 0-7-15,1 0-2 0,0 1-5 0,0 2-6 16,2 2-3-16,1 4 0 0,2 1 0 16,4 2 0-16,0 3-3 0,2 0-2 15,4 0-1-15,1-3-1 0,0-2-1 16,1-1 0-16,0-5-1 0,-1-4 0 16,2-4 3-16,0-1 5 0,0-4 5 15,1-3 0-15,0-5 3 0,1-3-2 0,1-1 0 16,-3-5-2-16,0-5-4 0,-3-2-1 15,-1-2-4-15,-1-4-1 0,-3-1 0 16,-3-3-1-16,-2 0-1 0,-2 3-4 16,-1 4-2-16,-1 2-2 0,-3 5-4 15,-2 8-1-15,-2 6 0 0,-1 8 0 16,-2 7-5-16,-2 3-12 0,-3 6-12 16,-1 1 61-16,1 2-194 0,0 0-139 15,2-1-364-15</inkml:trace>
  <inkml:trace contextRef="#ctx0" brushRef="#br0" timeOffset="141891.28">16023 10009 509 0,'-1'4'138'0,"-1"-3"7"0,2-1-38 16,0 0-56-16,0-1-15 0,0 3-8 15,-1 1-6-15,1 2-7 0,0 10-2 16,1 2-3-16,0 4-2 0,0 6 0 0,1 3 0 16,1 3-1-16,1 1-2 0,2-8-3 15,3 0-1-15,3-1 0 0,0-8 0 16,3-4 3-16,-1-5 7 0,0-7 7 15,5-2 3-15,0-6 2 0,2-4 1 16,2-2 1-16,2-4-4 0,2-3-6 16,-1-1-7-16,-4 1-3 0,-5 2-3 15,0 4-1-15,-7 2-3 0,-1 7-1 16,-4 6 0-16,-2 9-1 0,2 4 0 0,-3 8 0 16,1 2-1-16,0 4-1 0,1-2-2 15,1 0-1-15,2-3-2 0,3-3 1 16,2-7 1-16,2-2 4 0,1-3 9 15,3-4 9-15,-2-5 8 0,1-3 7 16,-1-4 3-16,-1-3 3 0,1-3-2 16,-2-6-4-16,0-3-5 0,-1-2-5 0,-1-4-5 15,-2-2-4-15,-3-5-4 0,-2-3-5 16,-2 1-7-16,-3 1-4 0,-3 2-5 16,1 6-5-16,-1 5-6 0,-3 9-1 15,-1 7-15-15,-3 7-8 0,-1 0-147 16,-2 4-150-16,-6 0-371 0</inkml:trace>
  <inkml:trace contextRef="#ctx0" brushRef="#br0" timeOffset="142805.24">18174 10137 160 0,'-25'97'-160'0</inkml:trace>
  <inkml:trace contextRef="#ctx0" brushRef="#br0" timeOffset="143143.34">18236 10031 532 0,'-6'11'129'0,"-2"1"3"16,1-1-76-16,1 0-17 0,0 1-12 15,1 1-7-15,-3 2-5 0,1-3-5 0,-3 1-2 16,0 1-2-16,-3 3-3 0,-4 3-2 16,-3 0-1-16,-3 2 0 0,-5 1-2 15,-4 0-5-15,-3 1 2 0,0-2-54 16,-1-1-81-16,1 0-109 0,0-3-267 15</inkml:trace>
  <inkml:trace contextRef="#ctx0" brushRef="#br0" timeOffset="143471.06">17818 10036 516 0,'6'-7'127'0,"2"4"8"0,2-1-68 16,3 3-18-16,2 5-2 0,2 1 1 16,1 7 0-16,3 3 0 0,2 4-2 15,-1 1-6-15,2 4-5 0,-1 1-7 16,1 4-8-16,1 0-7 0,-1 1-6 15,1-1-5-15,-1 2-1 0,0-1-1 0,1-2-1 16,-2-5-3-16,0-3-4 0,-1-4-5 16,-1-2-17-16,0-4-19 0,-3-3-62 15,-1-5-69-15,-3-3-125 0,-1-1-271 16</inkml:trace>
  <inkml:trace contextRef="#ctx0" brushRef="#br0" timeOffset="143706.95">18687 9877 513 0,'1'2'134'0,"-1"2"3"0,0 5-14 16,0 0-98-16,0 2-5 0,-1 3 0 15,0 6-4-15,-2 2-3 0,1 6-2 16,1 1-2-16,0 2-1 0,-1 6-2 0,0 0 0 15,2 0-1-15,-2 0-1 0,2-1-1 16,0-2-3-16,0-2-7 0,3-2-10 16,-1-7-9-16,1-5 5 0,2-4-130 15,0-7-118-15,2-1-293 0</inkml:trace>
  <inkml:trace contextRef="#ctx0" brushRef="#br0" timeOffset="144130.35">19002 9994 570 0,'-1'-3'127'0,"0"3"4"15,-1 2-87-15,0 1-22 0,-2 3-5 16,-1-1-3-16,-1 3-2 0,0 0-2 16,-2 2-1-16,-1 3-1 0,-1 2 1 15,1 0 0-15,-2 2 2 0,1 0 0 0,1 4 1 16,2 0-1-16,2-1-2 0,3 2-1 15,3-3 1-15,3 0 0 0,5-4-1 16,3-2 0-16,4-4 9 0,5-4 5 16,3-2 4-16,4-3 2 0,2-6 0 15,2-2 1-15,0-3-2 0,-2-2-9 16,-2-3-5-16,-3-3-4 0,-3 0-1 0,-5 0 2 16,-5-1-1-16,-8-2 0 0,-3-1-1 15,-5 0-2-15,-5-2-2 0,-6-2-4 16,-4 1-3-16,-2 3-3 0,-3 4 1 15,-2 5-1-15,-3 3 0 0,0 5 1 16,1 3-1-16,3 3-3 0,3-1-6 16,4 1-7-16,4 0-11 0,5 1-11 15,4 0-5-15,4 0-5 0,6 1 2 0,1 3-46 16,5-2-67-16,2 0-101 0,6-2-239 16</inkml:trace>
  <inkml:trace contextRef="#ctx0" brushRef="#br0" timeOffset="144436.37">19776 9985 407 0,'8'2'119'0,"-3"-3"8"16,-4 1-26-16,-1 0-45 0,-2 0-7 15,-4 0-5-15,-4-1-10 0,-3 1-7 16,-1 2-4-16,-6 1-5 0,-2 0-2 15,-3 0 0-15,0 4-2 0,0 0-2 16,1 2-2-16,1 1-2 0,2 1-3 16,4 2-1-16,6 0 0 0,5 0 2 0,6 2 1 15,3-2 1-15,7 1 2 16,6 2 0-16,3 1 0 0,4 4 0 16,1-2-3-16,1 4-2 0,1 2-1 0,-2-2-1 15,-4 0-1-15,-3-2-1 0,-4-2-2 16,-3 0-2-16,-7-5-2 0,-8-1-1 15,-7-3-10-15,-4-1-12 0,-6-4 6 16,-3-3-127-16,-3 1-16 0,-1-3-110 16,1-2-232-16</inkml:trace>
  <inkml:trace contextRef="#ctx0" brushRef="#br0" timeOffset="144773.28">19873 10231 511 0,'9'-2'128'0,"-3"2"0"16,-2-1-9-16,-2 1-111 0,-1 3-9 0,0 1-1 15,1-2 0-15,1-1 0 0,1 0 0 16,2 0 2-16,2 1 1 0,2-5 5 16,1-2 5-16,1-2 3 0,1-1 4 15,0 0 1-15,-1-1 4 0,0-4 1 16,-1 2-1-16,-1 0-1 0,-2 0-1 0,-3 0 0 15,-2-1-1-15,-2 1-2 0,-4 3-3 16,-2 1-4-16,-5 5-2 0,-3-1-4 16,-2 7-4-16,-4 4 0 0,-2 7-3 15,1 3 1-15,1 6 0 0,3 3 0 16,2 4-2-16,5 3 0 0,4 3-3 16,3-5-6-16,2-3-8 0,4-2-7 15,3-3-4-15,4-4-14 0,3-2-48 16,2-7-68-16,5-4-101 0,4-1-238 0</inkml:trace>
  <inkml:trace contextRef="#ctx0" brushRef="#br0" timeOffset="145029.19">20537 10122 449 0,'-10'2'124'0,"-5"5"6"0,-6 1-10 15,-2 2-73-15,-4 6-18 0,-2 2-1 16,0 0-4-16,0 1-5 0,2 0-7 16,3 5-4-16,2-3-3 0,5 1-1 15,5-4 2-15,6 1 2 0,7 0 4 16,5-1 3-16,9-6 1 0,5 0-1 16,4-6 0-16,5-1-4 0,1-3-8 0,0-2-13 15,0-2-14-15,-1-3 12 16,-2-1-147-16,-1-2-129 0,-2 0-319 0</inkml:trace>
  <inkml:trace contextRef="#ctx0" brushRef="#br0" timeOffset="145320.28">20837 10202 464 0,'-4'2'120'0,"-3"-2"6"15,0 2-50-15,-4 0-36 0,-2 2-2 16,-4-2-2-16,1 4-9 0,-3-2-4 16,1 6-3-16,0-1-6 0,3 0-4 15,1 5-1-15,3-2 0 0,3 1-1 16,2 2-1-16,4-2 2 0,3 2 4 16,2-1 3-16,4-1-1 0,1 2 1 0,0-3-2 15,1-1-2-15,-1 4-3 0,-2-2-5 16,-1-1-3-16,-5 0-3 0,-4-1-1 15,-4 1 0-15,-8 0-9 0,-4-2-11 16,-8-2-10-16,-6 0 66 0,-5 0-193 16,-5-4-133-16,-4 5-347 0</inkml:trace>
  <inkml:trace contextRef="#ctx0" brushRef="#br0" timeOffset="145871.45">14971 11585 597 0,'3'-1'151'0,"-1"1"8"0,2-4-77 15,1 3-28-15,1-1-6 0,3-1-7 16,3-1-9-16,4 2-9 0,5-2-8 15,6 2-6-15,1-2-3 0,1 1-2 16,6 2 0-16,-3 0-2 0,1 0 1 16,0 1 0-16,1 1-1 0,2-1 0 0,3-1-2 15,-4-1-1-15,1 1-2 0,1-1-3 16,-4-1-7-16,-5 0-11 0,-2 0-13 16,-7 1-10-16,-2-1 29 0,-5 1-156 15,-4-3-127-15,-5 1-312 0</inkml:trace>
  <inkml:trace contextRef="#ctx0" brushRef="#br0" timeOffset="146089.97">14957 11759 575 0,'17'-2'172'16,"8"1"4"-16,9-5-17 0,4 0-98 0,2-2-13 15,5 0-15-15,-1-1-17 0,-2 4-10 16,-5 1-7-16,-2-1-6 0,-1 2-5 16,3 0-7-16,-4 0-11 0,1 2-10 15,1 0 0-15,-2 0-135 0,-1 1-128 16,-3-2-316-16</inkml:trace>
  <inkml:trace contextRef="#ctx0" brushRef="#br0" timeOffset="146469.53">16121 11344 672 0,'-1'-8'166'0,"0"1"4"0,1 1-86 0,0 3-38 16,0 0-13-16,0 3-11 16,0 1-8-16,0 5-4 0,-2 4-4 0,2 6-1 15,-1 5-3-15,1 6-1 0,0 9 1 16,1 3 1-16,1 7-1 0,0 1 0 15,0 1-1-15,0 2 0 0,-1 0-1 16,1-3-1-16,1-4-2 0,0-4-3 16,0-4-7-16,3-5-7 0,-1-6-13 15,1-4-9-15,-1-7-3 0,1 0-81 16,0-11-45-16,2-3-106 0,3-7-228 0</inkml:trace>
  <inkml:trace contextRef="#ctx0" brushRef="#br0" timeOffset="146926.35">16501 11485 586 0,'1'2'135'16,"1"-1"1"-16,-2 3-88 0,-1-2-26 15,0 3-4-15,-3 2-3 0,-3 3-2 16,-1 2-3-16,1 5 0 0,-1 3 0 16,-1 3-1-16,5 4-1 0,1 2-1 15,4 0-2-15,2 1-2 0,4 1-1 0,4-2-3 16,3 0 0-16,3-4 0 0,3-3 0 16,3-4 0-16,3-2 1 0,2-3 1 15,1-4 1-15,3-5 4 0,1-1 4 16,-1-1 4-16,-3-6 3 0,-1-1 2 15,-1-4 2-15,-4-3 2 0,-4-2-3 16,-6-6-3-16,-4-4-4 0,-4-2-3 0,-6-5-2 16,-4-4-2-16,-6-2-3 0,-5-6-1 15,-4 0-2-15,0 3-1 0,-6-1-2 16,1 7-3-16,0 6 1 0,-1 7-1 16,1 9 0-16,2 4-1 0,1 9-1 15,2 4-13-15,1 1-11 0,4 5-1 16,2 0-25-16,2-2-110 0,3 2-124 15,5 2-286-15</inkml:trace>
  <inkml:trace contextRef="#ctx0" brushRef="#br0" timeOffset="147333.99">17103 11549 562 0,'-4'12'142'16,"0"2"2"-16,-2 0-51 0,0 5-65 15,-1 4-6-15,1 1-6 0,1 2-7 0,2 3-4 16,1-1-3-16,2 2 0 0,3-3-3 15,2-3 1-15,6-2-1 0,1-4 1 16,3-3 1-16,3-3 2 0,2-3 4 16,3-5 8-16,2-1 6 0,4-3 5 15,-1-3 4-15,2-5 5 0,0 0 4 16,-1-5 0-16,-4-1-3 0,-2-3-2 16,-5-2-3-16,-4-2-1 0,-4-4-5 15,-7-3-6-15,-4-3-5 0,-6-4-7 0,-7 2-6 16,-3 0-8-16,-7 3-6 0,-6 5-5 15,-2 8-2-15,-4 6-3 0,-1 4-5 16,0 5-5-16,-1 2-10 0,4 1-9 16,5 3-7-16,4-4 19 0,6 0-143 15,6-1-124-15,7-3-303 0</inkml:trace>
  <inkml:trace contextRef="#ctx0" brushRef="#br0" timeOffset="147948.57">17922 11321 598 0,'1'-3'151'0,"1"1"5"15,4 1-74-15,1 1-33 0,4 2-6 16,2 1-5-16,4-1-7 0,4 0-4 16,3 1-1-16,5-1-1 0,5 2 1 0,6-2 0 15,6 1 1-15,3 0-4 0,7 0-3 16,2-1-5-16,3-1-4 0,1 0-6 16,-3-1-4-16,-4-1-3 0,-3-1-4 15,-8 0-5-15,-8 0-3 0,-7 1-4 16,-7 0-4-16,-8 2-7 0,-5-3-12 15,-8 1-8-15,-5-2-8 0,-5 1 67 16,-6-1-190-16,-3-1-132 0,-2-1-337 16</inkml:trace>
  <inkml:trace contextRef="#ctx0" brushRef="#br0" timeOffset="148356.1">18281 11355 636 0,'-3'-5'146'15,"1"2"0"-15,2 3-98 0,-1 2-26 16,1 1-8-16,-1 4-7 0,-1 1-4 15,0 3-2-15,0 1 0 0,-2 4 0 16,2 1 1-16,-2 3 0 0,2 4 0 0,1 4 2 16,1 5 0-16,1 1 0 15,2 3 0-15,2 2 0 0,0 4 0 0,2-3-1 16,-1 0-2-16,2-4-1 0,1-1 0 16,0-1 0-16,-1-2 0 0,1-5 0 15,-2 0 0-15,-2-4 4 0,-1-1 6 16,-2-4 2-16,-6-3 1 0,-2-3 1 0,-4-5 1 15,-7-1 1-15,-4-5-4 16,-6-2-6-16,-3-3-5 0,-7-4-4 0,-1-3-12 16,-1 0-10-16,-1-1-4 0,2-3-9 15,1-2 1-15,2-1-90 0,5 5-34 16,5 0-94-16,5-2-217 0</inkml:trace>
  <inkml:trace contextRef="#ctx0" brushRef="#br0" timeOffset="198618.51">2230 7429 637 0,'-1'-11'133'16,"-4"-5"0"-16,2 0-112 0,2 4-19 16,-2-1-6-16,-1 2-5 0,-2 3-5 15,-1-1-2-15,-2 3 1 0,0 1 1 16,0 0 5-16,0 3 9 0,0 0 9 15,3-1 8-15,0 1 3 0,3 0 2 0,2 2 0 16,3-1-2-16,7-2-2 0,6 0-3 16,8-2-1-16,8 0-3 0,9-1-1 15,9 0-1-15,9-1 0 0,7 4-2 16,9 1-2-16,7 4-2 0,7-1-1 16,7 0 1-16,9 1-3 0,8 1 1 15,4 0-1-15,3-2 0 0,8-3 0 16,5-2 0-16,4 1 0 0,3-6 1 0,2 2-1 15,2-4 0-15,0 1 1 0,3-1-1 16,0 2 2-16,-2 0 1 0,1 4 0 16,-3 3 0-16,-1 4 0 0,-5 3 0 15,-5 2 0-15,-9 3-2 0,-8 3-1 16,-11 1 1-16,-12-2-1 0,-11-2 0 16,-11-3 1-16,-13-1 0 0,-11-3 0 15,-10-6 0-15,-10-1 5 0,-8-2 4 0,-11-4 2 16,-10-4 0-16,-12-1-2 0,-12 2-1 15,-11 0 1-15,-15-3-5 0,-14 3-5 16,-12 2 0-16,-11 1-1 0,-9 5 2 16,-10-2 0-16,-10 1 0 0,-7 1 0 15,-6 3-1-15,-9 0 0 0,-3 2 1 16,-4-1-1-16,-4-1-1 0,-1 0 1 16,0 0-1-16,3-1-1 0,4 1 1 15,6 2-1-15,9-2 1 0,7 0 0 16,11-2 0-16,13 2 0 0,11 1 0 0,12 0 1 15,14 1-1-15,12 0 1 0,14 1-1 16,12 1-2-16,9 3-2 0,13 2-1 16,10 1-1-16,15 1 0 0,13 3 1 15,15 0 0-15,17 3 3 0,14-2 2 16,13-2 2-16,17 0-1 0,8-2 1 16,9-1-1-16,10-3 0 0,7-2 0 0,5 0 1 15,7-2-1-15,3-1 1 16,4-1-1-16,3 0 1 0,-2-1-1 0,-1 4 1 15,2-5 0-15,-6 4-1 0,-5 2 1 16,-7 0-1-16,-11 1 1 0,-11 0-1 16,-14 0 1-16,-15 3-1 0,-18-1 0 15,-18-2 1-15,-15 2-2 0,-16-3-1 0,-16 5 0 16,-19-2 0-16,-19 0 0 0,-20-1 0 16,-19 0 1-16,-20 0 0 0,-19 0 1 15,-21-5 0-15,-15 1 1 0,-16-1 0 16,-12 0-1-16,-12 0 1 0,-9-2-1 15,-8 0 1-15,-5 4-1 0,-1-2 1 16,-1 1 0-16,5 2 0 0,5 6 0 16,4 0 0-16,6 3 0 0,10 1-1 15,9 3 1-15,13 1-1 0,14 0 0 16,14-2 1-16,20 1-2 0,20-4 1 0,16-1 0 16,21-5-2-16,13 0 1 0,16-2-2 15,15-4 1-15,16-1 1 0,16-1 0 16,17-1 0-16,19-2 2 0,18-5 1 15,19-3 0-15,18 2 1 0,14-1-2 16,8-2 3-16,12 1 0 0,5 1 0 16,3 2 0-16,3 0-1 0,-1 2 1 0,-3 3 0 15,-2 1-3-15,-9 2-1 0,-6 0 1 16,-11 1-1-16,-14 1 1 0,-13-1-1 16,-16 1 0-16,-17 0 0 0,-20-1 1 15,-16 1-1-15,-16-1 1 0,-20-2 0 16,-25-3 0-16,-27 2 0 0,-27-1-1 15,-29-2 1-15,-29 0-1 0,-29 2-1 16,-21 4 0-16,-9 2 1 0,-4-1 3 0,13 2 1 16,12 7 1-16,18-1 0 15,25 7 1-15,26-2-1 0,27 1-7 0,28 2-11 16,25 1-9-16,35 0-15 0,31-7-133 16,37-10-133-16,42-3-329 0</inkml:trace>
  <inkml:trace contextRef="#ctx0" brushRef="#br0" timeOffset="199996.2">20277 7470 498 0,'-8'-5'116'16,"-2"0"-1"-16,-2 0-44 0,1 1-62 15,-2 0-8-15,1 4 0 0,2-3 0 16,2 3 0-16,3 3 2 0,0-3 3 16,3 1 3-16,3-3 3 0,2-2 3 15,7 1-1-15,7-4 2 0,7 0 1 0,9-1-2 16,6-3 1-16,10 2-1 0,9-2 1 15,8-2 1-15,10 1-1 16,10 0-3-16,10 3-1 0,12 2-4 0,12 0-3 16,10 5-3-16,6 4-1 0,7 3 0 15,2 3 0-15,3 1-1 0,0 0 0 16,-3 2 0-16,-7-4 0 0,-5 2 0 0,-10-2 0 16,-12-5 0-16,-13-2 0 0,-16-3 0 15,-18-4 1-15,-15-3 0 0,-17-5-2 16,-20-6-1-16,-19-4 0 0,-17-4 0 15,-18 0-1-15,-16-5 1 0,-15 1 0 16,-17-1 2-16,-11 6 2 0,-11 2 0 16,-11 6-1-16,-9 3 1 0,-7 7-1 15,-8 3 0-15,-6 7 0 0,-5 4-2 0,1 7-2 16,0 0-6-16,2 1-1 16,6 1-1-16,10-1 1 0,10-4-1 0,15-6 1 15,14 0 3-15,17-3 6 0,15-1 0 16,20-4 1-16,12 3 8 0,15 0 5 15,15 1 2-15,17-2 0 0,20 2-1 16,18 2 1-16,18 3 0 0,18 7-7 16,21 2-6-16,13 2-1 0,11 5 0 15,10 5 0-15,6 4-1 0,0-2 1 0,2 0-1 16,-4 3 1-16,-3-1 0 0,-9 0-1 16,-14-6 1-16,-13-4-1 0,-13-1 1 15,-20-7-1-15,-16-3 1 0,-20-1-1 16,-11-6-1-16,-22-4 0 0,-22-3 0 15,-19-5-1-15,-17-5 1 0,-19-6 0 16,-21-3-1-16,-16-1 2 0,-18-2 1 16,-8 5-1-16,-8 1 0 0,-5 4 1 15,-2 6-1-15,2 6 0 0,4 1 0 0,9 4 1 16,8 1-1-16,13 2 0 0,12 2 0 16,19 3 0-16,16-3 0 15,16 1-1-15,17 0-1 0,18 1 2 0,17 1 1 16,21-2 0-16,18 0 0 0,20 0 0 15,18 2 2-15,20 2 0 0,18 1-1 16,14 0-1-16,7 1-1 0,10 2 1 16,3 5-1-16,1 0 0 0,-3 0 1 0,-5 1-1 15,-6 1 0-15,-16 2 0 0,-17-1 0 16,-21-4 0-16,-17-3 0 0,-19-1-3 16,-22-1-2-16,-27-4-1 0,-18-5 0 15,-26-2 0-15,-25-2 0 0,-24-6 1 16,-25-3 2-16,-23-3 2 0,-9-4 1 15,-11-1 2-15,2-1 0 0,7 0 0 0,11 5 1 16,14 3 0-16,21 2 0 0,20 5 0 16,21 2-3-16,21 3 3 0,26 2 1 15,24 8 0-15,27 5 0 0,31-1-1 16,23 3-7-16,25 5-13 0,24 3-137 16,19 1-131-16,7-2-337 0</inkml:trace>
  <inkml:trace contextRef="#ctx0" brushRef="#br0" timeOffset="206220.16">1844 11327 574 0,'6'-2'122'0,"-3"-1"0"16,0 1-101-16,-1 0-12 0,1 1-2 16,-3 1-2-16,-3 1 0 0,0 1 1 15,-2 1-1-15,-3-1 1 0,-1 2-1 16,-1 0 0-16,2-2 1 0,-1 1 1 0,1-1 2 16,3-1 1-16,1 2 3 0,3-2 1 15,0-1 3-15,1 1-4 0,2-1-2 16,5 1-1-16,3-1-1 0,3 0-1 15,6 0 0-15,4 0-1 0,4 1 0 16,5 1 2-16,3-1-1 0,4 4-1 16,4-3-3-16,5 2 0 0,5-2-1 15,6-2-1-15,3 0 0 0,5-3-1 0,2-2-1 16,5-2 1-16,3-3-2 0,5 0 1 16,-1-1 0-16,2-1 0 0,2 3 1 15,1 0 0-15,0 4 0 0,-2-1 1 16,-3 3-1-16,-6 3 1 0,-1 5-1 15,-5 1 0-15,-6 2 1 0,-6 1 0 16,-9 2-1-16,-8 2 0 0,-6-1-1 16,-9-4 1-16,-7-2-1 0,-10-2-1 15,-2-2-1-15,-7-1 0 0,-7-3 1 0,-5-4-2 16,-8-2-2-16,-6-2 0 0,-7 1 1 16,-6-5 1-16,-5-1-1 0,-4 2 1 15,-5 2 1-15,-5 0 2 0,-4 3 1 16,-4-1-1-16,-4 4 0 0,-6 4 1 15,-4 2-1-15,-2 1-1 0,-3 5 1 16,-2-1-1-16,2 5-3 0,-2-1-3 0,1-2-5 16,2 0-3-16,3 0-1 0,3-7-2 15,5 3 0-15,1-4 2 0,7-1 5 16,6-1 4-16,7-4 2 0,7-1 3 16,6 3 2-16,9-3 3 0,4 1 1 15,8 0 2-15,5 0 0 0,5 2 1 16,3 3-5-16,8-1-2 0,8 2-2 15,9 0-2-15,7 3 0 0,7-3-2 16,11 3 0-16,9 0 5 0,7 3 1 0,5-3 0 16,4 4 0-16,5-2 1 0,3 3 2 15,2 1 3-15,5-1 2 0,2 6 5 16,3-3 2-16,1-2 2 0,-2 2-1 16,2 1-2-16,-1-2-2 0,-3 0-3 15,-8-1-3-15,-2 1-1 0,-7 0 0 16,-5-1 2-16,-7-1 0 0,-7 0 1 0,-7-1 1 15,-7-1-2-15,-7-1 0 0,-6 0-2 16,-5-1 0-16,-6-1 2 0,-5 0-4 16,-7-2-2-16,-10-3 1 0,-12-2-15 15,-8 2-15-15,-9 0-134 0,-15-5-136 16,-17 0-336-16</inkml:trace>
  <inkml:trace contextRef="#ctx0" brushRef="#br0" timeOffset="-165820.18">8546 7437 500 0,'1'2'123'16,"1"0"0"-16,-1-2-28 0,-2 1-83 15,1 0-11-15,0 3-3 0,0-1-2 16,0 0 0-16,-1-1 0 0,1 4 1 16,-1-2 1-16,0 1 3 0,0-3 0 15,-1 1 2-15,1-3 1 0,-2 2 1 16,2-1 2-16,1-1 1 0,-1 0 2 16,1 2 1-16,1-2 3 0,0 1 2 0,3 0 2 15,-1 0 3-15,5-1 2 0,3 0 2 16,4-1-1-16,3 1 0 0,7-1-4 15,1 0-2-15,5-1-5 0,1-1-3 16,3 1-3-16,2 1-3 0,1-2-1 16,4-1-2-16,1 1 0 0,1-2 0 15,2 0-1-15,1 3 1 0,3 0-1 16,0-2 1-16,-1 2 0 0,4 1 1 16,3 2 1-16,0-1 2 0,-2-1 1 0,1-2 2 15,0 3 1-15,2 1 0 0,-1 1 1 16,-1 0-1-16,2 3-1 0,1-1-1 15,2 2-1-15,-1-3-1 0,2 0-1 16,4-1 0-16,1-1-2 0,3 1 1 16,1-2-1-16,2-2-1 0,3 1-1 15,-1 0 1-15,1-1-1 0,-1 0 1 16,2 0-1-16,2 0 0 0,-3-1 1 0,2 0 1 16,1 1 0-16,0 0 1 0,-1 1 1 15,2 1-1-15,-1-2 0 0,1 2 0 16,0 2-1-16,0 0-1 0,1 0-1 15,1-1 1-15,2 0-1 0,-1-1 0 16,4 3 1-16,0-1-1 0,3-4 0 16,1 1 0-16,1-2 1 0,0 1-1 0,3 1 0 15,-1 0 1-15,0 0-1 16,1-2 1-16,0 3-1 0,5 1 1 0,-4 2-1 16,0 0 0-16,1-2 1 0,3-1-1 15,0 4 0-15,-3 0 0 0,-3-2 0 16,4-1 0-16,-2-1 0 0,2 1 0 15,3 2 0-15,-4 0 0 0,-1-1 0 16,6-3 0-16,2 1 0 0,3 2 0 16,0-1 0-16,-12-2 1 0,11-1-1 0,0 2 0 15,-2 1-1-15,-3-1 1 16,-3-1 0-16,-2-2 0 0,4 3 0 0,-3 0 0 16,1 2 0-16,-3-4 0 0,0 0 0 15,-2 1 0-15,7 2 0 0,0-1 0 16,-4 0 0-16,3-2 0 0,-1 4 0 15,4 2 0-15,-1-1 0 0,-3 0 0 16,1-2 0-16,0 0 1 0,2 2-1 16,1-2 0-16,-4 0 0 0,5-3 0 0,0-1 0 15,0 3 0-15,-1-2 0 16,-2-1 1-16,0-2-1 0,0 0 0 0,-2 3 0 16,1-1 0-16,-3-1 0 0,0 2 0 15,0 0 0-15,-3 2 0 0,2 1 0 16,-7 1 1-16,-1 0-1 0,-3 1 0 15,1-2 0-15,0-1 0 0,-1 1 0 16,-1-1 0-16,3 0 0 0,-1-2 0 0,4-3 0 16,-3 2 0-16,5 2 0 0,-4-3 0 15,2 3 0-15,1-3 0 0,1 2 0 16,1 1 0-16,2 3 0 0,-2 0 0 16,2-1 0-16,1 1 0 0,0 2-1 15,1 0 1-15,-4 3 0 0,-2-4 0 16,0-1 0-16,0 1-1 0,-1 1 1 15,1 1 0-15,-5-2 0 0,2-1 0 0,-1-2 0 16,1 1 0-16,-2 1 0 0,1-1 0 16,-8-2-1-16,3 1 1 0,-1 0 0 15,0 1 0-15,-2-1-1 0,-1 1 1 16,0 0 0-16,-1 1-1 0,-2 2 0 16,-2-3 1-16,-3 2-1 0,0 1 0 15,-5 0 0-15,-7-1 0 0,0-2 0 16,-4-1 1-16,-6 4-1 0,-10 1 0 0,-9-5 0 15,-4 1 0-15,-8 2-2 0,-8-1-1 16,-4-1 0-16,-2 1-1 16,-4-4-1-16,-1 2 1 0,-6 2 0 0,-3-4 2 15,-3 1 1-15,-6 1 0 0,-5-2 2 16,-1 2 0-16,-2 2 1 0,1-1-1 16,-4 3 0-16,1-1 0 0,-1-2 1 15,-1 2-1-15,-2 0 0 0,-2-1 1 0,-3-3-1 16,0 2 1-16,-8 1-1 0,0 1 0 15,-6-1 0-15,-5 3 0 0,-6 0 0 16,-2-1 0-16,-5-1 0 0,-5-2 0 16,-7 0 0-16,-4-1-1 0,-3-5 0 15,-4-1 1-15,-10 3-1 0,-2-4 0 16,-4-3-1-16,-1-2 0 0,-2 1 0 16,-4 2 1-16,-3-1-1 0,2 0 1 15,-3-2-1-15,-1 6 2 0,-5 1 0 0,1-2 0 16,-4 1 0-16,-4 3 1 0,-4 0-1 15,-3 3 1-15,-2 0 0 0,-3 3-1 16,-4 1 1-16,0 2-1 0,-2-2 1 16,1 1-1-16,2-1 0 0,-1 0 0 15,5-3 0-15,-2 0 0 0,2-3 0 16,3 1 0-16,1-3 1 0,1 1-1 0,4 0 0 16,-3 0 1-16,6-2 0 0,-1 2 1 15,4 2-1-15,-2 0 1 0,-2 0 0 16,5 2-1-16,-1 3 1 0,-3 2-1 15,-1 0 0-15,3 1 0 0,-4 1-1 16,4 0 1-16,-12 2-1 0,7 0 1 16,0 0-1-16,-2-2 0 0,-7 0 1 15,11 2-1-15,-1-3 0 0,5-3 0 16,-2-1 0-16,2 3 0 0,7-6 1 0,4 0-1 16,-7 1 0-16,3 1 0 0,3 1 1 15,-5-3 0-15,1 2 0 0,-4 5 0 16,3 0 0-16,-3-1 0 0,3 3 0 15,-2 1 0-15,5 2 0 0,-2-2-1 16,2 0 1-16,3-1-1 0,1 2 0 16,3-2 1-16,0-2-1 0,2-1 0 15,2 5 0-15,1-1 1 0,-1-2-1 16,4-1 0-16,-2 2 1 0,3 1-1 0,-2 0 1 16,2-2-1-16,2-2 1 0,3 4-1 15,0 0 0-15,3 0 1 0,1-1-1 16,2-4 0-16,3 3 1 0,1-1-1 15,1 0 0-15,5-3 1 0,2-1-1 16,3 0 0-16,4 0 1 0,3 1-1 16,1 0 0-16,4-2 0 0,3-1 0 15,4 1 1-15,4-1-1 0,2-2 0 0,5-2 1 16,7 1-1-16,6-3 0 0,4 2 1 16,4 0-1-16,5 1 1 0,5-1-1 15,2 0 0-15,5 1 0 0,4 1 2 16,2-2-1-16,1 3-16 0,-1-2 85 15,1-1-249-15,-10-7-161 0,-3-5-451 16</inkml:trace>
  <inkml:trace contextRef="#ctx0" brushRef="#br0" timeOffset="-110349.54">8061 9559 527 0,'1'-7'113'0,"-1"2"-1"0,-1-3-89 15,1 1-16-15,0 0-6 0,-2-3-1 0,4 0-1 16,-2-1 0-16,1-1 1 0,0 4 2 15,0-2 4-15,0 2 4 0,0 0 3 16,0 3 4-16,-1 4 2 0,0-1 1 16,0 0 0-16,0 1-5 0,0 1-3 15,2 1-4-15,3 1-3 0,3 0-3 16,3 1-2-16,8-1 1 0,6 3 0 16,7-2 1-16,7-1 1 0,10-1 1 0,5-2 1 15,8-2 3-15,5-2 1 0,7-1 1 16,8-1-1-16,5-5 0 0,4 0 1 15,4-1-2-15,5 0-2 0,-1-1-2 16,1-3-1-16,-3 1 0 0,-9 2-1 16,-4-2-1-16,-7 3 0 0,-9 0-1 15,-10 2 1-15,-12 2-1 0,-11 1 0 16,-7 2-3-16,-10 4-3 0,-11-3-2 0,-11 4 0 16,-12-1 0-16,-11-2 0 0,-9 0 0 15,-10 0 2-15,-11 0 5 0,-10-1 0 16,-10 0 1-16,-3 0 0 0,-3 3 0 15,-7 2-1-15,-3 2 0 0,-1-1 0 16,2 2 0-16,0-1 0 0,3 3 0 16,6 1 0-16,4-1 0 0,8 1 0 0,5 3 0 15,9-2 0-15,12 2 1 0,9-1-1 16,10-2-1-16,10 1-4 0,13-2 1 16,13-1 3-16,13-2 3 0,12 2 5 15,12-3 1-15,13 1 1 0,14 2 8 16,10-3 2-16,10 0-2 0,7-1-1 15,5 0-3-15,7 3-2 0,0-1 0 16,1-1-3-16,-4 1-1 0,-5 0-3 16,-7 5-1-16,-9 0-1 0,-9 0-1 15,-12 1 0-15,-12 1 0 0,-12 2-18 0,-15 1 110 16,-15-1-247-16,-24 0-143 0,-21-2-407 16</inkml:trace>
  <inkml:trace contextRef="#ctx0" brushRef="#br0" timeOffset="-118828.19">8073 7565 540 0,'-3'8'120'16,"0"-1"0"-16,-5 1-71 0,-1 0-43 15,-3 0-8-15,-3 3-2 0,-2 3 0 16,-6 0 1-16,-2-2 0 0,-4-3 2 0,-3-1 1 15,-1 0 3-15,-2-5 2 0,-1 0 1 16,-2-3 1-16,-4-4 1 0,2 0 1 16,-3-2 1-16,0-1 1 0,-3 0 0 15,-2-2 0-15,0-2 1 0,-1 2 2 16,-2-2 1-16,-1-3-1 0,-2 0-2 16,2-2-1-16,0-3-2 0,0-1-1 15,3 1-4-15,1-4-2 0,0-3 0 0,2-2 0 16,2-4 1-16,2-1 1 0,3-3 1 15,1-4 3-15,3-1 1 0,5 0-1 16,0-2 1-16,3-2-1 0,3 1 0 16,2 1-1-16,4-1 0 0,2-4-2 15,3-1 0-15,2 0 0 0,3 0-1 16,2 1 0-16,3-1-1 0,2 0 1 16,4 6 0-16,3 2 0 0,2 2 1 0,0 2-1 15,3-1 0-15,2 2-1 0,2 2 0 16,2-1-2-16,3 1 1 0,3 1-2 15,3-2 0-15,2 4 1 0,1-2-1 16,4 0 0-16,2 1 0 0,3-2 0 16,2 1 1-16,3 3-1 0,3-3 0 15,0 2 0-15,0 0 1 0,3 1-1 16,0 2 0-16,-1 1 0 0,1 0-1 16,-2 5 1-16,-1 1 0 0,1 4-1 15,-3 5 1-15,-4 1-1 0,1 3 1 0,-2 2-1 16,2 3 0-16,-1 1 1 0,0 2-1 15,-1 2 1-15,2 4-1 0,-3 4 1 16,-1 0 0-16,1 3 0 0,-3 5 0 16,0 3 1-16,-1 1 0 0,-4 1 0 15,0 2-1-15,-2 5 1 0,0 0 0 16,-3 1-1-16,-1 3-1 0,1 3 1 0,0 2 0 16,1 1 0-16,0 1-1 0,2 4 1 15,2 1-1-15,1 1 1 0,-2-1-1 16,2-2 1-16,1 4-1 0,-4 0 1 15,0 2-1-15,-5 0-1 0,-5 0 0 16,-2 2-1-16,-7 5-1 0,-5-2-3 16,-3-1-2-16,-7-1 0 0,-2 3-1 15,-6 1 1-15,-3-2-1 0,-2-3 2 0,-3 0 2 16,-5 3 2-16,-2-4 0 0,-3 0 1 16,-2-5 0-16,-4 2 0 0,-2 0 0 15,-2 2-5-15,-4-3-5 0,-2 0-7 16,-3 0-3-16,-4 1-2 0,0-2-123 15,0-3-112-15,-4-5-279 0</inkml:trace>
  <inkml:trace contextRef="#ctx0" brushRef="#br0" timeOffset="-109875.02">12804 1325 592 0,'-1'-7'122'0,"4"9"0"16,-2-2-108-16,-1-1-13 0,1 2 0 15,-1-1-1-15,1 1 2 0,0 1 0 16,-1 0 3-16,0 3 3 0,-1 2 3 15,0 4 1-15,-3 1 0 0,-2 3-1 0,-5 2-1 16,-1 6-2-16,-7-2-3 0,-6 3-3 16,-5 2 0-16,-2-1-1 0,-2 1 0 15,-4 4 1-15,-4 3-1 0,-4 1 0 16,-3 4 1-16,-2-4-1 0,-6 1 1 16,-2-6-2-16,1-3 1 0,0-7-1 15,5-2 0-15,3-11 0 0,6-1 1 16,2-7-1-16,4-4 0 0,3-6 0 15,4-8-1-15,4-5 0 0,6-7 1 0,4-3 0 16,10-1 1-16,6-1 1 0,7-1 1 16,10-1 2-16,4 3 0 0,8 3 1 15,1 3 0-15,5 3 4 0,4 4 1 16,0 2 1-16,1 7-2 0,2 5 0 16,2 5 0-16,-2 6-2 0,-1 4-3 15,-2 4-3-15,-3 7 0 0,-1 4 0 0,-4 4 1 16,-5 6-1-16,-1-1 0 15,-1 7 1-15,0 0-1 0,1 2 0 0,0 2 0 16,0-2-1-16,5-3 1 0,4 1-1 16,6-2 0-16,4-1 0 0,3-4 0 15,0-3 0-15,5 0 0 0,1-1-5 16,-1-3-15-16,-5-7 6 0,3-3-46 16,-2-6-96-16,2 0-121 0,-3-6-286 15</inkml:trace>
  <inkml:trace contextRef="#ctx0" brushRef="#br0" timeOffset="-109479.26">13564 1701 377 0,'3'0'100'15,"0"4"8"-15,3 0-25 0,1 4-43 16,5-2-2-16,7 5 3 0,4 1 1 16,6 3-8-16,6-2-6 0,1 0-6 15,3-1-5-15,5-3-4 0,-1-3-3 16,-1 0-3-16,1-3-2 0,-3-3-3 0,0-3-9 16,0-2 2-16,-2 0-62 15,-3-6-71-15,2-3-109 0,-2-4-256 0</inkml:trace>
  <inkml:trace contextRef="#ctx0" brushRef="#br0" timeOffset="-108881.43">15365 1575 626 0,'2'3'140'16,"1"1"9"-16,1 0-95 0,-1 6-24 15,0 7-4-15,0 4 1 0,1 10 0 16,-3 5-8-16,0 7-8 0,-2 5-6 0,0 5-2 16,-4-2-1-16,0 0-1 0,-1-2-7 15,-1 5-7-15,-4 1-12 0,-1-3-11 16,-5-4-124-16,1-2-126 0,0 0-308 16</inkml:trace>
  <inkml:trace contextRef="#ctx0" brushRef="#br0" timeOffset="-108628.39">15340 1711 716 0,'13'-28'166'0,"6"6"13"16,6 2-124-16,-1-1-11 0,2 5-1 15,1 3 1-15,1 4-6 0,-2 0-14 0,-2 7-12 16,-5 0-8-16,-3 3-2 0,-4 2-1 15,-1 3-2-15,-5 1 0 0,-4 4-2 16,0 4 1-16,-1 2 0 0,-3 4 0 16,-4 2 1-16,-3 2-1 0,-3 1-1 15,-6 2-5-15,-3-3-11 0,-3-4-19 16,-3-4-17-16,0-3 66 0,4-7-199 16,3-2-142-16,4-7-354 0</inkml:trace>
  <inkml:trace contextRef="#ctx0" brushRef="#br0" timeOffset="-108162.54">15898 1661 632 0,'17'26'137'16,"-7"3"5"-16,-3 1-119 0,-3 0-3 16,-2 0-4-16,-4-1 0 0,-2-4-3 0,0-3-5 15,1-1-5-15,-2-3-2 0,3-3 0 16,-1-5 0-16,1-4 2 0,-1-3 1 15,0-7 2-15,1-3 2 0,-1-8 4 16,2-2 1-16,2-5 0 0,1-4-2 16,3-5-2-16,4 1-1 0,3 0-3 15,2 4-2-15,3 0 3 0,1 4 4 16,1 4 2-16,1 6 2 0,-1 4 2 16,0 2 2-16,-1 4-2 0,-3 7-3 0,1-1-1 15,1 4-3-15,-1-1-3 0,0 1-1 16,-3 1-2-16,0 2 0 0,-3 2-2 15,-5 0-1-15,-5 5 0 0,-3-1 0 16,-1 1 0-16,-3 0 1 0,5 3 0 16,1-5-1-16,4-2 1 0,11 0 0 15,5-2 1-15,6-2 0 0,6-5 0 0,-1-6 2 16,2-2 4-16,0-4 3 0,-6-3 1 16,-1-2 1-16,-4-2 1 0,-5-1 2 15,-3-2-1-15,-4 1-3 0,-5-3-3 16,-6-3-2-16,-7 4-3 0,-5-1-3 15,-5 4-1-15,-3 2-3 0,-5 6-1 16,-4 2-4-16,-3 4-10 0,1 2-11 16,5 0-13-16,4 0 0 0,4-1-154 15,7-1-149-15,10-3-356 0</inkml:trace>
  <inkml:trace contextRef="#ctx0" brushRef="#br0" timeOffset="-107761.42">16660 1694 652 0,'16'14'160'0,"-2"2"8"0,0 1-112 16,-1 0-3-16,-3 3 2 0,-4 2 0 0,-1 3-14 15,-3 3-12-15,-2-2-8 0,0 6-6 16,-2 1-6-16,-2-3-3 0,1 1-4 16,-2-4-2-16,-1 1-4 0,-1-2-3 15,1-3-4-15,-1-1-6 0,0 0-10 16,0-4-8-16,2-1-7 0,0-5-2 15,0-5 2-15,0-9 0 0,1-7 4 16,0-9 8-16,0-4 9 0,1-3 8 16,-2-7 3-16,0-7 3 0,0-7 5 0,-2-1 2 15,3-5 6-15,0-3 6 0,1-3 7 16,2 3 8-16,3 11 5 0,0 6 4 16,3 9 3-16,2 8 0 0,6 8-1 15,3 7-4-15,7 5-5 0,3 2-3 16,5 3-4-16,2 1-3 0,0 7-3 15,-4 2-5-15,1 2-3 0,-5 1-3 16,-2 2-1-16,-5-3-3 0,-3 4-1 0,-3-4-2 16,-7 1-2-16,-5-1 0 0,-8 1-3 15,-9-4-8-15,-5 3-12 0,-8-6-19 16,-10 0 1-16,-6-1-145 0,1-6-144 16,4 0-345-16</inkml:trace>
  <inkml:trace contextRef="#ctx0" brushRef="#br0" timeOffset="-107432.63">17137 1682 539 0,'3'13'134'16,"-6"3"6"-16,-2 0-85 0,-2 0-20 0,0-1 4 15,-2 2 4-15,2-2-7 16,3 1-10-16,3-6-6 0,4-1-2 0,3 0 5 15,2-5 2-15,4 0-3 0,4-4-1 16,2-4-1-16,2 2 2 0,1-2 1 16,0-2-2-16,0 1-2 0,-3-2-2 15,-4 0 0-15,-1-4-1 0,-6-4-3 16,-5-1-3-16,-3-4-4 0,-5-4-2 16,-5 1-4-16,-7-1-2 0,-3 5-2 15,0 4 0-15,-4 1-3 0,-2 5-4 16,2 3-8-16,-1 3-6 0,4 3-9 0,3 0-13 15,4-1-5-15,2 3-54 0,7-2-77 16,8 2-118-16,7-5-268 0</inkml:trace>
  <inkml:trace contextRef="#ctx0" brushRef="#br0" timeOffset="-107172.1">17513 1688 458 0,'29'28'132'0,"-5"-2"7"0,-2-1-24 0,-7-3-71 16,-3 0-6-16,-3-1 0 0,-5-5-12 15,-2-3-9-15,-2-1-6 0,0-4-2 16,-1 0 1-16,0-4 1 0,-1-2 1 16,0-3 1-16,-1-2 4 0,-3-6 1 15,1 0 1-15,-2-2 1 0,0-2 1 16,2-3 1-16,0-5-2 0,0-1-3 16,4 1-2-16,2-2 1 0,2-1-2 15,5 0-3-15,1 2-5 0,1 4-1 16,1 4-1-16,3 4-1 0,5 0-2 0,1 3-1 15,3 4-2-15,4-2-6 0,4 3-6 16,1-3-15-16,0-3-14 0,0-1-64 16,0-1-79-16,-1-1-128 0,2 2-285 15</inkml:trace>
  <inkml:trace contextRef="#ctx0" brushRef="#br0" timeOffset="-106951.63">18096 1291 699 0,'-2'-3'171'0,"0"2"5"0,1 0-125 16,1 2-4-16,1 4 7 0,0 1 2 15,1 6-16-15,2 5-8 0,1 6-6 16,0 4-3-16,0 5-3 0,-2 4-7 0,0 1-5 16,-3 3-4-16,-1 1-2 0,0 0-2 15,-2-1-5-15,-1 0-9 0,1-1-26 16,-1-1-20-16,-1-2-120 0,0-4-24 15,-1-2-129-15,0 0-253 0</inkml:trace>
  <inkml:trace contextRef="#ctx0" brushRef="#br0" timeOffset="-106654.79">17922 1644 700 0,'0'-8'169'0,"3"-2"4"15,4 5-125-15,3 1-9 0,3 0 3 16,3-2-4-16,7 2-13 0,5-1-10 16,3 2-2-16,1 0 0 0,6 1 0 0,2 3-3 15,5 2-3-15,0 0-1 0,-1 5-2 16,-2 5-2-16,2 4 0 0,-6 1-2 16,-4 6 0-16,-6 4-1 15,-7 2 0-15,-5-2 0 0,-6-1 0 0,-6-1 0 16,-5 1 1-16,-1-4-1 0,-2-2 2 15,-1-3-1-15,1-1 1 0,1-2 0 16,1-3-3-16,2-2-2 0,5-4-5 16,0-1-7-16,4-4-16 0,1-2-21 0,1-5 61 15,1-2-194-15,1-7-143 0,1-3-364 16</inkml:trace>
  <inkml:trace contextRef="#ctx0" brushRef="#br0" timeOffset="-106512.02">18593 1412 631 0,'-10'-2'130'0,"-1"0"1"16,1-3-112-16,2 2-17 0,1 2 0 15,4-4-4-15,1-3 40 0,1-2-168 16,1-2-118-16,2 3-325 0</inkml:trace>
  <inkml:trace contextRef="#ctx0" brushRef="#br0" timeOffset="-106165.36">18850 1680 462 0,'8'21'130'16,"-5"4"5"-16,-1-5-41 0,-4 0-56 16,-3-3 2-16,-1 1 5 0,-1 2-18 15,1-6-11-15,0 0-4 0,1-3-3 16,3 1 1-16,2 0-2 0,2-1-2 15,4-3 1-15,4 0 3 0,1-2 3 0,2 2 1 16,2-5 1-16,1-1 4 0,3 0 2 16,-1-6 1-16,0-1-1 0,-1-5-1 15,1 1 3-15,-3 0 0 0,-1-3-3 16,-4-1-2-16,-5 2-3 0,-8-1-3 16,-4 1-4-16,-7-4-3 0,-7-2-4 15,-5 0-2-15,-4 2-1 0,-5-1 0 0,-1 1-7 16,1 2-12-16,3 1-14 0,4 2-11 15,6 0-4-15,7-4-32 0,12 2-105 16,7 0-118-16,13 0-274 0</inkml:trace>
  <inkml:trace contextRef="#ctx0" brushRef="#br0" timeOffset="-105860">19237 1706 561 0,'39'29'139'15,"-5"-1"4"-15,-7-1-77 0,-6 2-28 0,-7-1-4 16,-7-2-9-16,-6-3-7 0,-4-2-5 15,-4-1-4-15,1-4-3 0,-2-4-1 16,1-2-2-16,3-4-1 0,0 0 0 16,1-3 1-16,3-1 2 0,2-1 2 15,2-1 2-15,0-5 4 0,3-1 3 16,2-4 0-16,1-3-1 0,0-5-1 16,1-2 0-16,0-3-1 0,0 1-1 0,0-7 0 15,0 0-1-15,1 3 0 16,-1 1-1-16,1 2 0 0,-2 7-1 0,1 1-2 15,-2 9-4-15,-1 6 1 0,-1 3-2 16,1 9 0-16,-2 6-2 0,2 0 0 16,1 4 0-16,1 2 0 0,1 3 0 15,2-1 0-15,0-1-2 0,1-2-6 16,1-1-5-16,1 2-10 0,1-4-10 0,3-1-9 16,0-5-10-16,2-2-8 0,2-3-115 15,3-3-120-15,4-4-284 0</inkml:trace>
  <inkml:trace contextRef="#ctx0" brushRef="#br0" timeOffset="-105272.36">20124 1808 626 0,'1'-10'139'0,"-3"2"0"0,-7 3-98 16,-4 0-26-16,-6 5-3 0,-4 1-2 15,-4 3-3-15,-2 2-1 0,3 2-2 16,3 0 0-16,2-1-2 0,5 1 0 15,5-1-1-15,7-1 0 0,3 0 0 16,3 1 1-16,1-1 0 0,4 0 0 16,2 3 1-16,3-2 0 0,3-2 0 0,2-1 1 15,0-2 4-15,0-1 7 0,2-1 4 16,-2-4 3-16,0 3-1 16,-5-2 1-16,-3 2-2 0,-3-1-6 0,-3 3-8 15,-4 0-5-15,-3 4-2 0,-3 1-1 16,0 4 0-16,-1 0 1 0,0 1 0 15,3-2 2-15,3 2 1 0,3-2-1 16,3-2 1-16,5-3-1 0,2 2 1 16,3-2 0-16,2-2 1 0,1-2-1 15,-1-2 3-15,1 0 4 0,2-5 4 0,-1-2 3 16,1-3 2-16,1-3 3 0,3-7 1 16,2-2 0-16,3-7-3 0,0-4-5 15,-2-9-3-15,-2-6-3 0,0-8-2 16,-1-7-2-16,-2-5-3 0,-5 5-1 15,-3 1 0-15,-2 9 1 0,-1 6 1 0,-6 7 2 16,-5 12 0-16,-6 12 1 16,-1 4 1-16,-4 8 0 0,-1 9-1 0,0 6-1 15,-2 8 0-15,-2 11 0 0,0 4-1 16,2 9 1-16,4 2 1 0,4 2 0 16,2 4 0-16,8 5-1 0,4 1 0 15,4 2 0-15,3-5-1 0,4-1 0 16,4 1-1-16,1-1-1 0,2-5 1 15,4-5-1-15,2-9-2 0,3-2-1 0,1-3-4 16,3-8-6-16,1-5-8 0,5-4-9 16,0-2-9-16,-4-3-23 0,0-1 147 15,-2-10-289-15,-4-2-164 0,0 1-446 16</inkml:trace>
  <inkml:trace contextRef="#ctx0" brushRef="#br0" timeOffset="-104855.8">21685 1123 619 0,'7'7'140'0,"-2"0"8"0,-1 9-102 15,0 4-12-15,-1 3 6 0,-2 4 4 16,0 9 3-16,-2 5-6 0,0 7-8 16,0-1-4-16,0 2-7 0,1 8-5 15,2 1-5-15,2-1-5 0,2-1-5 16,2-2 1-16,4 1-3 0,-1-1-1 16,0-7-7-16,-1-3-12 0,-2-9-16 15,-1-1-15-15,-1-7 41 0,-2-9-174 16,-1-3-137-16,-1-2-332 0</inkml:trace>
  <inkml:trace contextRef="#ctx0" brushRef="#br0" timeOffset="-104422.8">21465 1616 571 0,'12'1'139'0,"6"-2"8"0,5 0-79 16,5-2-28-16,6 0 5 0,1 2 6 16,5-1-3-16,0 2-8 0,6-1-6 0,0 3-5 15,-2 4-4-15,-2 2-6 0,-2 3-4 16,-3 5-7-16,-3 0-2 16,-5 4-3-16,-6 2-1 0,-2 0-2 0,-3-1-1 15,-4 2-1-15,-6-4 0 0,-3 1 0 16,-4 2-1-16,-6-1 1 0,-4 1 1 15,1-2 1-15,-3 2 0 0,4-2 1 16,3 2 0-16,2-4 1 0,6-4 0 16,5-3 1-16,2-4 0 0,6-2 2 15,1-2 0-15,3-4 1 0,1-1 3 0,-1-2 1 16,2-2 2-16,-2-4-1 0,-1-3 1 16,-5-2 0-16,-3-4-1 0,-5-3-4 15,-6-2-2-15,-8-1-4 0,-4 4 0 16,-5 0-2-16,-6 4-2 0,-3 2-1 15,-1 4-4-15,3 3-9 0,-1 1-10 16,2-1-22-16,0 3-17 0,4 3-131 16,4 1-146-16,1 5-338 0</inkml:trace>
  <inkml:trace contextRef="#ctx0" brushRef="#br0" timeOffset="-103875.49">15580 2467 533 0,'-4'4'115'0,"3"1"6"0,3-1-90 16,4 3-2-16,6-4 3 0,8 1 6 16,10-1 2-16,14-1 3 0,12-1-3 15,12-1-6-15,13-4-5 0,20-2-5 16,13 2-5-16,11-4-7 15,17-1-6-15,15-2 0 0,19-2-3 0,18 1 0 16,15-1 0-16,14-3-2 0,19 1 1 0,6 2 1 16,19 2-2-16,3 6 0 0,13 4-2 15,3 3-4-15,3 0-1 0,-1 6-7 16,-1 4-10-16,-7 2-11 0,-10 4 46 16,-14-5-177-16,-16 3-131 0,-17-3-342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44:15.1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2612 5048 486 0,'9'-3'108'0,"-2"-1"0"0,-4 3-88 15,-1 0-9-15,-1 2 1 0,-1 1-2 16,0 2-4-16,0 2-3 0,0 2 1 15,1 0-1-15,0 2 1 0,0-1 2 16,4 1-1-16,1-2 2 0,3-1-1 0,5-2 5 16,7 0 5-16,4-2 2 0,8 2-1 15,3-2 1-15,6 0 0 0,4 1 4 16,2 1-4-16,5 4-3 0,1 3-3 16,4 2 0-16,4 6-1 0,4 2-2 15,5 1-2-15,8 0-1 0,7-4-1 16,10-1 0-16,9-6-1 0,11-9-1 15,10-5 0-15,9-4-1 0,1-4-1 16,4-5-2-16,0-2-9 0,1-1-10 16,-8-3-127-16,-8-3-123 0,-11-3-314 0</inkml:trace>
  <inkml:trace contextRef="#ctx0" brushRef="#br0" timeOffset="1711.41">10031 5062 205 0,'-7'16'53'0,"-4"0"0"15,1 1-4-15,-1-2-41 0,2-1-6 16,1 1-1-16,0-2-1 0,2-2 1 0,1-2 6 16,2-2 13-16,0-1 18 0,2-3 11 15,1-3 7-15,0 1 5 0,-1-1 4 16,1 0-1-16,0 1-11 0,1-1-16 16,-1-1-9-16,0 2-7 0,1-2-5 15,2 1-4-15,-1 0-4 0,1-3-3 16,1 3-3-16,2-1 0 0,-1 1-1 15,3-1-1-15,0-3 1 0,-1 1 1 0,4 0 0 16,-1-3 2-16,2 1 0 0,1-2 0 16,2 1 0-16,2-2-1 0,2 0 0 15,1 1-1-15,3-1 0 0,1 0-2 16,1 0 1-16,0 0 0 0,-1 1 0 16,0 4 1-16,0-2 0 0,2 1 0 15,-3 4 0-15,1 0 1 0,-1 2-2 16,0-2 0-16,0 0 0 0,0 4-1 15,-2-4 0-15,0 0 0 0,2 0 0 16,-2-1 0-16,1 1 1 0,0-1-1 0,0 1 2 16,0 1 0-16,0-1 0 0,1 2 1 15,1 1-1-15,-1 0 0 0,-3 2 0 16,0-1-1-16,1 2 0 0,-2-1-1 16,0 1 1-16,-1-1-1 0,2-1 1 15,1 2-1-15,0-1 1 0,-2 1-1 16,1-3 1-16,0 3 0 0,1-3-1 0,-1 1 1 15,2 1-1-15,-1-2 0 0,1-2 1 16,2 0-1-16,1 1 3 0,3 1 0 16,1-1 1-16,1 1 0 0,3 0 0 15,1 3 1-15,0 0-1 0,-2 0-1 16,1 2-1-16,0-1-1 0,0 0 0 16,0 0 0-16,-1 1 0 0,-3-2 0 0,5 0-1 15,0-1 1-15,2 0 0 0,3 1 0 16,-1-1 0-16,2 0 0 0,3 1 0 15,-1 1 2-15,1-1 2 0,-1 1-2 16,0-2 2-16,2 0-1 0,2 0 0 16,2 0 1-16,2 0-3 0,3 1-1 15,2-1 0-15,3-1 0 0,3 1-1 16,0-4 1-16,3 1-1 0,4-2 1 16,0-2-1-16,-1 1 1 0,1-1-1 15,-2 0 0-15,1 0 0 0,-6 0-1 0,-4-1-3 16,2 0-8-16,0 1-7 0,-3-1-7 15,-6 1 45-15,-7 3-172 0,-4-2-124 16,-6-4-320-16</inkml:trace>
  <inkml:trace contextRef="#ctx0" brushRef="#br0" timeOffset="5917.63">7380 6237 508 0,'8'3'112'16,"3"1"0"-16,3-2-65 15,2 0-45-15,2 2-4 0,0 1-1 0,-1 1-1 16,-2 0-1-16,-3 1 0 0,1 1 1 15,-4 1 0-15,1-2 1 0,1-1 2 16,0 0 3-16,2-3 0 0,4 1 2 16,2-4-1-16,4-1 1 0,3-1 0 15,1-2-1-15,2-2 0 0,3 1-1 16,2-2 1-16,0 1 0 0,2-2 2 16,4 0-1-16,2 4 2 0,4-3-1 0,2 3-1 15,4-3 0-15,6 1-1 0,4 0-1 16,1 1-1-16,5-3 0 0,2-1 0 15,5 1-1-15,0-2 1 0,2 1-1 16,1 0 0-16,4 2 6 0,0 0 3 16,5 0 3-16,-1 3 1 0,4 3 1 0,1 3 0 15,2-1 0-15,5 1-5 16,3 1-5-16,0 1-1 0,4 0-2 0,3-4 0 16,4-1 0-16,4-3 0 0,-2 2-1 15,2-3 1-15,3-3 0 0,0-2 6 16,0 1 3-16,-1 1 3 0,5 1 4 15,0-2 4-15,2 3 2 0,-1 1 0 16,5 4-2-16,2 2-4 0,3 2-3 0,-1 5-2 16,0 2-4-16,1 3-3 0,-3 4-1 15,-6-1-2-15,-3 0 0 0,-9 1-2 16,-8-2 0-16,-10-3 1 0,-8-2-5 16,-11-4-10-16,-10-2 8 0,-14-7-155 15,-11-5-134-15,-11-9-349 0</inkml:trace>
  <inkml:trace contextRef="#ctx0" brushRef="#br0" timeOffset="7064.74">17840 6022 654 0,'-7'-5'138'0,"2"5"-2"15,0-1-109-15,-1-2-30 0,-1 0-9 16,-3 2-1-16,0 1 0 0,-1-2 0 0,1 1 3 16,-3-1 3-16,0 3 3 0,0 1 3 15,2-1 1-15,0-1 0 0,0 3 0 16,1-1 0-16,2 1 0 0,0-2 0 15,3 0 0-15,1 1 0 0,2-1 1 16,1 0-1-16,0 2 1 0,0-1-1 16,1 0 1-16,-1 2-1 0,0 1 0 15,-1 1 1-15,0 0-1 0,0 1 1 0,0-1-1 16,0 1 0-16,1-3 0 0,-2 0 0 16,2 1-1-16,0-4 0 0,1 3 0 15,1-1 0-15,2 1 2 0,1-1 3 16,1 2 1-16,10 1 2 0,3 2 0 15,9-1 0-15,4 2 0 0,7 0-1 16,6 1-3-16,9 1-1 0,4-3 2 16,8 2 0-16,9-3 2 0,8 1 1 15,9-1 1-15,10-1-1 0,14-2 0 0,6-1-1 16,7 2-2-16,8-1-2 0,9-1-1 16,5 1 0-16,6-1-1 0,-3 0-8 15,-1 1 18-15,-3-3-151 0,-8-5-121 16,-11 0-323-16</inkml:trace>
  <inkml:trace contextRef="#ctx0" brushRef="#br0" timeOffset="11877.65">12111 8342 333 0,'-3'3'66'0,"-2"-2"-32"15,1-2-46-15,-1 4-122 0,2-3-153 0</inkml:trace>
  <inkml:trace contextRef="#ctx0" brushRef="#br0" timeOffset="13277.41">1949 8272 460 0,'6'11'104'16,"2"-3"0"-16,0-5-65 0,1 0-29 16,1 1-4-16,0 1-2 0,0-2-4 15,-1 0-3-15,-1 2-2 0,-1-2 0 16,-2-1 0-16,1-1 1 0,-1-1 5 15,0-2 6-15,0-1 8 0,2 0 4 16,0-1 4-16,2 1 1 0,3-2 2 16,1 1-2-16,4 2-3 0,1-1-6 0,4-2-3 15,3 2-3-15,4 0-1 0,3-1-2 16,4 4-2-16,4-1-1 0,4 3 0 16,4-2-2-16,6 0 1 0,9-2-1 15,6 1 2-15,7-3 0 0,9-2 3 16,9-1 3-16,10-1 2 0,5 2 3 15,9 1 4-15,5-2 2 0,8 4 2 16,8 3-1-16,7 3-2 0,4 3-2 0,3 3-4 16,6 2-4-16,2 5-3 0,1-1-3 15,-2 1-6-15,0 0-19 0,-3-2-19 16,-5-4-120-16,-8-4-128 0,-13-14-318 16</inkml:trace>
  <inkml:trace contextRef="#ctx0" brushRef="#br0" timeOffset="18494.13">3560 8436 441 0,'1'1'128'0,"-1"0"6"16,0-1-19-16,-1 0-61 0,0-1-16 15,0 1-3-15,0-1-7 0,-2 0-8 16,1 0-5-16,0 1-3 0,-1-1-1 0,-2 1-3 15,-1 2-2-15,0 0-4 0,-1 1 0 16,-3 3 0-16,0 0-2 0,-2 4 0 16,0 2 0-16,-2 4 0 0,0 1 1 15,-1 8-1-15,0 3 1 0,2 1 1 16,2 2 0-16,3 2 0 0,1 0 0 16,5 1 1-16,2-5 0 0,5 0-1 0,1-3 0 15,3-2 1-15,0-2-1 16,2-3 0-16,2-3-6 0,0-2-9 0,1-4-9 15,3 0-8-15,0-4-6 0,1-3-118 16,-1-1-118-16,2-3-275 0</inkml:trace>
  <inkml:trace contextRef="#ctx0" brushRef="#br0" timeOffset="18955.62">3904 8590 479 0,'1'-1'124'0,"0"2"8"15,-1-2-49-15,0 1-29 0,0 3-5 16,1-3-5-16,-2 1-7 0,0-1-5 16,0 2-8-16,1-1-6 0,0 0-8 15,-1-2-4-15,1 2-4 0,1-1 0 16,-1 1-2-16,2 0 1 0,-2 1-1 0,2 3 0 16,2 1 1-16,-2 3-1 0,1 0 1 15,0 2-1-15,0-1 1 0,0 2-1 16,0 1 0-16,0 0 0 0,1 0 1 15,1 3-1-15,0 1 0 0,-1 1-1 16,0-2-2-16,2-1-4 0,-2 4-4 16,1-1-6-16,-2-3-4 0,-1-2-3 15,1-1-1-15,-1 2 0 0,0-1 2 0,-1-3 3 16,-1-1 3-16,2 1 1 0,-1-3 0 16,0-1-1-16,-1-2-3 0,1-2-8 15,0-1-6-15,0-1-9 0,0-1-10 16,2 1-39-16,-2-3-22 0,0 2-64 15,0 0-118-15</inkml:trace>
  <inkml:trace contextRef="#ctx0" brushRef="#br0" timeOffset="19295.75">3979 8909 447 0,'-2'-3'125'0,"0"0"6"0,-1-3-19 16,0-1-65-16,-1-2-13 0,1 0-5 15,-3-1-5-15,1-3-6 0,-4-1-4 16,2 2-2-16,-2 1-2 0,-2 2-2 16,-1-2 0-16,0 4-3 0,0 5-1 0,0 2-1 15,-2 1-1-15,1 4-1 0,1-2 0 16,0 5 0-16,1-2-1 0,0 3 0 16,3 1 0-16,0 1 0 0,2 0 0 15,1 0 1-15,2 1 1 0,2 0 1 16,2 1 0-16,2-2 0 0,0 0 0 15,2-1 0-15,2 0 0 0,0-2-1 16,3 1 0-16,-2-2 0 0,3-2 0 0,0 0 0 16,3-1 0-16,-2-3 0 0,2-2-3 15,-1-3-9-15,2 0-11 0,0 0-13 16,-2-2-120-16,-1-2-122 0,1-1-299 16</inkml:trace>
  <inkml:trace contextRef="#ctx0" brushRef="#br0" timeOffset="19624.38">4159 8710 571 0,'0'1'140'0,"-1"-1"5"16,1 0-89-16,0 2-17 0,0 1-6 15,0 2-6-15,1 4-9 0,0 3-6 16,0 3-4-16,0 1-3 0,3 4 0 15,-2 3-1-15,1 1-1 0,1 0-1 0,0-1-3 16,-1-2-3-16,0-2-13 0,1-3-9 16,-1-2 3-16,0-1-129 0,0-8-122 15,-3-2-297-15</inkml:trace>
  <inkml:trace contextRef="#ctx0" brushRef="#br0" timeOffset="19804.43">4161 8492 825 0,'-1'0'191'0,"0"0"2"15,2 0-134-15,-1 1-19 0,0-2-12 16,0-1-13-16,0 1-8 0,0 1-5 16,1-3-10-16,0 2-9 0,3 0-26 15,1 1-19-15,4 5-133 0,0-1-148 0,0 6-349 16</inkml:trace>
  <inkml:trace contextRef="#ctx0" brushRef="#br0" timeOffset="20429.74">4413 8724 581 0,'-2'1'143'0,"-1"-1"3"16,-2-2-71-16,3 3-45 0,1 4 0 15,0-1-2-15,0 5-4 0,1 5-5 16,1 2-3-16,-1 3-1 0,0 2-2 15,1 1-3-15,0 1-2 0,0-1-4 16,0-5-2-16,1 1-1 0,-1-4-1 16,0 0 0-16,1-4-1 0,-2-2 2 0,1-3 0 15,0-2 2-15,1-1 1 0,1-7 1 16,1 1 1-16,0-7 0 0,3-3-1 16,-1-4 1-16,2-2-1 0,1-3 0 15,0-2 0-15,-1-2 3 0,0 4 2 16,2 3 2-16,-1 4 0 0,2 4-1 15,0 5-2-15,1 7-2 0,-1 5-3 16,1 2-2-16,0 3-3 0,-1 2 0 16,-1 1 0-16,-1 2-1 0,-1 0-1 0,1-2 0 15,-1 0 1-15,-1-3-1 0,0-1 1 16,-2-4 1-16,0-2 1 0,-2-2 3 16,0-2 1-16,-2-3 1 0,0-5 0 15,0-2 0-15,1-3 0 0,-1-6-2 16,1-2 0-16,0-1 0 0,1 0 0 15,1 1 2-15,-1 3 1 0,1 2 1 16,0 7 1-16,1 4-2 0,-1 1 0 16,4 8-2-16,1 4-1 0,1 3-2 0,1 6-2 15,1 3 1-15,0 5 0 0,1 2 0 16,0 0 3-16,-1 1-7 0,-1 0 1 16,0-3-14-16,0-6-10 0,0 1-25 15,0-5 114-15,-1-1-256 0,-1-6-150 16,3-2-416-16</inkml:trace>
  <inkml:trace contextRef="#ctx0" brushRef="#br0" timeOffset="21101.06">5521 8666 581 0,'0'-9'130'0,"-3"1"3"0,-6-7-100 0,-2 7-9 15,-3 0-3-15,-3 2-2 0,-4 5-4 16,-2 1-4-16,3 5-2 0,1 5-5 15,2-2 0-15,2 1-1 0,4 1 1 16,6 0 2-16,5 1 2 0,1 0 1 16,5 1 0-16,3 0 1 0,3 2 1 15,4 1-1-15,1 3-2 0,1-2-2 16,0-1-2-16,-1 2 0 0,-1-3-2 16,-2 3 0-16,-5-3-1 0,-3-1 2 15,-6 3-3-15,-4-1 0 0,-3-3-1 0,-6 2 1 16,-5-2 1-16,-4 1-1 0,-2-1-3 15,-2-4 2-15,-2-1-11 0,1 0-9 16,1-7-1-16,5-4-132 0,0-3-125 16,5-5-313-16</inkml:trace>
  <inkml:trace contextRef="#ctx0" brushRef="#br0" timeOffset="21292.73">5606 8689 628 0,'21'12'144'0,"-4"5"1"0,-4 1-107 16,-1 4-4-16,-3 2-5 0,-4-1-7 16,0 0-6-16,0-1-2 0,-1-2-1 15,3-5-3-15,0-4-3 0,-1 0-2 16,3-4-3-16,0-2-5 0,-1-4-14 0,0-2-14 16,0-2-63-16,-1-3-65 0,-1-6-115 15,-3-5-255-15</inkml:trace>
  <inkml:trace contextRef="#ctx0" brushRef="#br0" timeOffset="21433.35">5684 8580 714 0,'-9'-8'173'0,"3"1"5"15,0 5-113-15,2-1-19 16,1 0-7-16,1-4-11 0,-1 4-14 0,2-3-12 16,1-2-11-16,1-2-19 0,2-1-19 15,-1-1-48-15,2 2-88 0,2-6-126 16,-1 4-279-16</inkml:trace>
  <inkml:trace contextRef="#ctx0" brushRef="#br0" timeOffset="21811.85">5875 8334 722 0,'2'-9'173'0,"-1"4"7"0,0-1-110 0,-1 2-17 15,0 2-10-15,0 4-12 0,0 7-7 16,2 5-6-16,0 6-6 0,0 8-5 15,0 7-4-15,0 9 1 0,1 5-1 16,2 4-1-16,-3 2-6 0,3 1-6 0,2-8-2 16,2-2-2-16,3-6-3 0,1-5 0 15,1-6 1-15,3-8 5 0,-1-6 5 16,1-3 2-16,-2-3 3 0,-1-7 3 16,-1-4 0-16,0-5 1 0,-1-1 1 15,-1-7 0-15,-2-1 3 0,-1-3 2 16,-2-2 1-16,0 2 0 0,-3 0 1 15,-1 5 0-15,-1 3-3 0,1 7-4 16,-2 7-2-16,1 7-2 0,-1 6-1 0,1 5 0 16,1 4-1-16,2 1 2 0,4 1 2 15,1-5 0-15,2-3-1 0,3 0-1 16,2-5-3-16,2-3-4 0,-1-3-11 16,0-5-20-16,-1-1-19 0,0-5-133 15,-3-7-141-15,-3-3-346 0</inkml:trace>
  <inkml:trace contextRef="#ctx0" brushRef="#br0" timeOffset="21956.27">6190 8481 812 0,'-2'6'178'0,"1"-3"0"0,1 1-140 15,0-4-17-15,0 1-3 0,0-1-11 16,0-1-15-16,1-2-18 0,1 1 140 0,2-3-293 15,1 2-167-15,1 4-461 0</inkml:trace>
  <inkml:trace contextRef="#ctx0" brushRef="#br0" timeOffset="22398.85">6498 8738 677 0,'-3'-2'164'16,"-5"1"3"-16,-2-2-96 0,-3 1-35 15,-2 1-9-15,-3 2-8 0,-1 2-10 16,-1 7-5-16,1 3-3 0,1 4-1 16,5 1 0-16,3 3-2 0,4 1 1 15,7-1 0-15,6-2 1 0,4-1 0 16,6-4 0-16,3-3 1 0,2 0 1 16,4-3 0-16,1-3 0 0,-1-1 0 0,1-1 0 15,0-3 0-15,-2 1 1 16,-3-5 1-16,-3 1 4 0,-2 0 6 0,-4-4 7 15,-2 1 5-15,-4-1 1 0,-5-1 0 16,0 2 0-16,-3 0-3 0,-1 4-8 16,-3 1-7-16,0 3-5 0,-1 3-3 15,2 0-3-15,1 3 0 0,0 1-2 16,6-1 0-16,3 1 1 0,5-2 1 16,4-2 0-16,4 0 1 0,2-3 1 0,3-2 1 15,1-1 0-15,-1 0 1 0,-1-3 0 16,-3 0 1-16,-4 0 2 0,-2 0 4 15,-5 0 5-15,-3-1 2 0,-7 0 0 16,-5 0 0-16,-5-2-1 0,-5-3-3 16,-5 2-6-16,-3 0-11 0,-3 0-9 15,-2 0-12-15,2 2-12 0,2-1-12 16,3 3-25-16,4-2 156 0,4 1-287 16,4-1-160-16,6 2-428 0</inkml:trace>
  <inkml:trace contextRef="#ctx0" brushRef="#br0" timeOffset="22702.7">6936 8817 649 0,'23'7'157'0,"-4"-2"0"0,-4 4-102 15,-4 0-17-15,-2 2-13 0,-6-1-14 16,0 1-9-16,-4-2-3 0,-2-1 3 0,2 0-2 16,-1-2-1-16,1-1 3 0,1-2 3 15,1-3 5-15,2 1 2 0,2-2 2 16,-1-1 9-16,-1-3 6 0,3-1 7 15,-1-3 1-15,2-3-1 0,1-3-3 16,-1-4-4-16,2-1-5 0,1 1-7 16,0-1-6-16,-1 4-2 0,0 6-2 0,-1 0-1 15,1 10-3-15,0 5 0 0,0 4-1 16,1 5-2-16,0 3-3 0,1 0 1 16,-1 5-2-16,1-3 0 0,-1-1-9 15,0 0-11-15,0-5-14 0,0 0-25 16,3-4-8-16,-1-2-132 0,0-2-145 15,0-5-321-15</inkml:trace>
  <inkml:trace contextRef="#ctx0" brushRef="#br0" timeOffset="22975.91">7286 8199 716 0,'13'15'180'0,"1"4"9"16,4 4-112-16,6 7-11 0,6 1-2 0,2 0-13 16,5 0-13-16,1 4-10 0,7 0-9 15,1 0-6-15,0 1-6 0,-1 1-2 16,-5 0-2-16,0 4-1 0,-10-2-6 16,-8-1 0-16,-6 0-3 0,-10-4-4 15,-9 1-9-15,-7-2-8 0,-11-3-9 16,-6-2-3-16,-9 0-6 0,-5 0-13 0,-5 3-7 15,-2 0-57-15,-2-3-57 16,-4-3-112-16,-5 2-249 0</inkml:trace>
  <inkml:trace contextRef="#ctx0" brushRef="#br0" timeOffset="57726.17">2519 9478 543 0,'1'-1'135'0,"-2"-1"5"0,-1 1-62 15,-1-4-39-15,-2 2-3 0,1 0-1 16,-1 0-2-16,1 1-3 0,0 0-1 15,-2 1-3-15,0 2-2 0,-4 0-5 16,-1 3-3-16,-3 3-5 0,-4 3-4 16,-1 2-3-16,-1 7-1 0,-1 5 0 15,1 2-1-15,0 2 0 0,4 9-1 0,4 1 0 16,3 2 0-16,5-1-1 0,6-1-1 16,3-1-1-16,7-3 0 0,5-5 0 15,1-5 0-15,4-4 1 0,5-4 0 16,-2-6 0-16,1-1 1 0,0-5 2 15,1-2 4-15,-1-3 3 0,-2-3 3 16,-1-3 4-16,-2-1 3 0,-1-5 4 16,-4-1-1-16,-4-4-1 0,-2-4-1 0,-4-1-2 15,-4-6 0-15,-4-1-4 0,-5-4-3 16,-5 0-2-16,-3-3-1 0,-4 1-2 16,-3 1-4-16,0 3-1 0,2 6-1 15,3 4-1-15,3 5 0 0,2 6-1 16,3 4-4-16,1 5-4 0,2 3-7 15,-1 2-8-15,-1 4-12 0,3 0-26 16,-1 1-12-16,3 0-125 0,1 2-139 16,5-1-328-16</inkml:trace>
  <inkml:trace contextRef="#ctx0" brushRef="#br0" timeOffset="57941.66">2828 9337 759 0,'1'0'173'16,"-2"2"2"-16,-1 3-121 0,-1 3-25 15,0 3-8-15,0 2-9 0,-1 5-5 16,2 5-2-16,2 4-1 0,2 3-1 16,2 2-1-16,2 5 0 0,3 3 1 15,0 1-13-15,2-1-28 0,-1 0-6 16,1-2-135-16,-2-2-139 0,1-6-342 0</inkml:trace>
  <inkml:trace contextRef="#ctx0" brushRef="#br0" timeOffset="58402.47">3127 9690 596 0,'1'-4'170'0,"0"-1"7"0,-2 0-30 15,-1-1-83-15,-1 2-14 0,-3-1-10 0,-1 0-14 16,-1 3-10-16,-2 1-7 0,-2 4-5 16,1 4-3-16,-1 4-1 0,0 2-1 15,3 7-1-15,2 3 0 0,2 2-4 16,4 1-3-16,3-3-3 0,3-1-4 16,3-2-1-16,3-4-3 0,0-4 2 15,5-3 2-15,-1-2 4 0,-1-3 2 0,2-3 5 16,-1-3 6-16,-1-2 3 15,-1-5 5-15,-2-2 5 0,0-4 6 0,-1-6 4 16,1-3 2-16,-2-4 1 0,0-3 0 16,-2-3-1-16,0-6-2 0,-4-3-4 15,-4 0-1-15,-5-2-1 0,-1-2 0 16,-3 0-3-16,-1 4-1 0,0 6 0 16,1 8 0-16,3 6-1 0,1 7-2 15,1 7-1-15,1 10-3 0,-1 7 0 0,2 6-3 16,-2 7-2-16,1 6-2 0,0 8-1 15,2 10 0-15,2 2 1 0,2 4-1 16,3 0-2-16,3 1-4 0,2-3-12 16,5-2-3-16,2-5-6 0,3-6-10 15,1-6-8-15,2-6-15 0,0-5-18 16,0-5-114-16,0-4-5 0,1-5-114 16,1-4-221-16</inkml:trace>
  <inkml:trace contextRef="#ctx0" brushRef="#br0" timeOffset="59011.94">4333 9556 529 0,'-16'6'146'16,"-6"0"8"-16,-2-2-13 0,-1 0-97 15,-3 0-8-15,1-1-4 0,0 1-8 16,-1 0-8-16,3 0-7 0,3 1-6 15,2-1-2-15,3 2-1 0,5 1 0 16,2-1-1-16,6 2 0 0,5 0-1 16,3 2 1-16,7 3 1 0,3-1 1 0,6 0 1 15,5 2 0-15,2 1 1 0,4-1 1 16,0 0-1-16,1-1 0 0,-3 1 0 16,-3 3-1-16,-3 0 0 0,-6-2 1 15,-7 3 0-15,-7 1 3 0,-8-1 1 16,-10 0 0-16,-5 0 1 0,-9-1-1 15,-5 2-2-15,-4-4-5 0,-4-1-14 16,2-3-18-16,1 0-12 0,3-3-12 0,4-6-117 16,4-3-125-16,7-3-286 0</inkml:trace>
  <inkml:trace contextRef="#ctx0" brushRef="#br0" timeOffset="59479.42">4439 9731 548 0,'5'22'118'15,"-3"-1"3"-15,0 0-100 0,2-3-5 16,-1 0 1-16,0-4 1 0,3-3 1 16,-1-3 2-16,2-3 4 0,2-2 9 15,0-4 3-15,2-2 2 0,3-3-1 16,-1 1-1-16,0-6 1 0,0-1-4 15,1-1-7-15,-1-5-2 0,-1 0-2 0,0-3 2 16,-2-3-1-16,0 2-1 0,-3 1-2 16,-2 1 0-16,-1 6 0 0,-2 3-1 15,-2 5-3-15,0 1-4 0,-1 6-2 16,-2 4-3-16,1 4-3 0,-1 6-2 16,0 2-2-16,-1 6 0 0,3 4 0 15,1 2 0-15,2 2 0 0,3 2 0 16,1-2 0-16,0 4-1 0,2 2 1 15,-2 2 0-15,2-1-2 0,-2 2 1 0,-1-1-3 16,-1 3-1-16,-1-4-1 0,0 0-2 16,-4-6-1-16,-3 0 0 0,-1-1 1 15,-2-6 0-15,-2-4 2 0,-3-4-1 16,-1-6-1-16,-1-2 0 0,-2-6-4 16,-1-3-6-16,-3-3-6 0,3-6-5 15,-1-4-4-15,2-7-6 0,-1-3-11 0,1-7-8 16,3-4-3-16,2-1 16 0,3 1-129 15,3 1-118-15,3 2-288 0</inkml:trace>
  <inkml:trace contextRef="#ctx0" brushRef="#br0" timeOffset="60302.91">5040 9580 571 0,'2'0'153'0,"-1"-1"11"0,-1 1-66 16,0-4-28-16,-3 3-5 0,0-2-8 0,-4 0-11 15,-3-2-14-15,-3 4-12 0,-2 0-9 16,-3 4-7-16,0 3-2 0,0 4-1 16,1 0-1-16,2 3 0 0,3-1-1 15,5 1 0-15,4 1 0 0,3 2-1 16,6-1 0-16,4 1 1 0,4 2 0 0,4 2 1 15,1-1 1-15,0 1 0 16,3 0 0-16,-4-2 0 0,0 0-1 0,-5 1 1 16,-2-5-1-16,-4 2 1 0,-4-3-1 15,-6 0 0-15,-5 0 0 0,-3-4-4 16,-4 0-6-16,-7-1-10 0,-1 1-9 16,-4-3-8-16,0 0-10 0,-1-2-9 15,0-3 14-15,2-4-132 0,3 0-115 16,3-4-294-16</inkml:trace>
  <inkml:trace contextRef="#ctx0" brushRef="#br0" timeOffset="60507.35">5035 9426 621 0,'20'-17'162'0,"-1"4"8"16,0 5-94-16,-1 3-14 0,-1 7-5 15,-1 7-7-15,-2 4-10 0,1 7-8 16,-1 7-6-16,-3 3-2 0,0 8-2 0,-4 3-2 15,0 1-4-15,0 1-5 0,-2-2-5 16,2 2-3-16,-1-3-9 0,1-4-10 16,0-5-27-16,1-1-27 0,-1-5-130 15,0-1-152-15,-3-4-359 0</inkml:trace>
  <inkml:trace contextRef="#ctx0" brushRef="#br0" timeOffset="61261.36">5216 9711 670 0,'8'-4'166'15,"1"-1"4"-15,2 3-98 0,3 1-25 16,1-2-8-16,2 1-9 0,1 2-10 16,4-1-6-16,1-2-3 0,3 0-1 0,1-1-1 15,0-2-2-15,3 0-1 0,1-3 1 16,-2 0 0-16,0 0 0 0,-3 1 4 15,-2 0 1-15,-4 1 3 0,-5 2 5 16,-4 1 2-16,-4-1 2 0,-5 0-1 16,-7-3-2-16,-3 1-4 0,-4-1-3 15,-5 1-5-15,-1 1-5 0,-3 1-3 16,0 3-1-16,0 7-1 0,1 2-1 16,3 5 0-16,3 3-1 0,2 5-1 0,4 3-1 15,4 1-1-15,5-2 0 0,4 4 0 16,4-4 1-16,6-1-1 0,4-2 3 15,3-4 0-15,2 0 1 0,3 1 0 16,2-9 2-16,1 2 0 0,1-4 0 16,0-1 1-16,1-4 0 0,-3-2 1 15,0 0-1-15,-1-2 1 0,-2-1-1 0,-2 2 1 16,-3-4-1-16,-4 5 1 16,-3-3-1-16,-3 2-2 0,-5 1 0 0,0 3-2 15,-3 1 1-15,-3 5-1 0,0 2-2 16,-2 3-4-16,-1 1-4 0,-1 1-2 15,1 1-6-15,0 1-1 0,-1-2 0 16,0-2 3-16,3 0 3 0,0-2 5 16,0-2 3-16,1-2 6 0,2-3 2 15,1-1 3-15,3-5 4 0,0-5 2 16,4-3 2-16,2-4 1 0,4-4 2 0,1-3-1 16,2 0-2-16,1-1-3 0,0 3-2 15,0 1-2-15,0 5-2 0,-2 3-2 16,1 6-2-16,-4 0-1 0,-1 9-1 15,-2 1 0-15,-4 2-5 0,-1 5-4 16,-4 3-5-16,-2 0-5 0,-1 3-6 16,-1-3-4-16,-1 1-2 0,0-2 3 0,0-2 4 15,1-2 6-15,0-4 7 16,1-1 5-16,0-2 9 0,2-3 8 0,1-1 7 16,1-6 6-16,4 0 6 0,2-4 4 15,2-3 5-15,3-5 0 0,5 1-3 16,3-2-5-16,2 0-3 0,3 2-4 15,0 1-4-15,3 5-4 0,-3 4-3 16,0 6-3-16,-4 5-1 0,-2 5-3 16,-4 3-1-16,-1 6-5 0,-4 2-9 0,-3 3 0 15,-3-2-41-15,-2-1-3 0,-2 1-143 16,0-4-155-16,1-1-359 0</inkml:trace>
  <inkml:trace contextRef="#ctx0" brushRef="#br0" timeOffset="63026.34">1876 10632 716 0,'0'-2'182'0,"0"2"7"0,0 0-101 16,-1 0-29-16,1 0-11 0,-1 3-8 0,0 2-13 15,-2 4-9-15,3 6-3 16,-1 5-1-16,0 8 0 0,1 6 0 0,0 6-1 15,0 5-1-15,1 6-1 0,0 4-5 16,-2 3-7-16,0 1-11 0,0 4-9 16,0-2-7-16,0-3-7 0,0-4-7 15,0-5-6-15,0-5-10 0,1-7-9 16,1-8-14-16,0-5-101 0,0-9-120 16,1-8-287-16</inkml:trace>
  <inkml:trace contextRef="#ctx0" brushRef="#br0" timeOffset="63312.21">1747 10710 737 0,'8'-17'178'0,"1"0"6"0,1 2-117 16,1 2-12-16,-1 3-6 0,0 2-12 15,2 2-9-15,2 1-6 0,2 1-4 0,3 2-5 16,3 0-4-16,1 1-3 0,4 1-2 15,3-1-1-15,2 1-2 0,2 2-1 16,0 1 0-16,-1 4 0 0,-2-1-1 16,-4 3 0-16,-7 3-1 0,-4 1-1 15,-7 0 0-15,-7 5-2 0,-7 0-2 16,-7 1-4-16,-9 3-5 0,-4-2-5 16,-8-1-8-16,-4 3-12 0,-2-5-19 0,-2-3-7 15,3 0-4-15,3-3-114 0,4-4-121 16,7-4-276-16</inkml:trace>
  <inkml:trace contextRef="#ctx0" brushRef="#br0" timeOffset="63618.83">2405 10949 698 0,'2'1'175'0,"-2"-2"5"0,1 1-105 0,2 0-17 16,2-1-5-16,2 0-12 0,3 0-11 16,2 0-5-16,3 0-4 0,5 0-2 15,2 2-4-15,4 1-4 0,1 1-4 16,2 3-2-16,-1 0-3 0,1 0 0 15,-3 0-3-15,-2-1-5 0,-3-1-8 16,-4 1-12-16,-2-3-13 0,-3-1-20 0,-4-1 119 16,-3 0-261-16,-4-2-156 0,-4 1-417 15</inkml:trace>
  <inkml:trace contextRef="#ctx0" brushRef="#br0" timeOffset="63827.08">2378 11133 745 0,'5'8'185'0,"1"0"9"0,1-2-114 15,7 2-13-15,-1 0-3 0,3-2-13 16,3 2-14-16,2-2-9 0,2 1-8 16,1 1-6-16,2-4-7 0,2 1-6 15,2 0-8-15,1-5-12 0,-1-3-22 16,2-3 119-16,-1-2-292 0,-2 0-184 15,2-7-494-15</inkml:trace>
  <inkml:trace contextRef="#ctx0" brushRef="#br0" timeOffset="65891.98">3723 10789 475 0,'5'-5'122'0,"-3"-1"5"16,0 2-63-16,-1 3-17 0,0 1-9 16,0 2-8-16,-1-2-6 0,0 1-2 15,0 0-2-15,0 0 0 0,0-2 1 16,1 0 0-16,-1 0 1 0,0 1-1 16,-1-2-2-16,2 2-1 0,-2-2-3 15,1 3-3-15,0-3-3 0,0 0-1 0,0-1 0 16,0 4 0-16,-1-2 0 0,1 2 0 15,1 0 1-15,-1 0 1 0,0 1 0 16,0 0-2-16,0-1-1 0,0 1-2 16,0 1 0-16,0 2-2 0,-1 2-1 15,1 2 0-15,0 0 1 0,-1 3 0 0,1 1 1 16,0 1-1-16,0 3 1 16,1 3-1-16,-1 4 0 0,1 3-1 0,0 5 0 15,-2 5-2-15,0 4 1 0,-1 2-1 16,0 1-1-16,-2 0-1 0,0-5 0 15,2-2-2-15,0-7-4 0,1-4-4 16,-1-8-9-16,4-5-8 0,-2-4-11 16,2-5-7-16,2-5 161 0,1-6-288 15,0-5-146-15,2-7-410 0</inkml:trace>
  <inkml:trace contextRef="#ctx0" brushRef="#br0" timeOffset="66291.99">4046 10827 560 0,'4'-2'146'0,"-3"2"9"0,-1 0-69 0,1-1-21 16,-1 0 0-16,-1 1-5 0,0 0-10 16,1-1-9-16,-1 3-9 0,-1-1-9 15,-2 3-9-15,0 5-7 0,-3-1-4 16,1 5-3-16,-1 4 0 0,0 5 0 15,3 3 0-15,2 6 0 0,2 0-1 16,5 1 1-16,3 0-1 0,3 0 0 16,3-3 0-16,4-2 0 0,2-5 0 15,2-2-1-15,0-4 1 0,1-6 0 0,-1-4 0 16,1-4 1-16,-2-5 2 0,-2-1-1 16,-1-5 3-16,-2-2 2 0,-2 0 3 15,-2-3 2-15,-2 1 2 0,-4-2 2 16,-2-2 0-16,-3-2 0 0,-3-1-1 15,-6-3-3-15,-3-3-2 0,-3-1-3 16,-4 0-2-16,0 4-3 0,-4 2-2 16,-2 2-3-16,1 6-2 0,-3 5-2 0,1 5-3 15,0 3-5-15,0 2-5 0,3 5-5 16,2-1-9-16,3 0-17 0,4 1-13 16,7-1 163-16,3-1-286 0,4-3-152 15,4-2-417-15</inkml:trace>
  <inkml:trace contextRef="#ctx0" brushRef="#br0" timeOffset="66606.14">4421 10894 497 0,'1'8'131'0,"0"0"1"15,-1 2-37-15,1 3-66 0,0 5-4 16,4 2-1-16,-1 4-8 0,4 0-5 0,3-1-2 15,2-2-2-15,3-3 0 0,3-5-2 16,3-3 10-16,2-6 3 0,2-2 7 16,-1-4 6-16,2-2 7 0,-2-4 8 15,-2-4 3-15,-3-2-4 0,-3-3 0 16,-5-2-5-16,-2-4-2 0,-5-4-5 16,-5 1-6-16,-5-1-6 0,-5-1-4 15,-4 0-5-15,-6-2-3 0,-3 2-7 16,-3 0-5-16,-4 3-7 0,2 3-4 0,-2 4-7 15,2 7-9-15,4 8-9 0,2 9-12 16,3 5-11-16,6 5 34 0,2 4-173 16,7 2-142-16,6 4-354 0</inkml:trace>
  <inkml:trace contextRef="#ctx0" brushRef="#br0" timeOffset="67122.24">5054 10832 692 0,'-3'-2'172'0,"1"0"4"15,0 1-99-15,-1 3-32 0,2 5-10 0,0 4-11 16,-1 3-13-16,2 1-6 0,0 7-3 15,3 3 0-15,2 2-1 0,2 2-2 16,4-4-1-16,2 0-2 0,5 0-1 16,0-6 0-16,2-5 1 0,3-5-2 15,0-5 4-15,1-1 3 0,-1-3 5 16,-1-4 4-16,-1 0 5 0,-2-3 4 16,-2 1 5-16,-2-1 1 0,-4 0-2 0,-1 0-2 15,-3 2-4-15,0-1-4 0,-2 7-5 16,-2 4-3-16,2 3-3 0,1 3-3 15,0 3-2-15,3 3-2 0,0 0-2 16,2 0-1-16,5-3-3 0,1-1-1 16,0-2 1-16,0-3 4 0,2-3 9 15,1 0 7-15,-4-6 9 0,-1-4 11 16,-1 0 6-16,-4-2 7 0,0-4 4 16,-2-1-3-16,-3-3 1 0,-1 1-2 0,-1-6-6 15,-1-3-5-15,0-7-6 0,-2 1-8 16,2-4-7-16,-4 1-7 0,2-1-6 15,0 4-5-15,0 6-5 0,-1 2-6 16,1 2-8-16,0 6-11 0,1 0-13 16,1-1-21-16,0 2-137 0,-1-4-33 15,3-6-148-15,1 4-307 0</inkml:trace>
  <inkml:trace contextRef="#ctx0" brushRef="#br0" timeOffset="68420.7">7050 10449 624 0,'2'-2'154'0,"-2"2"5"0,-2-1-88 15,2 0-18-15,-1 0-7 0,1-1-6 16,-1 2-6-16,0 0-3 0,0 0-4 0,-2 2-4 16,-2 0-4-16,-1 4-5 0,-3 2-2 15,-4 2-4-15,-2 3-2 0,-4 6-1 16,-3 5-2-16,-2 5 0 0,-3 3-2 15,0 8 0-15,0 4-1 0,2 6 0 16,1 1 0-16,4 1-1 0,3 1 1 16,6 0-1-16,6-4-1 0,7-2-3 0,5-5-5 15,7-3-3-15,5-7-5 0,6-3-4 16,4-6-7-16,4-5-7 0,2-5-7 16,1-5-9-16,1-6-30 0,-2-3-91 15,-1-5-116-15,0-4-269 0</inkml:trace>
  <inkml:trace contextRef="#ctx0" brushRef="#br0" timeOffset="68722.14">7219 10777 650 0,'2'0'151'0,"2"-1"4"16,1 2-106-16,3-1-14 0,3-2-2 15,3-2-4-15,1 1-4 0,3 0-7 16,0 0-4-16,1 0-4 0,-1-1-2 0,-2 2-5 16,-2 2-2-16,-1 2-1 0,-2 1 0 15,-2 1 0-15,-1 1-1 0,-4 5-1 16,-1 3-1-16,-1 3 1 0,-5 1-1 16,0 2 1-16,-2 3 0 0,-3 2 1 15,0-1 1-15,-2 1-1 0,2-1-3 16,0-3-8-16,3 3-12 0,0-6-10 15,4-2-6-15,3-3 87 0,2-6-213 0,2-4-129 16,3-3-341-16</inkml:trace>
  <inkml:trace contextRef="#ctx0" brushRef="#br0" timeOffset="68985.92">7623 10828 564 0,'-2'3'132'0,"-1"4"0"0,-4-1-63 0,0 4-52 15,-1 1-9-15,0 0-3 0,3 2-3 16,2-2-1-16,3 0 0 0,4-2 2 16,3-4 1-16,3-2 4 0,4 0 4 15,2-3 3-15,2-1 3 0,0-4 6 16,0-1 3-16,-3-1 3 0,0-2 1 16,-4 0 0-16,-2 0 1 0,-3-1-1 15,-4 1-4-15,-4 0-4 0,-3 0-5 0,-1 1-5 16,-6-2-9-16,-3 1-14 0,-1 1-15 15,-3 1-14-15,0-2-12 0,-1 3-29 16,-1 3-105-16,6 0-122 0,-1 5-278 16</inkml:trace>
  <inkml:trace contextRef="#ctx0" brushRef="#br0" timeOffset="69151.67">7950 10730 587 0,'12'3'162'0,"-3"4"2"16,-2-2-25-16,-1 2-96 0,-1 3-11 16,-1 2-11-16,-2 2-11 0,-1 0-4 15,0 2 3-15,0 0-32 0,0 2-8 16,-1-5 104-16,1 1-240 0,0-3-147 16,2-1-397-16</inkml:trace>
  <inkml:trace contextRef="#ctx0" brushRef="#br0" timeOffset="69329.78">7834 10845 604 0,'18'-2'150'0,"6"1"2"16,2-1-87-16,3-2-25 0,2-2-10 15,-1-1-13-15,-1 1-11 0,0 0-14 16,-4-3 149-16,-1 1-294 0,-3-1-148 15,0-3-442-15</inkml:trace>
  <inkml:trace contextRef="#ctx0" brushRef="#br0" timeOffset="69705.66">8291 10668 496 0,'12'-1'151'0,"2"1"3"15,3-3-4-15,1 3-92 0,3 0-10 16,0 3-11-16,-2-1-13 0,1 2-9 16,-1 1-4-16,-4 1-5 0,-3 1-4 15,-2-1-7-15,-5 2-2 0,-2 1-3 0,-6 2-8 16,-2 2-2-16,-6 0-3 0,-3 2-2 16,-3 1 4-16,-1-2 3 15,-1-3 1-15,2-1 9 0,1-3 1 0,4-1 4 16,4-3 3-16,4 0 1 0,5 1 0 15,5 1 4-15,2 1 3 0,2 0 2 16,3 3 2-16,3 0 1 0,-2 0 0 0,0-2 2 16,-2 2-3-16,-2 0-3 15,-2 1 0-15,-4 1-2 0,-3 1-2 0,-3 2-1 16,-4-1-2-16,-3 1-7 0,-3-1-9 16,-4-1-9-16,-1 0-8 0,-2-1 13 15,-2-1-90-15,2 0-49 0,1-4-99 16,3 0-228-16</inkml:trace>
  <inkml:trace contextRef="#ctx0" brushRef="#br0" timeOffset="70009.92">8681 10847 651 0,'1'6'146'0,"-2"-2"1"0,0 3-110 15,-2 2-10-15,1 0-4 0,1 2-8 16,2 1-3-16,1 0-1 0,3 1-2 0,1-1-2 16,3-1-2-16,3-5-2 0,3 1 3 15,3-3 2-15,3-3 5 0,0-3 6 16,3-2 6-16,-1-4 6 0,-1 1 4 16,-4-1 2-16,-3-1 2 0,-7 2 1 15,-2 0-3-15,-8-1-4 0,-7 1-6 16,-5 1-5-16,-6 0-4 0,-4 1-7 15,-4 0-9-15,-3 3-6 0,-1 3-5 16,2 0-6-16,3 2-5 0,4 0-9 16,5 0-11-16,4 0-20 0,7-1-13 0,9-4 14 15,4 1-141-15,7-2-136 0,6-2-315 16</inkml:trace>
  <inkml:trace contextRef="#ctx0" brushRef="#br0" timeOffset="70260.53">8918 10616 548 0,'-15'-15'155'0,"-1"-2"10"15,2 5-5-15,4 3-95 0,4 2-11 16,3 3-3-16,4 5-5 0,5 1-3 16,5 6-2-16,6 1-5 0,4 3-6 15,4 3-4-15,3 4 0 0,4 4 1 0,2 3-9 16,0 2-5-16,-2 3-4 15,-2 3-6-15,0 1-2 0,-7 1-1 0,-5-1-7 16,-6 4-4-16,-7 1-6 0,-6-1-7 16,-9 4-6-16,-8 1-8 0,-5 4-34 15,-8 2-138-15,-6 3-154 0,-13 4-380 16</inkml:trace>
  <inkml:trace contextRef="#ctx0" brushRef="#br0" timeOffset="73397.88">1880 12134 533 0,'6'-9'132'0,"-1"0"4"0,0-2-74 16,-3 1-17-16,-1 3-3 0,-1 1-3 15,0-2-2-15,-2 2-2 0,1-2-1 16,-3 4-1-16,1-4-1 0,1 0-2 0,-1 1-3 16,0-1-4-16,1 0-3 0,1 1-3 15,-1-1-3-15,2 0-3 0,-1 3-2 16,1-1 0-16,0 3-1 0,0 2 1 15,0-1-1-15,0 2 1 0,1 2 0 16,-1 0-2-16,0 0 0 0,0 4-2 16,1 2 0-16,-1 4 0 0,1 4-1 0,-1 3-1 15,0 6-1-15,0 6 0 16,-1 5-1-16,-1 5-1 0,0 5 0 0,-3 6-1 16,1 4-2-16,0 6-2 0,0 5-2 15,1-1-3-15,2 0 1 0,1-6 0 16,3-4-1-16,3-7 2 0,2-12 0 15,1-7 3-15,4-8 1 0,0-7 0 16,3-5-1-16,-1-2 1 0,0-5-1 0,1-2 0 16,-1-1 1-16,-2-3-2 15,-1-4-5-15,-1-3-8 0,-2-1-13 0,-1-5-17 16,-2-3 7-16,-2-4-142 0,-3-4-134 16,-2-5-319-16</inkml:trace>
  <inkml:trace contextRef="#ctx0" brushRef="#br0" timeOffset="73589.53">1592 12399 602 0,'1'3'147'16,"6"-1"10"-16,5-3-81 0,4-2-25 15,6 0-6-15,5-3-3 0,1-1-7 16,3-2-8-16,1-2-11 0,-1 0-5 15,0-1-22-15,0-1-21 0,-4 0-141 16,-1-1-142-16,4 1-363 0</inkml:trace>
  <inkml:trace contextRef="#ctx0" brushRef="#br0" timeOffset="73848.53">2408 12136 653 0,'5'2'165'0,"-1"-1"6"16,3 0-96-16,0-1-20 0,3 1-6 16,0-1-11-16,1 1-13 0,1 0-9 15,1-1-5-15,0 0-3 0,2 3-5 16,-2-3-1-16,0 2-5 0,0 1-7 0,0 1-11 15,-1 1-20-15,0 0 152 0,-2 3-293 16,-1-1-161-16,-1-1-439 0</inkml:trace>
  <inkml:trace contextRef="#ctx0" brushRef="#br0" timeOffset="74025.14">2370 12524 792 0,'9'7'184'16,"2"-5"4"-16,3 0-131 0,2-5-21 16,2-1-4-16,-2-1-9 0,2-2-12 15,-2 0-3-15,2 0-14 0,-2 0-28 16,2 1 136-16,-1-3-292 0,4-2-172 16,-1-1-479-16</inkml:trace>
  <inkml:trace contextRef="#ctx0" brushRef="#br0" timeOffset="74484.2">3627 12013 715 0,'0'7'172'16,"0"1"3"-16,-2 2-112 0,-1 5-23 16,-1 3-7-16,0 6-11 0,-2 7-13 15,1-2-5-15,-1 5-1 0,1 3-3 16,1 0-1-16,2 0-7 0,0-2-21 15,1-3-15-15,3 1-10 0,1-5 126 16,3 0-249-16,2-7-139 0,-1-5-363 16</inkml:trace>
  <inkml:trace contextRef="#ctx0" brushRef="#br0" timeOffset="74805.3">3834 12084 701 0,'-7'4'164'0,"0"0"0"0,0 1-105 16,0 5-31-16,2 3-8 0,1 3-8 0,2 6-8 15,4 2-3-15,3 4-2 0,2 1-2 16,4-2-2-16,2-1-1 0,3-4-1 16,2-4-1-16,0-2-3 0,2-6 2 15,1-1 1-15,0-5 2 0,-1-1 4 16,0-5 5-16,-1-2 5 0,-2-5 8 15,-1-3 5-15,-1-2 6 0,-3-5 4 0,-3 1 1 16,-4-2 1-16,-3-5-1 16,-3-3-3-16,-5 1-5 0,-5-1-5 0,-4 0-4 15,-3-3-5-15,-3 1-5 0,0 6-7 16,1 3-5-16,-1 3-5 0,4 4-7 16,1 5-4-16,2 4-14 0,0 8-19 15,4 6-4-15,0 2-131 0,2 3-137 16,7-1-329-16</inkml:trace>
  <inkml:trace contextRef="#ctx0" brushRef="#br0" timeOffset="75138.21">4308 12077 649 0,'2'3'146'0,"-2"0"1"16,0 3-112-16,-1 1-16 0,1 4-1 0,2 7-4 15,1 3-7-15,2 5-4 0,3 5-2 16,1 0-1-16,3 1-3 0,1-1-1 16,1-7-1-16,1-2-1 0,1-7 0 15,-1-6 1-15,3-4 4 0,-3-5 7 16,0-2 9-16,-2-3 10 0,-2-2 10 16,-1-4 6-16,-1-2 6 0,-2-4 5 15,-3-3-2-15,-3-4-5 0,-1-3-6 16,-4-2-6-16,-3-2-7 0,-4-2-7 0,-4 2-6 15,-3-1-6-15,0 3-8 0,-3 3-9 16,-1 5-10-16,-1 6-8 0,-2 9-17 16,-1 12-24-16,0 6 153 0,2 8-288 15,0 6-160-15,4 6-441 0</inkml:trace>
  <inkml:trace contextRef="#ctx0" brushRef="#br0" timeOffset="75558.82">5088 12123 752 0,'-1'0'196'0,"0"1"5"0,-4-1-112 16,-3-1-22-16,-3 2-10 0,-4 0-18 15,-4 2-18-15,-2 0-11 0,-3 3-6 0,1 3-4 16,2 0-1-16,0 1 0 16,4 2-2-16,5 2 1 0,3 0-2 0,6-1-2 15,5 1 0-15,5 0-1 0,5 2 0 16,3-1 0-16,4-3 0 0,1 1 1 15,4 0 2-15,1-2 1 0,-1 1 1 16,-2 1 1-16,-2-1-1 0,-2 0 2 16,-5 3 1-16,-4 0 0 0,-6 2 0 15,-7 1 0-15,-6 2 0 0,-5 2-1 0,-6 0-4 16,-7 0-2-16,-3 1-1 0,-7 0-3 16,-2 1-4-16,-3-3-9 0,-1-4-28 15,0-1 151-15,3-7-291 0,2-2-164 16,4-7-456-16</inkml:trace>
  <inkml:trace contextRef="#ctx0" brushRef="#br0" timeOffset="78724.05">2071 13434 431 0,'2'3'130'0,"0"0"6"0,-1-1 3 16,1-1-73-16,-2 0-10 0,0 0 0 0,0-1-5 15,0-1-4-15,0 2-3 16,-2-1-6-16,0-1-10 0,0 1-5 0,-2-1-6 16,-2 2-3-16,-3-2-5 0,-1 0-3 15,-4 3-3-15,-1 1 1 16,-4 3-2-16,-1-2 0 0,-3 0-1 0,-4 3 0 16,0 0-1-16,-3-3 0 0,0 0-1 15,-1 0-1-15,0 0-1 0,5 1 1 16,2 0 0-16,5 1-1 0,3-1 1 0,5 0 0 15,3 0 1-15,4-2-1 16,1-1 1-16,1 0 0 0,1-1-1 0,1 3 1 16,0-2 1-16,0 5-1 0,-1-1 1 15,0 3-1-15,-3 3 0 0,0 5 1 16,-1 3-1-16,-3 3 1 0,0 3 0 16,-4 3-1-16,-1 3 1 0,0 2 0 15,-1 1-1-15,-1 1 0 0,0 2-1 16,2-1 1-16,3 2-1 0,3-2 0 0,1-2 1 15,4-4-1-15,2-4 1 0,3-1 0 16,3-4 1-16,0-3 0 0,2-4 0 16,2 0 1-16,2-4 0 0,2 0 1 15,3-6-1-15,-1 0 1 0,4 0-1 16,2 0 0-16,1-1 1 0,2 0-1 16,1-2 0-16,2 1 0 0,-1 1 0 15,0-2-1-15,0-2 0 0,-1-2-2 16,-3 0-8-16,-1-2-9 0,-3-1-16 0,-3-1-13 15,-1-4-7-15,-3 2 118 0,-1-1-242 16,-3-4-136-16,-2-6-360 0</inkml:trace>
  <inkml:trace contextRef="#ctx0" brushRef="#br0" timeOffset="78947.53">1558 13873 633 0,'5'3'161'0,"1"-2"8"0,3 0-85 0,1 1-26 16,3 0-9-16,2 1-5 0,3 2-13 16,0-2-11-16,3-2-7 0,3 0-6 0,4-2-3 15,0-1-7-15,4-2-24 0,2-2-19 16,2 1-136-16,0-1-145 0,2 0-361 15</inkml:trace>
  <inkml:trace contextRef="#ctx0" brushRef="#br0" timeOffset="79251.72">2544 13632 672 0,'-1'-2'171'0,"0"1"8"0,0 0-102 0,0 2-14 16,0-1-4-16,1 1-13 0,1-1-15 16,0 2-10-16,2 2-7 0,3 0-4 15,0-4-2-15,5 3 0 0,2-3 0 16,4-1-1-16,1 0 1 0,3-1-3 15,2-5-1-15,1 4-2 0,2-2-2 16,-1 1-2-16,0 3-10 0,-1-2-13 16,-2 0-27-16,-1 4-11 0,-4 0-136 0,-5-1-148 15,-2 3-346-15</inkml:trace>
  <inkml:trace contextRef="#ctx0" brushRef="#br0" timeOffset="79471.49">2511 13859 718 0,'3'-1'172'0,"0"1"9"0,2 0-104 16,3 0-21-16,2-2-15 0,3 2-5 15,3-1-5-15,3 1-9 0,2 0-9 16,1-1-7-16,1 2-2 0,3-1-4 15,-1 0-8-15,2 1-20 0,-2-1 15 16,-1 0-181-16,0-1-160 0,2 0-406 0</inkml:trace>
  <inkml:trace contextRef="#ctx0" brushRef="#br0" timeOffset="80465.64">3859 13334 621 0,'0'6'155'0,"0"-3"2"0,-2 0-80 0,0 3-36 16,0 2-11-16,0 4-5 0,-1 3-10 16,1 2-7-16,0 6-2 0,1 4-2 15,-2 2-2-15,2 2-2 0,1 3-3 16,0 2-10-16,0 0-10 0,2-1-10 15,2-1-8-15,0-3 2 0,3-1-124 16,-1-7-114-16,1-5-272 0</inkml:trace>
  <inkml:trace contextRef="#ctx0" brushRef="#br0" timeOffset="80807.52">4074 13429 733 0,'0'2'174'0,"-4"-1"0"0,0 1-115 16,-1 1-20-16,-2 4-14 0,0 4-12 15,1 4-11-15,-1 3-2 0,3 1 0 0,2 6-1 16,2 1 1-16,3 0 0 0,4-2-1 16,0 1-2-16,4-3 0 0,2-4 0 15,3-5-1-15,1-4 1 0,1-6 0 16,1-3 2-16,1-6 3 0,-1-5 5 15,1-3 2-15,-4-1 4 0,-2-2 2 0,-2-3 3 16,-3 0 1-16,-5 1 1 0,-3 1-1 16,-3-2-2-16,-5 1-2 0,-5 0-3 15,-5 1-3-15,-3 0-4 0,-1 0-4 16,-4 1-7-16,1 3-7 0,2 3-4 16,2 4-4-16,2 2-9 0,4 4-25 15,3 4 6-15,4 1-141 0,2-1-137 16,6 3-343-16</inkml:trace>
  <inkml:trace contextRef="#ctx0" brushRef="#br0" timeOffset="81135.28">4396 13392 621 0,'-1'11'150'16,"-3"3"1"-16,-1 1-90 0,-3 1-29 15,1 3-9-15,-2 0-7 0,3 1-10 16,2 3-5-16,3 3 0 0,2-3-1 15,6 0 2-15,1-2-1 0,4-1 0 0,3-4 1 16,2-6 0-16,3-3 1 0,0-6 0 16,3-4 5-16,-1-5 6 0,1-5 7 15,-2-1 5-15,0-5 4 0,-2-2 2 16,-2 2 3-16,-6-1-3 0,-2-2-3 16,-7 2-4-16,-3-1-5 0,-5 2-3 15,-9-2-3-15,-2 0-5 0,-5 1-6 16,-3 4-11-16,-3 1-13 0,-1 0-11 15,1 6-10-15,3 3-8 0,1 3-13 0,5 2 136 16,4 1-262-16,4 1-140 0,7 3-401 16</inkml:trace>
  <inkml:trace contextRef="#ctx0" brushRef="#br0" timeOffset="81325.98">5101 13479 585 0,'10'7'147'15,"-4"-3"8"-15,-2 0-85 0,-2 1-14 16,-3-1-6-16,-1 4-9 0,-2 0-11 16,-4 2-7-16,-3 4-8 0,-2 3-5 15,-2 4-5-15,-3 4-7 0,-3 4-22 16,-1 1-14-16,-2 3-7 0,0-1-125 0,-1-3-130 15,0-2-308-15</inkml:trace>
  <inkml:trace contextRef="#ctx0" brushRef="#br0" timeOffset="81537.47">4875 13501 651 0,'7'18'161'0,"0"2"3"0,2-1-78 16,0 2-47-16,4-2-7 0,1 1-7 16,3-1-10-16,4-2-4 0,2 0-4 15,2-1-2-15,3-2-3 0,-1-2-6 0,2 0-13 16,-2-1-17-16,0 1 44 0,0 1-181 16,-2-4-142-16,-3 3-356 0</inkml:trace>
  <inkml:trace contextRef="#ctx0" brushRef="#br0" timeOffset="81751.37">5499 13456 743 0,'1'-2'183'0,"-1"2"1"15,0 1-111-15,0 1-23 0,0 6-13 16,0 4-12-16,0 2-13 0,0 6-6 15,1 4-1-15,0 3-2 0,2 5-1 16,0 2-4-16,0-3-9 0,0-1-15 16,3 0-20-16,2-4-3 0,-1-4-141 0,2-4-142 15,0-5-335-15</inkml:trace>
  <inkml:trace contextRef="#ctx0" brushRef="#br0" timeOffset="82084.27">5847 13438 722 0,'0'-6'182'0,"-3"3"6"0,1-2-110 15,-2 3-17-15,0 0-13 0,-2 3-17 16,-2 5-14-16,0 5-8 0,0 7-6 16,-1 3-2-16,0 4-2 0,3 5 0 15,0 0-2-15,4 1-2 0,4-4-2 16,5-4-2-16,2-1-1 0,6-5-2 15,2-4 0-15,4-7 3 0,1-5 2 16,2-4 3-16,-1-7 3 0,0-4 1 0,-1-5 5 16,0-2 4-16,-3-1 3 0,-2-1 3 15,-3 0 3-15,-2 1 0 0,-4-1 0 16,-5 2-1-16,-3-2-4 0,-4-1-4 16,-5-3-5-16,-3 1-10 0,-2 1-9 15,-5 1-8-15,1 2-8 0,-1 3-16 16,1 5-21-16,2 5 45 0,-1 6-168 0,2 2-135 15,2 6-341-15</inkml:trace>
  <inkml:trace contextRef="#ctx0" brushRef="#br0" timeOffset="82443.11">6126 13452 562 0,'0'5'125'0,"-1"1"3"0,0 2-95 16,-1 3-11-16,1 3-1 0,1 4-5 15,1 0-4-15,1 2-2 0,2 1-3 16,3 1-2-16,0-2-3 0,4 0-3 16,1-4 0-16,2-3-3 0,2-2 1 0,1-5 1 15,1-6 0-15,0-7 5 16,2-4 6-16,0-2 8 0,2-5 14 0,-2 0 8 15,-2-1 9-15,-1-3 7 0,-4 2 3 16,-3 3 2-16,-5-1-5 16,-4 1-12-16,-6-2-7 0,-4 0-10 0,-6 1-7 15,-6 0-10-15,-4 2-10 0,-3 1-11 16,-1 4-8-16,-1 3-8 0,-1 5-13 16,4 5-28-16,2 3-36 0,3 1-96 0,3 2-128 15,4-2-303-15</inkml:trace>
  <inkml:trace contextRef="#ctx0" brushRef="#br0" timeOffset="82889.45">6846 13319 549 0,'1'1'137'0,"-1"0"7"0,-1 0-77 16,2-1-8-16,-1 0 1 0,0 1-3 15,1-1-5-15,-1 1-6 0,2-1-5 16,2 3-9-16,2-2-6 0,3 0-6 15,2 0-5-15,2-1-5 0,2-1-1 16,3 1-3-16,-1-1-2 0,2-1-1 16,-2-1-6-16,0 2-8 0,-3 1-13 0,-2 1-22 15,-2-1-16-15,-4 4-129 16,-2-2-143-16,-4 3-332 0</inkml:trace>
  <inkml:trace contextRef="#ctx0" brushRef="#br0" timeOffset="83067.75">6768 13558 670 0,'17'2'169'0,"4"0"7"0,1-2-97 16,5-2-24-16,1-2-7 0,0 1-13 16,-1-1-14-16,-1 0-12 0,-2 0-17 15,-1 0-30-15,-2 2-1 0,-3-1-143 16,0-2-142-16,-3-1-347 0</inkml:trace>
  <inkml:trace contextRef="#ctx0" brushRef="#br0" timeOffset="83613.03">7648 13092 653 0,'1'-1'164'0,"-1"2"6"16,0-1-101-16,0 2-12 0,-1 3-9 16,-1 4-9-16,0 4-10 0,0 2-9 15,0 8-5-15,-1 6-4 0,-2 3-4 0,2 3-1 16,0 4-2-16,-1 0-3 0,2 4-3 15,-1-2-7-15,2-2-11 0,0-2-15 16,2-1-12-16,0-4-10 0,1-2 6 16,0-6-131-16,0-3-121 0,1-7-284 15</inkml:trace>
  <inkml:trace contextRef="#ctx0" brushRef="#br0" timeOffset="84136">7873 13140 517 0,'0'2'135'16,"0"0"5"-16,-1 0-47 0,-2 0-44 16,1 2-6-16,-2 1-2 0,1-2-4 15,0 3-4-15,-3-2-3 0,2 0-5 16,2 4-5-16,-2-1-6 0,1 2-4 0,1 5-4 16,0 1-1-16,3 5-3 0,0 3 0 15,1 0-1-15,3 5 0 0,0 2 0 16,2 0-1-16,1-1 0 0,2 2 0 15,-1-3 0-15,3-2 0 0,0-5-1 16,0-4 1-16,1-5 0 0,2-2 0 16,-1-8 3-16,3-2 5 0,0-6 4 15,1-1 5-15,0-5 3 0,-3-5 3 16,2-4 4-16,-3-3 0 0,-1-3-3 0,-2-1-3 16,-3-3-2-16,-1-1-2 0,-2 1-3 15,-5 1-3-15,-2-3-2 0,-6 2-3 16,-3 1-1-16,-6 2-2 0,-2 3-1 15,-4 2-4-15,-2 7-1 0,-3 7-3 16,0 3-4-16,-1 5-4 0,3 3-7 16,1 6-9-16,3 1-7 0,3 0-23 0,5 0-12 15,4 0-129-15,3-1-141 0,6-2-332 16</inkml:trace>
  <inkml:trace contextRef="#ctx0" brushRef="#br0" timeOffset="85544.95">8366 13483 564 0,'-1'3'150'16,"1"-3"11"-16,-1 2-65 0,0 1-25 15,0 1-7-15,-1 5-10 0,-4 0-11 16,0 2-12-16,-4 4-10 0,-3 2-10 0,-2 2-7 16,-2 4-3-16,-1 1-1 0,0 1-3 15,-3 0-5-15,1 2-6 0,1-3-11 16,2-3-12-16,3-6-13 0,1-1-6 16,2-2-59-16,3-5-59 0,5-5-106 15,2-2-229-15</inkml:trace>
  <inkml:trace contextRef="#ctx0" brushRef="#br0" timeOffset="85906.07">8601 13280 645 0,'4'-2'169'0,"-4"1"5"0,-1 1-85 15,-3 0-33-15,-1-1-13 0,0 3-13 16,-1 2-15-16,1 1-8 0,-2 5-5 15,2 2-2-15,1 5-1 0,2 4 0 0,2 1 0 16,1 1 0-16,4 0-2 0,2-3-1 16,3-2 0-16,1-4-1 0,3-1 1 15,2-4 0-15,1-3 1 0,0-5 3 16,-2-2 1-16,0-4 3 0,1-4 1 16,-2-7 2-16,-1-3 2 0,-1-4 3 15,-1 0 1-15,-1-2 1 0,-3-1-1 16,-2-3 1-16,-3 4-2 0,-3-1-3 15,-2 2-2-15,-5-2-2 0,-2 3-2 0,-3 0-3 16,-2 5-4-16,-3-2-7 0,0 5-6 16,-1 0-8-16,0 7-15 0,3 2-15 15,1 5-6-15,2 2-124 0,3 4-127 16,3 1-305-16</inkml:trace>
  <inkml:trace contextRef="#ctx0" brushRef="#br0" timeOffset="86195.35">8933 13229 560 0,'-3'13'134'0,"-2"-1"1"16,1 5-55-16,-4-3-61 0,1 2-9 16,2 0-4-16,2 0-3 0,3 2-2 0,3-1 0 15,3-1 0-15,4-4 0 0,3-2 0 16,3-5 1-16,1-4 4 0,3-5 4 15,0-2 6-15,1-4 7 0,0-1 6 16,-1-2 7-16,-1 0 4 0,-3-2 3 16,-3 2-2-16,-3-4-3 0,-3 2-6 15,-6-2-5-15,-5 1-6 0,-6 1-6 16,-6-1-5-16,-3 0-8 0,-7-1-7 16,-1 3-9-16,-3 2-11 0,2 3-9 0,1 4-13 15,0 1-14-15,8 2 2 0,2 5-125 16,7-1-125-16,6 1-296 0</inkml:trace>
  <inkml:trace contextRef="#ctx0" brushRef="#br0" timeOffset="86513.1">9279 13193 646 0,'-2'12'153'15,"-5"-2"1"-15,-2 2-100 0,-1 3-22 16,-1 2-8-16,1 1-10 0,0 2-10 15,2 1-2-15,4 5-1 0,4-3-1 16,3-2 0-16,6-1-1 0,4-3-1 16,7 0 0-16,4-7 1 0,4-5 7 15,3-2 8-15,1-5 6 0,0-4 8 0,2-8 8 16,-2-1 5-16,-2-2 2 0,-7-2-3 16,-2-1-2-16,-6 2-4 0,-4 0-2 15,-9 2-7-15,-5-1-3 0,-8-1-2 16,-8-2-5-16,-4 2-4 0,-6 1-7 15,-6 3-5-15,-3 1-8 0,-1 5-8 16,-1 4-11-16,3 6-8 0,2-1-16 16,6 1-28-16,6 1-132 0,6-1-147 15,7-8-354-15</inkml:trace>
  <inkml:trace contextRef="#ctx0" brushRef="#br0" timeOffset="86972.78">9849 12908 522 0,'-2'8'133'0,"1"-2"6"0,4 2-56 16,3-2-23-16,4 3 0 0,4-1-3 15,6-1-3-15,4 1 1 0,5-1-1 16,2-2-8-16,3 1-6 0,4-4-9 16,0 0-6-16,0-2-6 0,1-3-6 15,-3-1-5-15,0-2-5 0,-3-1-4 16,-4-1-5-16,-2 0-8 0,-6 3-9 15,-5-2-16-15,-4 2-26 0,-6-2-24 0,-3 2-109 16,-12-2-135-16,-10-2-301 0</inkml:trace>
  <inkml:trace contextRef="#ctx0" brushRef="#br0" timeOffset="87318.58">10096 12944 718 0,'3'6'172'0,"1"-1"6"0,-1 0-115 0,1 3-13 16,1 4-10-16,-1 2-12 0,1 1-11 15,-2 5-5-15,0 4-5 0,1 4-4 16,-1 4-2-16,0 1-2 0,0 3 0 16,2 5-2-16,0-1-2 0,1 4-1 15,0-1 0-15,1-1-1 0,0 0 0 0,1 0 1 16,0-5 1-16,-3-1 2 0,1-5 2 15,-3-5 1-15,-1-4 4 0,-3-5 4 16,-1-3 4-16,-3-3 7 0,-1-5 4 16,-3-3 6-16,-3-3 2 0,-3 0 0 15,-2-3-1-15,-3-3-4 0,-3-4-5 16,-2-2-8-16,0-4-5 0,-2 1-5 0,1-1-10 16,0 1-9-16,3 1-9 0,1 3-9 15,3 2-25-15,2 4-4 0,4 1-148 16,-1 2-149-16,0 6-361 0</inkml:trace>
  <inkml:trace contextRef="#ctx0" brushRef="#br0" timeOffset="91629.97">16137 8780 623 0,'-4'-9'160'0,"2"4"9"0,1 0-87 0,-2 1-18 16,2 2-2-16,0-1-4 15,1 1-7-15,-1 0-10 0,0 2-9 0,0 4-9 16,1 0-5-16,-1 5-5 0,0 4-4 16,1 7-3-16,-1 4-3 0,1 3-1 15,-2 5 0-15,0 2 0 0,1 2-1 16,-1 1-2-16,0-2-6 0,-1-1-11 15,0-2-5-15,1-4-9 0,1-3-16 0,-1-8-14 16,1-4-10-16,1-4 86 0,-2-7-199 16,-1-5-136-16,-1-5-345 0</inkml:trace>
  <inkml:trace contextRef="#ctx0" brushRef="#br0" timeOffset="91819.64">16022 8816 640 0,'-2'-29'161'0,"0"4"8"0,2 9-96 15,3 6-17-15,1 6 0 0,5 8 0 0,3 8-6 16,2 5-7-16,2 1-5 0,1 5-4 16,7 1-3-16,3 3-7 0,2-2-9 15,4-2-6-15,2 0-4 0,3-1-2 16,1-2-2-16,-3-2-2 0,0-2-5 16,-5-4-8-16,-5 0-11 0,-2-4-11 15,-3-1-16-15,-6-2-23 0,-2-2 106 16,-7-4-234-16,0-4-146 0,-3-4-385 0</inkml:trace>
  <inkml:trace contextRef="#ctx0" brushRef="#br0" timeOffset="92039.83">16499 8451 674 0,'-4'-6'163'0,"2"7"9"15,4 11-77-15,-2 7-35 0,-4 9-6 0,4 6-4 16,-2 8-1-16,0 7-5 0,-3 3-9 15,1 1-11-15,0-1-8 0,-1-3-7 16,2-3-5-16,1-4-4 0,3-6-8 16,1-5-11-16,2-2-10 0,4-3-13 15,1-4-20-15,1-7 7 0,2 3-150 16,1-9-141-16,7-5-337 0</inkml:trace>
  <inkml:trace contextRef="#ctx0" brushRef="#br0" timeOffset="92694.3">16667 8888 496 0,'-3'6'135'15,"0"-1"7"-15,4 1 0 0,4 0-103 16,5-1-6-16,5-1 4 0,2-2-1 0,5 0-4 16,2-4-6-16,2-1-6 15,0-1-4-15,-5-3-4 0,1 0-3 0,-3-4-3 16,-3 1-2-16,-2-1 1 0,-3-2 3 15,-3 2 3-15,-3-4 1 0,-2 1 2 16,-5 1 1-16,-3-2 0 0,-3 0-3 16,-4 4-3-16,-2 4-4 0,-3 6-2 15,-3 6-3-15,-3 6 0 0,-1 7 0 16,-1 6-1-16,-1 4 0 0,3 1 0 0,4-2 0 16,5 2 0-16,7-3-1 0,7-2-1 15,8-4 1-15,8-4-2 0,5 0 0 16,4-3 1-16,2-6 0 0,2 0 1 15,1-4 0-15,3-3 1 0,-2-4 2 16,1-3 1-16,1-2 2 0,1-4 4 16,-1-1 4-16,-4 0 4 0,-1 0 3 15,-4 0 1-15,-7 3-2 0,-3 2 1 16,-5 3-2-16,-3 3-3 0,-5 2-7 0,-3 2-2 16,-4 2-2-16,1 6 0 15,-3 1-1-15,1 4-3 0,0-1-1 0,0 0 0 16,5 2 1-16,4-2-2 0,3-6 1 15,4 1 1-15,0-5 1 0,5 1 2 16,0-2 0-16,2-2 1 0,0-5 2 16,0 2-1-16,-2-5 1 0,2 1-2 0,0-2 0 15,-1 0 0-15,-2-1-1 0,0 4-1 16,-4-1-2-16,0 4 0 0,-1 3-2 16,-3 2 0-16,-1 3-2 0,-1 1 1 15,1 2 0-15,3-1 0 0,3 2 1 16,4-3 1-16,2-1 1 0,4 0 0 15,2-4 1-15,3 0 1 0,0-2 2 16,1-2 2-16,-3 0 1 0,-3 0 1 16,0-3 6-16,-3 0 3 0,-4-3 4 0,-2-2 2 15,-4-1-2-15,-1-2-1 0,-4-3-6 16,-3-3-5-16,-3-3-10 0,-5-5-9 16,-3 1-6-16,-4-2-3 0,-1-1-6 15,-2 0-8-15,-2 3-30 0,1 1 120 16,1 6-270-16,1-2-174 0,1 1-467 15</inkml:trace>
  <inkml:trace contextRef="#ctx0" brushRef="#br0" timeOffset="93215.9">18669 8816 642 0,'4'-4'159'15,"2"-2"10"-15,-2-5-93 0,0 0-20 16,-3-2 0-16,-3 3-2 0,-4-1-7 16,-3-1-14-16,-5 5-10 0,-4 2-8 15,-2 4-5-15,-6 3-7 0,-2 3-2 0,-2 4-1 16,2 3 1-16,4-1-1 0,4 1-1 15,5 0 1-15,7 0 0 0,7 1 1 16,8-1 1-16,5 1 0 0,4 4 0 16,4-1 1-16,4 3 0 0,1-1 0 15,0 3-2-15,-1 0 0 0,-3-1-1 16,-2-1 0-16,-6 2-1 0,-5-1-1 16,-6 0-1-16,-5-2-2 0,-8 0 1 15,-6-4-4-15,-5-2-8 0,-6 0-8 16,-6-3-10-16,-1-4-12 0,0-1-9 15,3-6-8-15,2 1-8 0,6-4-35 0,3-4-64 16,7-3-95-16,6-4-224 0</inkml:trace>
  <inkml:trace contextRef="#ctx0" brushRef="#br0" timeOffset="93648.66">18753 8800 627 0,'15'7'138'0,"-3"2"2"0,-4 2-106 16,0 0-12-16,0 1 0 0,-2 2 0 16,1-2 0-16,1-2-3 0,2-2-1 15,-1-3-4-15,2 0-1 0,2-4 2 16,2-3 2-16,0 1 1 0,0-3 0 16,0-2 5-16,0-1 4 0,1 1 2 0,-1-1-1 15,-3-1-1-15,-1-1 1 0,-3 1-1 16,-1 1-4-16,-2 0-5 0,-2 0-3 15,-1 2-3-15,-1 0-3 0,0 4-3 16,-1 1-3-16,0 6-2 0,0 2 0 16,1 5 0-16,1 5-1 0,1 3-1 15,1 5 1-15,0 3 1 0,2-2-1 0,0 6 1 16,2 0-1-16,1 0 0 0,0-1 0 16,-1-1 0-16,0 0-1 0,-1-2 1 15,-2-1-4-15,-3-4-1 0,-3-2 0 16,-3 0-1-16,-4-4 1 0,-4-2-5 15,-1-5-4-15,-6-3 0 0,-3-3-3 16,-2-3-7-16,-1-5-10 0,-1-3-9 16,2-4-1-16,0-3-7 0,2-5-8 15,2-4 10-15,3-1-63 0,5-4-53 0,0 3-103 16,2 0-240-16</inkml:trace>
  <inkml:trace contextRef="#ctx0" brushRef="#br0" timeOffset="93926.04">19452 8816 666 0,'8'-5'158'16,"-7"-1"1"-16,-4 2-111 0,-7 3-14 0,-3 0-1 16,-4 3-4-16,-2 2-5 0,-2 4-10 15,2 0-1-15,4 0-1 0,2 2-3 16,4 2-3-16,5 2-1 0,6 2 0 15,6 0 0-15,0 2 1 0,4 3 0 16,3-1 0-16,1 2-1 0,0-1-2 16,-1 1-1-16,-1-2-1 0,-2 1-1 0,-2-3-1 15,-4-1-6-15,-6-5-3 16,-3 0-6-16,-8-5-10 0,-3-1-8 0,-7-4-12 16,-5-3 5-16,-6 0-131 0,-2-4-125 15,-1-1-302-15</inkml:trace>
  <inkml:trace contextRef="#ctx0" brushRef="#br0" timeOffset="94173.42">19515 8423 651 0,'11'-2'151'0,"-1"3"8"0,-2 4-99 0,0 9-21 15,0 7 0-15,-2 9 2 16,3 7 0-16,1 6-4 0,1 7-6 0,1 5-6 16,0-3-1-16,0 1-4 0,0-4-7 15,0-1-5-15,-3-3-4 0,0-6-2 16,-2-1-3-16,-1-4-12 0,-2-4-18 16,0-3-19-16,-3-5 150 0,-1-3-292 15,-1-6-166-15,-1-3-442 0</inkml:trace>
  <inkml:trace contextRef="#ctx0" brushRef="#br0" timeOffset="94898.9">19537 8885 584 0,'1'-5'140'0,"3"0"4"15,5 0-67-15,2-2-42 0,4 1 0 16,3-1 3-16,2 2-4 0,0-1-3 0,4 0-3 15,1 0-6-15,0 2-5 0,1 2-3 16,-1 0-2-16,2 0-1 0,-2 1-3 16,-2 2 1-16,-5-3-1 0,-2 1 2 15,-4 0 1-15,-5-1 4 0,-2-1 3 16,-3 1 0-16,-2-2 0 0,-2 2-1 16,-4 0-3-16,-4-1-3 0,-2 3-4 15,-4 3-6-15,-3 3-1 0,-4 4-1 0,0 6-2 16,-1 2 2-16,5 3-1 15,1 1 0-15,6 1 0 0,3-1 1 0,7-1 1 16,5-3-1-16,6 0 2 0,4-4 0 16,3-1 0-16,3-2 0 0,5-5 1 15,2-2 0-15,1-3 1 0,3-3-1 16,-2-4-1-16,3-1 1 0,-1-2-1 16,1-2 0-16,1 2 0 0,-1-1 0 15,-4 1 0-15,-3 5-1 0,-4 1-1 0,-5 4-1 16,-5 2-1-16,-5 3-2 0,-4 1 0 15,-4 3 0-15,-1 0-1 0,-3 0 2 16,1 0 1-16,0-3 0 0,1 1 2 16,0-4 1-16,2 0 2 0,3-1 2 15,2-1 2-15,5-4-1 0,2-1 2 16,4-4-1-16,3-2 1 0,2-3-1 0,4-1-3 16,2-2-2-16,1 3 0 15,1 1-1-15,0 4 0 0,0 2-1 0,0 4 0 16,-5 1-1-16,-1 2-1 0,-3 4-1 15,-4 2 0-15,-3 0-2 0,-2 2 0 16,-2 0-2-16,-1-1 1 0,-2 1 0 16,-2-4 1-16,0-3 1 0,1-1 3 15,1 0 2-15,0-3 2 0,1-1 1 16,2-3 1-16,2-1 2 0,5 0 0 0,3-4 1 16,4-2 1-16,4-2 1 0,4 6 0 15,4-3 0-15,1 6-1 0,3 1 0 16,0 6-1-16,1 5-3 0,-1 4-1 15,-5 3-1-15,-2 4-1 0,-3-1-1 16,-5 3-5-16,-4-1-10 0,-3-1-32 16,-2-3 4-16,-4-4-163 0,0-1-160 15,-5-3-391-15</inkml:trace>
  <inkml:trace contextRef="#ctx0" brushRef="#br0" timeOffset="97238.99">14617 9887 619 0,'0'0'152'0,"0"0"6"0,0 0-91 16,0-2-14-16,0 2-5 0,0 0-4 15,0 2-6-15,0-4-3 0,1 1-3 16,-1 2-4-16,1 1-3 0,0 0-4 16,0 2-2-16,2 3-2 0,0 4-4 15,1 6-3-15,-1 5-3 0,1 8-1 16,2 5-3-16,-2 4-2 0,-2 3-2 0,2 2-4 16,-2-1-6-16,1-1-4 15,-1-4-5-15,1-3-8 0,-1-3-8 0,1-5-10 16,0-6-9-16,0-3 5 0,0-6-86 15,-3-5-43-15,-1-5-110 0,-1-3-236 16</inkml:trace>
  <inkml:trace contextRef="#ctx0" brushRef="#br0" timeOffset="97553.5">14505 9860 600 0,'6'-7'152'16,"-7"-7"7"-16,0 3-72 0,-1 3-37 15,1 1-2-15,0 3-4 0,-1-1-4 0,0 3-5 16,1 1-4-16,1 0 0 16,0 0-5-16,1 2-5 0,2-2-1 0,1 2-1 15,4-1 0-15,7 1 1 0,5 0 0 16,2 2 1-16,7 0 0 0,6 2-3 16,6 3-4-16,-1-2-3 0,3 5-4 15,1 1-3-15,0 2-2 0,-6 1-3 16,-4-1-2-16,-4 3-1 0,-5 3-2 15,-7 2-4-15,-4 0 0 0,-6 2-1 16,-2 4 1-16,-7-2 0 0,-4 0 0 0,-3 1-3 16,-6 0-2-16,-4 1-3 15,-8-1-6-15,-5-2-5 0,-2 1-6 0,-5-1-5 16,-6-4-1-16,1-3-4 0,3-4-2 16,3-4-4-16,3-5 10 0,4-1-32 15,6-1-91-15,6-4-108 0,3 0-265 16</inkml:trace>
  <inkml:trace contextRef="#ctx0" brushRef="#br0" timeOffset="98184.9">15139 9764 601 0,'1'-3'140'0,"2"4"5"0,4-1-96 15,3 5-5-15,0-2 2 0,1 8-2 16,1 3-3-16,-1 5-2 0,0 4-1 16,-3 5-7-16,-1 1-7 0,-1 5-7 15,-2 2-4-15,5 2-4 0,-6-1-4 16,5-1-2-16,-6 0-3 0,3-1-4 16,2-3-7-16,-1-4-9 0,-4-2-17 0,3-1-13 15,-5-7 158-15,3 1-292 0,-3-7-152 16,-2-2-419-16</inkml:trace>
  <inkml:trace contextRef="#ctx0" brushRef="#br0" timeOffset="98463.71">15173 9895 648 0,'3'-15'158'15,"6"-3"8"-15,2-1-95 0,1 3-16 16,6 1-3-16,-1 1 0 0,3 3-4 15,2 0-8-15,2 1-8 0,2 3-8 16,4 3-7-16,-6 2-5 0,1 4-5 16,-2 2-3-16,1 5-4 0,-4 3-2 15,-4 3-1-15,-2 0-2 0,-5 2 0 0,-3 0 0 16,-5-1 0-16,-4 2 1 0,-5-1 1 16,-5 2-4-16,-6 0-2 0,-6-1-4 15,-2-1-4-15,-2-1-8 0,2-1-9 16,-6-4-8-16,3-3-3 0,5-4-2 15,5-3-3-15,4-2 102 0,3-2-220 16,2-1-127-16,6 0-359 0</inkml:trace>
  <inkml:trace contextRef="#ctx0" brushRef="#br0" timeOffset="98794.11">15760 9997 636 0,'-1'-1'153'0,"0"0"5"15,0 1-95-15,1 1-21 0,2-1-6 16,-1 2-2-16,1-1-1 0,3 3-3 15,4-2-1-15,0 0 3 0,5 1-2 16,1 3-4-16,5-3-2 0,3 1-5 16,0-1-5-16,3 1-4 0,0-1-5 0,3 1-3 15,-1-4-2-15,0 0-3 0,-3 0-7 16,-1 0-5-16,-4-4-27 0,-3 2-19 16,-5-1 54-16,-3 2-189 0,-3-1-147 15,-5 2-356-15</inkml:trace>
  <inkml:trace contextRef="#ctx0" brushRef="#br0" timeOffset="98994.54">15754 10187 627 0,'3'-1'162'0,"4"0"8"15,2 2-76-15,5-1-31 0,1 0-14 16,2 0-4-16,3 1-8 0,1-2-12 15,1 3-8-15,1-2-6 0,0 1-5 0,1-1-4 16,1 0-9-16,-1-1-28 0,2 0 51 16,-3-4-203-16,0 3-157 0,-4-6-407 15</inkml:trace>
  <inkml:trace contextRef="#ctx0" brushRef="#br0" timeOffset="129375.67">20673 8388 246 0,'-4'6'61'0,"-2"4"2"15,1-2-12-15,-1 0-37 0,1-4-4 16,0 1 0-16,1 1 1 0,1-1 1 15,-2-1 5-15,3-1 6 0,0-1 7 16,1 1 4-16,0 0 3 0,1-2 2 16,2 1 2-16,1 0-4 0,3-2-5 0,3 1-8 15,5-1-5-15,2-1-4 0,7 1-4 16,4-2-2-16,7-1-5 0,5-2-2 16,0-1 0-16,6 0 1 0,7 0 2 15,2-4 1-15,5 0 2 0,3 0 0 16,8 1-1-16,2 3 3 0,4 2-1 15,2-1-1-15,2 2-2 0,4 2-2 16,4 4 0-16,-6 2 0 0,3 1-3 0,-1-3 0 16,-3 4-1-16,-6 1 0 0,-5-1 0 15,-7 1 0-15,-3-2 0 0,-8-1 0 16,-12-1 0-16,-8 0 1 0,-7 0-1 16,-7-2 0-16,-9-1 0 0,-8 0 1 15,-6-2 0-15,-10-3 0 0,-8-2-1 16,-8 0 0-16,-7-1 0 0,-8-1 1 15,-9 0-2-15,-5 0 0 0,-1-1 0 0,-1 4 1 16,-8-2 0-16,-5 0 0 0,-4 1 0 16,-5 0 0-16,-1 1-1 0,-7 2 0 15,-5-2 0-15,4 3 0 0,-1 0-1 16,3-1 1-16,3-1 0 0,5 1 0 16,5 0 0-16,7-1-1 0,10-1 1 15,7 2-1-15,8-2 1 0,8 2 1 0,9 0-1 16,8-1 1-16,7 1 1 15,4 1-1-15,6-2 1 0,6 1-1 0,8 0 1 16,7-1-1-16,10-1 1 0,8 0 1 16,13 2 0-16,4-2-1 0,8 2 1 15,3 3 1-15,5 0-1 0,1 1 0 16,0 1 0-16,1 0-1 0,0 4 1 16,-1-2-1-16,-4-2 0 0,-4 1 0 15,-3 0 0-15,-4 0 0 0,-10-3-1 16,-5 0 0-16,-5 0 0 0,-4 0 0 0,-7-2 0 15,-5 1 0-15,-8 0 0 0,-2-1 0 16,-5-1 0-16,-8-3-1 0,-5 1 0 16,-6 0 0-16,-8-4 1 0,-7 2-1 15,-6-2 1-15,-7 0 1 0,0 2-1 16,-4 2 0-16,0-1 1 0,-4 2-1 16,4 2 1-16,3 1-1 0,7 1 0 15,1 1 0-15,9 0 0 0,7 2-1 16,8-1 0-16,5 0-2 0,7 1 1 0,9 0 1 15,8-1-1-15,7 2 1 0,8-1-1 16,10 2-3-16,1 0 7 0,2 0-116 16,2-5-20-16,-2 1-99 0,-2-6-220 15</inkml:trace>
  <inkml:trace contextRef="#ctx0" brushRef="#br0" timeOffset="133673.35">17246 9776 380 0,'-17'10'103'0,"3"0"2"0,1-1-20 0,1-1-47 16,0-2-6-16,4-1-3 0,1-1 1 16,1 2 2-16,2 2 2 0,-1-5 2 15,2-1 0-15,1 0 1 0,1-1-1 16,1-1-1-16,0 0-2 0,2 0-2 15,2 0-1-15,2 1-3 0,2-1-5 16,1 0-4-16,6-2-3 0,0 0-2 16,4-1-5-16,1 0-3 0,5 0-1 15,1 0-2-15,-1 1 0 0,-1 1 0 0,-1 3-1 16,0-2 0-16,-4 0-1 0,-2 0 0 16,-2 2 0-16,-2 0 0 0,-2 1 0 15,-3-3 0-15,-1 2-1 0,0 4 1 16,-3-1 0-16,-1 2 0 0,-2 3 1 15,-1 1 1-15,-1 6-1 0,-2 1 1 16,-3 2 1-16,0 4-1 0,-2 5-1 0,-1 2 1 16,0 2-1-16,-1 1 0 0,1 0-1 15,1 0-2-15,3-2-1 0,0-7-2 16,4-4-2-16,1-3-2 0,5-5-6 16,0-7-9-16,4-4-14 0,0-7 18 15,2-1-157-15,1-5-139 0,1-5-345 16</inkml:trace>
  <inkml:trace contextRef="#ctx0" brushRef="#br0" timeOffset="134078.82">17779 9911 616 0,'3'4'147'15,"-7"-2"4"-15,0-1-83 0,-3 2-29 16,0-1-5-16,-3 2-5 0,1-1-8 0,-3 2-3 15,1 1-4-15,0 5-4 16,0 2-6-16,2 3-2 0,2 1-1 0,1 6-1 16,3 0-1-16,3 0 1 0,3-2-1 15,3-2 0-15,3 0 1 0,3-2-1 16,2-4 0-16,2 0 1 0,4 0 0 16,3-4 0-16,0-5 3 0,-2-2 2 15,1-7 4-15,2 0 1 0,-1-5 3 16,-1-4 4-16,-3 0 3 0,-1-1-1 15,-3-3 1-15,-2-1-2 0,-4-2 0 16,-5-4-2-16,-4-3-3 0,-6 0-4 0,-4 4-3 16,-2 3-3-16,-5 4-3 0,-3 2-3 15,-2 8-4-15,-3 6-3 0,-2-1-3 16,1 6-8-16,0-2-11 0,3 3-10 16,3 0-12-16,5-3-7 0,7 0 25 15,7 0-144-15,7-2-119 0,6 0-291 16</inkml:trace>
  <inkml:trace contextRef="#ctx0" brushRef="#br0" timeOffset="134748.76">18740 9992 603 0,'5'2'143'0,"-4"-1"7"0,0-2-91 16,-1 0-19-16,0 2-2 0,-1 0-3 16,0-1-7-16,-4 1-7 0,0 2-5 15,-2 4-5-15,-2 2-3 0,-1 3-3 16,-4 2-1-16,-2 5-1 0,-2-1-1 15,-1 2-1-15,-4 3-4 0,-3 0-8 16,-2 0-16-16,1-1-11 0,-1 0 18 16,0-1-147-16,4-3-129 0,3-5-309 15</inkml:trace>
  <inkml:trace contextRef="#ctx0" brushRef="#br0" timeOffset="135000.48">18425 9965 575 0,'-1'6'142'0,"4"2"10"0,2-2-88 0,5 5-7 16,2 2 2-16,5 1-4 0,2 5-8 15,3 2-7-15,3-1-10 0,-1 2-7 16,1-2-6-16,-2 4-6 0,0 1-5 15,-2-5-2-15,2 2-2 0,-3-1-3 16,-1-1-4-16,-1-2-10 0,1-1-14 16,0-4-19-16,-2 0 31 0,0-4-167 0,-2-4-139 15,2-1-339-15</inkml:trace>
  <inkml:trace contextRef="#ctx0" brushRef="#br0" timeOffset="135320.98">19020 9882 559 0,'0'-4'141'15,"1"2"9"-15,-1-1-70 0,1 2-25 16,0 1-2-16,0-1-3 0,-1 1-6 15,2 1-7-15,0 4-8 0,2-1-2 0,-1 5-3 16,1 2-5-16,2 6-2 0,-1 3 0 16,1 5 0-16,-2 3-2 0,1 3-3 15,-2 1-4-15,1-2-3 0,1-2-2 16,-1-1-1-16,0-3-1 0,1-6-2 16,1 0-5-16,0-3-9 0,-1-3-17 15,-1-2-25-15,0-1-138 0,0-3-151 16,1-7-367-16</inkml:trace>
  <inkml:trace contextRef="#ctx0" brushRef="#br0" timeOffset="135505.92">19381 10054 748 0,'-2'11'178'0,"1"-4"1"0,0-3-113 0,0-1-30 15,1-2-7-15,0-1-7 0,0-2-8 16,0-2-8-16,1-2-9 0,0 1-13 16,0-3-26-16,0 1 151 0,0-2-293 15,1 3-164-15,-1 1-446 0</inkml:trace>
  <inkml:trace contextRef="#ctx0" brushRef="#br0" timeOffset="136151.79">19604 9849 516 0,'0'-3'128'16,"2"0"2"-16,1-2-70 0,1 2-19 15,4-1 0-15,1-1 2 0,3 1-3 0,1 0 0 16,1-1 1-16,5 2-1 0,0 0-5 16,-1-1-5-16,1 3-7 0,1 1-5 15,0 5-5-15,-1-3-5 0,-1 1-3 16,-3 3-2-16,-1-1-1 0,-2 0-2 15,-3 1 1-15,-1-2-2 0,-2 3 0 16,-4 2-3-16,-1-1 0 0,-2 4 0 16,-2 2 0-16,-5-1 0 0,-1 2-1 15,-8 3 0-15,-2-1 1 0,-5 4 0 0,1-1 0 16,-2 2 0-16,1 2 1 0,0-2 0 16,3-3 2-16,4 0 1 0,3-1 0 15,4-3 1-15,1-2-1 0,3-3 2 16,5 1 1-16,4-2 2 0,5-2 5 15,5 0 4-15,7-3 2 0,4-2 1 16,8 1-2-16,3-6 0 0,4 4-3 0,5-5-4 16,2 1-7-16,2 1 1 0,4-1-21 15,-1 0-3-15,4 0-23 0,-2-2 100 16,-1 2-244-16,-1-1-157 0,-7-5-412 16</inkml:trace>
  <inkml:trace contextRef="#ctx0" brushRef="#br0" timeOffset="139186.22">20812 9861 481 0,'-5'4'120'0,"-1"-4"3"16,0 1-38-16,2 0-56 0,0 0-2 16,-1 1 0-16,1 2-1 0,0-1-5 15,1 0 1-15,1-3 7 0,1 0 1 16,3 0 2-16,4 1 2 0,0-3 1 0,4 0 2 15,2-1-4-15,2 2-8 0,2-1-8 16,-1 0-4-16,2 0-6 0,-1 0-2 16,1-1-3-16,0 3-1 0,2-1-1 15,0 0-2-15,1 0-4 0,0-1-4 16,0 2-8-16,-2-1-11 0,-2 0-10 16,-4 0-9-16,-4 0-5 0,-1 1 46 0,-6 1-163 15,-4 0-118-15,-6 1-303 0</inkml:trace>
  <inkml:trace contextRef="#ctx0" brushRef="#br0" timeOffset="139358.72">20698 10111 585 0,'8'5'152'0,"4"-3"7"15,4-4-64-15,6 0-45 0,4-2-9 16,3-6-7-16,2 1-9 0,-2-9-9 15,1 5-6-15,-2-4-7 0,1 0-11 16,-4 0-17-16,0 3-10 0,-2-2-132 16,1 2-134-16,-1 0-333 0</inkml:trace>
  <inkml:trace contextRef="#ctx0" brushRef="#br0" timeOffset="139887.48">21753 9687 543 0,'7'-5'155'0,"-1"-1"8"15,-2-3 5-15,-3 0-116 0,-2-3-11 16,-5 2-7-16,2-8-7 0,-4 5-6 15,-4 0-7-15,0 1-5 0,-3 2-3 16,-3 2-1-16,-3 2 0 0,-4 2-3 16,-3 5 0-16,-2 5-2 0,0 3 0 15,2 1-1-15,3 2 0 0,3 1-1 0,5 3 0 16,5 1 1-16,4 0-1 0,4 2 1 16,4 1 1-16,2 1 0 0,3 5 0 15,4-1 2-15,0 1-1 0,4 0 0 16,0 0 1-16,2-1-1 0,0 2 0 15,2 1 0-15,-2 0-2 0,-2 1 0 16,-1 0-2-16,-3 0-1 0,-1 1-1 0,-4-2-1 16,-3-4-1-16,-3-1 1 15,-5-2 1-15,-2-5 0 0,-5 0 2 0,-4-2 1 16,-2-4 1-16,-3-6 0 0,-1-3 1 16,2-5 1-16,1-6-1 0,2-7 1 15,2-2 1-15,5-7-1 0,7-2 1 16,2-4 1-16,6-4 0 0,3 2-1 15,11 0 0-15,3-1 0 0,8 3-1 16,2 4 1-16,6 3-2 0,2 5 1 0,-2 1 1 16,-2 3-8-16,-3 5-15 0,-4-6-14 15,-2 5-9-15,-3-1-130 0,-4-2-135 16,-2-1-323-16</inkml:trace>
  <inkml:trace contextRef="#ctx0" brushRef="#br0" timeOffset="140643.38">22088 9567 575 0,'4'3'142'0,"-2"-1"6"15,1 1-86-15,-1 2-13 0,2-2-3 16,-3 3-6-16,0-1-7 0,-9-10-5 0,4 13-5 16,2-1-4-16,-4 3-3 15,1 1-2-15,-2 2-1 0,-1 3-1 16,6 15-2-16,-7-10-3 0,-4 6-2 0,-1 2-1 15,-1 1-2-15,-2 0 0 0,0-2-1 16,1-2 0-16,2-5-1 0,2-1 0 16,2-1 0-16,4-2 1 0,-1-2-1 15,4-3 0-15,1-2 1 0,-1-1 0 16,3-2 1-16,0-2 0 0,0-5 2 16,2 2 0-16,0-1 1 0,0 1 1 0,2-1 0 15,2 1 2-15,5-4-3 0,1 6-2 16,2-2 0-16,4 0-1 0,2-1-1 15,3 2-1-15,4-3-2 0,-2 5 2 16,4-3-2-16,0-1-3 0,1 2-5 16,-3-1-6-16,-2-1-7 0,-5 0-13 15,-3-2-13-15,-5 1-9 0,-3-2-123 0,-3-3-127 16,-2-2-308-16</inkml:trace>
  <inkml:trace contextRef="#ctx0" brushRef="#br0" timeOffset="140899.82">22172 9879 541 0,'4'1'150'0,"2"0"6"16,-2-1-14-16,0 1-85 0,2 0-11 16,-3 0-8-16,0 2-6 0,-2 1-4 15,-1 1-4-15,-1 4-5 0,-1 4-5 16,-2 4-1-16,0 4-1 0,2 4 1 15,0 3-5-15,1 1-2 0,1 0-3 16,1 0-1-16,2 0-2 0,2 0 0 16,0-4-7-16,1-2-9 0,0-2-12 0,0-1-18 15,-1-5-12-15,1-4-88 0,-2-1-41 16,-1-5-108-16,7-7-226 0</inkml:trace>
  <inkml:trace contextRef="#ctx0" brushRef="#br0" timeOffset="141468.28">22529 9708 610 0,'-1'3'141'0,"0"-1"5"0,0 3-93 15,-1 1-14-15,1 5-3 16,0 1-1-16,1 2-1 0,2 2-3 0,0 5-5 16,2 2-6-16,0 0-5 0,3 0-4 15,2 2-3-15,-1 0-4 0,0 0-4 16,3 0 2-16,2-1-1 0,1-1 1 16,2 2-1-16,-1-3 0 0,4-1 1 15,0-3 0-15,-1-1 0 0,-2-6 1 16,1-3 1-16,-2-5 0 0,2-5 2 15,-3-3 1-15,0-3 1 0,1-6 3 0,1-3 0 16,-1-5 0-16,-2-4 1 16,0 0-1-16,-3 1-2 0,-1 2 1 0,-2 5-2 15,-2 6-2-15,-1 4-2 0,-1 3-3 16,-2 8-1-16,2 2-1 0,1 5-1 16,0 1-2-16,1 4-1 0,1 3 0 15,5 2 2-15,3 3 0 0,2-2 1 0,4-2-1 16,2-1 2-16,3-2 1 0,2-3 1 15,0-2 2-15,-2-5 2 0,-1 0 3 16,-4-4 5-16,0-2 6 0,-4-4 3 16,0-4 3-16,-2-5 1 0,-3-4 1 15,-3-7-4-15,-2-5-4 0,-1-6-6 16,-3-3-4-16,-3-4-2 0,-1-4-5 16,-3 0-2-16,-1 3 0 0,1 2-1 15,-3 4-1-15,1 4-2 0,2 7-4 16,-1 6-3-16,3 5-8 0,1 4-10 0,1 4-14 15,2 3-34-15,0 1-83 0,1 2-53 16,8-3-135-16,-2 0-278 0</inkml:trace>
  <inkml:trace contextRef="#ctx0" brushRef="#br0" timeOffset="154862.09">14586 10959 512 0,'0'-2'114'0,"0"-2"3"0,-1-1-82 16,-1 1-13-16,-1 3-7 0,1 1-4 16,0 0-2-16,0 1-2 0,0 1-1 15,-1 0-4-15,2 3 1 0,0-3 1 16,0 1 1-16,1 3 1 0,0-2 0 0,1-1 0 15,-1 5 0-15,1-2-1 0,-1 2 0 16,0 2 0-16,-1 1-1 0,-1 3 0 16,0 3-1-16,-3 0 0 0,0 4 0 15,-2 2 0-15,0 4 0 0,0 3 0 16,-2 2-1-16,1 1 0 0,-1 2 0 16,-1-1-1-16,1-3 0 0,0-1 0 15,0-2 0-15,1-4 0 0,1-4 0 0,2-1 4 16,1-3 5-16,0 0 5 0,3-3 3 15,0 0 0-15,1-2 1 0,1 1 1 16,2 0-1-16,2-2-2 0,0-1 0 16,2-1 1-16,2 0 1 0,0-1 1 15,4-4-1-15,3-1-2 0,6 0-5 16,1-1-4-16,3-1-3 0,0-2-4 16,5 0-2-16,1-1-1 0,-1 1-8 15,-5-3-12-15,1 2-12 0,1-2-8 16,3-2-6-16,-3-1-5 0,-3-2-3 0,-3-1-31 15,0 1-29-15,-5-4 0 0,-3-3-4 16,-5-1-6-16,0-2-49 0,-4-3-33 16</inkml:trace>
  <inkml:trace contextRef="#ctx0" brushRef="#br0" timeOffset="155116.41">15007 11071 538 0,'0'2'117'0,"0"-3"2"0,1 4-91 16,-1-1-7-16,0 2-1 0,2 0 2 16,-1 0 3-16,0 3 2 0,0 3 2 15,1 2 0-15,-1 3-2 0,2 3-5 16,-2 4-3-16,1 2-5 0,-1 0-4 16,0 3-4-16,0 1-3 0,-1-2-1 0,-1-1-1 15,0 0-1-15,-1 2 0 0,0-1-4 16,-1-1-10-16,1 0-8 0,-1 0-8 15,1-2-5-15,-2-3-119 0,3-4-117 16,-1-6-278-16</inkml:trace>
  <inkml:trace contextRef="#ctx0" brushRef="#br0" timeOffset="155426.41">14970 11152 590 0,'-1'-10'138'0,"1"-3"5"16,1 1-98-16,0 1-10 0,2-3-7 16,-1-3-3-16,2 2-5 0,3-5-2 15,2 3-3-15,3-5 3 0,3 1 1 0,5 3 0 16,4 2 0-16,3 1-4 0,1 4-2 16,-1 1-2-16,-2 4-4 0,-2 5-3 15,0 0-2-15,-2 2-2 0,-5 1 1 16,0 1-1-16,-2 2 1 0,-2 3 1 15,-2 1 1-15,-7 0 1 0,-1 2 0 16,-4 3 1-16,0 0-1 0,-2 0-1 0,-7 0-2 16,-2-1-3-16,-1-1-4 0,0-1-4 15,0-2-6-15,-4-1-6 0,-1-4-10 16,2-1-9-16,-1-1-4 0,-1-4 103 16,-1-1-222-16,-1-2-127 0,4 0-350 15</inkml:trace>
  <inkml:trace contextRef="#ctx0" brushRef="#br0" timeOffset="155827.22">15665 11086 607 0,'1'0'142'16,"-1"0"4"-16,0 1-97 0,1-1-10 15,-2-1-7-15,1 1-6 0,-1 0-7 16,2 1-6-16,-1 0-4 0,1-1-5 0,0 3-1 16,1-1 2-16,6 1 4 0,1-1 3 15,4 2 0-15,5-2 2 0,3 0-1 16,6 1 0-16,1-1-5 0,1 0-3 16,0-1-3-16,-1 1-1 0,-2-1-5 0,-6-1-6 15,-3-1-12-15,-5-1-15 16,-1 3-8-16,-4 0-124 0,-3-1-127 0,-4 1-304 15</inkml:trace>
  <inkml:trace contextRef="#ctx0" brushRef="#br0" timeOffset="156022.82">15657 11334 589 0,'8'0'140'15,"1"-1"4"-15,2-1-100 0,4 0-7 16,5 1-3-16,3-1-9 0,4-1-10 16,2 1-5-16,2 1-4 0,2-2-3 15,1 1-2-15,-1-4-18 0,-2 1-40 16,-2-2-92-16,-2-4-119 0,-3-7-289 16</inkml:trace>
  <inkml:trace contextRef="#ctx0" brushRef="#br0" timeOffset="165237.51">17345 11010 519 0,'4'-2'129'0,"2"4"2"16,1-4-56-16,2-1-45 0,2 1-13 16,2 1-5-16,2 1-5 0,3 0-3 15,1 1-3-15,2-1 0 0,3 2-1 0,-1-1 0 16,0 0 0-16,0 2 1 0,0-1-1 16,-1 1 0-16,-2 2 0 0,-1 2 0 15,-2 0 0-15,1 1 0 0,-3 1-1 16,-2 0 1-16,-3 1 0 0,-2-1 0 15,-4 0-1-15,-5 2 1 0,-7 0 0 16,-3 1 0-16,-3 2 1 0,-4-1 1 16,-3 1 0-16,-2-2 1 0,2 0 1 0,1-2-1 15,2-1 1-15,2 0-1 0,4-1-1 16,5-2 0-16,1-1 0 0,4-2 0 16,0 0 0-16,3 0 1 0,0-1-1 15,2 2 2-15,4 0 1 0,0 0 0 16,3 0 1-16,4 3-1 0,1-1 0 15,1-2-1-15,1 1-1 0,-1 0-1 16,0-2-1-16,1 1 0 0,-3 1-1 16,-2-1 0-16,-2 1 0 0,-3-2-1 0,-6 3 1 15,-5 2 0-15,-4 1 1 0,-8 2 0 16,-3 1 1-16,-8 3 2 0,-3 1 1 16,-3 1 1-16,-4-3-1 0,-2 0 0 15,1-1-1-15,1-2 0 0,2-3-1 16,1-1-2-16,2-3 0 0,3 0 0 15,4-2-2-15,3-1-3 0,1-1-7 16,4-1-6-16,2-2-6 0,1 0 2 0,6 0-78 16,1-2-49-16,2-4-100 0,2-2-225 15</inkml:trace>
  <inkml:trace contextRef="#ctx0" brushRef="#br0" timeOffset="165927.6">18056 11111 150 0,'2'0'44'0,"1"0"10"15,0-1-11-15,1 1 11 0,-3 0 17 16,1 1 8-16,-2-1 3 0,1 0 1 16,-1 0-5-16,-1 0-7 0,0 2-9 15,1-2-19-15,0-2-12 0,-1 4-7 16,1-1-7-16,-2 0-5 0,-2 2-5 16,1 1-4-16,-1 2-2 0,-1 2 0 0,1-1 0 15,-1 2-1-15,2 3 1 0,2 1-1 16,-1 2 1-16,2 2 0 0,1-1 0 15,1 3 1-15,2 0-1 0,2-2 1 16,2 0 0-16,2-2 0 0,2 0 0 16,3-1 0-16,2-1 0 0,3-3 0 15,5-2 1-15,4-1 0 0,1-4 1 16,3-2 1-16,1-2 1 0,0-2 2 16,1-3 2-16,-3 0 1 0,-2-3 1 0,-2-2 0 15,-2-2-1-15,-4 0-1 0,-3-3-1 16,-4-1-2-16,-5-1 0 0,-3 0-2 15,-7-4-3-15,-7 1-1 0,-4 0-3 16,-8 0 0-16,-7 2-1 0,-3-1-1 16,-5 2 0-16,-3 4 2 0,-1 0 0 15,1 3 1-15,3 2 0 0,5 6 0 16,-2 4 0-16,3 2-7 0,3 6-5 0,2 5-7 16,2 0-13-16,3 5 66 15,2-4-194-15,4-1-134 0,4 0-343 0</inkml:trace>
  <inkml:trace contextRef="#ctx0" brushRef="#br0" timeOffset="166564.35">18835 10988 497 0,'-6'2'124'0,"3"-2"1"15,-1-1-20-15,1 1-87 0,2 1-14 16,1-1-3-16,2 3 1 0,2-2-1 15,1 4 1-15,1 0-1 0,0 2 0 16,1 2 0-16,-1 5 0 0,0-1 0 16,-2 6 1-16,-2 3-1 0,-1 5 1 15,0 3 0-15,-2 4-1 0,-1-2 0 0,1 0 1 16,0-1-1-16,0-5 0 0,2-6 2 16,0-6 2-16,1-4 5 0,2-5 7 15,1 0 6-15,2-4 4 0,0-4 1 16,3-1 0-16,2-3-1 0,1 0-6 15,0-4-6-15,1 0-5 0,-1 0-4 16,-1-1-3-16,-1 2-1 0,-2 2 0 0,-2 3-3 16,1 3 0-16,1 3-1 0,-2 4-1 15,2 6 0-15,0 1 0 0,2 4 0 16,0 1 1-16,2 2 0 0,1-3 1 16,3-2 0-16,0-3 0 0,3-2 0 15,0-4 0-15,3-5 3 0,-3-3 6 16,1 0 5-16,-1-4 7 0,-3 0 4 15,0-3 4-15,-1-1 4 0,-3-2-2 0,-2-2-4 16,0-5-6-16,-2 0-5 16,-1-4-5-16,-4-3-5 0,-2-2-4 0,-3 1-4 15,-2 0-2-15,-2 2-2 0,-3 1-3 16,-2 3-4-16,1 4-4 0,-1 2-13 16,2 4-11-16,0 1 113 0,1-2-254 15,0 1-155-15,1-1-415 0</inkml:trace>
  <inkml:trace contextRef="#ctx0" brushRef="#br0" timeOffset="168648.14">14649 12256 555 0,'1'-3'164'0,"4"0"9"16,-1-1-21-16,-2 3-76 0,1-1-10 16,-3 1-8-16,0 0-10 0,1 1-7 15,-1 0-4-15,0 0-5 0,0 0-6 0,0 2-4 16,0 3-2-16,-1 0-4 0,2 5-4 16,-1 3-4-16,1 6-1 0,0 3-2 15,1 4-1-15,0 5 0 0,0 4-2 16,0 3-1-16,-1 4 0 15,2 0-1-15,1 4 0 0,0 0 0 0,1 0-2 16,1-1-2-16,0-2-3 0,2-2-4 0,-2-3-4 16,1-3-7-16,-2-4-8 0,0-4-8 15,0-3-13-15,-1-5-10 0,-1-3-11 16,-1-6-4-16,-1-6-121 0,-1-3-126 16,5-10-298-16</inkml:trace>
  <inkml:trace contextRef="#ctx0" brushRef="#br0" timeOffset="169032.66">14650 12318 744 0,'2'-10'186'0,"0"0"8"0,1-2-105 15,1-2-19-15,3-1-9 0,1 1-9 16,-2-3-10-16,3-2-6 0,1 1-5 15,1 3-5-15,1 1-5 0,-1 1-3 0,1 1-2 16,0 5-3-16,-1 3-3 0,1 2-2 16,1 4-3-16,2 2-1 0,4 6-3 15,0 0 0-15,1 3-1 0,0 2 0 16,-1 3-2-16,-2-2 0 0,-2 1-2 16,-6-2-1-16,-1 1 0 0,-3 1-1 15,-2-2-2-15,-4 1-1 0,-1 0-3 16,-6 0-1-16,-7 2-3 0,-8 3-5 0,-4-1-4 15,-6-1-4-15,-5-1-4 0,1-1-5 16,-2-2-6-16,5-6-5 0,6-3-5 16,3-3 1-16,7-4-3 0,11-4-1 15,1-3 3-15,10-4-61 0,2-2-48 16,8-2-98-16,10 1-233 0</inkml:trace>
  <inkml:trace contextRef="#ctx0" brushRef="#br0" timeOffset="169359.66">15575 12298 654 0,'-4'0'166'0,"0"2"7"0,2 0-87 16,0-1-24-16,2-1-9 0,0 3-7 15,1-3-12-15,2 2-4 0,1-1 1 16,1 0-2-16,5 1-2 0,1 1-2 16,2 0 0-16,3 0 1 0,2-1-5 15,3 0-7-15,3 2-4 0,5 0-5 0,0 1-1 16,5 0-3-16,1-1-2 0,-1 2-3 15,-2-2-7-15,-1-1-11 0,-6 2-9 16,-5-4-15-16,-4 1-30 0,-5 0-1 16,-5-1-137-16,-3-1-140 0,-7 1-332 15</inkml:trace>
  <inkml:trace contextRef="#ctx0" brushRef="#br0" timeOffset="169563.24">15543 12566 586 0,'-3'3'161'16,"4"0"11"-16,6 2-30 0,3 0-73 15,4 1-10-15,3 2-5 0,2-2-7 16,2 1-9-16,2-1-12 0,2-1-8 0,1 3-7 16,3-4-4-16,-2-1-8 15,2-2-11-15,-3 2-30 0,-1-2 116 0,-3-2-274 16,-1-3-172-16,-4 0-465 0</inkml:trace>
  <inkml:trace contextRef="#ctx0" brushRef="#br0" timeOffset="171033.17">17080 12261 346 0,'-3'20'70'0,"1"-1"0"0,1-2-64 15,0-4-16-15,1 0 0 0,0-2 1 16,2 1 4-16,-1-2 5 0,1 1 5 15,0 0 3-15,1 0 11 0,0-4 0 16,-1 1-2-16,0-3-2 0,-1 2-3 16,2-3 9-16,-3 0 7 0,1-3 10 15,0 1 11-15,-1-2 11 0,1 0 11 16,1-1 9-16,0-2-7 0,0-6-5 0,1-2-7 16,-1 0-9-16,-2-6-11 0,-1-3-11 15,-3-3-9-15,-2-3-6 0,-5-1-4 16,-1-1-2-16,-1-2-2 0,-3 0-1 15,2 3 0-15,-2 1-2 0,-1 3-1 16,2 4-1-16,-3 5-2 0,1 4-2 16,-1 2 0-16,-1 5-2 0,-1 3 0 15,1 4 0-15,3 5-1 0,-1 4 1 16,3 3 1-16,1 3 1 0,3 4 0 0,3 3-1 16,2 1 1-16,3 0 0 0,3-1 0 15,5-2 0-15,3 0 0 0,5-1 1 16,2 1 0-16,6 0 0 0,1-1 1 15,2 3 1-15,1 3-1 0,1-1-3 16,-3 3-4-16,-3-2-8 0,-4 2-7 16,-4 1-5-16,-7-1-5 0,-5-3-3 15,-6 2 3-15,-5-5 4 0,-4-1 6 0,-3-5 8 16,-2-4 7-16,-1-5 8 0,1-4 10 16,-1-8 6-16,1-3 6 0,2-8 4 15,2-6 4-15,0-7 2 0,4-5-2 16,3-5-4-16,2 1-2 0,5-3-4 15,2 5-2-15,5 0 0 0,3 6-3 16,6 4-3-16,3 3-1 0,5 0-2 16,4 2-2-16,0 2-5 0,1 1-9 15,2-1-10-15,1 0-17 0,-5 3-20 16,1-1-12-16,-4 2-132 0,-2-2-139 0,2-2-323 16</inkml:trace>
  <inkml:trace contextRef="#ctx0" brushRef="#br0" timeOffset="171416.83">17362 12109 746 0,'2'3'182'0,"-2"1"4"0,1 3-117 0,-2 1-18 16,0 4-13-16,-2 6-16 0,-3 1-10 16,-1 4-5-16,-2 2-4 0,-1 3 0 15,-1 3-2-15,-1 0 0 0,1 0-2 16,0-1-3-16,2-3-3 0,3 0-1 15,1-3-3-15,4-6-1 0,4 0 0 16,2-6 1-16,6 0 3 0,1-5 1 0,3-3 3 16,4-2 2-16,2-3 0 0,2-3 2 15,1-3-4-15,-1-1-3 0,2 0-5 16,-3-1-6-16,-1-2-4 0,-3 0-2 16,-3 1 0-16,-3 0 3 0,-3-1 5 15,-4 3 10-15,-3-2 11 0,-1 0 11 16,-2 0 7-16,0 2 4 0,0 3 5 0,-1 3 0 15,1 1-3-15,2 6-6 0,-1 4-2 16,3 3-3-16,-1 3-4 0,2 4-4 16,1 5-2-16,-2 2 0 0,3 2-2 15,-2 0-4-15,2 1-9 0,-2-2-8 16,2 1-12-16,-2-5-19 0,4-2-17 16,-3-2-130-16,1-6-142 0,5-1-331 15</inkml:trace>
  <inkml:trace contextRef="#ctx0" brushRef="#br0" timeOffset="171662.4">18175 12120 758 0,'2'8'192'16,"1"2"6"-16,1 2-91 0,-1 3-44 15,0 4-11-15,-1 2-8 0,0 2-11 0,-1 3-7 16,1 0-4-16,-1 2-6 0,0 0-6 16,1 1-3-16,0-1-4 0,1 0-4 15,0-3-7-15,-2 0-8 0,1-2-11 16,-1-3-12-16,0-3-26 0,0-2-22 16,1-2-129-16,-2-3-148 0,0-4-344 0</inkml:trace>
  <inkml:trace contextRef="#ctx0" brushRef="#br0" timeOffset="171848.44">17987 12341 714 0,'3'2'175'0,"6"-1"7"16,3 0-112-16,6-1-12 15,4-2-7-15,3-1-8 0,4-2-10 0,0-2-10 16,3 0-7-16,-1-2-9 0,-3 1-12 15,-1 2-17-15,-2-1-34 0,-2 2-141 16,-3 0-157-16,-1 2-384 0</inkml:trace>
  <inkml:trace contextRef="#ctx0" brushRef="#br0" timeOffset="172281.73">18568 12124 737 0,'7'-8'177'16,"2"-1"6"-16,3 1-98 0,4-2-34 15,3 0-10-15,0 2-4 0,4 3-6 0,0 0-6 16,0 3-6-16,-1 2-5 0,-1 2-6 16,-3 3-3-16,-3 0-3 0,-5 3-3 15,-4 2-4-15,-1 4-4 0,-5 1-4 16,-6 3-5-16,-1 0-5 0,-6 4-7 15,-4 1-6-15,-3-1-1 0,-1-2 4 16,0-1 4-16,2-2 5 0,2-2 5 16,3-5 9-16,6-3 6 0,2-2 6 0,3-1 4 15,3-3 0-15,4 0 2 16,3 0 3-16,2 0 4 0,2 1 4 0,4 0 0 16,2 3-1-16,2 0 1 0,0 2 0 15,0 1-4-15,1 1-3 0,0 1-3 16,-5 0-3-16,-1 0-2 0,-2 1-3 15,-3 0 0-15,-2-2-1 0,-3 0-1 16,-3 1 1-16,-1-1-1 0,-2 1 0 16,-2-1 0-16,-5 2-2 0,-4 0-2 0,-3-1-5 15,-5-1-4-15,-4 1-8 0,0 1-14 16,-1-2-10-16,1-4-10 0,2-2 18 16,1 0-139-16,5-3-125 0,4 1-299 15</inkml:trace>
  <inkml:trace contextRef="#ctx0" brushRef="#br0" timeOffset="172743.92">19143 12170 674 0,'0'4'160'0,"0"-1"6"0,0 1-107 16,-1 1-11-16,1-2-5 0,-1 2-7 16,0 0-8-16,1 1-4 0,-2 0-5 15,2 3-5-15,-1 1-4 0,0 1-1 16,0 2-2-16,-1 4-2 0,2-1-1 16,1 1-1-16,0 1-1 0,2 0 0 15,1-2-1-15,3 2-1 0,3-4 1 16,2-1 0-16,2-2 0 0,5-3 1 0,2-5 0 15,2 1 1-15,1-5 4 16,0-3 4-16,0-3 2 0,-1-1 2 0,-1-1 2 16,-3-2 4-16,-2-5 1 0,-5 2 1 15,-2-2-3-15,-6-2 0 0,-6-2-5 16,-5 0-2-16,-8-3-4 0,-5-3-4 16,-5 0-6-16,-8 3-3 0,-3 6-2 15,-1 3-2-15,-4 7-6 0,3 6-10 16,1 6-9-16,4 7-16 0,7 1-29 0,3 0-136 15,6 0-156-15,7-3-364 0</inkml:trace>
  <inkml:trace contextRef="#ctx0" brushRef="#br0" timeOffset="173259.4">20023 12124 573 0,'2'3'140'0,"4"-1"6"0,5 1-82 16,3 0-11-16,5-1-1 0,6-1-1 16,3 0-3-16,6 0-3 0,6-1-4 0,3 1-8 15,0-2-8-15,2 0-7 0,-1 0-5 16,-1 0-7-16,-5-1-5 0,-6-1-6 15,-8 1-7-15,-3 1-8 0,-8-1-15 16,-4 1-13-16,-6 0-11 0,-4 2-77 16,-6 1-47-16,-5 1-109 0,-8 2-227 15</inkml:trace>
  <inkml:trace contextRef="#ctx0" brushRef="#br0" timeOffset="173417.04">20119 12360 651 0,'3'6'160'16,"4"-3"9"-16,6-2-83 0,2-2-26 16,3 1-4-16,6-1-2 0,2-1-6 15,3 0-8-15,1-2-8 0,-2-1-14 0,1-3-13 16,-1 1-13-16,-3-2-10 0,-1-2-21 16,-2 1-28-16,-4-2-134 0,4-2-146 15,3-4-352-15</inkml:trace>
  <inkml:trace contextRef="#ctx0" brushRef="#br0" timeOffset="173814.61">21084 11783 746 0,'1'3'175'0,"0"3"7"0,1 3-118 16,1 4-15-16,1 1-3 15,-2 8-3-15,1 4-7 0,-1 7-5 0,1 3-8 16,-2 6-6-16,-4 2-5 0,2 5-3 16,-3-1-4-16,-1 1-4 0,1 1-8 15,-1-4-9-15,0-6-7 0,1 0-8 16,2-6-11-16,1-5-19 0,0-7-12 16,1-5 110-16,1-4-227 0,1-3-141 15,6-9-371-15</inkml:trace>
  <inkml:trace contextRef="#ctx0" brushRef="#br0" timeOffset="174059.63">21346 11911 724 0,'5'9'175'15,"3"2"6"-15,-1 1-88 0,1 4-47 0,0 5-8 16,-2 2-3-16,-1 4-5 0,-4 3-6 15,0 4-6-15,-2 1-7 0,-1 4-4 16,-1-1-2-16,-1 1-1 0,0-1-5 16,-2-6-7-16,2-2-8 0,0-1-11 15,2-5-19-15,0-2-17 0,2-5 56 16,0-3-190-16,1-2-140 0,1-4-352 16</inkml:trace>
  <inkml:trace contextRef="#ctx0" brushRef="#br0" timeOffset="174360.35">21782 11793 635 0,'8'13'154'16,"0"2"3"-16,-5 0-86 0,-2 3-35 15,-4 1-5-15,-2 1-3 0,-4 1-7 16,-2-1-6-16,-1 1-4 0,-1 2-1 16,-1-1-3-16,1 0 0 0,1-1 0 15,3-1-1-15,-1-1-2 0,2-2 0 16,4-2 1-16,1-2 0 0,5 1 3 16,2-1 2-16,4 1 0 0,1-1 3 15,4-2-1-15,2-1-1 0,2-1-3 0,2-1-1 16,2-1-3-16,1-5-6 15,1-1-6-15,-2-1-8 0,-2-3-7 0,-1-5-18 16,-3-2-15-16,-3-1-129 0,-3-1-135 16,-1-1-326-16</inkml:trace>
  <inkml:trace contextRef="#ctx0" brushRef="#br0" timeOffset="174573.44">21894 12020 710 0,'-4'6'178'0,"2"4"5"16,-1 2-86-16,0 1-42 0,1 3-13 16,1 0-5-16,0 4-5 0,1 3-6 15,0 2-3-15,3 2-6 0,0 1-3 16,1 0-1-16,-1 2-7 0,2-1-4 0,-2-2-3 16,0-2-7-16,-1-1-9 0,2-2-9 15,-2-3-20-15,1-3-20 0,-1-3 73 16,2-2-210-16,-2-1-147 0,3-7-375 15</inkml:trace>
  <inkml:trace contextRef="#ctx0" brushRef="#br0" timeOffset="175092.89">22252 11874 645 0,'-1'2'151'0,"-2"4"7"0,1-2-79 16,1 5-41-16,0 4-6 0,1 3 1 0,1 4 2 15,0 4-5-15,1 2-7 0,3 3-7 16,-1-2-5-16,4 1-2 0,-1-2-3 16,1-3-3-16,2-2-2 0,1-1-1 15,0-3 0-15,0-3-1 0,2-2 1 16,0-4-1-16,2-4 0 0,1-1 1 15,1-4 0-15,-1-4 4 0,2-3 2 16,0-5 4-16,0 2 2 0,0-3 3 0,0-5 2 16,-2 2 2-16,0-1-5 0,-2 4-1 15,-4 4-4-15,-1 0-3 0,-2 7-4 16,-3 2-3-16,-1 4-3 0,1 5 1 16,-2 1 0-16,1 3-1 0,2 2-1 15,2 3 0-15,3-1-3 0,2-2-1 16,6-1-1-16,1 1 0 0,6-6 1 15,2 0 1-15,0-4 6 0,3 1 5 0,0-1 6 16,-1-4 5-16,0-2 6 0,-4 0 5 16,-2-3 6-16,-2 0 4 0,-2-6 4 15,-1-1 2-15,-4-1 0 0,-2-3-3 16,-1-1-6-16,-2-8-6 0,-3-3-6 16,-2-6-7-16,-4-3-7 0,-4 1-5 15,0-1-4-15,-4 2-1 0,0 2-5 16,-3 4-7-16,0 6-10 0,1 1-12 15,3 3-13-15,2-1-40 0,3-1-149 0,-1-2-172 16,5-2-405-16</inkml:trace>
  <inkml:trace contextRef="#ctx0" brushRef="#br0" timeOffset="183620.5">14904 13626 494 0,'1'-1'123'0,"0"-2"4"0,1 2-57 16,-1-2-33-16,0 1-11 0,0 1-7 15,0-1-1-15,-1 1-3 0,0 1 0 16,0 0-1-16,0-2-1 0,0 4 2 15,0-1 2-15,0-1 0 0,0-1-1 16,0-1 1-16,0 2 1 0,0 2 2 0,1-5-2 16,-1 1-1-16,0 0 0 0,2 0-2 15,-1-2-1-15,0 0-3 0,0 0-3 16,-1-1-2-16,1 1-1 0,0 1-2 16,0-1-1-16,-1 1 0 0,1 1-1 15,-1 0 0-15,0 1 1 0,0 1 0 16,0 0 0-16,0 0-1 0,0 0 1 15,0 1 0-15,-1-1-1 0,1 2 0 16,-1 0 0-16,1 2-1 0,-1 4 1 0,1 2-1 16,-1 4 1-16,1 3-1 0,-1 0 1 15,1 6-1-15,0 1 0 0,1 0 0 16,0 4 0-16,-1-1 0 0,1 5 0 16,0 2 0-16,0 0 1 0,-2 4-1 15,0 3 0-15,-1 0 0 0,0 1 0 0,-1 1-1 16,1-1 0-16,2-1 0 15,0-2-2-15,2-2 1 0,1 1-2 16,0-2-1-16,0-4 0 0,0-5 1 0,1-3 0 16,-1-2 0-16,0-3-1 0,0-6 3 15,0-1 0-15,0-2 0 0,-1-1 0 16,2-2-1-16,-2 0-1 0,2-2 0 16,2-3 0-16,0-2 0 0,1-3 1 15,5-2 1-15,4-3 1 0,7-2 1 16,4-2 0-16,3 0 1 0,0-2-3 15,2-1-8-15,-4 0-10 0,1 2-10 0,-6-1-7 16,-5 1-129-16,-4 0-128 0,-3 1-305 16</inkml:trace>
  <inkml:trace contextRef="#ctx0" brushRef="#br0" timeOffset="183907.75">14695 13888 585 0,'5'-3'161'0,"-2"3"3"0,-1-1-42 15,3 2-72-15,0 1-13 0,3 1-12 16,2 0-12-16,2 1-7 0,1 1-2 16,3 1-2-16,5 0 0 0,3-1-1 15,2 0 1-15,-1-2-2 0,1-1-4 16,0-2-16-16,5-1-15 0,7-1 160 16,3-1-293-16,-1-4-154 0,8 3-428 0</inkml:trace>
  <inkml:trace contextRef="#ctx0" brushRef="#br0" timeOffset="184343.84">15799 13814 568 0,'-6'-1'130'0,"0"0"4"0,-1-1-93 16,0 2-13-16,2-1-5 0,-2 2-4 15,3-1-2-15,0 1-2 0,1-1 0 16,0 1 0-16,2-1 3 0,0 0 3 16,2 1 2-16,1 0 3 0,2-1 4 15,4 0 0-15,3 1 0 0,2-1-1 0,5 2-1 16,2-2-4-16,3 2-4 0,1-1-5 16,-1-1-5-16,-1-1-3 0,2 1-3 15,-2-2-4-15,-3 1-4 0,0 0-5 16,-5 0-8-16,-3-1-11 0,-2 2-14 15,-4-1-12-15,-1 0-7 0,-2-1 61 16,-2 1-179-16,1 1-126 0,-1 0-316 16</inkml:trace>
  <inkml:trace contextRef="#ctx0" brushRef="#br0" timeOffset="184640.74">15636 14046 604 0,'2'-1'148'0,"-1"0"7"15,1 1-91-15,2-1-16 0,2 0-5 16,0 0-7-16,3 1-6 0,4 0-8 15,4 2-6-15,7 0-5 0,2 2-2 0,5-2-1 16,3 1-4-16,3-1-1 0,1 1-1 16,0-5-3-16,-4 1-6 0,-2-1-15 15,-3-1-17-15,-3-3-129 0,-4 2-4 16,-4-3-114-16,-3 1-222 0</inkml:trace>
  <inkml:trace contextRef="#ctx0" brushRef="#br0" timeOffset="-155490.03">17148 13649 614 0,'6'-1'136'0,"2"-5"2"0,-2-3-101 0,0 2-11 16,0 0-2-16,-1 1 1 0,-2 0 6 16,-2 4 5-16,-1 0 2 0,0 1 0 15,0-2-3-15,0 2-4 0,0 4-7 16,0-2-9-16,0 0-6 0,0 1-5 16,0 5-3-16,0 2-1 0,0 6 0 15,1 2-1-15,0 6 1 0,0 7 0 16,1 3 0-16,1 3 1 0,0 3 0 0,-2 5-2 15,1 1 0-15,0 1 0 16,1 1-4-16,1-2-1 0,0-2-1 0,3-4-11 16,2-5-8-16,1-4-15 0,2-6-8 15,1-7-126-15,0-2-133 0,2-9-317 16</inkml:trace>
  <inkml:trace contextRef="#ctx0" brushRef="#br0" timeOffset="-154944.9">17646 13727 494 0,'0'-7'123'0,"-1"-1"5"15,-1 0-42-15,-2-1-49 0,-1 0-3 0,-2 1 2 16,0 1 3-16,-3-1 4 0,1 3 1 16,1-1 0-16,2 4-4 0,0 0-5 15,3 1-5-15,2 1-6 0,1 0-8 16,1 1-6-16,2 3-4 0,2-1-2 0,0 4-1 16,2 1-1-16,-1 1 0 0,0 6-1 15,-2 2-1-15,-5 0 1 0,-3 3-1 16,-4 2 0-16,-5 1 0 15,0 3 1-15,-3-1 0 0,2-2 0 0,3-1 0 16,2-3 1-16,4 2 0 0,4-1 1 16,4-1-1-16,4-3 0 0,4-1 0 15,3-1 1-15,5-5 0 0,3-1-1 16,3-6 0-16,4-3 1 0,3-2 0 16,2-4-1-16,-2-5 1 0,-1-1-1 0,1-2-1 15,-2-3 1-15,-6-2 0 0,-2-4 0 16,-6-1 0-16,-3 0 0 0,-5-1 0 15,-6-5-1-15,-4 1 1 0,-5-2-1 16,-4 0-1-16,-3 1 0 0,-2 0-2 16,-4 5-1-16,-2 3 0 0,-2 5-1 15,-3 5-1-15,-1 5-1 0,0 2 0 16,-1 4-3-16,2 2-1 0,3 3-7 0,3 1-6 16,5 1-16-16,2 2-14 15,6 0 12-15,2 1-141 0,4 0-129 0,6-5-314 16</inkml:trace>
  <inkml:trace contextRef="#ctx0" brushRef="#br0" timeOffset="-154465.9">18085 13650 561 0,'1'-6'115'0,"-2"0"-4"0,0-2-82 16,-2-1-32-16,-4 2 0 0,1 0 6 16,-2 4 8-16,0 1 14 0,-2 1 13 0,3 2 8 15,-2 0 2-15,3 3-2 0,1 2-5 16,1-1-7-16,1 5-8 0,1 3-8 16,2 4-5-16,4 0-4 0,-1 3-3 15,3 3 0-15,2 1-1 0,1-1 0 16,2 1-1-16,1-1-1 0,2 1-1 15,1-2-1-15,2-2 1 0,1-3-1 16,2-2 1-16,0-3-1 0,3-3 1 0,2-3 0 16,1-5 0-16,1-3 0 0,0-6 0 15,2-2 1-15,-1-5 0 0,-1-4 2 16,-1-3 1-16,-6-3 2 0,-1-1 4 16,-5 0 4-16,-5-4 2 0,-5-2 0 15,-6-1-1-15,-5 2-2 0,-7-1-3 16,-4 3-5-16,-5 5-4 0,-6 5-3 15,-4 5-2-15,-2 8 0 0,-2 5 0 0,-2 7-1 16,0 5-5-16,3 6-12 0,3 4-24 16,7 3 64-16,6-1-213 0,7-3-158 15,12-5-403-15</inkml:trace>
  <inkml:trace contextRef="#ctx0" brushRef="#br0" timeOffset="-145806.35">19297 13532 334 0,'1'-6'88'0,"0"3"0"0,0-3-32 15,-1 3-14-15,1 0-14 0,0-2-1 16,-1 0 3-16,1 0 3 0,1-1 4 16,-2 2 2-16,1-1 0 0,0 1-2 15,0 0 0-15,-1 1-3 0,1 1-1 0,0 0-2 16,-1 1-3-16,0-1-3 15,1 0-6-15,-1 2-4 0,0 0-4 0,0 0-4 16,-1 4-3-16,-3-1-2 0,-3 5-2 16,-4 3 0-16,-3 3 1 0,-4 4-1 15,-4 6 2-15,-2 2-1 0,-1 1-1 16,0 1 0-16,1-1-2 0,0 0-1 16,2-1-1-16,0-6-5 0,1 0-6 15,1-2-6-15,2-4-6 0,-1-3-6 16,3-2 22-16,1-5-146 0,2-2-115 15,0-5-302-15</inkml:trace>
  <inkml:trace contextRef="#ctx0" brushRef="#br0" timeOffset="-145558.47">18950 13397 781 0,'9'12'163'0,"-1"-4"-1"0,2 1-136 16,2 3-24-16,2 4-3 0,2 0 0 16,0 1 0-16,3-1-2 0,1 3 0 15,5-3 0-15,1 4 0 0,5 0 1 16,0-2 1-16,2 4 0 0,1 1 0 16,1 0 3-16,-3 1-7 0,0-3-8 0,-4 0-12 15,0-1 110-15,-5-6-244 0,-7-4-143 16,-1-3-395-16</inkml:trace>
  <inkml:trace contextRef="#ctx0" brushRef="#br0" timeOffset="-145226.28">19893 13249 703 0,'1'4'158'0,"2"4"1"0,1 3-88 15,0 3-53-15,0 4-16 0,2 5-2 16,-1 5-1-16,0 2 0 0,-1 0 0 0,-1 2-1 16,1-1 0-16,-1 1-4 0,0-1-7 15,0 0-6-15,1 0-3 16,-2-4-17-16,0-1-118 0,0 0-120 0,-2-7-294 16</inkml:trace>
  <inkml:trace contextRef="#ctx0" brushRef="#br0" timeOffset="-144883.2">19633 13919 418 0,'-2'9'90'0,"0"-6"-2"15,0 3-66-15,-1-2-21 0,-1 1-5 16,1-3 1-16,1 1 4 0,-2-1 8 0,4 1 18 16,-1-3 11-16,2 0 7 0,4 0 5 15,2 1 6-15,5-2 1 0,5 2-3 16,7-2-12-16,8 1-6 0,7 0-1 16,8-2-3-16,7 2-5 0,7-3-6 15,9 0-4-15,2 0-3 0,0-1-5 16,0 2-8-16,-1-1-8 0,-6 1-7 15,-5 1-8-15,-8 1-9 0,-6-2-6 16,-8 1-38-16,-5 0-92 0,-8-1-113 0,-5 0-270 16</inkml:trace>
  <inkml:trace contextRef="#ctx0" brushRef="#br0" timeOffset="-144491.17">19657 14254 627 0,'1'1'163'0,"-1"1"1"15,1 0-33-15,-1-2-97 0,0 3-19 16,0-1-7-16,0 2-7 0,-1 1-1 16,1 4-1-16,-1 4 1 0,0 6 0 15,-1 4 0-15,0 6 0 0,-1 8 0 0,-1 5 0 16,-1 6 0-16,-1 2 4 0,0 2-14 15,0 1-1-15,1-4-5 0,0-4-5 16,4-6-14-16,-1-4 17 0,3-8-102 16,0-7-34-16,3-8-106 0,2-8-241 15</inkml:trace>
  <inkml:trace contextRef="#ctx0" brushRef="#br0" timeOffset="-144300.15">19894 14581 993 0,'5'9'212'0,"0"-3"-3"0,-1 1-166 16,1-1-38-16,-1-1-14 0,-1-2-13 16,-1 1-4-16,0-3-4 0,-2-5-8 15,-2-1-7-15,1-3-7 0,-1-2-5 0,0 0 22 16,-1 1-150-16,0-2-134 0,2 0-325 15</inkml:trace>
  <inkml:trace contextRef="#ctx0" brushRef="#br0" timeOffset="-143823.55">20117 14395 564 0,'2'0'131'0,"-2"-2"5"0,1-4-78 0,0 3-23 16,1-6-3-16,1 3 1 0,3-3 1 16,-1-1 1-16,3 1-1 0,2 0-4 15,2 0-4-15,3 2-4 0,4-3-6 16,3 0-5-16,2 5-2 0,1-2-2 15,2 4-3-15,1 1 0 0,-2 2-2 16,-1 4 1-16,-2 4-2 0,-1-2-2 16,-1 6-1-16,-4 4-1 0,-1 2-2 0,-5 2 0 15,-6 2 0-15,-3 5-1 0,-6 3-1 16,-6 2 1-16,-3-3 1 0,-3 3 2 16,-2 2 0-16,-2 1 1 0,0-4 1 15,1-4 1-15,1-4 1 0,2 0 1 16,1-7-1-16,1-3 0 0,5-6 1 15,0 1 0-15,3-4 0 0,2 0 1 16,2-2-1-16,2 0 1 0,1-3 0 16,3 0 2-16,5 0 0 0,5 0 0 0,8-1-1 15,10 0 1-15,8 1-1 0,14 0-1 16,6 1-3-16,9-2-4 0,6 1-13 16,4 1-15-16,3-3 17 0,1 0-160 15,-2-2-141-15,-1 2-351 0</inkml:trace>
  <inkml:trace contextRef="#ctx0" brushRef="#br0" timeOffset="-111483.27">21167 13540 437 0,'-1'-1'118'15,"1"-1"3"-15,0 1-17 0,-1 1-66 0,0 0-11 16,0-1-4-16,0-1-3 0,-1 2 0 15,0 0 1-15,0-1 0 0,0 1-1 16,0 0 0-16,1-2 2 0,-2 2 0 16,2-1-1-16,0 1 1 0,1 0 0 15,0-1-2-15,0 1-2 0,1-2-4 16,3 2 2-16,1-1 0 0,2-1-1 0,1 0 2 16,6 0 1-16,0-2 1 0,1 2 1 15,3-1-4-15,1-1-5 0,1 1-2 16,0-1-3-16,1 0-3 0,-2 1-3 15,1 0-2-15,-4 2 0 0,-1-3-3 16,-3 4-3-16,-1 0-7 0,-4-1-8 16,0 4-14-16,0-3-13 0,-2 1-9 15,-1 2-73-15,0-2-48 0,-1 2-108 0,-2 1-228 16</inkml:trace>
  <inkml:trace contextRef="#ctx0" brushRef="#br0" timeOffset="-111180.56">21141 13711 711 0,'2'1'163'0,"0"-1"5"15,1-1-115-15,1 2-13 0,0 2-8 16,-2-5-4-16,2 2-4 0,-1-1-2 15,1-1-3-15,3 1-4 0,0 1-3 16,3-2-1-16,5 4-2 0,2-2-4 16,4 1-1-16,4 2-2 0,1 2-2 0,2-5-3 15,0 1-4-15,2-1-10 0,-3-2-18 16,0 1-22-16,-4 0-132 0,-5-4-143 16,1-4-346-16</inkml:trace>
  <inkml:trace contextRef="#ctx0" brushRef="#br0" timeOffset="-110334.86">22336 13188 413 0,'2'2'120'16,"0"0"5"-16,1 0-16 0,0 0-49 16,0-1-16-16,2 2-3 0,-2-1-2 15,1-1 1-15,-1-1 0 0,1-1-1 16,-1 1-1-16,-1 0-2 0,0-1-4 0,1 0-3 16,-2-2-5-16,-1-1 0 15,0 2-2-15,-2-8-3 0,-3 0-2 0,-3-4-2 16,0 0-1-16,-7-2-2 0,-2 3-2 15,-3-3-2-15,-3 6-2 0,-1 1 0 16,-2 5-2-16,-2 3 0 0,4 2-1 16,-2 2-1-16,3 5 0 0,2 0-1 15,1 4 0-15,3 3 0 0,4 0 0 16,2 0-1-16,4 4 0 0,3-3 0 16,5 2 0-16,3-1 0 0,4 2 1 15,4 0-1-15,3 2-1 0,4-1 0 0,1 0-1 16,2 4-2-16,1-1-3 0,0 0-3 15,-2 0-2-15,-4 1 0 0,-1 0-1 16,-2 3-1-16,-5-4 0 0,-4 3 0 16,-4-1 1-16,-3 3-2 0,-4-4-4 15,-2 0-1-15,-5-3 1 0,-2 1 3 16,-2-5 3-16,-1-4 5 0,-1-6 5 0,0-5 9 16,-2-4 8-16,1-4 4 0,3-7 6 15,2-5 2-15,2-4 2 0,5-2 0 16,4-4-1-16,5-3-2 0,6-1-2 15,5 1-4-15,3 1-4 0,6 1-3 16,3 2-2-16,3 4-3 0,0 4-4 16,4 0-3-16,-3 3-5 0,1 3-6 15,-3 2-11-15,-1-1-11 0,-3 2-15 16,0-1-23-16,-7 3 156 0,-1 1-288 0,-2 1-157 16,1-4-429-16</inkml:trace>
  <inkml:trace contextRef="#ctx0" brushRef="#br0" timeOffset="-109826.66">22554 13252 621 0,'-2'-3'153'0,"-1"-3"6"16,0 1-94-16,0 2-9 0,1-3-3 15,-1 0-5-15,0-1-7 0,1 0-4 16,3 3-2-16,0 0-5 0,4-4-3 15,1 4-4-15,4-6-1 0,3 4-2 16,3 0-2-16,5 0 0 0,2 3-2 16,3 0-2-16,1 0-2 0,4 7-3 0,1 1-2 15,-1 2-2-15,-1-2-4 0,0 3-2 16,-6 1-1-16,-4 2-1 0,-4 2-5 16,-6-2-4-16,-4 1-2 0,-6 2-1 15,-6 1 1-15,-6 2 0 0,-7 0 1 16,-5-2 4-16,-5-1 4 0,-1 0 3 15,-4-3 1-15,2-2 1 0,1-2 1 16,5-1 1-16,4-3 1 0,4-2 2 0,4 0 1 16,5-1 2-16,2 0 2 0,5 0 1 15,6 5-1-15,4-2-1 0,3 4-2 16,4 0 0-16,5 2-3 0,4 3-2 16,2-1 0-16,0 1-1 0,2 2-1 15,0 3 0-15,-2-3 0 0,-5 3-1 16,0-4 0-16,-4 3-1 0,-5-3-1 15,-3 0-1-15,-7 2 0 0,-4 0 0 16,-6 1-1-16,-5 2 1 0,-7-3 1 0,-5-2 0 16,-5 1 3-16,-3-7 1 0,0 0-1 15,0-3-2-15,0-3-4 0,2-3-3 16,1 0-5-16,5-5-7 0,3-1-10 16,3-3-13-16,1 1-20 0,4-1-8 15,3 2-124-15,6-1-134 0,3 0-313 16</inkml:trace>
  <inkml:trace contextRef="#ctx0" brushRef="#br0" timeOffset="-109610.15">23188 13523 946 0,'0'11'199'0,"0"-5"0"0,3-5-163 16,-2-1-30-16,0-1-10 16,0-3-9-16,0-5-9 0,-1-1-9 15,-1-2-12-15,6 3-20 0,-7-7-133 0,-2 0-141 16,0-6-340-16</inkml:trace>
  <inkml:trace contextRef="#ctx0" brushRef="#br0" timeOffset="-109084.43">23402 13142 634 0,'3'-19'151'15,"4"-1"8"-15,1 0-98 0,4 4-10 0,0 5 5 16,4 3-5-16,-1 2-4 0,5 3-3 15,-1 1-6-15,2 2-6 0,0 4-5 16,1 0-3-16,2 2-5 0,1 2-4 16,-4 1-4-16,1 2-3 0,-4 1-3 15,-2 0-1-15,-2 5-4 0,-8-1-3 16,-2 2 0-16,-4-1-2 0,-3 2 1 16,-4-4-1-16,-6 3 1 0,-2-3-1 15,-2 2 1-15,-4-2-1 0,-1 0-1 16,-1-3 1-16,1 1-1 0,1-4 1 15,4-2 1-15,0-4 1 16,6 0 0-16,4-2 2 0,1-1 1 0,6 1 1 0,4 3 1 16,2-1 1-16,5 1 2 0,3 3 0 15,3 1 1-15,3 4-1 16,3 1 1-16,1 0 0 0,3 1 0 0,-1 3-3 0,-2 1-1 16,-2 3 0-16,-2-3-1 15,-6 0-1-15,-3 1 0 0,-4 1-2 0,-5-1 3 16,-4-2 1-16,-6 0-2 0,-4 4 0 15,-6-2 1-15,-1 1-1 0,-5 1 0 16,-3-3-1-16,-1-2-1 0,0-2-2 16,2-3-3-16,1-2-5 0,3-6-4 15,4 1-6-15,4-3-7 0,3-2-10 16,5-1-11-16,1-6-6 0,4 4-4 16,3-9 29-16,5-2-151 0,3-1-121 0,3-6-304 15</inkml:trace>
  <inkml:trace contextRef="#ctx0" brushRef="#br0" timeOffset="-108712.11">24221 13239 758 0,'0'0'179'15,"-3"0"3"-15,-1 0-113 0,-4 2-24 16,-2-1-14-16,-4 0-9 0,-2-2-6 16,-2 2-1-16,-1 1-2 0,0 0-2 15,0-2-3-15,0 1-1 0,2 0-3 0,1 5-4 16,-1 0-1-16,3 3-2 0,2 1-1 16,1 2-3-16,3 2 0 0,3 0-2 15,4 0 0-15,3 5-1 0,2 0-1 16,4 0 2-16,2 1 0 0,3 0 1 15,1 2 0-15,-1 0-1 0,-1-4 0 16,-1 2 0-16,-4-3-2 0,-3 0-3 0,-4-1-3 16,-6-1-1-16,-4-2-5 0,-6-1-10 15,-2-2-8-15,-3-3-3 0,-2 0 4 16,0-3-122-16,1-2-116 0,3-2-279 16</inkml:trace>
  <inkml:trace contextRef="#ctx0" brushRef="#br0" timeOffset="-108402.35">24127 13502 671 0,'4'4'154'15,"1"-1"1"-15,2-7-110 0,1 0-16 0,2-3-3 16,3 0-2-16,1-3-3 0,-2-2 2 15,1-1 1-15,-1-1 2 0,-2-1 0 16,-2 0-2-16,0 1-3 0,-2 1-4 16,-4 4-1-16,-2 0-4 0,-4 4-2 15,-2 3-4-15,-5 4-1 0,-1 3-1 16,-2 4-2-16,-2 0-3 0,1 5-1 16,1 1-1-16,1 2 0 0,2 4-1 15,2-1-4-15,2 0-3 0,4-2-3 16,1-1-4-16,2-1-7 0,3-2-15 15,1-4-13-15,3-2-6 0,1-1 18 0,0-3-135 16,2-2-122-16,2-1-287 0</inkml:trace>
  <inkml:trace contextRef="#ctx0" brushRef="#br0" timeOffset="-108207.83">24386 13440 586 0,'-1'6'160'0,"-3"3"3"0,-1 0-36 15,-1 3-75-15,0-1-14 0,-3 1-9 16,-1-1-11-16,-1 0-5 0,1-3-3 16,1 2-1-16,0-2-5 0,0 0-3 15,3-4-9-15,0 0-10 0,3-1-15 16,1-1-12-16,0 0-5 0,2-1 2 0,3 1-123 16,2-1-114-16,3 0-267 0</inkml:trace>
  <inkml:trace contextRef="#ctx0" brushRef="#br0" timeOffset="-107938.37">24472 13535 653 0,'1'-2'168'15,"-1"1"3"-15,0 1-78 0,-3-2-38 0,0 2-17 16,-4 2-10-16,1 0-9 0,-3 0-5 16,0 1-2-16,2-1-3 0,0 1-3 15,2-1-3-15,2 2-1 0,2 1-2 16,3-1-3-16,2 5-1 0,2 3 0 15,1 1-1-15,-1 3 0 0,1 3 0 16,-2 1 0-16,0 2 0 0,-2 0-1 16,-3-3-4-16,-2 1-5 0,-5-3-7 15,-4 0-10-15,-3-4-9 0,-6-1 79 16,-5-2-210-16,-3-5-136 0,-6-2-359 0</inkml:trace>
  <inkml:trace contextRef="#ctx0" brushRef="#br0" timeOffset="-99435.2">15425 15103 396 0,'3'3'110'0,"0"-2"2"0,-2-1-41 16,0 1-16-16,-1-1-15 0,0 2-13 15,0-2-6-15,0-1 0 0,1 1 1 16,-1-1 2-16,0 1 0 0,0 0 2 16,0-2 4-16,-1 1 0 0,1 1-2 0,-2 0-3 15,-2-1-5-15,-2-1-5 0,-3-2-3 16,-3 2-5-16,-5 0-1 0,-1-3-2 15,-4 1-1-15,-7 1-1 0,1 2-1 16,-10-1-1-16,-6 2-1 0,-2-2-1 16,-1 5 1-16,2-2 0 0,6 1 0 15,2-2 1-15,11 1 1 0,7 1 0 16,5-2 3-16,2 0 4 0,2 1 5 16,2-1 4-16,2 1 2 0,0 0 2 15,3-1 2-15,1 0-3 0,1 0-3 0,1 2-5 16,0 3-4-16,0 1-3 0,-1 6-3 15,-2 4-1-15,1 5-1 0,-2 5 0 16,-2 6-2-16,0 4-1 0,-2 5-1 16,0-1-3-16,0 3-1 0,-1 2-1 15,1 0 1-15,3-1 0 0,-1-4 2 16,2-4 2-16,0-2 2 0,0-5 2 0,2-5 1 16,0-5 0-16,0-3 0 0,2-3 1 15,0-1-1-15,1-1 1 0,1-2-1 16,1-2 1-16,-1-1-2 0,2 0 1 15,0 0 0-15,2-2-1 0,0 0 1 16,4 0-1-16,3 0 0 0,1 0 0 16,3-1 0-16,-1 0 1 0,2-1-1 15,0 2 0-15,1-1 0 0,4-1-2 16,9 0 0-16,5 2-2 0,3-2-2 0,2 1-9 16,3 0-16-16,-4 0-13 0,-5-2-7 15,-9 0 98-15,-7-2-221 0,-2 1-138 16,-8-6-346-16</inkml:trace>
  <inkml:trace contextRef="#ctx0" brushRef="#br0" timeOffset="-99169.77">14807 15412 602 0,'-1'4'155'0,"1"-1"3"15,0-2-69-15,0 2-45 0,2-3-10 16,3 1-8-16,2-1-10 0,4-1-5 16,2-1-3-16,4 1-2 0,1 1-2 15,1 0-2-15,0-1-4 0,-2 1-24 16,2 1-11-16,4 3-129 0,4-1-132 15,9 0-328-15</inkml:trace>
  <inkml:trace contextRef="#ctx0" brushRef="#br0" timeOffset="-98879">15721 15350 570 0,'10'2'149'16,"4"-2"5"-16,1-1-60 0,4 1-51 15,2-1-6-15,3 2-9 0,0-1-11 16,2-1-9-16,-1 0-5 0,0 0-4 15,-1-1-2-15,-2 1-11 0,-4-1-10 0,-1-1-9 16,-4 1-2-16,-2 2-34 0,-3 1-87 16,-3-2-108-16,-1 0-240 0</inkml:trace>
  <inkml:trace contextRef="#ctx0" brushRef="#br0" timeOffset="-98664.33">15707 15467 636 0,'3'3'158'0,"1"-2"8"0,4 2-87 16,3-1-27-16,4 1-9 0,3 2-10 16,4 0-8-16,2 2-8 0,3 0-7 15,2-2-6-15,1 0-4 0,0 1-6 0,1 2 0 16,-2-1-19-16,-3 1-18 0,0-1-132 15,-6 0-138-15,-1 3-342 0</inkml:trace>
  <inkml:trace contextRef="#ctx0" brushRef="#br0" timeOffset="-96456.71">16854 15265 544 0,'-3'-2'151'0,"3"2"7"0,0-4-29 16,4 0-73-16,-1 0-7 0,1-2-11 15,2-1-9-15,1 3-6 0,-1 0-6 16,0 3-4-16,0 1-4 0,1 6-2 15,-1 6-2-15,0 8-1 0,-3 5-1 0,0 8 0 16,-2 8-4-16,-1 6-3 0,-2 4-5 16,-1 2-6-16,0 2-3 0,0-3-9 15,0-1-1-15,1-7 0 0,0-1 0 16,1-9-4-16,0-4-2 0,0-8 2 16,-1-7 3-16,2-4-7 0,-1-5-112 15,1-8-105-15,-1-6-263 0</inkml:trace>
  <inkml:trace contextRef="#ctx0" brushRef="#br0" timeOffset="-96155.52">16796 15318 617 0,'7'-16'162'0,"2"-2"7"0,2-1-75 15,3 0-29-15,2 1-10 0,0-1-14 0,0 2-12 16,3 5-10-16,-1 0-6 0,0 7-6 15,0 3-5-15,-3 3-2 0,-1 4-1 16,1 5 1-16,-2 2 1 0,-2 6-1 16,-3 0 1-16,0 2-1 0,-2-1 1 15,-3 0 0-15,-1 2 0 0,-2 0 0 16,-1-2 0-16,-2-3 0 0,-1-1 1 16,-1-1-1-16,1-3 0 0,-4-4-1 15,0-1 0-15,-3-3-2 0,-1-1-4 0,-2-3-5 16,-2 1-10-16,-3-1-14 0,-1-1-10 15,0 1-9-15,2 0-2 0,0 2-122 16,4 0-119-16,2 0-282 0</inkml:trace>
  <inkml:trace contextRef="#ctx0" brushRef="#br0" timeOffset="-95892.05">17580 15513 554 0,'-4'13'133'0,"-4"0"2"16,-1 3-85-16,-5 1-18 0,-5-1-10 15,-3 3-10-15,-2 0-11 0,-3-2-9 16,0 0 33-16,-5-2-161 0,1-2-117 16,2-3-314-16</inkml:trace>
  <inkml:trace contextRef="#ctx0" brushRef="#br0" timeOffset="-95650.02">17332 15384 638 0,'13'12'161'0,"-1"5"6"0,1 5-97 0,3 1-13 16,4 3-12-16,1 5-12 0,2 1-13 16,0 1-7-16,2-1-7 0,-1-1-6 15,1-1-11-15,0-3-7 0,-1-2-8 16,0-4-8-16,-1-3-6 0,1-1-7 15,-1-3 19-15,-1-3-118 0,-2-3-10 16,0-4-92-16,-1-3-208 0</inkml:trace>
  <inkml:trace contextRef="#ctx0" brushRef="#br0" timeOffset="-95312.34">18113 15139 616 0,'2'12'144'0,"-3"5"2"0,-3 3-102 0,-1 3-11 16,-2 1-7-16,-1 2-9 0,-2 4-7 16,0 2-4-16,0 2-2 0,0 3-2 15,1 0-1-15,2 3 0 0,-1-1 0 16,4 2-1-16,0-2-1 0,3-2 1 15,1-2-1-15,3-3 1 0,3-3 1 0,2-5 1 16,3-4 1-16,2-2-1 0,3-2 1 16,5-3 0-16,1-2 0 0,2-3 0 15,2 0-2-15,1-5 0 0,0-2 1 16,-1-2-1-16,-1-2-5 0,-3-2-12 16,-2-4 56-16,-5-1-193 0,-3-1-135 15,-4-1-365-15</inkml:trace>
  <inkml:trace contextRef="#ctx0" brushRef="#br0" timeOffset="-95137.8">17853 15440 618 0,'11'2'161'0,"6"0"2"16,6-2-66-16,6-3-55 0,3-1-8 0,3-2-8 15,3 0-12-15,1-3-7 0,0 1-24 16,-2-2-14-16,-1 2-135 0,0-3-136 16,-2-1-344-16</inkml:trace>
  <inkml:trace contextRef="#ctx0" brushRef="#br0" timeOffset="-94829.52">18729 15530 577 0,'10'0'174'0,"3"0"5"0,2-2-10 16,0 0-101-16,1-2-13 0,2 1-13 16,1-1-18-16,1 0-9 0,1 0-7 15,1 1-6-15,1-1-6 0,1 2-8 16,0 0-11-16,-1 1-15 0,-3-1-13 0,0 2-11 16,-5-1-29-16,-3 1-93 0,-3 0-113 15,-4 0-254-15</inkml:trace>
  <inkml:trace contextRef="#ctx0" brushRef="#br0" timeOffset="-94621.54">18738 15684 648 0,'-8'14'156'15,"3"-1"2"-15,7-1-94 0,5-2-15 16,4-1-11-16,3-1-9 0,5-4-7 15,1 1-3-15,2-3-3 0,0-3-7 16,1-1-4-16,1-3-2 0,-1 0-11 16,0-3-16-16,0-1 20 0,-1-1-170 15,-1 0-143-15,-1-1-372 0</inkml:trace>
  <inkml:trace contextRef="#ctx0" brushRef="#br0" timeOffset="-94001.65">19593 15269 794 0,'10'-1'194'0,"-2"1"3"16,1 0-121-16,0 1-22 0,0 2-13 16,-2 3-15-16,1 4-12 0,-3 6-5 15,1 4-3-15,-3 6-3 0,-1 7-3 16,-1 5-2-16,1 7-2 0,-5 2-1 16,1 3-3-16,-2-2-2 0,-1 0-3 15,1-4-1-15,-1-3 0 0,0-8 1 16,2-3 0-16,1-6 0 0,2-5 1 0,2-6 1 15,1-3-2-15,3-8-6 0,0-6-3 16,2-6-16-16,1-6-13 0,-1-3 7 16,1-4-134-16,-1-6-127 0,-1 1-307 15</inkml:trace>
  <inkml:trace contextRef="#ctx0" brushRef="#br0" timeOffset="-93548.93">19944 15219 609 0,'3'1'170'0,"1"0"5"16,0-2-48-16,1 2-62 0,-1 0-12 15,-1 1-12-15,0-1-16 0,-1 3-8 16,-1 2-5-16,-1 3-4 0,0 2-4 16,0 0-1-16,-1 2-1 0,0 5-1 15,0-1-1-15,1 2 0 0,0-2 0 16,-2 0 1-16,2 0-1 0,0 3 0 0,-1 0 0 16,-1-1 1-16,0 1 0 0,-1 2-1 15,-2 0 1-15,0 1 0 0,0-1 0 16,2-1 1-16,-1-3 0 0,-1-1 1 15,3-2-1-15,0-2 0 0,1-2 0 16,1-1 0-16,0-2 0 0,1-1-2 16,0-1 1-16,1-1-1 0,0-1 0 15,1 0-1-15,-1 1-1 0,-1 0-2 16,1-1-4-16,-1 2-5 0,-1-1-6 0,0 2-9 16,-1-1-13-16,1 0-12 0,0 0-7 15,0 0 6-15,0-1-125 0,0 0-117 16,0-2-282-16</inkml:trace>
  <inkml:trace contextRef="#ctx0" brushRef="#br0" timeOffset="-93147.7">20367 15214 684 0,'0'14'160'16,"-3"-1"1"-16,0-1-105 0,-2 0-22 16,0 2-10-16,-3 0-9 0,-1-2-8 15,1 3-2-15,-2 0-3 0,-2-1-2 16,0 4-1-16,0 0 0 0,0 3 1 15,1 1-1-15,0-1-1 0,1 0 1 16,2 1 0-16,3-4 2 0,1-1 4 0,2-4 1 16,2-1 1-16,2-1 3 15,3-4 3-15,3 1 3 0,3-2-1 0,0-1-1 16,4 2-2-16,1-1 0 0,0 1-2 16,3-2-4-16,-2 2-2 15,0-2-2-15,2 1-1 0,-1-3-1 0,0 1-2 16,0-2-4-16,0-1-7 0,0 2-9 15,-2-2-15-15,0 1-13 0,-1-2 0 0,-3-3-50 16,-2 3-76-16,-2-1-111 0,-1-4-245 16</inkml:trace>
  <inkml:trace contextRef="#ctx0" brushRef="#br0" timeOffset="-92895.38">20477 15467 694 0,'0'6'170'0,"0"2"8"16,2 4-107-16,0 5-12 0,1 3-11 15,1 5-15-15,-2 5-9 0,0 3-7 16,0 2-8-16,-2 0-6 0,-2-1-9 16,-1 4-6-16,-2-3 1 0,2-2-6 15,-1-5-5-15,0-1-4 0,2-5-4 0,3-3 3 16,0-6 0-16,3-3-8 0,-1-2-3 15,1-3-1-15,3-7 5 0,0-1-3 16,0-4-116-16,3-4-109 0,1-1-268 16</inkml:trace>
  <inkml:trace contextRef="#ctx0" brushRef="#br0" timeOffset="-92432.38">21389 15427 764 0,'-1'17'178'0,"-2"1"2"0,-2-1-123 15,-3 3-19-15,-3-2-9 0,-2 0-14 16,-5 2-8-16,-4 2-9 0,-1 2-8 0,-3 0-8 16,-2 0-7-16,0 5-9 0,-1-5-8 15,1-1-8-15,1-3 40 0,3-3-160 16,3-3-124-16,2-3-319 0</inkml:trace>
  <inkml:trace contextRef="#ctx0" brushRef="#br0" timeOffset="-92179.5">21083 15466 660 0,'13'7'155'0,"1"1"2"0,2 1-110 15,4 5-12-15,2 1-9 0,2 5-11 16,1 3-7-16,3 2-6 0,-1 3-3 0,3-1-5 16,-3-1-3-16,2-1-10 0,-3-5-10 15,-2-3-5-15,0-2 17 0,-2-6-131 16,-1 0-4-16,-4-3-95 0,0-2-196 15</inkml:trace>
  <inkml:trace contextRef="#ctx0" brushRef="#br0" timeOffset="-91239.39">22034 15303 344 0,'5'-2'87'16,"1"0"1"-16,-2-3-33 0,0 2-31 15,0 0-7-15,-2-1 4 0,0 2 1 16,1 1 5-16,-2-1 3 0,-1 1 1 15,1 1 2-15,2 1 2 0,-2-1-3 0,-1 1-5 16,1 0 0-16,0 0 0 0,0 1 2 16,-2-2 1-16,2 0 1 0,-1 0 2 15,-1 0-2-15,0-1-1 0,-1 1-3 16,-2-3-3-16,-3 0-4 0,-6-5-2 16,-2 2-5-16,-3-3-3 0,-3-3-2 15,-3 0-1-15,-1 1-3 0,0 0-1 16,1 1-3-16,-1 1-2 0,2 5-1 0,-1 0-2 15,3 3 0-15,3 5-1 0,1 4 0 16,5 6 1-16,3 0 1 0,5 3 1 16,3 4 1-16,2 1 0 0,1 0 0 15,1 1 1-15,2-1-1 0,1 1 1 16,2-1 0-16,2 0 0 0,0-1 0 16,3 0 0-16,1-1 0 0,3 1 0 15,-1 1 0-15,-1-1-2 0,2-2-4 0,-2 2-3 16,1-3-5-16,-3 0-3 0,-1 0-7 15,-2-3-3-15,-2 0-1 0,-1-1 3 16,-3-2 3-16,0 0 2 0,-4-3 2 16,-4-2 2-16,0 2 2 0,-4 1 0 15,-3-3 0-15,-3 0 1 0,-2 2 2 16,-5-4 3-16,-3 1 5 0,-2-3 9 16,2-6 9-16,1-3 5 0,4-5 7 15,3-5 8-15,5-4 3 0,8-3 2 0,3-3-3 16,8 1-5-16,3-1-5 0,2 1-4 15,5 5-7-15,3 1-4 0,2 3-3 16,-1 1-2-16,-1 2-5 0,0-1-12 16,0 1-16-16,-4-3-15 0,-1 2-43 0,-2 0-86 15,0 0-124-15,0 1-268 16</inkml:trace>
  <inkml:trace contextRef="#ctx0" brushRef="#br0" timeOffset="-90625.54">22202 15281 689 0,'10'0'171'0,"1"-2"6"16,2-2-103-16,4-1-16 0,0-1-7 16,3-2-11-16,-1 4-11 0,3 0-6 15,-1 0-7-15,0 2-6 0,0 2-4 16,-2 2-1-16,-2 0-3 0,0 1-2 0,-4 1-1 16,-2 3-1-16,-2-1-2 0,-3 4-2 15,-2-2-1-15,-1 6-1 0,-6 0 0 16,-1 1 1-16,-5 1-1 0,-2 1 2 15,-2 1 1-15,-1 1 2 0,-2 0 1 16,0-3 1-16,1 0 2 0,1-3 2 16,2-2 2-16,3-2 0 0,2-4 1 15,3-2 0-15,4 0-1 0,2 0 0 0,5-1-1 16,0 2-1-16,4 2-1 0,0-1 1 16,3 3 0-16,2 1-1 0,-1 1-1 15,0 1 1-15,2 1-2 0,-1-1 1 16,1 1-1-16,-2 1 0 0,-1-2 1 15,-1 0-1-15,-2 0 1 0,-2-1-1 16,-3-1 2-16,-2 2 0 0,-6-3 0 0,-1 2-1 16,-5 1-1-16,-2-1 0 0,-2 1 0 15,0 1-1-15,-3-1-1 0,-2 3-2 16,1-3 1-16,-2-1-1 0,0-2-1 16,-2 0-3-16,0-5-3 0,0 0-1 15,3-7-3-15,-1 0-6 0,1-3-13 16,4-4-11-16,1-1-6 0,4-3 162 15,5 0-290-15,2-3-149 0,2-3-409 0</inkml:trace>
  <inkml:trace contextRef="#ctx0" brushRef="#br0" timeOffset="-90464.45">22795 15524 681 0,'11'9'170'0,"-3"0"0"16,-4-4-78-16,-2 1-54 0,-1-2-25 15,-1 0-24-15,0-2-25 0,-2-2 15 16,1 0-139-16,-1-1-12 0,0-3-106 16,-1-1-208-16</inkml:trace>
  <inkml:trace contextRef="#ctx0" brushRef="#br0" timeOffset="-89704.56">22992 15143 738 0,'2'-1'171'0,"2"1"3"0,0-2-120 16,-1-3-19-16,3 2-7 0,-1-1-12 15,2-2-7-15,-1 0-5 0,3-3-3 16,0 2-3-16,2-1 0 0,3 1-1 16,2-1 1-16,1 3 1 0,3-1-1 15,1 1 1-15,1 2 3 0,2 1 2 16,-1-2 4-16,1 3 3 0,-1 2 2 16,-2 1 3-16,-1 1 0 0,-2 2 1 0,-3 2-2 15,-3 1-3-15,-3 2-3 16,-2-1-2-16,-3 3-3 0,-3-1-2 0,-2 1-2 15,-2 1-1-15,-2 1-1 0,-1 2-1 16,-5 2 1-16,-3 0-2 0,-2 2 0 16,-1-1-1-16,-1 0-1 0,-3-4-1 15,2 2-2-15,0-3-2 0,3-1 0 16,0-1 0-16,1-1 0 0,3-2 1 16,2-1 0-16,3-3 3 0,2 0 0 0,1-3 3 15,2-1 1-15,4 0 3 0,1-1 2 16,1 2 2-16,5-1 5 0,2 1 2 15,3 1 1-15,4-2 1 0,1 0 0 16,2 1 1-16,2 0-2 0,-2-1-3 16,1 1-1-16,0 3-1 0,-2-1 1 15,-2 2 0-15,0 1 0 0,-3 1 1 16,-2 3 1-16,-1-1 0 0,-1 0 0 16,-2 2-1-16,-2-1 0 0,-2 2-1 0,-3 0-1 15,0 0-1-15,-2 4 0 0,-2-1-2 16,-1 0-2-16,-1 4-2 0,-3-2-1 15,-2-2-1-15,-1 3-2 0,-2-4 0 16,-1-2 0-16,-1 0 2 0,-2-3-1 16,-3-2 1-16,-2 0 0 0,-3-5-2 15,0-1-3-15,-3-3-5 0,-4-1-5 16,-1-3-11-16,1 0-17 0,1-2-19 0,1 0-4 16,1 0-130-16,1 3-135 0,-1-6-320 15</inkml:trace>
  <inkml:trace contextRef="#ctx0" brushRef="#br0" timeOffset="-84154.39">18778 16760 419 0,'2'-1'116'0,"0"0"1"0,-1-1-11 16,-1 1-74-16,0 0-13 0,-1 0-8 15,-1 1-6-15,0 1-1 0,-2-2 0 16,1 2 1-16,0 1 3 0,0-1 2 16,0 2 1-16,1-2 1 0,1 0-1 15,0 2-1-15,2-1-1 0,0-2-2 0,1 0 0 16,0 1 4-16,3 0 2 0,0 2 5 15,1 1 3-15,2-1 3 0,2 1 2 16,2 2 0-16,3-1-4 0,3 3-3 16,5 1-4-16,2-1-3 0,4 1-5 15,-1-1-2-15,4-1-2 0,-1 1-4 16,-3-1-4-16,-2-3-11 0,-5-1-10 16,-3 2-8-16,-4-1-6 0,-4 1 96 15,-2 0-218-15,-4-1-127 0,-2 0-339 0</inkml:trace>
  <inkml:trace contextRef="#ctx0" brushRef="#br0" timeOffset="-83868.64">18648 16992 634 0,'5'2'159'0,"0"-1"6"15,3-1-92-15,3 1-22 0,3 1-10 16,6 0-11-16,2 6-12 0,4 3-7 15,5 2-6-15,1 3-4 0,6 1-1 16,1 1-5-16,4 3-7 0,1-4-12 16,0-3-13-16,-2-2 10 0,0-3-142 15,-2-3-131-15,-3-2-314 0</inkml:trace>
  <inkml:trace contextRef="#ctx0" brushRef="#br0" timeOffset="15340.76">20998 8490 541 0,'-17'-3'112'0,"-2"0"0"15,2 1-97-15,-5 2-13 0,-2-1-1 16,-6 5-1-16,-3 2 0 0,-1 3 2 16,-4-1 3-16,-3 3 2 0,0-2 1 15,-2 2 2-15,1-1 0 0,0-2 1 16,0-2-1-16,2 0-2 0,1-5-1 16,0-2-1-16,-1-5-1 0,2 0 0 15,2-5 1-15,0-5-1 0,-1-1 2 16,0-2 1-16,0-6 3 0,2 0 4 0,0-6 4 15,1-1 2-15,3-1 3 0,3-1 1 16,2-3 0-16,8 5-3 0,2-1-3 16,4 2-4-16,4-4-4 0,1 3-3 15,3-1-4-15,1 0-2 0,2 0-2 16,2-1-1-16,4-1 0 0,0 1-1 16,3-6 1-16,3 0 0 0,2-2 1 0,4-2 0 15,2 2 1-15,3-3 1 0,6-3-1 16,6 6 1-16,1 0 0 0,4-2 0 15,3 0 0-15,2-3-1 0,5 4 0 16,-2 5 0-16,-2 1 0 0,1 0-1 16,0 3 1-16,0 4 0 0,0 1 0 15,-1-2-1-15,3 2 0 0,4 1-1 16,3-1 0-16,0 5-2 0,2-5-2 0,0 4 1 16,2 3-1-16,0 0 1 0,-2 1 0 15,1-4 2-15,7 1 1 0,-1 5 1 16,0 0 1-16,0 0 0 0,0 6 1 15,4 4-1-15,0 4-1 0,-1 2 1 16,3 3-1-16,0 1-1 0,3 4 0 16,-1 2-1-16,1-2-1 0,2 2 1 15,-1 2-1-15,2-1 1 0,-1 2 0 16,-1 1 1-16,2-3 0 0,-1 1 1 0,1 1-1 16,-1-1 1-16,-2 1 0 0,-2 0 0 15,-1 1 0-15,-4 1-1 0,-3 0 1 16,-2 1 0-16,-9 2 0 0,1 0-1 15,-3-1 1-15,-1 3-1 0,-6-1 0 16,-4 3 0-16,-4 1 0 0,-3 1-2 16,-2 3 0-16,-3 0 0 0,-4 1-1 15,2 0 1-15,-1-2-1 0,-4-1 2 0,1 1-1 16,-1-1 2-16,0 0 0 0,-4-2-1 16,-1 4 1-16,-1 1 0 0,-3 0-1 15,-3-3 0-15,-2 1 1 0,-3-3-1 16,0 3 0-16,-4-2 1 0,-1 2-1 15,-3-2 1-15,-2 3-1 0,-3 1 1 0,-5 4 0 16,-4-2 0-16,-3 3 0 16,-3 1 0-16,-4 1 0 0,-3 2 1 0,-1 1-1 15,-2 1 0-15,-4-1-1 0,-3 0-1 16,-1 0 0-16,-1-2 0 0,-3-2 0 16,-3 2 0-16,-2 1 1 0,-3 1 2 15,3 0-1-15,-6 1 1 0,-7 3-3 16,-6 1-3-16,-8 2-5 0,-4 0-5 15,-9 2-5-15,-12 1-124 0,-9 4-115 16,-6-2-292-16</inkml:trace>
  <inkml:trace contextRef="#ctx0" brushRef="#br0" timeOffset="32957.24">11758 690 559 0,'18'-3'135'0,"-12"8"14"0,0-10-86 16,-4 5-10-16,-2-8 0 0,0-1 1 15,-1 5-3-15,-1-2-6 0,-1-5-12 16,1 3-7-16,-4-7-4 0,-2 8-3 16,-1-1-5-16,-3 2-4 0,-5-1-4 15,-6 1-2-15,-4 2-2 0,-1 2-1 16,-1 2 0-16,-1 1-1 0,-3 3 0 0,4 0 0 16,4 2 0-16,1 0 1 0,1 1-1 15,2 1 0-15,3 2 1 0,1 4-1 16,3 0 1-16,3-2-1 0,3 7 1 15,3 9 2-15,0 5 2 0,2 1 1 16,3 3 1-16,1 10 0 0,1 8-1 16,1-1 0-16,1 3-1 0,-1 0-3 15,-1 6 0-15,0 1-1 0,-2 0-1 16,-3 0 0-16,1-1-1 0,-2-7-2 0,-1 0-3 16,1-6-5-16,-1-7-8 0,-1-7-14 15,3-7-25-15,-3-10-2 0,1-3-130 16,-2-13-137-16,1-11-319 0</inkml:trace>
  <inkml:trace contextRef="#ctx0" brushRef="#br0" timeOffset="33155.83">11011 1162 634 0,'-8'4'157'0,"4"0"12"16,0-5-59-16,1 2-55 0,3 1-6 15,4-2 2-15,1 4 4 0,3 1-5 16,5-1-11-16,2 3-10 0,7-2-5 16,4-2-2-16,6-3-4 0,3 0-8 15,3 0-4-15,2-3-6 0,3-1-14 0,0 6-16 16,1-4-45-16,0 0-137 0,-1-2-163 16,2-1-397-16</inkml:trace>
  <inkml:trace contextRef="#ctx0" brushRef="#br0" timeOffset="33822.04">12713 573 533 0,'8'-4'138'15,"-2"-2"11"-15,-4 2-38 0,-1 0-59 16,1 2-2-16,-2 1 3 0,0 1-1 16,0-2-11-16,-1 2-11 0,1 5-11 15,0 3-5-15,0 4-2 0,0 6 1 16,0 3-1-16,0 16 0 0,-1 6 3 15,-1 7 2-15,-2 7-1 0,-2 9-3 16,-2 4-4-16,2 10-2 0,-3 0-2 0,2 5-2 16,1-4-1-16,0 1-1 0,5-6-1 15,1-3 0-15,0-6 0 0,1-5 0 16,3-11-2-16,-2-5 0 0,1-6-2 16,0-7-3-16,-1-6-6 0,2-8-9 15,-3-8-13-15,-1-5-11 0,0-5-19 0,-2-6-128 16,-3-4-139-16,1-8-326 0</inkml:trace>
  <inkml:trace contextRef="#ctx0" brushRef="#br0" timeOffset="34024.08">12502 1481 626 0,'2'8'157'0,"2"0"15"0,1 5-108 0,5 2-2 16,0 0 1-16,2 4 3 0,0 2-11 15,2 2-19-15,0 0-13 0,1 1-9 16,0 0-4-16,-1 1-4 0,1 0-4 16,0-3-2-16,0-3-6 0,-1-3-6 15,1 0-10-15,-3-4-24 0,0-3-20 16,1-3-128-16,0-3-143 0,-1-3-336 16</inkml:trace>
  <inkml:trace contextRef="#ctx0" brushRef="#br0" timeOffset="34204.59">12999 1502 667 0,'-12'15'165'0,"-2"4"12"16,-3 6-107-16,-3 3-19 0,-3 4-8 0,-1 2-1 16,-1 3-10-16,-3-2-15 0,0 1-11 15,-3-3-5-15,1 0 0 0,1-1-14 16,-1-2-33-16,2-3-136 0,5 2-147 15,1-9-373-15</inkml:trace>
  <inkml:trace contextRef="#ctx0" brushRef="#br0" timeOffset="43040.65">15123 947 543 0,'2'0'133'16,"0"-2"7"-16,-1 0-78 0,1 0-13 15,-1 1-4-15,1 0-2 0,-2-1-5 16,0 2-4-16,0 0-3 0,0-1-6 15,0 2-3-15,0 1-4 0,-2-3-4 16,1 3-2-16,1-1-4 0,0 3-2 16,-1-4-1-16,1 10-2 0,0 5 1 15,0 3 0-15,1 6 1 0,2 3 0 0,-1 4 0 16,4 10-1-16,3-4 0 0,4-3-1 16,1 1-1-16,4 1-1 0,5 1-1 15,2-4 1-15,1 0-1 0,-1-5 0 16,-2-1 1-16,0-5-1 0,-3-2 0 15,-4-6 1-15,-2 0-1 0,-4-5 1 16,0 2-1-16,-2-4 0 0,-1-2 3 0,-1-1 4 16,-1-3 6-16,2-2 3 0,-1-4 4 15,2-4 2-15,2-3 4 0,1-9-1 16,1-4-2-16,2-8-4 0,1-2-3 16,2 0-1-16,-1-11-2 0,1 0-3 15,-2 7-2-15,1 0-1 0,1 6-2 16,-2-2 0-16,-1 1-3 0,0 9 0 15,-1 2-1-15,0 1 0 0,-3 1 0 16,-3 2-1-16,-2 2 1 0,2 4-1 16,-4 1 0-16,2 0-2 0,1 4 0 0,-1 2-3 15,-1 0-5-15,-3 1-6 0,-1 4-9 16,6-1-12-16,-4-1-18 0,1 0-29 16,3-1-129-16,3-2-152 0,6-3-354 15</inkml:trace>
  <inkml:trace contextRef="#ctx0" brushRef="#br0" timeOffset="43583.86">16589 569 513 0,'0'0'133'0,"0"-1"9"16,0-1-54-16,0 4-31 0,1-5-3 15,-1 2-3-15,0-1-3 0,0 1-6 16,0 1-5-16,1-1-8 0,-1 1-4 16,-1-1-5-16,1 1-4 0,0 0-4 15,0-2-3-15,0 3-3 0,0 0-2 0,0 4-2 16,0 6 0-16,-1 2 1 0,1 9 2 15,-2 0 3-15,1 9 0 0,0 7 1 16,-2 7 0-16,2 3-1 0,0 8-1 16,-2 1-2-16,-1 10-2 0,0 2-1 15,-1-4-1-15,3-7 0 0,0-2 0 16,1-6-1-16,2-6-1 0,2-5-1 16,1-8-1-16,-1-4-2 0,-1 2-3 15,0-6-3-15,1-5-8 0,-1-4-9 16,-2-3-14-16,1-5-15 0,-1 0 3 0,0-9-133 15,0-1-130-15,-1-5-309 16</inkml:trace>
  <inkml:trace contextRef="#ctx0" brushRef="#br0" timeOffset="43857.73">16339 1400 594 0,'0'2'143'15,"0"-2"6"-15,1 1-100 0,-1 2-12 16,1 1 1-16,2 1 5 0,1 4-9 16,1 3-9-16,0 1-6 0,3 5-3 0,0 0 0 15,1 2-5-15,-2 0-7 0,2-1-2 16,-1-2 0-16,0 1-1 0,0-4 0 15,0-1 0-15,1-1-6 0,-1-2-15 16,2-1-14-16,0-3-10 0,0-2-125 16,1-4-131-16,2-3-313 0</inkml:trace>
  <inkml:trace contextRef="#ctx0" brushRef="#br0" timeOffset="44069.26">16773 1379 610 0,'-10'8'149'16,"1"3"6"-16,1 0-100 0,0 2-16 0,-2-2-4 15,2 5-1-15,0 2-10 0,-3 0-11 16,-2 1-6-16,1 1-2 0,-2 3-2 16,1 1 0-16,1 0-1 0,1 0-18 15,2 1-13-15,1-2-133 0,0-2-132 16,-1 1-339-16</inkml:trace>
  <inkml:trace contextRef="#ctx0" brushRef="#br0" timeOffset="47095.76">18176 754 525 0,'3'-9'134'0,"2"4"6"0,-2-1-73 16,0-1-22-16,1 1-4 0,-1 6-1 16,0 4-6-16,0 8-6 0,1-2-1 15,-1 6-2-15,0 8 0 0,2 3-1 16,-2 2-4-16,1-1-3 0,-1 4-5 16,-3 3-3-16,1 0-3 0,-1-1-3 15,-1 0-1-15,-1-2-1 0,2-2-1 16,-1-1-2-16,2-3-4 0,-1-1-7 0,-1-4-11 15,1-1-18-15,-2-6-3 0,-1-2-130 16,-3-2-129-16,0-6-310 0</inkml:trace>
  <inkml:trace contextRef="#ctx0" brushRef="#br0" timeOffset="47438.55">18095 791 628 0,'-2'-8'160'0,"2"0"6"0,0-7-108 16,3 2-5-16,3 2 1 0,1 4-4 16,2-2-11-16,2 0-11 0,1 5-4 15,4 4-1-15,3 0-1 0,2 0-4 16,3 0-4-16,3-1-4 0,5 1-3 16,-1 8-2-16,-2 8-2 0,-1 2-2 0,-2 9-1 15,-3 2 1-15,-1 4-1 0,-3 5 1 16,-2-5-1-16,0-2 0 0,-2 2 0 15,-3-5-1-15,-2 2 0 0,-4-3 0 16,-4 0-1-16,-6-1 1 0,-6-1-1 16,-6-1 0-16,-5 0-1 0,-4-1-1 15,-8-4-1-15,-7-2-2 0,-7-3-5 16,3-2-4-16,1-5-4 0,1-2-6 16,4-4-8-16,6 1-10 0,7-2-8 0,10-3 162 15,4-5-287-15,6-6-147 0,5-4-417 16</inkml:trace>
  <inkml:trace contextRef="#ctx0" brushRef="#br0" timeOffset="47671.78">18670 884 604 0,'2'5'148'0,"-1"-2"8"0,2 0-104 15,0 3-2-15,1 0 2 0,2 3-1 16,0 2-16-16,3 2-10 0,0 7-8 16,0 3-5-16,-3 3-5 0,1 1-3 15,-1 4-1-15,-2 2-1 0,-3 1-1 0,1-2-1 16,-1-4-5-16,-1 0-10 0,0-2-17 16,-3-2-9-16,-1-4-133 0,0-3-137 15,-5-6-330-15</inkml:trace>
  <inkml:trace contextRef="#ctx0" brushRef="#br0" timeOffset="47988.04">18689 894 656 0,'1'-14'168'0,"-2"1"7"15,1 1-98-15,3 1-23 0,1-3-1 16,4 2-2-16,1-3-13 0,1-2-12 15,1-1-6-15,1 2-4 0,3 1-3 0,2 2-4 16,-2 3-5-16,3 10-2 16,2 10-1-16,0 4-2 0,-1 4 0 0,-4 3 0 15,0 4 0-15,-1 5 0 0,-1-6 1 16,-4-1-2-16,1 0-1 0,0-1-4 16,-2-1-2-16,-3 1-1 0,-3-1-1 15,-4-2-2-15,-4-2-4 0,-5 1-2 16,-5-4 0-16,-7-1-6 0,-7-3-12 0,-8-3-8 15,-3-2-8-15,0-3 1 16,1-1 18-16,3-4-133 0,5-2-112 0,8-4-277 16</inkml:trace>
  <inkml:trace contextRef="#ctx0" brushRef="#br0" timeOffset="49050.92">20438 829 426 0,'2'5'109'0,"-1"0"4"16,-2 4-64-16,-3 3-7 0,-1 2 0 16,-3 4-11-16,-5 3-10 0,-2 3-5 15,-9 2-1-15,-9 3-3 0,-4-1-5 0,-2 2-3 16,-6 2-1-16,-2 5-1 0,-3-3-1 16,0-3 0-16,8-2-1 0,-3-7 0 15,-6-5 0-15,1-3 1 0,2-8-1 16,4-5 1-16,6-2 1 0,0-3 1 15,9-2 1-15,7-2 8 0,10-8 4 16,5-6-1-16,5-1 6 0,3-3-1 16,2-3 1-16,5 3 0 0,3-1-7 0,4 4-4 15,3 2 1-15,0 4-6 0,8 2 3 16,-1 3 2-16,3 1 2 0,2 3 2 16,-3 4 1-16,-2 3-1 0,1 2 1 15,-8 3-2-15,0 5-4 0,-2 0-2 16,0 4-3-16,0 2 2 0,2 3 0 15,1 1 0-15,2 5-2 0,3 1 1 16,0 6-1-16,2 0-1 0,0 1-1 16,4 2-2-16,4 4 0 0,4-3 1 0,1-2 0 15,2-4-1-15,0-2 1 16,3-2-1-16,-2-3-2 0,-3-4-6 0,1-4-15 16,-3-3-20-16,-2-3 24 0,0-8-157 15,-1-1-137-15,0-5-334 0</inkml:trace>
  <inkml:trace contextRef="#ctx0" brushRef="#br0" timeOffset="49897.27">21290 899 560 0,'0'0'145'16,"0"-2"7"-16,0-1-75 0,0 1-20 0,0-1 0 15,-1-1-9-15,1-1-9 0,0 1-7 16,1 3-5-16,0-1-4 0,0 1-6 16,-1 0-3-16,1 1-2 0,0 2-3 15,0 0-3-15,1 3-1 0,2 6-2 16,1 1-2-16,4 3 0 0,2 6 1 16,1 3 1-16,3 5-1 0,3-2 1 0,-1 2-1 15,0 3 0-15,-2 1 0 0,2 3-1 16,0-2 0-16,-1-2-1 0,1-2 1 15,-1-2-1-15,1-2 1 0,-2 1-1 16,-1-9 1-16,-3 0-1 0,-1-3 0 16,-3-1 0-16,-3-3 0 0,1-3 1 15,-2-5 1-15,-2-3 2 0,1 1 5 16,-1-4 4-16,2-6 1 0,2-4 2 16,-1-4 2-16,3-5 0 0,3-2-1 15,2-16-4-15,1-1-3 0,1-2-2 0,0-3 0 16,3 1-3-16,0-2-1 0,0 0-1 15,-3 11-2-15,-1 0 0 0,-1 6-1 16,-2 6 0-16,-2 3-1 0,-5 4-2 16,-2 3-4-16,-1 4-5 0,-1 0-9 15,-2 3-6-15,1-1-11 0,-2-3-25 0,1 2 148 16,2-5-288-16,-1 0-164 0,2 1-447 16</inkml:trace>
  <inkml:trace contextRef="#ctx0" brushRef="#br0" timeOffset="50443">21822 390 279 0,'-4'4'95'0,"4"-5"12"0,0 4-16 15,0-3-22-15,2-2 4 0,3 4 4 16,2-2-13-16,1-4-13 0,2 3-9 15,3 0-9-15,1-2-5 0,2 1-6 16,-2-4-4-16,-1 4-3 0,1-3-4 16,0 4-1-16,-1 0-3 0,0 0-1 15,1 3-1-15,-1 1-2 0,2 0-2 0,-2 5 0 16,-1-3 0-16,-2 2-1 0,-1-1 0 16,-3 1 1-16,-1 6 0 0,-4-4 1 15,-2 3-1-15,-4-2-1 0,0 2 1 16,-6 1-1-16,-1 0-1 0,-1-5 0 15,-2 6 0-15,-2-3 1 0,4 0 1 0,0 2-1 16,3-2 1-16,2-1 0 0,2 1-1 16,1-6 0-16,4 2 0 0,1-1-1 15,2 0 0-15,3-1 0 0,2 3 0 16,5 1 1-16,5-1 0 0,3 0 1 16,4-1 0-16,2-2 0 0,4 3 1 15,1-4-3-15,1-1-8 0,2 0 13 16,0-4-164-16,-2 1-135 0,0 0-360 15</inkml:trace>
  <inkml:trace contextRef="#ctx0" brushRef="#br0" timeOffset="50870.38">22853 485 470 0,'-10'-4'131'16,"-4"-5"5"-16,-2-1-12 0,-3 4-88 15,-1-2 2-15,1 2 0 0,-2 4-6 16,-1 2-7-16,2 5-3 0,-2 4-4 0,4-3-2 15,-2 6-2-15,1 5-2 0,1-3-1 16,1 1-2-16,2 3 0 0,3 1 0 16,1 10-2-16,2-2-1 0,4-3-1 15,0 11-1-15,3 6 0 0,1 3-1 16,0 2-1-16,2-1 0 0,2 4 0 16,0 9-1-16,3-10 1 0,-1 2-1 15,1 1 0-15,-1-2 1 0,0-7-2 0,-3 0 1 16,-1-4 0-16,-1-2-1 0,0-4-3 15,-1-9-10-15,-2 0-9 0,-1-2-12 16,0-6-9-16,-2-5 65 0,0-4-192 16,-1-6-130-16,-4-3-331 0</inkml:trace>
  <inkml:trace contextRef="#ctx0" brushRef="#br0" timeOffset="51089">22261 1038 524 0,'4'2'139'0,"0"0"9"15,4-1-62-15,4-2-26 0,3 0 4 16,5 0-1-16,3-4-16 0,2 2-12 0,3 0-10 16,1-3-10-16,3 2-9 15,1 2-3-15,1 0-1 0,2 0-4 0,0 1-16 16,0 0 23-16,0 1-179 0,0-2-147 15,1 4-386-15</inkml:trace>
  <inkml:trace contextRef="#ctx0" brushRef="#br0" timeOffset="69299.96">18229 2099 587 0,'3'-1'134'0,"1"0"4"15,0 0-91-15,-2 1-21 0,0 0 0 16,-1 0-1-16,-1-1-1 0,-1 4-6 16,2 3-3-16,-2 2-5 0,0 7-1 15,-2 1-1-15,-3 7-3 0,0 3 0 0,-4 3-1 16,-1 0-2-16,-2 5 0 0,-1-2-1 16,0 5 0-16,-1-2 0 0,-2-1 0 15,2-1 0-15,-1-4 0 0,3-6 0 16,-1-4-1-16,5-4 1 0,1-5-1 15,3-4 0-15,3-2 1 0,3 2 1 16,4-3 1-16,2 1 5 0,7-4 4 16,2 1 1-16,4-2 3 0,7 1-2 15,5-4 0-15,5 4-1 0,6-2-5 0,-2 3-4 16,0 0-1-16,0 0-1 0,-3-1-14 16,-4 1-18-16,-7-1-15 0,-6 0-128 15,-2-3-134-15,-3-1-332 0</inkml:trace>
  <inkml:trace contextRef="#ctx0" brushRef="#br0" timeOffset="69528.86">18645 2260 670 0,'1'-1'155'0,"0"1"3"16,0 3-115-16,-1 2-15 0,1 2-1 15,-1 2 3-15,0 3-8 0,0 5-7 16,-1 3-4-16,-1 4-1 0,1 3-1 0,-1 1-3 16,0 4-3-16,0-1-3 0,1-2-18 15,0 2-15-15,1-4-11 0,0 0 7 16,0-2-133-16,0-6-126 0,1-5-293 16</inkml:trace>
  <inkml:trace contextRef="#ctx0" brushRef="#br0" timeOffset="69804.35">18614 2261 642 0,'-2'-15'167'0,"0"0"12"0,1-1-80 16,2-2-41-16,1-1-2 0,4-2-2 16,1-1-11-16,3 3-13 0,2-1-12 15,7 3-7-15,1 6-1 0,1 3-2 16,4 4-4-16,0 4-2 0,0 2-1 0,2 5 0 15,-6 3-1-15,-1 6 0 0,-4 3-1 16,-4 4-1-16,-2 3-1 0,-4 3-3 16,-5-2-1-16,-1-2-2 15,-5-3-1-15,-3-2-1 0,-4-1 0 0,-6-6 0 16,-3-2-4-16,-3-4-7 0,-3-2-7 16,-1-5-10-16,4-5-12 0,2-3-6 15,5-3-126-15,3-7-124 0,4-5-302 16</inkml:trace>
  <inkml:trace contextRef="#ctx0" brushRef="#br0" timeOffset="70389.08">19989 2129 514 0,'5'1'121'0,"-2"-1"3"16,-2 1-90-16,0 0-4 0,-1 1 3 16,-1 3-5-16,0 2-7 0,-2 3-3 15,-2 2-2-15,1 3-3 0,-4 4-1 16,-2 3-2-16,-2 0-2 0,-3-2 0 16,-3 2-3-16,-5 3-2 0,-7 0 0 0,-8-1-1 15,-1 2 0-15,-1 1-1 0,-7-2-2 16,1-4-1-16,3-3-2 15,1-3-1-15,7-6-1 0,3-2 1 0,3-7 0 16,3-5 2-16,6-4 1 0,2-7 0 16,6-3 1-16,4-8 0 0,4-2-1 15,3-4 1-15,4 2 1 0,3 1 2 16,1 1 3-16,5 2 3 0,2 8 4 16,1 5 4-16,2 4 4 0,2 5 0 0,1 3 1 15,2 9 1-15,2 5 0 0,2 2-4 16,0 1-2-16,4-1-2 0,5 3-2 15,5 3-3-15,5 1-2 0,1 0-2 16,2 6-3-16,3 2 0 0,3 0-1 16,-1 0-1-16,-4-2-8 0,-2-3-19 15,1-3-13-15,-2-2 9 0,-3-1-141 16,-4-3-131-16,-1 0-316 0</inkml:trace>
  <inkml:trace contextRef="#ctx0" brushRef="#br0" timeOffset="70964.83">20743 2120 530 0,'-2'3'124'15,"1"2"7"-15,1-3-91 0,1 0-4 16,-1 3 7-16,0 4 2 0,1 3-8 15,3 6-4-15,2 2-3 0,0 3-5 16,1 5-3-16,3 3-7 0,1-1-4 0,0 5-4 16,0-2-2-16,0 2-1 0,2 0-2 15,2-2-1-15,-2-2 0 0,0-3 0 16,1-1 0-16,-4-4 0 0,0-2-1 16,-2-3 0-16,-4-2 1 0,2-1-2 15,-3-3 3-15,-1-5 6 0,1-1 9 16,-1-4 11-16,0-4 4 0,0-3 3 0,3-4 5 15,0-6 1-15,4-5-5 16,3-5-8-16,3-6-11 0,4-4-4 0,3-8-3 16,2-4-3-16,2-1-5 0,4 0-1 15,-2-1-2-15,0 2 1 0,-5 6-1 16,-3 7 1-16,-1 6-1 0,-6 5-1 16,-4 7-3-16,-4 3-9 0,1 5-11 15,-4 1-14-15,0 2-33 0,-3-2-136 16,0 2-156-16,1-1-366 0</inkml:trace>
  <inkml:trace contextRef="#ctx0" brushRef="#br0" timeOffset="87682.66">12878 3443 547 0,'0'-5'131'16,"1"-2"6"-16,-1 1-84 0,0-1-11 15,0 3 0-15,0-1 0 0,0 2 1 16,0-1-2-16,-1 0-1 0,2 1-2 16,-1 0-1-16,0 2-5 0,1 2-6 15,-1 0-6-15,2 3-1 0,0 5-2 16,2 4-3-16,0 6-2 0,0 1-1 15,2 3 0-15,-1 6-2 0,1 1-4 16,-1 1-2-16,1 1-2 0,-1 2 0 0,0-1-1 16,-1-2 0-16,-1-4-3 0,1-2-9 15,-2 0-12-15,-2-8-21 0,0-3-18 16,-1-4 42-16,-3-3-174 0,-1-6-144 16,1-6-333-16</inkml:trace>
  <inkml:trace contextRef="#ctx0" brushRef="#br0" timeOffset="87950.64">12742 3425 717 0,'-4'-10'173'0,"4"0"7"15,1 2-113-15,2 1-10 0,5-1-6 16,1 0-5-16,4 2-6 0,1-3-4 16,3 2-5-16,3 0-5 0,4 1-4 15,1 2-7-15,3 1-4 0,4 0-4 16,4 8-4-16,0-3-1 0,4 5-1 0,1 1-2 15,4 6 0-15,0 2-1 0,-1 5 0 16,-4-1 0-16,-5 4-2 16,-7 1 0-16,-7 2-1 0,-9 4 1 0,-8-3 1 15,-6 2-4-15,-6 4-2 0,-7-1 2 16,-10 1-7-16,-8-1 1 0,-6-3-3 16,-4 4-5-16,-5-1-1 0,-4-7-8 15,0 0-8-15,3-4-5 0,7-6-10 16,3-2-9-16,6-8 167 0,6-6-286 0,7-6-139 15,10-4-406-15</inkml:trace>
  <inkml:trace contextRef="#ctx0" brushRef="#br0" timeOffset="88399.7">13445 3558 642 0,'0'9'145'0,"-1"1"6"0,-1 0-101 0,0 1-25 16,0 2-1-16,-1 0 2 0,2-1-2 16,0 0-9-16,2-1-4 0,3-1-3 15,1 1 0-15,3-2 0 0,1 0 0 16,2-2 0-16,-1-1 0 0,5-4 1 16,-1 0-2-16,1-3-1 0,2-3 0 0,-2-2 0 15,0-3-1-15,2-2-1 0,-2-2 3 16,-2 0 3-16,0 0 4 0,-4 0 1 15,-1-1 1-15,-3 0 1 0,-1 8 1 16,-3-1-3-16,-1 3-5 0,-2 2-4 16,0 6-3-16,-1 4 0 0,1 3-3 15,0 2 0-15,1 4 0 0,2 5 0 16,2 0 1-16,3-1 1 0,1 2-1 16,2 1 0-16,1 1 0 0,0 2 0 0,-1-2 0 15,-2 1 0-15,-2 2 0 0,-4-3 0 16,-1 0-1-16,-3-4 1 0,-6-2-1 15,-6-1-2-15,-4-4-6 0,-2-2-6 16,-1-2-9-16,-3-3-11 0,1-3-17 16,2-3 2-16,2-4-142 0,2-4-133 15,3-4-330-15</inkml:trace>
  <inkml:trace contextRef="#ctx0" brushRef="#br0" timeOffset="88727.01">13850 3572 535 0,'13'9'144'0,"-1"2"11"0,-2 1-19 16,0 4-96-16,-3 2-5 0,-5 3-3 0,-4 0-6 15,-2-1-7-15,-1 0-12 0,0-1-3 16,1-2-1-16,-2-3-1 0,3-1-1 16,2-2 1-16,0 0-1 0,1-3 0 15,0-2 0-15,0-1 2 0,0-2 6 16,1-3 9-16,-1-3 5 0,0-4 1 15,0-2 0-15,1-4 0 0,1-7 0 16,1-3-8-16,2-2-9 0,-1-1-3 16,2 1-2-16,1-1 0 0,1 6 0 0,0 4 0 15,-1 4 0-15,2 5-1 0,1 3 0 16,0 7-1-16,1 1 1 0,-2 2-1 16,2 4 2-16,3 5-1 0,0 0 1 15,-2 0 0-15,1 3-1 0,0 0 1 16,0 1-2-16,-1-1-1 0,-2-4-7 15,-1 1-12-15,-2-2-32 0,-2 0-12 16,-1 1-66-16,-1-5-62 0,0 1-123 0,5-4-246 16</inkml:trace>
  <inkml:trace contextRef="#ctx0" brushRef="#br0" timeOffset="89607.87">14377 3707 653 0,'11'-16'159'0,"-3"-4"10"0,1-2-107 15,-2 2-8-15,-3-2-3 0,-1 1-1 16,-2 0-8-16,-1 2-11 0,-3 4-8 0,-2 5-4 16,-6 4-6-16,-5 2-4 0,-3 7-5 15,-5 1-2-15,-3 7-2 0,1 5-1 16,-5 5-1-16,4 2 0 0,5 3-1 16,4 3 1-16,13-3-2 0,2-1 1 15,4-3-1-15,8-4 2 0,3-3 0 16,2-4 1-16,4-4 0 0,0-4 2 15,2-1 1-15,2-3 0 0,2-2 0 0,0-4 2 16,-1-2-1-16,-3-3 0 0,-4-2 0 16,-2-3 0-16,-3-4 0 0,-2-1 0 15,-4 0-1-15,1 1 0 0,-3 5 0 16,-1 0 1-16,1 9-3 0,-2 2 0 16,-2 8-1-16,-1 5 0 0,0 3 0 15,0 4 0-15,0 0-1 0,-1 1 2 16,0 3 0-16,1-4 0 0,2-1 0 15,0-1 0-15,2-4 0 0,1-1 0 16,0-2 0-16,2-4 1 0,1-1 0 0,2-4 0 16,2-3 1-16,5 0-1 0,4-3 1 15,7-1-1-15,0-2 0 0,0-1 0 16,4 1-1-16,3 3 0 0,-3 4 0 16,0 3-1-16,-6 2-1 0,-1 6 0 15,-2 4-1-15,-6 1 0 0,-5 2 0 0,-4 0 1 16,-6 0-1-16,-5-1 0 0,0 1 1 15,-2-5 1-15,1 0 0 0,-1-3 0 16,1-3 0-16,3 0 1 0,2-2 2 16,3-1 1-16,4-1 0 0,-1-3 0 15,3-2 0-15,-3-2 1 0,3-2-2 16,3 0 0-16,2 0-1 0,0-1-1 16,4 4-1-16,0 0 0 0,2 2 0 15,0 3-1-15,-3 4-1 0,-3 0 1 16,-2 5-1-16,-4 0 0 0,-2 3-1 0,-1-1 0 15,1 3-2-15,-3-3 1 0,1-1-2 16,0-1 1-16,-1-4-1 0,1 0 2 16,-1-1 0-16,1-2 3 0,2-1 0 15,-1-4 2-15,2 2 1 0,-2-4 0 16,3 0-1-16,-1 0 1 0,1-2 0 16,0 2 0-16,1 3-1 0,0 0 0 15,0 2 0-15,-2 2-1 0,0 1-1 0,0 1 1 16,1 0-1-16,0 3 0 0,2 0 0 15,1 1 2-15,3-1-1 0,4-1 1 16,-2-2 0-16,0 0 1 0,-1-2 0 16,0 0 0-16,0-2 0 0,0-2 0 15,-1 1 3-15,2 0 1 0,-2-2 0 16,0-2 0-16,-1 3 1 0,-1-1 0 16,-6 2-1-16,1 2-2 0,-4 4-2 0,-1 6 0 15,0 4 0-15,-1 2-1 0,0 2 0 16,1 3 1-16,0-1 0 0,0-1-2 15,2-3-3-15,-1-2-9 0,3-3-17 16,3-1-18-16,-1-3 150 0,0-1-292 16,0-5-161-16,4-2-440 0</inkml:trace>
  <inkml:trace contextRef="#ctx0" brushRef="#br0" timeOffset="89754.57">15362 3464 711 0,'-8'-12'161'0,"1"1"9"0,4 1-115 16,1 2-28-16,0 0-6 0,0 0-1 16,2 2-4-16,0-1-27 0,0-2-26 0,4 4-135 15,-1 0-137-15,4 1-343 0</inkml:trace>
  <inkml:trace contextRef="#ctx0" brushRef="#br0" timeOffset="90010.58">15669 3553 567 0,'-12'4'171'0,"0"2"8"15,-1-3-10-15,-2 4-109 0,-5 0-6 16,-1 2-3-16,0 3-15 0,-3-1-15 16,0 1-9-16,0 2-5 0,4-2-1 15,5-1-2-15,7 6-2 0,5-2 0 16,9 1 1-16,5-1 2 0,7 0 0 15,8 1 1-15,2-3-1 0,6-3 0 16,7 1-1-16,8-4-1 0,2-1-5 16,0-2-10-16,0-1-16 0,4 0-32 0,-2-5-137 15,-3-4-154-15,-5-2-376 0</inkml:trace>
  <inkml:trace contextRef="#ctx0" brushRef="#br0" timeOffset="90725.23">16832 3366 605 0,'4'3'144'0,"1"-2"3"15,-2 2-104-15,2-1-10 0,0 4 4 16,-2 2 2-16,2 4-7 0,1 4-5 0,-1 7-1 16,1 3-2-16,-2 7-1 15,2 3-7-15,0 6-7 0,2 1-3 0,1-2-2 16,2-1-1-16,2-2-2 0,2-5 1 15,1-6 0-15,-1-2 5 0,-1-9 3 16,-1-3 4-16,-1-4 5 0,-2-4 6 16,0-7 6-16,-2-4 2 0,0-6 0 15,0-6 0-15,1-7-4 0,0-4-4 16,-2-5-6-16,0-5-5 0,1-4-5 0,-3-2-3 16,-1 2-4-16,0 3-2 0,-3 0-2 15,0 4-3-15,-1 11-9 0,0 2-10 16,0 6-11-16,1 4-12 0,3 3-17 15,1 4-19-15,0 4 119 0,3-1-242 16,4 6-144-16,3-2-388 0</inkml:trace>
  <inkml:trace contextRef="#ctx0" brushRef="#br0" timeOffset="90981.65">17373 3507 496 0,'2'20'139'0,"-3"-4"7"0,-1-1-7 15,-1 4-97-15,-2-4-5 0,1 3-3 16,-2-2-5-16,2 0-9 0,2 1-6 15,1 0-4-15,2-4-1 0,3 2-2 16,2-5 1-16,2-2 2 0,2-1 3 16,3-4 1-16,3-3 2 0,0 1 1 15,1-5 2-15,-1 2 1 0,-1-4 3 0,0-2 1 16,-5 0 2-16,-4 1-1 0,-2-4-3 16,-6-4-3-16,-4-3-4 0,-5-2-5 15,-3-1-6-15,-4 3-5 16,0-4-6-16,-1 2-3 0,1 4-7 0,2 2-8 15,0 3-16-15,7 3-17 0,1-4-12 16,4 4 64-16,4 0-185 0,4 0-135 16,6-1-329-16</inkml:trace>
  <inkml:trace contextRef="#ctx0" brushRef="#br0" timeOffset="91188.83">17740 3309 611 0,'13'-7'157'0,"-4"2"9"15,-5 2-88-15,-1 3-27 0,-5 7-6 16,0 5-1-16,-4 6-6 0,-3 1-9 0,0 8-8 16,-3 2-2-16,1 4-1 0,0-1-2 15,1 3-4-15,4-1-6 0,1 0-3 16,5 0-3-16,5-2-1 0,2-3-3 16,2-3-9-16,1-1-29 0,-1-4-13 15,1-2-126-15,-3-6-7 0,3-4-116 16,1-2-222-16</inkml:trace>
  <inkml:trace contextRef="#ctx0" brushRef="#br0" timeOffset="91923.49">18037 3303 508 0,'-4'-3'119'0,"-1"0"4"0,0 2-78 16,-1-1-17-16,0 4-3 0,-1 1-3 15,-1 4-3-15,0 6-4 0,-2 5-3 16,-1 5-3-16,-1 7-1 0,0 6-1 15,-1 8-2-15,1 3-2 0,2 2-1 16,0 2-1-16,4-3-1 0,4-2 1 16,4-6-1-16,4-2 0 0,4-7 1 15,5-6 1-15,5-3 0 0,2-3 2 16,1-6-1-16,0-5 0 0,0-8-3 0,-3-6-4 16,-2-3-7-16,-5-9-1 0,-2-3-127 15,-5-2-115-15,-2-3-293 0</inkml:trace>
  <inkml:trace contextRef="#ctx0" brushRef="#br0" timeOffset="92081.13">17896 3512 612 0,'4'2'135'16,"6"1"7"-16,4 0-101 16,4 3-6-16,5-2-2 0,3-1-4 0,3 1-1 15,2-3-4-15,-2-1-6 0,-3-1-8 16,0-2-26-16,1 0-101 0,-3-2-42 15,4 0-116-15,1 3-265 0</inkml:trace>
  <inkml:trace contextRef="#ctx0" brushRef="#br0" timeOffset="92584.23">18924 3393 558 0,'-2'19'126'0,"0"3"2"16,-1 4-103-16,0 2-6 15,2 3 0-15,0 1-2 0,1 5-7 0,1-2-6 16,0 0-1-16,2-1-2 0,2-3 0 16,0-4-1-16,0-2 0 0,-1-5 0 15,1-3 0-15,-2-3-3 0,-1-8-2 16,-3 1 0-16,-2-6-1 0,-2-4-1 15,-1-3 1-15,-4-4-1 0,-4-3 3 16,-4 1 2-16,0-4 1 0,-4-3 1 0,-1-1 2 16,1 2 4-16,3 0 5 0,5 3 7 15,3-2 6-15,4 5 4 0,9 3 0 16,6 4-3-16,4 2-2 0,8 3-4 16,2 2-8-16,2 4-6 0,3-1-3 15,4 3-1-15,0-3 2 0,2 1-2 16,-3-3-13-16,3-2-11 0,4-4-130 0,0-2-127 15,2-2-324-15</inkml:trace>
  <inkml:trace contextRef="#ctx0" brushRef="#br0" timeOffset="92958.81">19645 3481 622 0,'0'17'146'15,"2"4"4"-15,1 2-116 0,0 6-5 16,-1 0-1-16,1 2-1 0,1-1-12 16,-1 2-9-16,0-1-6 0,1-2-1 15,-1-2-1-15,1-5-9 0,-2-2-4 16,1-4-4-16,-2-1-2 0,0-6-1 16,-1-5-2-16,1-1 0 0,-4-7 9 15,3-8 3-15,-3-2 7 0,0-6 4 16,1-4 6-16,-1-2 5 0,-1-7 6 0,-1-3 5 15,-1-1 4-15,1-3 2 16,-1 4 6-16,1-1 2 16,-1 5 1-16,2 6 2 0,1 5-1 0,3 4-1 0,0 6-4 15,2 3-6-15,2 2-5 0,4 1-5 16,3 0-6-16,8 0-4 0,3 2-3 16,6-2-1-16,7 2-1 0,1-2 0 15,1 1 0-15,1-2 0 0,-5 3 1 16,-1-2-11-16,-5-1-13 0,-6-3-30 0,-2 3-28 15,-3-2-110-15,-4 4-139 0,-4-1-315 16</inkml:trace>
  <inkml:trace contextRef="#ctx0" brushRef="#br0" timeOffset="93141.32">19613 3568 643 0,'-5'11'145'0,"5"-2"9"0,7-2-97 0,2-5-23 15,7-2 4-15,5-2 1 0,4-3-1 16,5-1-9-16,3-3-9 0,1-1-6 16,0 0-16-16,-2 0-22 0,-4 0-20 15,0 3 71-15,-6-2-201 0,-2 0-143 16,0 3-360-16</inkml:trace>
  <inkml:trace contextRef="#ctx0" brushRef="#br0" timeOffset="93405.8">20081 3601 543 0,'-2'28'129'15,"1"0"5"-15,0 1-92 0,0-3-11 16,1-1-1-16,0-4-1 0,2 0-10 0,-1-4-8 16,0-5-3-16,0-3-3 0,0-2-2 15,-2-2-1-15,1-3 4 0,0-1 10 16,-1-3 6-16,0-2 2 0,-1-4 2 16,0-3 5-16,0-1 3 0,-2-4 1 15,0-4-6-15,-1-3-2 0,4-3-1 16,-1-2 0-16,3 0-5 0,1-1-2 15,4 4-4-15,3 2-4 0,1 3-3 16,1 5-3-16,4 4 0 0,0 1-1 16,3 4-2-16,0-1-1 0,3 0-1 15,2 1-1-15,3 0-6 0,2 2-11 0,-1 1-16 16,4 1-23-16,-3-1 6 0,-2 4-146 16,-4 1-144-16,-4 0-332 0</inkml:trace>
  <inkml:trace contextRef="#ctx0" brushRef="#br0" timeOffset="94078.7">20396 3663 463 0,'-7'14'122'0,"3"-1"4"0,2-4-22 15,3-7-72-15,1 1 1 0,4-2 3 16,5-5-4-16,1-1-6 0,5-2-3 16,0-3-5-16,2 0-5 0,0-2-3 15,-3-2 1-15,-2 2 4 0,-2-4 2 16,-4 2 5-16,-4 0 1 0,-4 2 0 15,-4 0 0-15,-4 1-3 0,-4 4-5 16,-5 3-4-16,-4 2-3 0,0 4-3 16,-2 4-1-16,-1 5-2 0,1 5 1 0,1-1-1 15,2 6-2-15,5 3-1 0,4 1 1 16,6 0-1-16,6 0 1 0,9 0 1 16,4 0 1-16,8-2 1 0,4-3 0 15,6-2 0-15,2-2-1 0,5-4 0 16,4-4-1-16,1-2-1 0,3-3 0 15,2-2 0-15,4-6 0 0,-3-2 1 0,-4-2 0 16,-3-5 1-16,-4 0 3 0,-5-2 4 16,-6-4 2-16,-10-2 1 0,-3 1 2 15,-7-3 0-15,-5 2 0 0,-6-1-1 16,-4-2-4-16,-5 5-3 0,-5 4-1 16,-1 4-2-16,0 6-1 0,-3 5 0 15,1 2-2-15,2 7-1 0,3-2-1 16,2 8 0-16,3-3-1 0,3 1 1 15,5-5 0-15,4 3 1 0,3-1 1 16,5 1 1-16,1-6 1 0,0 1 2 0,1-1-1 16,0 0 1-16,-2 0-1 0,-1 0-1 15,-1 0 0-15,-4 2-1 0,0 0-2 16,-1 4 1-16,-2 2-2 0,-5 4 1 16,-2 1 0-16,-3 7 1 0,-5 5-1 0,-7-1 2 15,-5 3-1-15,-5 2 1 16,-2 0-5-16,4-3 0 0,-1-1 0 0,3-5 0 15,6-2-1-15,4-4 1 0,7-4 0 16,3-3 2-16,1-3 3 0,4-3 3 16,4-4 4-16,5-1 3 0,4-2 2 15,2-3 2-15,9-2 0 0,4 0 1 16,8-2-5-16,1 0-3 0,1 1-3 16,4-2-2-16,1 1-1 0,-2 0-2 15,1-3-9-15,-1-1-11 0,0-2-14 0,-1-3-30 16,1-5 20-16,-1-5-165 0,5-5-156 15,0 2-356-15</inkml:trace>
  <inkml:trace contextRef="#ctx0" brushRef="#br0" timeOffset="94580.68">22097 3457 599 0,'1'3'145'0,"-2"1"9"0,-5-2-91 0,-4-2-24 16,-5-3 5-16,-5 0 4 0,-3-4-7 15,-4 2-12-15,-2-1-8 0,-4-1-4 0,-4 0-5 16,-3 4-5-16,4 2-3 0,1 3-3 16,2 1-3-16,7 0 0 15,5 4-2-15,9 4-1 0,10 1 1 0,4 1 1 16,7 4 1-16,7 0 1 0,4 7 2 15,8 3 1-15,4 0 0 0,2 7 0 16,-1 0-1-16,1 0 0 0,-3 0 0 16,-4-2 0-16,-6-3 0 0,-7-3-1 15,-4-4-1-15,-8-3 0 0,-6-3 1 0,-8-4 0 16,-8-4 0-16,-9-2 0 0,-7-6 1 16,-7-4 0-16,-2-3-4 0,1-3-7 15,-2-3-12-15,3-3-11 0,7-2-9 16,7-1 10-16,9-2-141 0,4-1-125 15,5-1-302-15</inkml:trace>
  <inkml:trace contextRef="#ctx0" brushRef="#br0" timeOffset="95556.62">22533 3776 582 0,'-3'-5'153'0,"0"2"7"0,-5-3-46 16,-2-3-75-16,-1-1-1 0,-3-3 1 0,-4 1-6 15,-2 0-12-15,-5 2-7 0,-1 4-4 16,-5 6-3-16,-1 3-4 0,-1 8-3 16,0 3 0-16,1 4 0 0,4 3-1 15,6 3-1-15,6 0 1 0,7 0 1 16,3 1-1-16,7-1 2 0,6-1-1 15,5 0 0-15,6-5-4 0,8-1-4 16,3-1-8-16,8-4-8 0,3-2-7 0,3-3-8 16,3-1-2-16,1-2-1 0,0-3 5 15,1-2 7-15,-5-1 8 0,-2-1 7 16,1-2 6-16,-5 0 7 0,-4-4 4 16,-5-1 6-16,-7-2 11 0,-1 3 11 15,-7-3 7-15,-6-1 5 0,-5 3 1 0,-4 3-2 16,-8-1-6-1,-4 6-9-15,-5-4-12 0,-3 5-7 0,-3 5-5 16,-3 0-1-16,-2 4 1 0,3 1-1 0,4-1 0 16,1 3 0-16,3 1-2 0,6-3 0 15,5-1-1-15,6-1 0 0,5 0 0 16,3 0 0-16,4-1 0 0,3-1 1 16,1-1 1-16,2-1 0 0,4-1 0 15,0-1 0-15,0-2 1 0,2 1 0 16,-1-1 0-16,-1 0-1 0,-1 0 1 15,-5 0 0-15,-3 0-2 0,-2 2-2 0,-5 0-2 16,-4 2 0-16,-1 2-1 0,-2 1 0 16,-2 0 1-16,1 1-1 0,2 0 2 15,1-1 2-15,3 1 0 0,2-1 1 16,2-3 0-16,7 0 2 0,1-2 1 16,3 2 1-16,-1-3 1 0,-1-3 1 0,2 2 1 15,-1-4 0-15,-2-1 1 16,-1 1 3-16,-1-4 4 0,2-1 1 0,0-3 3 15,4-5 1-15,-2-4 3 0,2-9-2 16,0-7-3-16,0-6-4 0,0-7-3 16,0-9-3-16,-1-2-3 0,0 6-2 15,-2 6-1-15,-4 6 2 0,0 9 4 16,-4 9 0-16,-3 13-1 0,-6 5 0 16,-4 7 1-16,-4 6-2 0,-2 4-2 15,-3 7-4-15,-1 6 1 0,-2 4-1 16,1 7 1-16,1 8 1 0,1 3-1 0,3 2 0 15,2 1 0-15,3 2-1 0,5 0-1 16,2-5-1-16,5-7-1 0,3-3 0 16,4 0-1-16,2-5 0 0,1-6 1 15,0-4 0-15,5 1 1 0,0-5 2 16,1-4 1-16,0-5 0 0,1-6 2 0,1-4 0 16,0-2 1-16,-2-9 1 15,0 3 0-15,-1-2 0 0,-3-1-1 0,-1 1 0 16,-4-2 1-16,-4 4 1 0,0 2 0 15,-2 3 0-15,-4 0-2 0,0 5 0 16,-2 1-1-16,-1 4-2 0,0 1-2 16,0 1-1-16,0 1 0 0,1 2-1 15,1 1-1-15,2-1-2 0,2-1-8 16,3 1-6-16,1 1-11 0,1-1-16 16,0 0-16-16,-1 0-5 0,1-6-22 0,0 1-95 15,-1-3-115-15,2-2-259 0</inkml:trace>
  <inkml:trace contextRef="#ctx0" brushRef="#br0" timeOffset="95689.48">23450 3733 488 0,'-11'-6'123'0,"4"1"2"0,4-2 2 16,0 2-118-16,3-1-2 0,-1 0 0 15,3-5-5-15,0-4 148 0,3 1-275 16,-2 0-134-16,1 2-395 0</inkml:trace>
  <inkml:trace contextRef="#ctx0" brushRef="#br0" timeOffset="96295.83">23650 3859 586 0,'5'27'136'0,"-2"-1"6"15,-2 0-108-15,-2-6-2 0,-4-1 3 16,-3-4 2-16,-2-4-10 0,0-2-9 15,2-2-5-15,-2-2-2 0,3-2-3 0,1 0 0 16,0-5-1-16,4 1 0 16,1-2 0-16,0-1 0 0,4-3 1 0,-1-2 0 15,4 1-1-15,1-4 0 0,4-2 0 16,0 0 0-16,3-1-1 0,0 1-2 16,-1 2-2-16,-3 2-1 0,0 4-4 15,-3 6 0-15,-1 5-1 0,-4 3 1 16,0 5-1-16,-1 1 1 0,1 1 0 15,2 1 2-15,0-1 0 0,3-1 2 16,4-3 1-16,5-3 0 0,4-1 0 16,3-2 0-16,2-2 2 0,2-1 3 0,2-2 4 15,-4 0 2-15,-3-2 4 0,-3 1 5 16,-4-4 3-16,-2-2 2 0,-4-2-3 16,-3-4-4-16,0-3-2 0,-2 3-4 15,0 2-3-15,-3 0-5 0,0 6-3 16,-3 5-1-16,-2 6 0 0,-1 9 0 0,-2-1-2 15,-1 7-1-15,-6 7 1 0,-1 8 0 16,-1 3 0-16,-3 2 0 0,3 2-1 16,-4 5 0-16,1-1-1 0,-1-1-2 15,2-3-4-15,-3-2-5 0,1-4-10 16,-5 0-3-16,0-5 0 0,-2 1 1 16,-3-6 2-16,-1-4 5 0,-1-5 5 15,1-4 11-15,2-7 5 0,3-7 1 16,3-10 4-16,6-6 5 0,4-4 3 15,6-7 4-15,4-3 0 0,6-2 1 0,4-1-1 16,9-1-3-16,3 1-5 0,10 0-3 16,6 5-4-16,3 4-3 0,6 2-1 15,7 4-1-15,3 4-1 0,2 3-4 16,-1 2-6-16,0 3-10 0,0-1-16 16,0-1-22-16,0-1-136 0,-8-3-149 15,6 1-352-15</inkml:trace>
  <inkml:trace contextRef="#ctx0" brushRef="#br0" timeOffset="97198.64">8188 3469 457 0,'-1'-16'128'0,"4"3"12"0,1 2-2 16,3-1-79-16,-2 6 0 0,1 0-2 15,-4 2-2-15,0 4-6 0,-1 1-8 16,1 3-9-16,2 4-5 0,-1 5-4 0,-1 2-1 16,3 5-2-16,-1 4-1 0,-1 5-1 15,1 1-3-15,-2 2-3 0,1 2-5 16,1 0-3-16,0 0-2 0,0-2-1 16,-1-2 0-16,1-1 0 0,-2-1-4 15,-1-5-13-15,-2-1-10 0,0-3-27 16,-3-3-14-16,0-1-131 0,0-8-148 15,-1-6-332-15</inkml:trace>
  <inkml:trace contextRef="#ctx0" brushRef="#br0" timeOffset="97494.41">8148 3454 757 0,'0'-4'177'0,"1"-1"7"16,-1 2-127-16,0-1-11 0,1 3-9 0,0-2-5 15,3 4-7-15,-1 0-10 0,6 1-6 16,5 1-4-16,2 2 0 0,6 2 0 16,6 5 1-16,6-1-1 0,4 5 0 15,2-1-1-15,2 1-1 0,3 7-1 16,0 2-1-16,-2 2 0 0,-4 2-1 16,-4 0-1-16,-5 2 1 0,-8-1-2 15,-8 1 1-15,-8-1 1 0,-11-2 0 16,-9-2 1-16,-10 1 1 0,-9 0-1 15,-6-3 1-15,-9-3-6 0,-4-6-10 0,-3-4-12 16,5-4-17-16,0-7-19 0,5-9 112 16,8-6-248-16,9-8-150 0,12-8-390 15</inkml:trace>
  <inkml:trace contextRef="#ctx0" brushRef="#br0" timeOffset="97857.67">8797 3498 611 0,'2'0'152'0,"1"0"9"16,1-1-91-16,-1 3-22 0,1 2-1 16,3 1-5-16,-1 4-9 0,2 2-8 15,2 7-8-15,-1 4-3 0,1 2-3 16,0 7-3-16,-1 0-2 0,2 3-3 0,2 2 0 15,0-2-1-15,3 1 0 0,0-2-1 16,1-3 3-16,1-1 6 0,0-4 4 16,-3-3 6-16,-1-6 3 0,-2-5 5 15,2-2 4-15,-2-4 3 0,0-7-1 16,1-4 0-16,1-3-3 0,1-5-2 0,2-5-3 16,2-8-5-16,-1-5-5 0,-1-2-5 15,-1-2-6-15,-1-5-5 0,-2 4-5 16,0 0-7-16,-4 4-9 0,0 6-12 15,0 2-14-15,-1 6-16 0,0 4-29 16,1 1-135-16,1 6-156 0,1 3-363 16</inkml:trace>
  <inkml:trace contextRef="#ctx0" brushRef="#br0" timeOffset="98077.3">9535 3507 579 0,'1'7'145'0,"-1"-1"7"0,1 2-58 16,2 4-52-16,-2 4-5 0,0 5 1 15,0 2-10-15,0 4-8 0,0 3-6 0,-1 2-9 16,0 1-1-16,0-2-2 0,-1 1 1 16,0-1-3-16,0-3-6 0,0-1-9 15,0-3-5-15,-1-4-12 0,1-4-9 16,1-6 1-16,0-3-125 0,-1-5-116 15,1-7-282-15</inkml:trace>
  <inkml:trace contextRef="#ctx0" brushRef="#br0" timeOffset="98286.79">9483 3512 680 0,'-4'-7'169'0,"2"1"12"15,1 3-101-15,1-1-22 0,3 0-9 16,2 1-2-16,5 0-5 0,1-2-7 15,2-1-10-15,6-2-4 0,5 3-1 16,5 2-2-16,2-1-3 0,2 1-7 16,2 0-5-16,1 3-2 0,-2 0-2 15,0 1-11-15,-4-1-11 0,-3 1-29 0,-3 1-12 16,-2-1-143-16,-4-1-157 0,0 1-365 16</inkml:trace>
  <inkml:trace contextRef="#ctx0" brushRef="#br0" timeOffset="98475.52">9478 3618 630 0,'-10'13'143'0,"8"-3"6"0,7-5-98 16,4 1-16-16,6-2 3 0,5-2 2 15,7-1-5-15,6-1-6 0,4-2-6 16,1 0-8-16,2-1-5 0,1-2-4 15,1 5-35-15,-4-3 86 0,1 0-229 16,-2 0-151-16,2-1-414 0</inkml:trace>
  <inkml:trace contextRef="#ctx0" brushRef="#br0" timeOffset="98884.06">10581 3411 722 0,'-3'2'172'16,"-3"1"7"-16,-4-3-105 0,-8 3-23 16,-5 3-9-16,-5 0-3 0,-8 0-6 15,-4 0-7-15,0 1-6 0,-5 2-6 16,3-2-6-16,3 2-1 0,6 1-5 15,5 1-3-15,8 0-2 0,4 3-1 16,9 2 0-16,7-1 0 0,7 2 1 0,5 3 1 16,7 1 2-16,4 0 1 0,4 0 1 15,3-3 0-15,2 4 1 16,0 0-2-16,0-2 0 0,-3-3 0 0,-2 0 0 16,-4-1 0-16,-5 2-2 0,-5-5 0 15,-7 1 1-15,-5 1 0 0,-6 1 0 0,-8-1 1 16,-7 2 1-16,-6-4 0 0,-6 1-1 15,-4-4-4-15,-4-1-8 0,-1-3-11 16,-5 0-23-16,2-5-20 0,1 3-133 16,-2-4-149-16,-2 2-347 0</inkml:trace>
  <inkml:trace contextRef="#ctx0" brushRef="#br0" timeOffset="99235.95">7906 4146 585 0,'-10'7'147'0,"5"0"5"15,3-3-58-15,-2-1-51 0,6 0-3 16,5 4 2-16,2 0 0 0,5 2-1 16,5 1-3-16,5 1-1 0,9 1-3 15,7 1-2-15,12-2-4 0,9 2-7 16,12-1-4-16,13 1-3 0,14 2-3 0,13-7-2 16,11 1-2-16,13-3-3 0,9-3-1 15,5-4 0-15,1-2-2 0,5-4 0 16,-4 5-1-16,0-4 0 0,-6 2-2 15,-7 0-4-15,-9 1-5 0,-6 0-9 16,-16-1-13-16,-14 0-38 0,-12 2-135 16,-16-2-156-16,-14-2-373 0</inkml:trace>
  <inkml:trace contextRef="#ctx0" brushRef="#br0" timeOffset="104583.95">11160 3614 472 0,'2'1'111'0,"-1"1"9"16,-1-4-66-16,0 2-20 0,0 2 2 15,2-1 10-15,4 0 7 0,2 0 1 0,4 0-5 16,4 0 0-16,4-1-1 0,6-1-4 16,7-1-7-16,4 0-8 0,7-4-5 15,5-3-4-15,8 2-3 0,12-2-5 16,3 2-4-16,3 2-3 0,6-2-2 15,2 3-2-15,5 2 0 0,-1 2-1 16,-6 1 0-16,-2-2 1 0,-6-2-1 0,-8 3 0 16,-9 0 0-16,-12 2 0 0,-12-4 0 15,-10 1-1-15,-8 0-7 0,-13 3 0 16,-9-2 0-16,-11 2-1 0,-12-4 0 16,-6 4 0-16,-11-1 2 0,-11 1 5 15,-3 0-1-15,-6 0-2 0,-4 0-3 16,-2 2-1-16,-2-2-2 0,-2 1 0 15,3-3-1-15,-2 1-4 0,3-1 0 16,2-1 1-16,2-2 2 0,4 0 2 0,11 0 0 16,4 0 2-16,8-2 4 0,8 0 4 15,12 3 2-15,8 2 3 0,7 0 3 16,11 0 0-16,9 1 4 0,8 1 3 16,12 2 3-16,8-3-1 0,11-1-3 15,11 0-2-15,9-1-1 0,7 0-2 16,9-2-2-16,4-3-14 0,4-1 86 15,3-2-254-15,1 3-162 0,-7-4-454 16</inkml:trace>
  <inkml:trace contextRef="#ctx0" brushRef="#br0" timeOffset="105860.55">9409 8531 642 0,'-6'-3'162'0,"-2"1"8"16,2-1-93-16,0 0-10 0,2 2-4 15,1-1-3-15,1 1-5 0,-1 0-2 16,2 2 0-16,1-1-4 0,1 1-4 15,-1 0-7-15,0 2-8 0,0 3-6 16,2 4-4-16,0 6-4 0,-1 6-3 0,0 6-3 16,2 8-1-16,-1 5 1 0,0 5-2 15,0 4-3-15,0 0-2 0,-1 2-2 16,2 2-1-16,-1-1-2 0,0-4-4 16,0-1-2-16,3-3-6 0,-2-5-6 15,1-5-4-15,0-8-6 0,-2-4-9 16,0-7-11-16,0-6-12 0,-2-7-24 15,-2-8 55-15,-1-8-186 0,-2-5-149 0,3-12-362 16</inkml:trace>
  <inkml:trace contextRef="#ctx0" brushRef="#br0" timeOffset="106186.93">9196 8507 657 0,'-10'-14'174'16,"3"4"7"-16,2 1-69 0,1 1-44 15,5-2-9-15,2 1-10 0,4-1-6 0,2-1-3 16,4 0-5-16,4 0-2 0,3-1-3 16,5 4-3-16,4 3-3 0,3 3-6 15,2 2-4-15,3 2-4 0,1 1-2 16,4 8-3-16,0 1-2 0,3 4 0 16,0 4-2-16,2 8 0 0,2 7 0 15,0 8 0-15,-2 0 0 0,-4 6 0 0,-5 1 0 16,-4 0 0-16,-6 1 0 0,-8-7 1 15,-9-2-1-15,-5 0 1 0,-5 0 0 16,-8-2-1-16,-9 2-2 0,-7-1-1 16,-6 2-4-16,-6-3-1 0,-9-2-1 15,-4-6-2-15,-6-6 0 0,-2-4-2 16,0-4-3-16,0-10-8 0,-1-4-7 16,4-8-8-16,2-3-9 0,10-7-9 15,5-5-18-15,9-5-7 0,10 1 27 0,8 0-139 16,11-1-126-16,13-1-305 0</inkml:trace>
  <inkml:trace contextRef="#ctx0" brushRef="#br0" timeOffset="106619.13">10275 8565 790 0,'0'5'191'0,"3"2"6"0,1 3-129 0,1 3-15 15,-2 4 1-15,0 4-10 0,-2 6-12 16,2 6-6-16,-2 3-4 0,2 3-2 16,-1 3-5-16,1 2-6 0,3 1-2 15,1 0-2-15,-1 1-5 0,1-1-4 16,-1 0-8-16,1-4-11 0,-1 0-10 15,1-5-8-15,0-8-12 0,-1-5-20 16,1-4-14-16,1-5-52 0,-2-9-58 16,1-8-113-16,1-11-251 0</inkml:trace>
  <inkml:trace contextRef="#ctx0" brushRef="#br0" timeOffset="106834.08">10338 8544 740 0,'7'-13'185'0,"2"0"9"0,2 1-111 16,2 2-14-16,0 3-12 16,2-1-11-16,1 0-13 0,2 1-7 0,2 1-10 15,4 0-5-15,0-2-5 0,7-1-3 16,3 0-1-16,4 3-1 0,3-1-1 16,0 0-4-16,2 0-10 0,1 4-12 15,-3 0-21-15,-1 2-27 0,-8 1-36 16,-5 4-100-16,-7-2-138 0,-4 4-291 15</inkml:trace>
  <inkml:trace contextRef="#ctx0" brushRef="#br0" timeOffset="107040.61">10366 8718 744 0,'-5'6'181'0,"10"-1"15"0,6-3-101 16,7 0-23-16,6-2-7 0,7-1-7 0,3-2-1 15,3-2-13-15,2 2-16 0,0 1-11 16,0-2-8-16,-2 1-7 0,-2 0-11 16,2 1-17-16,-3 1-13 0,1-3-43 15,0 0-123-15,-1 1-19 0,8-1-139 16,0 1-257-16</inkml:trace>
  <inkml:trace contextRef="#ctx0" brushRef="#br0" timeOffset="107393.45">11715 8507 813 0,'-2'-9'202'0,"-2"1"4"16,-4-4-109-16,-4 0-43 0,-4 0-15 16,-7-1-9-16,-5 4-10 0,-6 2-8 15,-6 5-7-15,-6 4-1 0,-2 5-1 0,-3 4-1 16,0 6-1-16,1 4-2 0,2 4-2 15,7 2 2-15,8 2-2 0,7 2-3 16,12 2-1-16,9-2-1 0,10 3 1 16,11-2 0-16,9-2 3 0,9-1 1 15,6 1 2-15,6-2 3 0,5-1 0 16,0-4 0-16,1-2 1 0,-3 1-2 16,-2-1 0-16,-7 0-1 0,-5-2 1 0,-8 3-1 15,-6-1 1-15,-9 1 3 0,-10 1 2 16,-11-1 1-16,-8 0 1 0,-10 0 0 15,-7-3 0-15,-7-4-1 0,-8 2-2 16,-4-5-3-16,-3-6-4 0,-1-5-6 16,-3-3-7-16,-3-6-11 0,3-3-9 15,2-7-23-15,2-5-22 0,3-4-132 16,2-2-148-16,7-3-349 0</inkml:trace>
  <inkml:trace contextRef="#ctx0" brushRef="#br0" timeOffset="108274.37">12630 8403 660 0,'-2'-4'161'0,"0"-4"8"0,-3-4-103 15,0-1-4-15,-2-2 0 0,-1-2-3 16,-4-3-5-16,-5-3-6 0,-4 3-7 0,-2-1-7 16,-6-1-8-16,-9 0-8 0,-3-2-5 15,-6 0-5-15,-8-3-4 0,-4-4-2 16,-9 1-2-16,-7 2 0 0,-3-2-1 15,-9 4 1-15,-6 1-1 0,-4 3 1 16,-9 3-1-16,-5 0 0 0,-4 2 0 16,-4-1-1-16,-4 0 0 0,0 0 0 0,-3 1 0 15,3 0 0-15,0 2 0 0,2 3 0 16,-1-1 0-16,4 5 1 0,0 6-2 16,2 7 0-16,0 2 0 0,3 4 1 15,3 5-1-15,1 7 1 0,2 1 1 16,0 0 0-16,5 4 0 0,2 6-1 15,2 2-2-15,0 4 0 0,6 5-2 16,0 6 0-16,5 6 0 0,4 7-1 16,4 4 0-16,3 1 3 0,7 1 0 15,6 5 0-15,8 1 2 0,5-3-1 16,6-5 2-16,5-2 0 0,10-2 0 0,7-5 0 16,10-1 0-16,5-3 0 0,12 2-1 15,8-3 0-15,10 1 1 0,14-1-1 16,8-1 0-16,11-6 1 0,9-3 1 15,9-2-1-15,10-4 1 0,10 1-1 16,3-4 1-16,8-2-1 0,6 1 1 0,7 0-1 16,3-4 0-16,4 1 0 0,2-5 0 15,6-2 1-15,2-1 1 0,3-2-1 16,2-4 0-16,3-4 1 0,-1-3 0 16,-2-2 0-16,2-1 1 0,1-6-1 15,-1 0 2-15,0-5 0 0,2 1 0 16,-1-3 2-16,-2-4 1 0,1-1 0 15,-4-2 0-15,-2-8 0 0,-4 0 0 16,-4-4-2-16,-4 1 0 0,-5-4-2 16,-8-8 0-16,-6 3-1 0,-9-3 0 0,-9-2 0 15,-8-5 1-15,-7-5 0 0,-10-4 0 16,-8-2 0-16,-5-2 0 0,-5-2 0 16,-4-4-1-16,-4 3 0 0,-4 2 0 15,-1 2 0-15,-3 3-1 0,-6-4 1 16,-5 2 0-16,-11 3 1 0,-9-3 1 15,-12 0 1-15,-14 2 0 0,-11 0 0 0,-13 4 0 16,-16 1-1-16,-12-2 0 0,-11-1-3 16,-10 3-4-16,-13 1-5 0,-9-1-4 15,-5-3-14-15,-3-1-28 0,-2 4-135 16,0 3-20-16,6 6-135 0,6-8-277 16</inkml:trace>
  <inkml:trace contextRef="#ctx0" brushRef="#br0" timeOffset="130612.58">7954 4200 642 0,'8'18'131'0,"4"-6"0"0,4-8-121 16,2 0-8-16,1-3-1 0,0-2-1 0,-1-3 1 15,-2 3 0-15,-3-1 1 0,-3-1 0 16,-1 0 2-16,-3 0 5 0,-2 2 7 16,-3 1 6-16,-1-1 4 0,-1 0 2 15,-1 1 1-15,-2-1 0 0,-1 2-6 16,-1-2-6-16,0 0-6 0,-1 0-4 15,0 1 0-15,-1-3-1 0,0 0-1 16,3-2 2-16,-3 2-1 0,-3-3 0 16,-1-2-1-16,-3-3-1 0,-2-1-2 0,-3 0 0 15,-7-4 0-15,-3-5-2 0,-5-1 0 16,-3 2-1-16,-4 1 0 0,-6 0 0 16,-3-1 0-16,-1 5-1 0,1 2 1 15,-1 0 0-15,1-3 1 0,2 3 0 16,0 0 0-16,6 0 0 0,1-5 0 15,1-1 1-15,3-2-1 0,3-2 1 16,3-1 1-16,2 1 0 0,2-5 1 0,2 3 1 16,3 0 1-16,3-2 1 0,0-2 1 15,5 0-1-15,3-4-1 0,2 2 1 16,0-1-1-16,4 2-1 0,0 1-2 16,4 0 0-16,0-2 0 0,2 1 0 15,0 0 0-15,2 4-1 0,3 0 0 0,-1 3 1 16,2-1-1-16,3 3 0 0,1-1 0 15,1 3-1-15,2-8 0 16,1 2 0-16,4 2 0 0,0 0 0 0,1 1 0 16,4 0-1-16,2-1 1 0,3 2 0 15,0-1 0-15,3-3 0 0,3 1-1 16,2-1 1-16,1 0 1 0,3 1-2 16,-1 0 1-16,2 2 0 0,-1 2 1 15,2 0-1-15,2 2 0 0,0 1-1 16,1 0 1-16,2 0 0 0,1 2 0 15,0-2 0-15,1 1 0 0,0 2 0 0,-2-3 0 16,0 3 0-16,2 3 0 0,0 0-1 16,3 1 1-16,-3 3 0 0,3 0 0 15,1 3 0-15,0-2 0 0,-4 2 0 16,3-2 0-16,-2 4 0 0,3-1 0 16,-3 2 0-16,0-1 0 0,3 0 0 0,2 0 0 15,0-1 0-15,-2-1-1 16,0 0 1-16,3-1 0 0,2 0 0 0,-1 1 0 15,0 1 1-15,0 1-1 0,0-1 0 16,0 1 0-16,-1 1 1 0,-4-1-1 16,2 2-1-16,1 0 1 0,1 2 0 15,-2 3 0-15,2 2 0 0,-1 1 0 16,2 1 0-16,-2-1 0 0,-5 2-1 16,2 0 1-16,-1 2 0 0,1 1 0 0,-3 4 0 15,-1 4-1-15,-1 0 1 16,1 5 0-16,-4 0 0 0,-2 0-1 0,-3-1 1 15,0 0 0-15,-2-2 0 0,-2 2 0 16,-2 0-1-16,0 2 1 0,0 3 0 16,-1 1 0-16,0 3-1 0,-3 2 1 15,-2 1-1-15,-2 2 1 0,-1 4 0 16,-4-2 0-16,-1 0 0 0,-5 1 0 16,2 1 0-16,0-1 0 0,-1 0 0 0,-1-4 0 15,1 2 1-15,0 1-1 0,2-1 0 16,-1 0 1-16,0-2-1 0,1-1 0 15,-1-2 0-15,-3 0 0 0,-1-3-1 16,-3 1-1-16,-4-2 0 0,-5 2 0 16,-8 1 0-16,-9 1 0 0,-5-3 1 15,-5 0 0-15,-6 0 1 0,-4-2 1 0,-1 1-1 16,-4 1 1-16,0-5-1 16,-2 4 1-16,1-3 0 0,0 1-1 0,-1-1 1 15,-2 0-1-15,2-2 1 0,-2 2-1 16,1 1 0-16,-2-4 0 0,-2-3 1 15,-4-3-1-15,-1-3 1 0,-3-4-4 16,-2-4-9-16,-4-5-14 0,-5-2-17 16,-3-1-136-16,-6-5-140 0,-2 1-349 0</inkml:trace>
  <inkml:trace contextRef="#ctx0" brushRef="#br0" timeOffset="132272.13">10610 2082 527 0,'-3'-1'110'15,"-2"1"-1"-15,-1 4-89 0,-2 4-19 16,-2-2-5-16,-2 3-4 0,-2 1-4 16,0-1 0-16,1-2 1 0,-2-2 3 0,2-5 1 15,1-3 7-15,0 2 9 0,3-2 7 16,0-1 5-16,3-1 5 0,0-1 4 16,2 0 0-16,1 4-4 0,5-1-5 15,3-3-2-15,7 4-5 0,8-1-5 16,10 2-5-16,14 4-1 0,13 0-2 15,11 5 1-15,9 6 0 0,10 0-1 16,8 5 1-16,5 0-1 0,-2-1 0 0,1 3-5 16,-3-3-6-16,0-5 116 15,-4-1-241-15,-10-5-128 0,-10-7-374 0</inkml:trace>
  <inkml:trace contextRef="#ctx0" brushRef="#br0" timeOffset="132912.17">14650 1847 560 0,'-9'-1'118'0,"2"1"-118"16,6 1-152-16,-1-1-374 0</inkml:trace>
  <inkml:trace contextRef="#ctx0" brushRef="#br0" timeOffset="133146.83">14472 1947 501 0,'-2'2'106'0,"1"0"1"0,0 2-83 16,-1 0-18-16,1-1-2 0,1 4 0 16,3 0 2-16,2 3 3 0,4-1 1 15,10-1 1-15,7 2 1 0,9-2-1 16,16 1-1-16,4-2-3 0,10-2-2 15,0 0-3-15,-4 0-2 0,4-3-3 16,5 0-1-16,-11 1-2 0,7-1-2 16,-23-1-90-16,17 3-20 0,0-4-86 15,-5 1-190-15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50:12.6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18256 11508 626 0,'-28'7'128'0,"0"-5"1"0,7-1-116 0,3 3-10 16,6 2-3-16,2 0-1 0,2 0-1 15,3 1-1-15,0-2-1 0,3-1 0 16,1 1 0-16,2-3 1 0,2 1 4 16,5-3 5-16,3-1 5 0,3 1 4 15,8 0 4-15,7-2 5 0,7 0 3 16,11-2 0-16,9 2 1 0,13-2-3 0,13-1-2 15,10 0-5-15,11 0-3 16,11 1-4-16,6-1-4 0,11-2-3 16,4 2-2-16,2-4-1 0,1 1 0 0,0-1 0 15,-4-4-1-15,-2-1 1 0,-8 0-1 16,-8 0 1-16,-9 1-1 0,-12 2 0 16,-12-1 0-16,-14 4 1 0,-16 2-1 15,-13 0 0-15,-13 1 0 0,-10 1-2 16,-11 2-2-16,-10 1 0 0,-15 3 0 15,-10 0 0-15,-12 2 1 0,-13 1 0 16,-14 0 1-16,-13 4 3 0,-11-1 0 0,-5-1 0 16,-8 4 0-16,-10-1-1 0,-7 0 0 15,-5-1-2-15,-5-2-6 0,-1 2-6 16,-4-2-3-16,1-3-1 0,3-2 0 16,7 2-1-16,4-1 4 0,9-2 4 15,8 0 6-15,7 0 4 0,13 0 1 16,8-1 1-16,11 2 0 0,14-2 1 15,9 0 2-15,12 3 2 0,9-3 4 0,9-1 3 16,7 2 3-16,8-5 0 0,10 0-2 16,13-4-1-16,12-3-1 0,13 0-5 15,14-2-3-15,15-1-3 0,12-1 0 16,8-2 0-16,4 3 0 0,5 2-1 16,7-2 0-16,2-2 1 0,2 0-1 15,0 3 1-15,0-1-1 0,-2-1 1 0,-2 2 1 16,-9 1-1-16,-6 3 1 0,-8 4 1 15,-7-2 0-15,-10 5 0 16,-13 0 0-16,-10 2 1 0,-12 1-2 0,-10 1 0 16,-9-2-1-16,-12 2-1 0,-6 1-1 15,-11 2-1-15,-12-1 0 0,-9 2 1 16,-14-3 0-16,-9-2 0 0,-12-3 1 16,-12 0 0-16,-8-5 1 0,-9 1 0 15,-6-1 0-15,-6-3-1 0,-6 3 0 0,-3 2 1 16,2 1-1-16,-5-3 1 0,8 0-1 15,3 2 0-15,6 5 0 0,5 0 0 16,11-2 0-16,6 3 0 0,15 2 0 16,9-3 0-16,10 0 0 0,13-1-1 15,11-1 1-15,6 1-2 0,9-2-1 16,12 0 0-16,12 1 1 0,13-2 0 16,14 0 0-16,16 0 1 0,17 0 3 0,13 1 1 15,12 2 1-15,11 2 1 0,6 6 1 16,11 1 1-16,5 3 0 0,4 3 0 15,2 3 0-15,0 3-1 0,-2 0-1 16,-3 1-1-16,-6 2 0 0,-10-1-2 16,-11 0-1-16,-10-5 0 0,-12-5-1 15,-17 0 1-15,-15-3-1 0,-14-4 1 16,-14-3-5-16,-11-2-9 0,-17 0-11 0,-21-1-14 16,-24-4-134-16,-19-2-136 0,-26-3-336 15</inkml:trace>
  <inkml:trace contextRef="#ctx0" brushRef="#br0" timeOffset="28245.92">12829 11282 468 0,'-5'3'121'0,"0"-1"1"16,0 1-31-16,2-1-63 0,1 1-10 15,0 1-6-15,1-1-2 0,1 0-3 16,-2 1 1-16,2-1 1 0,0 0 1 15,2 0 1-15,-1 0 2 0,0-1 0 0,0 0 2 16,0 0-1-16,1 0 0 0,0 2-3 16,3-1 0-16,0 0 1 0,3 2 2 15,3-2 2-15,4 1 4 0,4 2 1 16,3-2 1-16,3-3 2 0,3 1-3 16,3-3-1-16,1 0-5 0,0-1-3 15,-2 0-2-15,1-1-3 0,-4 3-1 16,-5-4-2-16,-3 3-1 0,-5 0-2 0,-4 1 0 15,-4-2 1-15,-2 1-3 0,-4 1-3 16,-2 0 2-16,-8-2-7 0,-3-1-1 16,-6 1-1-16,-5 2-1 0,-7-1 3 15,-6 0 1-15,-4 2-1 0,-1 2 6 16,-1 0 0-16,0 0 1 0,3 2-1 16,2-1 1-16,6-1 0 0,6-1 1 15,8-1 1-15,3 0 2 0,8-1 5 0,2-3 2 16,7-1-1-16,6-1 1 15,4 1 0-15,7-3-1 0,6 1-1 0,7 0-5 16,6 0-2-16,4-1 0 0,3 2 0 16,1-1 0-16,2 3 0 0,0 1-1 15,-1 0 1-15,-1 0 0 0,-6 2-1 16,-5-1 1-16,-6 2 0 0,-7-1 0 16,-6-3 0-16,-8 2-3 0,-5-1 2 0,-4-2-1 15,-7-1-3-15,-5 0-3 0,-9-2-3 16,-8-1-2-16,-5 1 1 0,-6-2-5 15,-5-1-3-15,-2 1 1 0,0-1 2 16,2 2 3-16,4 0 2 0,2-2 3 16,5 1 3-16,5 1 4 0,9-1 3 15,4 1 1-15,6 3 1 0,6-1 3 16,6 2-1-16,5 3 0 0,7 1 0 16,5-1-1-16,5 2 0 0,4 1-1 0,6 0-3 15,3 3 0-15,2 0 0 0,0 1 0 16,0-1-1-16,3 3 1 0,-1-1-1 15,1 2 1-15,-5-1-1 0,-3 1 0 16,-6-2 1-16,-4 2-2 0,-7-5-1 16,-6-3-5-16,-7 2-1 0,-5-1 1 15,-7-1 0-15,-6-1-1 0,-7-2-1 0,-9 2 1 16,-6 1 3-16,-6-1 0 16,-3 0-1-16,-3 0-3 0,-2 0 0 0,4 1 1 15,2-2 1-15,4 2 3 0,6-2 0 16,5-4 1-16,7 2 4 0,8 0 5 15,5 2 2-15,7 0 6 0,3-2 0 16,6 1 0-16,6 2 2 0,6-1-1 16,7 1-4-16,7 1-1 0,5 1-6 15,8 0 0-15,2 2-1 0,2 0 0 16,5 2-1-16,0-1 1 0,-4-3-1 16,-2 2 1-16,-1 0-1 0,-4-1 1 0,-8-1-1 15,-8-4 0-15,-7 0-1 0,-6 0-4 16,-6 0 1-16,-11-4-2 0,-9 0-4 15,-9 0-4-15,-6 0-2 0,-9 0-1 16,-8 0 3-16,-8 1-2 0,-1 3 0 16,2 3 3-16,2-1 5 0,0 6 3 15,9 0 0-15,7 1 1 0,9-1 2 0,6-2 1 16,10 0 7-16,8 3 2 0,7-3 2 16,9-2 1-16,8 2 1 0,4 0 1 15,11 1 0-15,6 0-6 0,5 0-3 16,1 2-1-16,3-2-2 0,1 3-2 15,1 1 0-15,-6-2-3 0,-4 1-2 16,-9-1-1-16,-4-3-4 0,-10 2-3 16,-10-3-2-16,-10-1 2 0,-11 1 2 0,-12 3 2 15,-12-2 3-15,-8 2 2 0,-8 2 5 16,-7 3 1-16,-3 1 0 0,0 5-2 16,3-1 1-16,7 2-2 0,6-3 0 15,5 0-5-15,10 0 40 0,9-4-166 16,7-3-117-16,7 0-319 0</inkml:trace>
  <inkml:trace contextRef="#ctx0" brushRef="#br0" timeOffset="41045.19">9771 11220 480 0,'-4'-6'117'16,"1"3"4"-16,0 0-67 0,2 0-16 16,0 0-8-16,0 2-6 0,1 1-3 15,2-2-2-15,-1 1-3 0,2 0-2 16,2 2-3-16,0 0-2 0,1 1-3 0,0 3-1 16,2 1-1-16,-1 2-2 0,2 1-2 15,0-4 0-15,2 1 0 16,4-3 1-16,4 0 1 0,4 0 0 0,4 0 2 15,6-4 1-15,7-1 5 16,4 1 3-16,8 0 5 0,5-2 3 0,5-4 3 16,6 4 2-16,5-1-1 0,2-2-2 15,6 2-3-15,1-2-4 0,0 3-5 16,1 1-4-16,0-2-2 0,-1 1-1 16,-3 3-3-16,-5 0 0 0,-5 1-1 0,-6-1-1 15,-8 2-1-15,-9 0-2 0,-8-1-2 16,-8 0-3-16,-8 1-4 0,-7-2-4 15,-5 3-5-15,-3-2-5 0,-4-1-6 16,-2 4-6-16,-1-4-2 0,-2 0-9 16,-3-1-106-16,-1-3-106 0,-5 3-266 15</inkml:trace>
  <inkml:trace contextRef="#ctx0" brushRef="#br0" timeOffset="42391.21">16504 11375 510 0,'-1'0'123'0,"-1"0"5"0,5-3-77 15,3 1-19-15,4-2-5 0,5 0-5 16,6-1-4-16,2-1-1 0,8 2-2 15,5-2 2-15,3 2 2 0,2 2-1 16,0 1 0-16,3 1-4 0,2 1-4 16,-2 0-3-16,-1 1-4 0,-5-2-3 15,-2 1-1-15,-9-2-2 0,-6-1 0 0,-8 1-1 16,-6 1 0-16,-13 0 1 16,-7 3 1-16,-11 2 1 0,-9-1 0 0,-6 1 2 15,-7 4-4-15,-8-1-11 0,1 0 160 16,0-1-293-16,3 2-144 0,-3 2-428 15</inkml:trace>
  <inkml:trace contextRef="#ctx0" brushRef="#br0" timeOffset="55583.17">12776 11364 641 0,'-2'0'139'0,"0"2"-1"16,0-1-103-16,2-1-25 0,2 1-10 15,-2-2-3-15,0 3-2 0,2-2 1 0,0 0 0 16,0 0 1-16,1 0 0 0,2 0 4 15,-1 0 1-15,2 1 2 0,-2 1 0 16,3 1 0-16,-1 1 0 0,4 1 0 16,2 2 1-16,3-1-1 0,6 2 4 15,6-1 2-15,5-2 3 0,8-2 3 16,4 0 3-16,7-2 2 0,4 0 0 16,1-3-2-16,0-1-4 0,1 1-3 0,-5 2-3 15,-4 0-4-15,-6-2-2 0,-7 0-2 16,-6 1-1-16,-7 0-1 0,-9-1-1 15,-5 0-1-15,-5 1-3 0,-8 0 0 16,-7 2 0-16,-8-3-1 0,-6 1 0 16,-8-1 2-16,-4 1 0 0,-8 0 4 15,-5-2-1-15,-1 0 1 0,-2 3 0 16,1 0 1-16,1 0 0 0,-1 1 1 0,5 0-1 16,7 0 1-16,4 2-1 0,9-2 1 15,7 0-1-15,6 0 1 0,7 2-1 16,8 1-1-16,9 4 2 0,7 1-1 15,7 0 2-15,8-2 1 0,7 2-1 16,5-1 3-16,4-4-1 0,0 1 0 16,0-2-1-16,-5 1-1 0,-5 2-2 15,-7-2-2-15,-6 2-4 0,-6-3-14 16,-10 0 0-16,-6 2-122 0,-7-4-18 0,-10 1-109 16,-13 1-233-16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02:23.2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11326 5385 581 0,'-5'3'118'0,"2"3"1"0,-1-1-108 15,1 1-9-15,-1-3-2 0,-1 3-1 0,0 1 0 16,-1 2 1-16,1-3 0 0,-1-1 0 15,3 0-1-15,0 0 1 0,2-3-1 16,2-1 1-16,3 0 2 0,5-3 1 16,5 1 3-16,8-3 4 0,7-1 3 15,9-3 5-15,6 1 2 0,10-3 2 16,9 2 0-16,4-2 0 0,6 6-2 0,7-2-3 16,6 4-2-16,6 3-4 0,3 4-2 15,-1-2-2-15,3 3-3 0,-2-1-1 16,-2 4-1-16,-1-1-2 0,-7 0-1 15,-9 2-2-15,-3 0-2 0,-12-3-1 16,-9 1-2-16,-11-2-9 0,-14-4-9 16,-11 1-123-16,-18-4-118 0,-24-1-304 15</inkml:trace>
  <inkml:trace contextRef="#ctx0" brushRef="#br0" timeOffset="32038.96">15692 12697 601 0,'-15'-4'135'0,"0"7"1"15,3 2-94-15,3-3-23 0,2 0-11 0,2 5-6 16,2-3-6-16,0 2-4 0,3-2-3 15,4 0 0-15,1 2 1 0,4 1 2 16,3-2 4-16,3-2 9 0,5 2 10 16,4 1 9-16,5 0 6 0,3-1 4 15,7 1 0-15,2 0 0 0,9 3-6 16,2-5-5-16,4-3-7 0,8 1-6 16,7-2-3-16,9-3-3 0,10-2-1 0,5-3-1 15,10 3-1-15,10 1 2 16,11-2 0-16,5 3 2 0,9-2 0 0,6 4 1 15,7 5-1-15,5-1 0 0,5 1 0 16,1 2-3-16,3 0 0 0,0 3-1 16,1-1 0-16,0 1-1 0,2-5 0 15,-4 1 0-15,1-1-1 0,-3-4-1 16,-3-2 0-16,-7 3 0 0,-3-4 0 0,-6 0 0 16,-3 0-1-16,-7-2 2 0,-6 2 0 15,-9 2 1-15,-5-3 0 0,-7 0 0 16,-13 3 0-16,-12 2 1 0,-12-1 0 15,-10 0-1-15,-14 3 0 0,-13-1 0 16,-10-1-5-16,-10 1-8 0,-10-1-8 0,-9 1 0 16,-13-1 1-16,-13-1-1 15,-10 2 0-15,-15-4 6 0,-14 2 8 0,-12-2 7 16,-13 0 1-16,-9-1 0 0,-9 0 0 16,-7-2 1-16,-7 2-1 0,-8-3 1 15,-8 3 1-15,-4 0 0 0,-7 5 1 16,-3-1 2-16,-7 1 0 0,-5 2-1 15,-3 2 0-15,-3 0 0 0,-5 2-2 16,0-4-1-16,-1 1-1 0,-3 1 0 16,4-3-1-16,1 1-1 0,4-5-1 15,8-1 0-15,5-2-1 0,5-3 1 0,10-1 0 16,6 2-1-16,9-6 2 16,10 4 2-16,5 3 1 0,7-1 1 0,7 3 3 15,11 0 2-15,9 0 1 0,7 8 1 16,9-1-1-16,7 2-1 0,12 0-1 15,10 2-3-15,8 1-3 0,7-2-1 16,7-2-3-16,6-1-5 0,9-2 0 0,7 0 1 16,9 2 6-16,7-3 4 0,8 0 2 15,11 0 4-15,11-1 7 0,12 0 1 16,9-1 3-16,7 0-3 0,8 1 1 16,12 3-1-16,6 0 1 0,7 0-1 15,3 0-1-15,5 3-4 0,9 2-3 16,5-4-2-16,4 1-3 0,4-2-2 15,6-2-2-15,6 1 1 0,2-2-1 16,8-3 0-16,0 2 1 0,3-1-1 16,3-3 0-16,-1 5 0 0,-2-2-1 0,1 0 1 15,0 3 0-15,-4 0 0 0,-3-2 0 16,-6 2 0-16,-8 1 0 0,-8 2 0 16,-7-2 0-16,-12 0 0 0,-10 1-1 15,-13 2 1-15,-11 0 0 0,-11-1-1 16,-15-2 0-16,-15 1 1 0,-12-1-2 15,-12 2 2-15,-10-3-6 0,-12-1 0 0,-11 0-1 16,-13 0 1-16,-15 1 1 0,-13 1 0 16,-16 0 0-16,-14 0 5 0,-10 4 0 15,-13 3-1-15,-12-1-3 0,-7 4-10 16,-12 0-15-16,-11 6-21 0,-11 3-132 16,-12 0-144-16,-16-2-350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7:03: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8751 8204 483 0,'0'1'109'0,"0"0"-3"16,0 0-70-16,0-2-58 0,0 2-23 15,-1-1-2-15,0 0 1 0,-1 0 5 16,0 0 15-16,-1-1 21 0,1 1 31 15,-1-1 19-15,-1 1 3 0,1 0 1 0,1-1-3 16,0 1-13-16,-1 1-13 0,2 1-9 16,-1-2-4-16,2 2-1 0,0 0 0 15,1 1 0-15,0 1 0 0,4 0 0 16,2 0 1-16,3 0 0 0,4-2-2 16,5-2-1-16,4 0-1 0,4-2-1 15,4-1 0-15,3-2-1 0,2 0 0 16,1-2 0-16,4 2 0 0,1-3-1 15,3 3 1-15,3-2-1 0,1 1 0 0,3 0 1 16,1 1-1-16,1 0 0 0,2 1 1 16,-2-1-1-16,0 2 1 0,2-1 0 15,0 2 0-15,1-1 0 0,0 1 0 16,1 3 1-16,2-1-1 0,1-1 0 16,1 0 0-16,2 1-1 0,1-2 1 15,3-1-1-15,1-2 0 0,0 1 0 0,2-1 0 16,0 0 1-16,1 0-1 0,0-2 1 15,-1 1-1-15,3 3 1 0,0 0 0 16,1 1 1-16,-1 3-1 0,1-1 0 16,0 1 0-16,1 1-1 0,1-1 1 15,-2 2-1-15,1 1-1 0,1-2 1 16,-2-1 0-16,0 3 0 0,0 1 1 16,0-2-1-16,0-2 1 0,2 2 1 15,0 2 1-15,-1-1 1 0,1 2 0 0,0-2 0 16,1 0 0-16,-2 1-1 0,1-1 0 15,0 1-1-15,-1 0-1 0,1-2-1 16,1 3 0-16,-1-2 1 0,-1 1-1 16,2 0 0-16,-1-2 0 0,-3 3 0 15,1-1 1-15,-2 0-1 0,-1-2 0 16,4 1 1-16,1 0-1 0,-5 1 0 16,4-4 1-16,-1 3 0 0,3-2 2 0,-1 1 1 15,-2 1 0-15,3 0 0 0,6 0 0 16,-4-1 1-16,1 2-2 0,-1-2-2 15,5 0-1-15,-1 0 0 0,-6 0-1 16,-5-3-4-16,-1 2-4 0,-8-2 34 16,-4 1-160-16,-7-1-115 0,-1-6-314 15</inkml:trace>
  <inkml:trace contextRef="#ctx0" brushRef="#br0" timeOffset="16184.87">8971 16264 526 0,'-1'2'123'0,"1"0"4"0,-1-2-76 0,2 1-16 15,0-1-2-15,0-1 1 0,2 0 3 16,1-1 3-16,1-1 2 0,1-2 1 15,0 2-2-15,2 0-2 0,1-3-7 16,-1 3-7-16,4 1-6 0,0 0-6 16,3 1-6-16,-1 1-3 0,2 1-2 15,1 4-1-15,0 2-1 0,0 1-2 16,-2 3 1-16,0 1 0 0,-1 3-1 0,-2-1 1 16,-2 1 0-16,-3 0 0 0,-1 1 0 15,-4 3-2-15,-3 1-3 16,-4 1-3-16,-3 2-3 0,-3 0-4 0,-4 4-2 15,-3-1-1-15,-1 2-1 0,-3 1 3 16,0 0 3-16,2 0 4 0,0-1 2 16,3 1 4-16,4-5 2 0,3-5 2 15,5-3 0-15,4-5 2 0,2-1 4 16,3-3 3-16,5-1 4 0,3-4 3 16,2-1 3-16,4-3 3 0,2-1 0 0,0-4-3 15,4-3-3-15,1-2-3 0,1-4-5 16,0-3-1-16,3-3-13 0,0-1-6 15,4-1-10-15,-2-1-9 0,2 0-7 16,-3 1-3-16,0 2-2 0,-3 2 10 16,-3-1 3-16,-3 3 11 0,-2 1 7 15,-4 1 8-15,-3 3 3 0,-2-1 2 0,-2 6 2 16,-4 0 4-16,-1 3 7 0,-1 0 5 16,-1 2 6-16,-2 2 3 0,-1 1 1 15,0-1-2-15,-1 5-3 0,-1 0-6 16,-2 5-6-16,1 4-5 0,-2 3-4 15,2 3-1-15,0 4-2 0,2 4 0 16,3 0 0-16,2 2 0 0,2-1-1 16,3 3 0-16,2-4 1 0,1-1-1 15,3-5 0-15,1-4 2 0,1-3 0 0,2-4 1 16,0-7 1-16,2-2 1 0,1-7 2 16,-3-3 4-16,1-6 5 0,-1-6 6 15,-1-7 4-15,-1-2 3 0,-3-2 3 16,-2-1-1-16,-1 0-3 0,-4 2-4 15,-4 3-5-15,-3 3-4 0,-8 2-4 16,-3 3-3-16,-4 2-2 0,-5 3-3 16,-4 4-3-16,-1 1-4 0,0 5-3 0,0 2-2 15,2 1-4-15,2 2-3 0,4 2-5 16,3 1-4-16,4-2-6 0,3-3-11 16,5-3-14-16,4-1-8 0,6-6-1 15,3-1-47-15,4-4-70 0,4-5-109 16,1-1-238-16</inkml:trace>
  <inkml:trace contextRef="#ctx0" brushRef="#br0" timeOffset="16396.34">9955 16118 635 0,'12'19'156'0,"-4"3"8"16,-2-1-100-16,-2-3-5 0,1 4-11 15,-1-1-7-15,1 0-10 0,-3 1-7 16,2 1-7-16,1 0-6 0,0 5-4 0,1 1-3 15,-1 0-2-15,0 1-2 16,2 0 0-16,-1 0-4 0,-1 3-11 0,-1-3-17 16,0-2-18-16,-1-2-7 0,1-2-106 15,1-4-17-15,-2-5-106 0,3-9-190 16</inkml:trace>
  <inkml:trace contextRef="#ctx0" brushRef="#br0" timeOffset="16726.5">10174 16146 665 0,'12'-7'165'0,"1"-3"6"0,1-1-107 16,4-4-7-16,2-2-9 0,3 1-8 0,1-3-8 15,0 4-10-15,2 2-5 0,0 1-4 16,1 1-3-16,-3 1-2 0,-3 1-3 16,-4 3-3-16,-2 1 1 0,-4 2-2 15,-2 3-1-15,-3 1-2 0,-2 5 1 16,-2 2-1-16,-2 6 1 0,-1 3 0 16,-1 6 0-16,-2 4 1 0,-2 8-1 15,1 5-1-15,-2 2-4 0,2 5-2 0,0-1-21 16,2 3-6-16,2 0-16 15,2-3-8-15,1-2 64 0,4-2-187 0,-2-7-133 16,3 3-317-16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79A2CEE-FFEB-4120-9748-7D3D498F56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FBC34FB-E3DC-4C4C-8D38-E682B6EE29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AE023F-7FC7-4F3A-BBFF-33AAEECD13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BFD1D36-DF46-4770-A375-5D0E0007D5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E3BA9A3-4BBA-441D-896B-474B1AA4C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F9EF8B3-7734-4EFB-AB4E-C4C2D599D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FECD00-2A4B-4640-92CE-C7035E3CED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56C0A49-FBA1-419D-ADFA-B7CBFF052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C07F48-F479-4CDC-8E6B-8F91A934B73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D735A30-7BBF-4F98-9F2E-CEA63E07B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74BA97B-E138-4179-8F33-8F24A0E9E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ACF208-F3E1-459E-84BB-BC064112B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E27D46-BBD3-4929-A1DF-2D28DA98949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FF11984-1BAF-4D43-BAF7-BDD6904AD2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AC4BBF-44DC-41A7-A84C-F368619A4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3BCFAE-F49A-42EB-B806-56DB18D11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749ED-2953-43A1-B194-A948E4D4506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A4C2BF-79E4-47FD-9196-FEA5003E5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DEFB446-DEC9-44BD-9D67-56DD00687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33D49F-61ED-4D4C-B359-CF73CA672B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1F693-C78A-4C9F-BD82-68B05BC61B79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5602C2-F9FE-41A4-8C3A-73A825EC23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F57C25-B509-4F34-A60D-9E52D479E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FF26320-01E1-4873-8EC0-2EEAAD59C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D830C2-E3C7-41FA-BAAF-AEB2FF3901ED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C2FF0EA-296D-4896-8E95-E2F7EDEDF0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166AE7F-E72B-4100-A87E-08921CA7B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77164A0-D073-4CCA-B5A2-F207DEA0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D100F-3A7A-40D2-8083-B2C73DC0265A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3DEB6FB-CEC2-44B6-8808-FF9E08A8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A83E309-6113-4760-9CD1-77566F03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5DE241F-28EF-44F8-9B64-1F8945AFF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9FA92-D933-487B-878C-B2DE36580EC1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6F9B338-FAEF-479C-9B78-E1453BC55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03B3C4B-FA0A-48DF-8727-A85AC30C5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C9BCF50-96F4-4D66-8259-51C4C67ED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05420-FBA4-485F-9DDC-7DBD8BCF5D81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E6B7A7-FA9B-4C77-B559-13F1D9789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F2831C0-BA5A-44DE-85F5-43ED1983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B647655-9222-4290-9D4D-BAAE57273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B03FEF-1514-41E0-8E57-09769313657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258FE0-790E-499D-93CE-B9E188701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47D702-4715-466B-8344-E378484F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AD6977-5F1C-4896-B428-ECC84E451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1F2A7-6829-4FEC-A536-D2B5FD3AB296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584915-E529-4110-9760-ED3638CF57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19B1450-3066-43C0-98C6-D8E67743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D3C9ED7-D2C7-4A62-A43B-7E6AA07EE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33706-73A1-43E5-A5AF-6EE61E73B6A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3175499-9675-4BED-BC51-B64D3F5A4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50333A1-567C-4A37-ACA1-1002D6A65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E121C-6320-4A2A-B1E5-277FC4B4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E2B81-00D4-4D1D-BC9B-672A26C6F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90867-74A1-43A8-B8AA-5BC52A994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AB13-A7E2-4501-B282-17C6E847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D7679-9F9F-415F-8F67-4103F0AB1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367E5-71ED-4955-B83A-741474BB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82EA7-5C52-4793-9E27-807CE8EC2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A41C-C393-41C4-A79D-A3EE64F81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10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8E97B-3106-4A86-811C-25505D97F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64101-FAFA-4219-AFF0-4E5170DF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18714-7E47-49FD-9433-C9408D6B8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524-0638-4626-B2BA-B9BFCA924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D8B14-7071-4B2F-838A-427C273A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CCF33-9ACB-4B46-BF34-D80AA62E6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79CE9-1D69-4F7F-AC67-C26517BB9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5D2D-22CB-4FB8-A4C9-D1C06AAEE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0E017-1277-461A-95DD-164E6FC32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461F-A0D3-4544-8676-70CFBBC49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F91E4-56EF-4ED0-88FF-15D7A2DC2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0FF1-27D4-4DAD-A0FC-41D214DB7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FF79-F001-436F-907B-83123118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967F0-BFB0-4CF4-9649-C2AFBD0E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934B-55CE-4ADF-9940-CA6ACBD48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45D7-DC0B-4E42-BD52-E8A2FEDB3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22CB74-D7B2-4F89-BBA7-FD0439090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77BE26-C3FC-4F08-9AE4-7CF004CC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1C64DD-E175-47D0-B539-8D9CE763C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C087-FD73-470A-920E-9672642C0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3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AA902B-2467-4954-A020-0E8A26E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DAD490-CBF3-448A-989E-F4E98CE4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402EB2-FBEA-4E1A-9B41-89FD566FF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59BD-DE1D-42F8-B8CB-A233D373A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0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B037C-813A-4E61-9204-D73F7255C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3B107-D183-4C62-A062-503F1FD8F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60DD35-8C4F-495E-BCF9-001520364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1B-3877-4F14-8235-3112F3B0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C5D713-E45A-4932-9E20-075D2AC6E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3D728-AEE4-4FDF-9E25-FBA263C28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01B42-2A69-4E4D-9903-D9A6A99A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327-C769-41FF-926E-3B75C474B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94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F7D33-1005-4967-AFAD-8CE56C5DE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B234-9B3D-4878-A165-F63C0E80C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0C3E9-F79C-4802-9528-5F7BBA176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979B5-DC14-4550-A36A-F72879BA4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116C52-81C8-4371-9482-7ADE16B7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0CDED-9375-4401-9600-33F66F824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80CD6D-6800-413E-81BF-7700A5DA71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241559-9C5A-4077-85A2-EAB8168CE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DB423D-265B-4080-8A05-AD51567A54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E8990E1-7AE2-407A-B019-08E48C283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04BBFD-E64C-4EA5-A1EE-3B66142E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ACE1-1056-4F02-B40C-F9C076187A3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4CD37AD-F098-44F8-8FD2-9D1A22B2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348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3: Performance/Power, MIPS Instructions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D4816BC-5088-4C54-BDB4-58FA1A4A6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9EF36DC9-3789-4440-8A6D-CC72238E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77589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performance/power equations,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 intro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HW1 is due on Thursday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 office hours have begun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2CB7D7-2349-4C22-9DEE-0D077B0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04423-60AE-433C-A767-8AE81D0FC29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173646-0FEC-4B7B-A525-A7126668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87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 CPU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EADE80B-9D8B-453C-AF8E-FF0C3B2EC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BABB4AC-2E12-4821-84CA-4B40BD9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58" y="1371600"/>
            <a:ext cx="8542147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SPEC: System Performance Evaluation Corporation, an industry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consortium that creates a collection of relevant programs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2006 includes 12 integer and 17 floating-point applications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 rating specifies how much faster a system is, compared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 baseline machine – a system with SPEC rating 600 is 1.5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than a system with SPEC rating 400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this rating incorporates the behavior of all 29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– this may not necessarily predict performance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your favorite program!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Latest version: SPEC 2017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A76DA4-5F8E-4D34-9282-1F1EE51B88BD}"/>
                  </a:ext>
                </a:extLst>
              </p14:cNvPr>
              <p14:cNvContentPartPr/>
              <p14:nvPr/>
            </p14:nvContentPartPr>
            <p14:xfrm>
              <a:off x="3139200" y="2912040"/>
              <a:ext cx="2271960" cy="3130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A76DA4-5F8E-4D34-9282-1F1EE51B88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9840" y="2902680"/>
                <a:ext cx="2290680" cy="3148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BB3056-88DC-48B7-B238-477D34B7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4321-4FED-489A-AE31-5DB884A1FAD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594773B-97E3-40C7-886C-EB9488E1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47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Deriving a Single Performance Number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E4B38E-D5E4-47B6-A089-790B4CAF1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F00087B-36BC-44A6-8128-568BB1F8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258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is the performance of 29 different apps compressed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into a single performance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uses geometric mean (GM) – the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each program is multiplied and the N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root is derived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Another popular metric is arithmetic mean (AM)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average of each program’s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Weighted arithmetic mean – the execution times of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are weighted to balance priorities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11CCCE-7532-4248-AC45-726594C932C1}"/>
                  </a:ext>
                </a:extLst>
              </p14:cNvPr>
              <p14:cNvContentPartPr/>
              <p14:nvPr/>
            </p14:nvContentPartPr>
            <p14:xfrm>
              <a:off x="216360" y="909000"/>
              <a:ext cx="8562240" cy="4690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11CCCE-7532-4248-AC45-726594C932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000" y="899640"/>
                <a:ext cx="8580960" cy="4709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C0239D5-6FBA-4740-9870-1995FF9E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E680D-809B-465B-9A1A-08F941B9B4F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1B99A8-1050-4FE9-90B2-6326896A8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66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Amdahl’s Law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90A843C-FD42-4815-8303-CED28FACF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F2BBC70C-621A-4DD8-9F08-E7365295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641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Architecture design is very bottleneck-driven – make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common case fast, do not waste resources on a component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has little impact on overall performance/power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Law: performance improvements through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is limited by the fraction of time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comes into play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web server spends 40% of time in the CPU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60% of time doing I/O – a new processor that is 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results in a 36% reduction in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(speedup of 1.56) – Amdahl’s Law states that maximum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reduction is 40% (max speedup of 1.66)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E913FE-017C-4019-ACE9-1C10E68D355E}"/>
                  </a:ext>
                </a:extLst>
              </p14:cNvPr>
              <p14:cNvContentPartPr/>
              <p14:nvPr/>
            </p14:nvContentPartPr>
            <p14:xfrm>
              <a:off x="3603960" y="182880"/>
              <a:ext cx="3626280" cy="1434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E913FE-017C-4019-ACE9-1C10E68D35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4600" y="173520"/>
                <a:ext cx="3645000" cy="1452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974EFC-5DEA-4ADD-9A93-BD343BBF6A76}"/>
                  </a:ext>
                </a:extLst>
              </p14:cNvPr>
              <p14:cNvContentPartPr/>
              <p14:nvPr/>
            </p14:nvContentPartPr>
            <p14:xfrm>
              <a:off x="686520" y="2211840"/>
              <a:ext cx="7607160" cy="342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974EFC-5DEA-4ADD-9A93-BD343BBF6A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160" y="2202480"/>
                <a:ext cx="7625880" cy="344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058505B-66B3-47B1-ABC8-33C6AEB7A38B}"/>
                  </a:ext>
                </a:extLst>
              </p14:cNvPr>
              <p14:cNvContentPartPr/>
              <p14:nvPr/>
            </p14:nvContentPartPr>
            <p14:xfrm>
              <a:off x="1505520" y="4162320"/>
              <a:ext cx="6327720" cy="156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058505B-66B3-47B1-ABC8-33C6AEB7A3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6160" y="4152960"/>
                <a:ext cx="6346440" cy="158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E1FE21-33B4-4B07-8A19-28BBF3A0D35B}"/>
                  </a:ext>
                </a:extLst>
              </p14:cNvPr>
              <p14:cNvContentPartPr/>
              <p14:nvPr/>
            </p14:nvContentPartPr>
            <p14:xfrm>
              <a:off x="544680" y="305640"/>
              <a:ext cx="8030520" cy="316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E1FE21-33B4-4B07-8A19-28BBF3A0D35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320" y="296280"/>
                <a:ext cx="8049240" cy="318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FCB2-FDDD-4425-A41A-B61789A4BD61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91CB975-CD82-4A16-9549-0958C53A3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1D6FDE9-CCCC-4684-8D3A-B576DB29A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94DE4A8-2829-491A-8CDB-2ECA3AD4B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F68607-EBEF-41BC-A866-004BC58DE12A}"/>
                  </a:ext>
                </a:extLst>
              </p14:cNvPr>
              <p14:cNvContentPartPr/>
              <p14:nvPr/>
            </p14:nvContentPartPr>
            <p14:xfrm>
              <a:off x="514800" y="289440"/>
              <a:ext cx="8244360" cy="547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F68607-EBEF-41BC-A866-004BC58DE1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5440" y="280080"/>
                <a:ext cx="8263080" cy="549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E36C8C-C18E-4A1A-968A-E60098861E01}"/>
                  </a:ext>
                </a:extLst>
              </p14:cNvPr>
              <p14:cNvContentPartPr/>
              <p14:nvPr/>
            </p14:nvContentPartPr>
            <p14:xfrm>
              <a:off x="2023920" y="1998360"/>
              <a:ext cx="4854240" cy="335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E36C8C-C18E-4A1A-968A-E60098861E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4560" y="1989000"/>
                <a:ext cx="4872960" cy="337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69EB90-AD45-4698-A1AF-05B2DB523CE4}"/>
                  </a:ext>
                </a:extLst>
              </p14:cNvPr>
              <p14:cNvContentPartPr/>
              <p14:nvPr/>
            </p14:nvContentPartPr>
            <p14:xfrm>
              <a:off x="1453680" y="610560"/>
              <a:ext cx="6627600" cy="338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69EB90-AD45-4698-A1AF-05B2DB523C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4320" y="601200"/>
                <a:ext cx="6646320" cy="340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897DD6-0901-4946-A587-82B14D78491A}"/>
                  </a:ext>
                </a:extLst>
              </p14:cNvPr>
              <p14:cNvContentPartPr/>
              <p14:nvPr/>
            </p14:nvContentPartPr>
            <p14:xfrm>
              <a:off x="300960" y="139320"/>
              <a:ext cx="8388360" cy="552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897DD6-0901-4946-A587-82B14D7849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1600" y="129960"/>
                <a:ext cx="8407080" cy="554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84" y="1641523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D0E609-2F62-48E0-BA1D-7385F494E733}"/>
                  </a:ext>
                </a:extLst>
              </p14:cNvPr>
              <p14:cNvContentPartPr/>
              <p14:nvPr/>
            </p14:nvContentPartPr>
            <p14:xfrm>
              <a:off x="448200" y="172800"/>
              <a:ext cx="8278920" cy="562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D0E609-2F62-48E0-BA1D-7385F494E7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840" y="163440"/>
                <a:ext cx="8297640" cy="564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DF33-0EF9-4A1A-BA4D-E83A0DC0FAD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338F205-4364-4B5E-86BC-43B0BB30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61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Influencing Performance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6DB4B90-079C-4A28-A379-3BDA2AC8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2076C1-7E99-4844-9FA9-31BCAAB0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147"/>
            <a:ext cx="78834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implementation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FF416F-2C28-41F6-94C1-900595B9B8D9}"/>
                  </a:ext>
                </a:extLst>
              </p14:cNvPr>
              <p14:cNvContentPartPr/>
              <p14:nvPr/>
            </p14:nvContentPartPr>
            <p14:xfrm>
              <a:off x="604080" y="191520"/>
              <a:ext cx="7873560" cy="515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FF416F-2C28-41F6-94C1-900595B9B8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4720" y="182160"/>
                <a:ext cx="7892280" cy="517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D25EC-4E19-46E1-8B81-EE3F483C4B2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8E987EE-975E-4F1F-A6CF-EFA572C2D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CD8F58C-8393-4F43-BB40-B5E9BA9D0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5E08937B-FFEF-45D5-B29A-087791F9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78" y="1583353"/>
            <a:ext cx="80833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1.5 GHz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75F1D1-A87C-4EB7-A7ED-E8B5688C2CA8}"/>
                  </a:ext>
                </a:extLst>
              </p14:cNvPr>
              <p14:cNvContentPartPr/>
              <p14:nvPr/>
            </p14:nvContentPartPr>
            <p14:xfrm>
              <a:off x="319320" y="81000"/>
              <a:ext cx="8548560" cy="5955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75F1D1-A87C-4EB7-A7ED-E8B5688C2C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960" y="71640"/>
                <a:ext cx="8567280" cy="5973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84DE-63B1-4940-85B0-7E7BAEEA3A7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0B69A54C-58EE-44DA-8349-9DF3B61D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685EB1BA-3C0F-4CE0-AAD4-EFE16CF46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D982BC-00D3-41B7-9417-37975ABB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11363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Dynamic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activity x capacitance x voltage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Leakage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EAA034-B630-4202-BB6C-671AE501C143}"/>
                  </a:ext>
                </a:extLst>
              </p14:cNvPr>
              <p14:cNvContentPartPr/>
              <p14:nvPr/>
            </p14:nvContentPartPr>
            <p14:xfrm>
              <a:off x="626040" y="404280"/>
              <a:ext cx="7628400" cy="3969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EAA034-B630-4202-BB6C-671AE501C1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6680" y="394920"/>
                <a:ext cx="7647120" cy="398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4FE2-65B1-463E-BCEB-F4C354A3FB10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E460B73D-3196-47E1-BC8F-710FC104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C830141-CD59-45C9-BD6A-3202D309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ADA785D-9382-4E64-B01A-676FC978C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2349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115F80-80A0-4192-93F9-6CD6B9C715F8}"/>
                  </a:ext>
                </a:extLst>
              </p14:cNvPr>
              <p14:cNvContentPartPr/>
              <p14:nvPr/>
            </p14:nvContentPartPr>
            <p14:xfrm>
              <a:off x="543960" y="132840"/>
              <a:ext cx="8266680" cy="604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115F80-80A0-4192-93F9-6CD6B9C715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4600" y="123480"/>
                <a:ext cx="8285400" cy="606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50385-20E1-4AD9-AD75-BE730BC7A9AA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BA0B29C-1745-420C-BD07-E84378D8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F17172-4497-43B9-88BD-9D3144096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AB57117-7877-40DA-B2D5-B54D7E04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23494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0EA520-9F0F-47F5-8813-EFE8E6D4A1F3}"/>
                  </a:ext>
                </a:extLst>
              </p14:cNvPr>
              <p14:cNvContentPartPr/>
              <p14:nvPr/>
            </p14:nvContentPartPr>
            <p14:xfrm>
              <a:off x="3512880" y="4009680"/>
              <a:ext cx="3934440" cy="15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0EA520-9F0F-47F5-8813-EFE8E6D4A1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03520" y="4000320"/>
                <a:ext cx="3953160" cy="17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B3432A-97B1-4450-B59F-E4B15D75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BD9DA-C6E2-402A-9C77-66577C530436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12E0EC05-5177-4FE1-AE22-E3B46B3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18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 Suites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9CFE1F1-E08C-421B-9153-95EC738E4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1D33654-0EDE-4B91-8E4F-C1D73CFE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439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vendor announces a SPEC rating for their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measure of execution time for a fixed collection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function of a specific CPU, memory system, IO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system, operating system, compiler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enables easy comparison of different systems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key is coming up with a collection of relevant programs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A9A169-B71A-4D03-B525-6C6A6C5BD802}"/>
                  </a:ext>
                </a:extLst>
              </p14:cNvPr>
              <p14:cNvContentPartPr/>
              <p14:nvPr/>
            </p14:nvContentPartPr>
            <p14:xfrm>
              <a:off x="4058280" y="1938600"/>
              <a:ext cx="3481200" cy="275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A9A169-B71A-4D03-B525-6C6A6C5BD80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48920" y="1929240"/>
                <a:ext cx="3499920" cy="276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48562</TotalTime>
  <Words>1494</Words>
  <Application>Microsoft Office PowerPoint</Application>
  <PresentationFormat>On-screen Show (4:3)</PresentationFormat>
  <Paragraphs>251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260</cp:revision>
  <dcterms:created xsi:type="dcterms:W3CDTF">2002-09-20T18:19:18Z</dcterms:created>
  <dcterms:modified xsi:type="dcterms:W3CDTF">2022-01-18T17:32:31Z</dcterms:modified>
</cp:coreProperties>
</file>