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ink/ink12.xml" ContentType="application/inkml+xml"/>
  <Override PartName="/ppt/notesSlides/notesSlide13.xml" ContentType="application/vnd.openxmlformats-officedocument.presentationml.notesSlide+xml"/>
  <Override PartName="/ppt/ink/ink13.xml" ContentType="application/inkml+xml"/>
  <Override PartName="/ppt/notesSlides/notesSlide14.xml" ContentType="application/vnd.openxmlformats-officedocument.presentationml.notesSlide+xml"/>
  <Override PartName="/ppt/ink/ink14.xml" ContentType="application/inkml+xml"/>
  <Override PartName="/ppt/notesSlides/notesSlide15.xml" ContentType="application/vnd.openxmlformats-officedocument.presentationml.notesSlide+xml"/>
  <Override PartName="/ppt/ink/ink15.xml" ContentType="application/inkml+xml"/>
  <Override PartName="/ppt/notesSlides/notesSlide16.xml" ContentType="application/vnd.openxmlformats-officedocument.presentationml.notesSlide+xml"/>
  <Override PartName="/ppt/ink/ink16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3" r:id="rId2"/>
    <p:sldId id="523" r:id="rId3"/>
    <p:sldId id="559" r:id="rId4"/>
    <p:sldId id="560" r:id="rId5"/>
    <p:sldId id="561" r:id="rId6"/>
    <p:sldId id="562" r:id="rId7"/>
    <p:sldId id="507" r:id="rId8"/>
    <p:sldId id="508" r:id="rId9"/>
    <p:sldId id="519" r:id="rId10"/>
    <p:sldId id="510" r:id="rId11"/>
    <p:sldId id="520" r:id="rId12"/>
    <p:sldId id="521" r:id="rId13"/>
    <p:sldId id="540" r:id="rId14"/>
    <p:sldId id="541" r:id="rId15"/>
    <p:sldId id="542" r:id="rId16"/>
    <p:sldId id="551" r:id="rId17"/>
    <p:sldId id="543" r:id="rId18"/>
    <p:sldId id="544" r:id="rId19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1E6CEFF8-A89B-4736-ABCA-F9C3F6899B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30A4744C-179B-4802-A984-C9EE947C6F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C87E2EC7-8333-4CA8-B91B-92795238795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4A2BA5B5-202E-4ECC-BA57-6EDCB8B392E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57AEFF-8265-46F2-B357-CEE79AFBAE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3T16:09:15.5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6476 14583 546 0,'-1'4'133'0,"-1"0"5"0,0 0-80 16,0 3-14-16,-3 0-5 0,2 0-3 16,0 1-3-16,-3 1-4 0,3-1-2 15,0 2-3-15,-1 0-1 0,2-4-5 16,0-1-4-16,1 1-2 0,0-3-2 15,1 0-2-15,0-1-2 0,0-4 0 16,0 3 0-16,1 0 1 0,-1-1 2 16,0-1 2-16,2-1 2 0,0 0 4 15,2-1 4-15,1-5 3 0,2-3 0 0,2-1 1 16,2-5 0-16,1-2-1 0,1-5-3 16,0-1-4-16,-1 0-3 0,1-1-1 15,-1-1-3-15,-1-1-3 0,0 0-2 16,-1 1-2-16,0 2-1 0,-1 2-1 15,-1 1 0-15,0 4-1 0,-3 6 1 16,0 2-1-16,-2 2 1 0,-1 6 0 16,-1 1 0-16,-1 3 0 0,0-3 0 0,-1 2 0 15,1-1 0-15,0-1 0 0,0 2-1 16,0-2 0-16,0 2-1 0,0 1-1 16,0 2 0-16,-1-1 0 0,-1 4 0 15,0 1 0-15,-2 2-1 0,1 0 1 16,-2 2-1-16,-3 0-3 0,0 3-3 15,-1-2-2-15,2-1-1 0,-1 3 0 0,0-1-2 16,3-1 0-16,1-1 1 0,0-3 1 16,2 1 2-16,1-4-1 0,0 0 1 15,1-4 1-15,1 0 2 0,-1-1 2 16,0 0 0-16,1-1 2 0,-1-1 1 16,1 0 1-16,-1 0 1 0,1-3-1 15,-1-3 2-15,1 1-1 0,0-4 2 16,1 0-1-16,1-3 0 0,0-2 0 0,0 0 0 15,2 1 0-15,0-1 0 0,0 0 0 16,-1 1-1-16,-1 2 1 0,1 1 0 16,-1 1-1-16,-1 3 1 0,0 0-1 15,1 2 0-15,-1-2 1 0,0 6 0 16,0-1-1-16,0 1 1 0,0 1 0 16,2 1-1-16,-2 1 1 0,0 0 0 15,1-1 1-15,0 1 0 0,-1 2-1 16,0 1 1-16,0-1 0 0,1 2 0 0,2 5 1 15,-1 0 0-15,2 2 1 16,-1 6 1-16,2 0-1 0,-1 2 0 0,2 3 0 16,2 3-2-16,0 1 0 0,1 3-1 15,2-3 0-15,0 0-1 0,0-2 0 16,1-4 1-16,1-2-1 0,-2-4-2 16,1-6-5-16,-1-1-7 0,-1-6-28 15,-1-4 112-15,-1-7-268 0,-3-9-172 16,-3-8-458-16</inkml:trace>
  <inkml:trace contextRef="#ctx0" brushRef="#br0" timeOffset="817.07">6464 13229 459 0,'-4'14'110'15,"0"2"4"-15,-2-1-70 0,3-6-7 16,-1 0-6-16,9-2-6 0,-5-2-2 16,0-3 1-16,1-2-1 0,2-5 0 15,1 2 11-15,-1-2 6 0,1-3 3 16,-1 0-2-16,2-4-2 0,-2 0-3 0,0-2-2 16,0-4-15-16,-2 1-8 0,-2-1-5 15,-2-2-1-15,-1-1-2 0,-1 3 0 16,-2 0 0-16,-2 2 0 0,-3-1-1 15,0 3 1-15,-1 3-1 0,-2 2-1 16,-1 0-1-16,-1 7-1 0,0 3-1 16,2 6 0-16,1 3-1 0,2 6 1 0,2 5-1 15,1 5 1-15,7 5 0 0,2 0 1 16,4 4 0-16,5-2-1 0,2-1 0 16,3-3 0-16,4-5 0 0,-1-6 1 15,1-2-1-15,-2-8 1 0,0-4 0 16,-2-2 0-16,-2-4 0 0,-1-5 1 15,-1-5 0-15,1-5 0 0,0-9 0 16,-2-5 1-16,1-6 0 0,-1-2 0 16,-1 0 1-16,-2-3-1 0,-1 5 1 15,-3 4 1-15,-1 6 0 0,0 8 5 0,-2 5 4 16,-1 4 0-16,-1 11 1 0,-3 6-1 16,1 9-2-16,-2 9 0 0,0 8-3 15,0 5-5-15,0 5-1 0,2 2 0 16,0 0 0-16,3-1 0 0,2-6-1 15,1-6 0-15,4-4-1 0,1-7-2 0,4-5-5 16,1-5-6-16,1-3-9 0,2-6-15 16,2-6-20-16,0-6 56 0,2-1-182 15,-3-5-136-15,6-6-340 0</inkml:trace>
  <inkml:trace contextRef="#ctx0" brushRef="#br0" timeOffset="1135.86">6921 12846 633 0,'1'-7'157'16,"-4"1"8"-16,-3 1-88 0,0-1-23 16,-3-2-4-16,-2 1-6 0,0 1-7 15,-2-1-6-15,-1 2-4 0,0-3-3 16,-2 3-2-16,2 0 0 0,1 3-3 0,0-1-4 15,2 1-1-15,2 2-3 0,1 2-3 16,3 2-2-16,-1 2-3 0,2 1-1 16,0 5-1-16,1 5-1 0,1 5 0 15,1 3 1-15,2 3-1 0,3 5 0 16,-1 4 1-16,1 3-1 0,3 3 0 16,-2 0-2-16,1 2-5 0,0 4-10 15,-1-3-15-15,-1 1-21 0,-1-1-21 0,0-4-40 16,-3-1-88-16,-2-3-127 15,4-7-265-15</inkml:trace>
  <inkml:trace contextRef="#ctx0" brushRef="#br0" timeOffset="1346.64">6690 13162 726 0,'0'5'160'0,"-1"-1"6"15,1-3-120-15,2 0-10 0,0 1-6 16,3-2-9-16,0-2-3 0,2-2-1 16,1 0-5-16,5 0-8 0,0 0-2 15,3-4-1-15,3-1-6 0,0 4-22 16,4 1-19-16,3-1-132 0,-4 1-140 16,4 1-347-16</inkml:trace>
  <inkml:trace contextRef="#ctx0" brushRef="#br0" timeOffset="1601.74">7147 12823 701 0,'-1'-7'166'0,"-1"3"9"15,-1-1-116-15,2 2-8 0,-1 2-3 16,0 1-7-16,0 0-8 0,1 3-9 15,-3 3-8-15,2 4-6 0,0 1-4 16,1 7-4-16,-1 6-1 0,2 8-1 16,0 3 1-16,2 5 0 0,1 3-1 15,0 6 0-15,1-2-7 0,0 0-14 0,-1-4-25 16,0-1-17-16,0-3-25 16,-2-5-103-16,0-7-131 0,0-5-275 15</inkml:trace>
  <inkml:trace contextRef="#ctx0" brushRef="#br0" timeOffset="2211.39">7048 13092 569 0,'-1'0'146'0,"1"2"1"0,0 1-31 16,2 0-85-16,2 1-8 0,1 1-2 15,4-1-6-15,1 3-1 0,3 0 0 16,2-1-2-16,4-4-5 0,2 1 0 15,2-1-1-15,1 0-2 0,3-2 0 16,2-2-2-16,0-1-1 0,2 0 1 16,-3-2-1-16,-1 0 0 0,-2-3 0 15,-4 0 1-15,-5-6 3 0,-3 5 3 0,-4-2 3 16,-4-1 1-16,-1-5 0 0,-4 3 0 16,-2 1 0-16,-5-3-2 0,-2 2-3 15,-3 1-3-15,-1 2 0 0,-3 6 0 16,0 0 0-16,0 6-2 0,1 6 0 15,-2 4-1-15,3 5 0 0,2 4-1 16,4 2-2-16,0 3 1 0,7 4 0 16,4-1 1-16,5-2-1 0,4 0 0 15,5-3 1-15,0-3-1 0,4-1 0 0,1-8 0 16,0-2-1-16,0-6 2 0,0-2-1 16,0-4 1-16,-1-4-1 0,-1-3 1 15,0-2 1-15,0-1-1 0,-1-1 1 16,-2 1-1-16,-2 1 1 0,-1 1 0 15,-3 1-1-15,-2 3 1 0,-2 2-1 16,-2 3 0-16,-1-1-1 0,-2 3 1 0,-1 4-1 16,0 2 0-16,0 1 0 0,0 3-1 15,0 0 1-15,0 2 1 0,0-2-1 16,1-2 0-16,-1 0 1 0,0-4-1 16,0 1 1-16,0-4 1 0,0-1-1 15,-1-1 7-15,0-3 6 0,-1 0 4 16,1-4 2-16,0 0 2 0,1-6 0 15,2 0 2-15,3-4-5 0,1-2-6 16,3-1-5-16,5-1-1 0,0-1-2 16,1 1-1-16,4 3-2 0,1 0 0 15,0 2-1-15,-2 0-12 0,1-1-18 0,-2 3-36 16,-2 1-136-16,-3 0-157 0,3-1-385 16</inkml:trace>
  <inkml:trace contextRef="#ctx0" brushRef="#br0" timeOffset="2862.81">8540 12941 628 0,'-1'1'161'16,"-1"1"6"-16,-2-1-92 0,-1 1-17 15,-1-1-7-15,-3 0-12 0,-1 1-12 16,-2-1-7-16,-3 0-4 0,-2 2-4 0,0 2-2 16,-3 0-3-16,-1 5-3 0,-1 2 0 15,4 2-4-15,0 5 0 0,4 4-1 16,3 2 0-16,6 3 0 0,5-1-1 15,5-2 1-15,6 0 0 0,4-4-1 16,5-2 0-16,4-7 1 0,1-3-1 16,3-6 1-16,-2-3 0 0,-1-4-1 15,0-4-8-15,0-4-13 0,-2-2-13 0,-4-3-14 16,0-3 22-16,-4 0-153 0,-2-4-132 16,-1-6-307-16</inkml:trace>
  <inkml:trace contextRef="#ctx0" brushRef="#br0" timeOffset="3046.76">8697 12548 723 0,'-2'-5'174'0,"0"4"6"15,-1 2-115-15,1 4-16 0,0 5-9 0,0 5-10 16,1 6-6-16,-1 6-8 0,1 8-5 16,-1 6-4-16,1 4 0 0,0 1-2 15,0 4-2-15,1 2 0 0,0 0-3 16,0 0-1-16,3-2-8 0,1-2-16 15,1-3-17-15,1-5-13 0,0-5 9 16,2-6-146-16,-1-6-135 0,-2-7-313 0</inkml:trace>
  <inkml:trace contextRef="#ctx0" brushRef="#br0" timeOffset="3466.7">9002 13045 539 0,'4'-1'150'0,"-3"-2"11"0,0-2-36 15,-1-2-55-15,-1-2-5 0,-1-3-8 16,-2-1-10-16,-2-3-7 0,-1 1-11 16,-11-18 3-16,6 19-23 15,0 2-2-15,-2 2-4 0,-1 5-3 16,2 7-2-16,-1 5 0 0,0 8-1 15,-1 4-1-15,4 8 0 0,2 2-2 0,2 3-6 16,4-5-4-16,5 2-3 16,6-4-1-16,4-4 1 0,0-8-1 0,5-3 5 15,2-1 5-15,-3-5 6 0,1-4 4 16,-1-2 1-16,-2-7 0 0,3 4 1 16,-4-6 0-16,-2-5 0 0,0 1 1 15,0-1 1-15,-5-3 0 0,1 5 0 16,-3 1 1-16,0 3 2 0,-2 2 1 15,-1 6-1-15,-2 3-2 0,-1 5-1 16,-1 5 0-16,1 1-1 0,0 5-3 0,2 3-1 16,1-1-1-16,2 1-7 0,3-1-10 15,2-4-10-15,1-2-9 0,1-1-12 16,2-6 5-16,0-3-131 0,0-2-118 16,1-5-287-16</inkml:trace>
  <inkml:trace contextRef="#ctx0" brushRef="#br0" timeOffset="3766.09">9421 12892 589 0,'-3'2'160'0,"-3"1"7"16,-1-1-31-16,-4 6-84 0,-2 0-12 16,-4-1-7-16,0 7-10 0,-3 0-6 15,-1 0-5-15,0 4-6 0,4-1-2 16,2 1-2-16,1 0-2 0,7-4 0 0,3 0-2 15,6-2 0-15,4-1 0 0,5 1 0 16,2-2 0-16,6 1 0 0,4 4 1 16,1-2-1-16,0-1 1 0,0-1-5 15,-1 2-3-15,-2 5-3 0,-6-3-2 16,-6-1-1-16,-5 6-3 0,-2 0-1 16,-8 3 0-16,-3-2 1 0,-7-2-3 0,-3 4-8 15,-2-3-4-15,-4-2-17 16,-2-5-100-16,-1-1-2 0,0-2-90 0,4-4-176 15</inkml:trace>
  <inkml:trace contextRef="#ctx0" brushRef="#br0" timeOffset="4100.2">9689 12945 541 0,'0'-2'162'16,"-4"4"7"-16,-3 0-3 0,-5 2-100 16,-2 2-15-16,0 3-11 0,0 1-12 15,0 1-8-15,-1 1-6 0,4 1-5 16,3-1-4-16,2-1-2 0,4 0-2 0,3-2 0 16,4 2-2-16,2-2 1 0,4 2 0 15,3 1 0-15,4 0 0 0,-1 0 0 16,3 0 1-16,-1 0-1 0,-3 1 1 15,-3 3-2-15,-4 2 0 0,-3 1 0 16,-9 4-1-16,-3 4-1 0,-7-1 0 16,-6 5 0-16,-3-1-2 0,-5 1-3 15,-4 2-5-15,-1-3-5 0,-2-4-10 16,0-1-13-16,-1-4 19 0,1-6-155 0,-1-6-132 16,6-8-333-16</inkml:trace>
  <inkml:trace contextRef="#ctx0" brushRef="#br0" timeOffset="96400.66">2591 12819 180 0,'-106'-73'-180'16</inkml:trace>
  <inkml:trace contextRef="#ctx0" brushRef="#br0" timeOffset="97544.66">2150 12300 511 0,'4'0'121'0,"-2"1"2"15,0 0-52-15,0 4-46 0,0-1-10 16,0 4-1-16,1 4-1 0,1 0 0 15,-1 0-3-15,1 2-1 0,2-1-2 0,0-1-1 16,2-1 0-16,3-1 5 0,1-2 3 16,3 1 7-16,1-3 3 0,1-1 3 15,3-2 1-15,1-2-1 0,1 0-4 16,0-1-6-16,1-1-5 0,2 0-5 16,0 0-3-16,2 2-2 0,3-2-2 15,3 1 1-15,2-1-1 0,1 2 0 16,2-2 0-16,6 2 1 0,-1 0-2 15,2 0-2-15,1-1 1 0,0 1 0 0,2-2-1 16,1 3 2-16,1-1-2 0,5 0 2 16,0-1 2-16,5 4 0 0,1-2 1 15,2 0-2-15,3-1 0 0,3-2 0 16,0 1 1-16,6 1-2 0,0-2 0 16,3 0 1-16,2 0 0 0,3 1 0 15,1 1 0-15,1 1 0 0,-1 2 0 16,-1 3 0-16,-2 1 0 0,-1 3 0 0,0 0 0 15,0 0 0-15,-1 2 0 0,-1-1 0 16,1 0 0-16,1-2 0 0,-1-2 1 16,1 1-1-16,-1-2 0 0,0-1 2 15,-1 1-1-15,-2-2 1 0,0 1 0 16,2 0-1-16,1 2 1 0,-2 0-1 16,1-2 0-16,1-1-1 0,3 1 1 0,1-1-1 15,3-3-1-15,1 0 1 0,0-3-1 16,1 0 1-16,2 0-1 0,1 0 1 15,-2-1-1-15,2 3 1 0,-1-1 0 16,0 1 0-16,-1 3 0 0,-1 2 0 16,2 0 0-16,-3 3 1 0,-1-3-1 15,0 2 0-15,0 2 0 0,1-3 0 16,1 0 1-16,0-2-1 0,1-3 0 16,3-2 0-16,1 1 0 0,2-3 0 0,1-2 0 15,-3 0 0-15,0 1 0 16,-2 4 0-16,0-1 0 0,-1-3 0 0,-2 4 0 15,-2-1 0-15,0 1 0 0,-2 3 1 16,4-3-1-16,-2 0 0 0,2 3 0 16,-2-3 0-16,2 0 0 0,4-1 0 15,1-3 0-15,1 0 0 0,2 0 0 16,-1 2 0-16,4-1 1 0,1 0-1 16,2-1 0-16,-1 2 0 0,0 0 1 0,2 0-1 15,1-2 0-15,0 2 0 0,0-3 1 16,1 2-1-16,3 2 0 0,0-1 0 15,-1 1 0-15,1 0 0 0,-2 1 0 16,-1 3 0-16,-2-2 0 0,-1-1 0 16,-1 1 0-16,0 1 0 0,-1-1 0 15,1 0 0-15,1-5 0 0,0 1 0 16,-1-1 0-16,-3-3 0 0,2-1 0 16,0 0 0-16,-3 1 0 0,0 1 1 0,-2 2 5 15,0 1 2-15,-1 3 1 0,-2 0 0 16,0 2-1-16,-2 4 1 0,-6-1-1 15,0 4-5-15,-2 0-2 0,2-1 0 16,-6 2-2-16,-1 0-1 0,5-5 0 16,6 2-1-16,-5-5 0 0,2-3 1 15,-5 1-1-15,3-1 2 0,-2-2 0 0,-7 0 2 16,-3 0 0-16,-1 0 1 0,7 1 0 16,3 1 0-16,3 1 1 0,-1 1-1 15,0 2 1-15,3-1-1 0,2 3-1 16,-15-2 0-16,-2 2-1 0,-5 0-2 15,-1 1-6-15,-5 0-13 0,-6-3-16 16,-3 3 51-16,-4-2-190 0,-6-1-142 16,-1 2-365-16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3T16:50:52.6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6311 13735 616 0,'-3'8'135'16,"0"-3"-1"-16,6-1-104 0,0-2-14 16,1 0-7-16,4 5-5 0,1-2-4 15,2 2-1-15,1-2 0 0,3 3-2 16,3-4 1-16,1 2-1 0,4-4 0 15,5 0 0-15,6-2 1 0,6 1 1 16,5-2 0-16,8 0 1 0,7-1 1 16,7-3 2-16,7 1 6 0,5 1 6 15,6-2 6-15,4 2 5 0,3-1 3 0,0-1 3 16,-1 5-1-16,-1 0-5 0,-3 0-6 16,-5 3-6-16,-4-1-6 0,-6 1-6 15,-6 0-11-15,-5 2-12 0,-9-2-10 16,-7-1-9-16,-10-1-5 0,-9 1-5 15,-9 0-11-15,-9 0 1 0,-12-1 6 16,-11 3 12-16,-10 3 10 0,-13-2 7 0,-11 2 6 16,-15 3 15-16,-12 0 7 0,-10 3 2 15,-12-2-8-15,-7-1-4 0,-4 2 0 16,-7-1 1-16,-2-2 2 0,1 2 0 16,4-3 3-16,6-1 5 0,8-1 7 15,9 1 3-15,10-2 1 0,11 0-2 16,11-2 1-16,11 2 3 0,12 0 3 15,10-1 1-15,7-3-2 0,11 3-2 16,11-2 0-16,12-2-2 0,11-2-2 0,11-2-3 16,15 0-4-16,13-1-2 0,12-2-2 15,9-4 0-15,9-2 0 0,5-2-1 16,7 2 0-16,0-1 3 0,3-5 4 16,-3 1 5-16,-2 3 4 0,-5 0 3 15,-4 1 4-15,-11-1 1 0,-8 0 1 16,-12 4-3-16,-13 3-2 0,-12-3-4 15,-13 4-1-15,-10 3-4 0,-15 2-4 0,-18-1-4 16,-17 5-8-16,-18 2-8 0,-18 0-10 16,-20 3-8-16,-20 1-2 0,-13 1 1 15,-4 6 1-15,0-2 8 0,9 1 13 16,13 1 11-16,19 0 7 0,21-3-4 16,22 1 158-16,22-2-293 0,24-5-141 15,23-6-435-15</inkml:trace>
  <inkml:trace contextRef="#ctx0" brushRef="#br0" timeOffset="2847.65">18850 12990 196 0,'1'-22'98'0,"-1"2"11"0,-1 2-8 16,-2 3-3-16,-2 0-7 0,-2 2-14 15,-2 2-20-15,-2 0-20 0,-2 3-9 16,-4-1-4-16,2 2-6 0,-5 0-6 0,-1-2-6 16,-1 0-3-16,-4-2-3 0,0 0-3 15,-2 0 0-15,-4-2 0 0,-3 1 1 16,-6-1 0-16,-3-1 0 0,-3 1 1 16,-7-2 0-16,-5 2 0 0,-3 2 1 15,-1 2 1-15,-4 5-1 0,-2 3 3 16,-1 2-1-16,-2 3 2 0,0 3-1 15,-3 4 0-15,-1 2 0 0,-1 4-2 16,-2 2 1-16,-2 1-2 0,3 6 1 0,-3 2-1 16,2 0 0-16,0 4 0 0,3 4 0 15,0-1 0-15,4 5 0 0,3 2 1 16,4 5 0-16,4 1 0 0,5 3 1 16,4-2 2-16,3 8 3 0,3 1 5 15,2 2 3-15,5 2 1 0,4 4 3 16,3 2 0-16,4 2-1 0,7 3-2 15,2 2-3-15,5 4-3 0,3-1-1 0,1 2-2 16,3 3-1-16,5 0 1 0,2 0-1 16,5 1 0-16,2-1 0 0,5-3-1 15,8-3 2-15,1-2-1 0,3-2 1 16,3 0 1-16,5-5-1 0,6-1-2 16,3 2 2-16,2 2-1 0,4-2 0 15,3 0-2-15,4 1 0 0,2 2-2 16,1 0 1-16,5-2-2 0,4-4 1 0,5-3-1 15,6-3-1-15,4-4 1 16,5-4 0-16,6-7 0 0,3-2 0 0,1-2 0 16,3-2 1-16,0-7 4 0,5 0 1 15,3-6 2-15,-1-3 0 0,2-5 3 16,4-3 0-16,1-5-2 0,1-2-1 16,-2-8 0-16,-1-2-3 0,1-4 0 15,1-4-2-15,-3-6-1 0,-2 0 0 16,-1-9-2-16,1 2-1 0,-3-8 0 0,-3-3-2 15,-6-2 1-15,0-1-1 0,-4-5-1 16,0-2 0-16,-6-3 0 0,-5-2 0 16,-2-5 0-16,-2-3 0 0,-7-1 0 15,-6-4 1-15,-9-2 0 0,-2 1 0 16,-5-3 0-16,-7 0 1 0,-6-1 0 16,-3-2 0-16,-4 0 0 0,-2-1 1 0,-4-3 0 15,-1 1 0-15,-1-2 0 16,1-1 0-16,-5 1 1 0,-2-1-1 0,-3 0 0 15,-3 4 0-15,-4-4-1 0,-5 3 1 16,-4 1-1-16,-7-1-1 0,-5 2 0 16,-5 2 0-16,-4 2-2 0,-7-1-2 15,-5 2 1-15,-4-1 0 0,-4 4 0 16,-4-5 1-16,-1 0 0 0,0-1 3 16,-3 1 0-16,-1 0 1 0,1 0 1 15,-2-1-1-15,1 4 1 0,-3 1 1 16,-1 1 1-16,2 5 2 0,-1 3 1 0,-6-1 0 15,1 9 0-15,-7 0-2 0,-5 3 0 16,-5 5-2-16,-10 4-2 0,-6 4-2 16,-5 9-8-16,-6 1-12 0,-3 5-18 15,-1 4-16-15,-1 0-132 0,-1 2-142 16,1-3-337-16</inkml:trace>
  <inkml:trace contextRef="#ctx0" brushRef="#br0" timeOffset="5131.57">18215 13519 476 0,'2'-2'121'0,"-2"2"1"0,-2-3-36 0,1 2-58 15,0-1-10-15,0-3-6 0,0 3-2 16,0-1 6-16,0 0 5 0,1-2 0 16,0 1-1-16,-1-2 5 0,1 3 5 15,0-1 0-15,-1-1-10 0,0 2-7 16,0 1 0-16,-2 1 0 0,0 3-6 15,-1 3-6-15,-2 2-1 0,1 3-2 16,-1 1-2-16,0 3-4 0,1-1 0 16,3 1 0-16,3 0-2 0,2-5 1 0,3 1 2 15,1-1 2-15,1-3 3 0,3-3 3 16,1-1 4-16,-1-2 2 0,0-1 3 16,-2-2 1-16,0-4 0 0,-3 0 0 15,-2 1-2-15,-3-3 0 0,-1-1-1 16,-4 0 1-16,-1-1-2 0,-2 0 3 15,-1-2-1-15,-3 0-1 0,0 1-1 0,0 2-3 16,1 3-1-16,0 1-1 0,1 3-4 16,2 4 0-16,0 4-4 0,2 4 0 15,0 2-2-15,2 0 0 0,3 3-1 16,1 2 1-16,2-2 0 0,2-2 2 16,0-2 1-16,1-2 1 0,0-3 0 15,-1-2 2-15,-1-2 1 0,0 0 5 16,0-3 2-16,-2-1 2 0,1-4 1 15,-2-1 1-15,0-2 0 0,0-4-2 0,-2-2-2 16,0 1-1-16,-1 0 1 0,-1 1 1 16,-1 2-1-16,1 2 4 0,0 5 2 15,-2 1-1-15,1 4-1 0,-1 3-2 16,-1 2-1-16,2 2-2 0,-2 2-5 16,2 1-4-16,1-1-1 0,1 0-1 0,4-1-1 15,0-3 0-15,1 0 2 16,1-2 1-16,2-2 3 0,0-1 3 0,1-2 1 15,0-4 3-15,-1 1 0 0,0-5 1 16,-2 1-1-16,-1 1-1 0,0-3-2 16,-2 1-1-16,-1 3-2 0,-3 1 1 15,1 3-1-15,-3 2 0 0,-2 4-1 16,-2 1 0-16,0 4-5 0,-2-1-8 16,1 3-19-16,1-1-14 0,4 0-132 0,0 2-138 15,5-8-337-15</inkml:trace>
  <inkml:trace contextRef="#ctx0" brushRef="#br0" timeOffset="9532.65">17820 13333 547 0,'2'-4'122'0,"4"-1"0"15,-1 1-89-15,0-2-18 0,-1 0-6 16,0-1-5-16,-3 2-4 0,0-2-1 16,1 2-1-16,-4-2 2 0,1 3 0 15,-1-3 1-15,0 2 2 0,0-1 4 16,0 1 3-16,-2 3 3 0,3-1 2 15,-1-2 3-15,0 2 3 0,1-2 4 16,0 2 1-16,2 0 2 0,-1-3-1 0,1 2 0 16,1 1-3-16,0-2-2 0,0 2-5 15,1-1-3-15,-2 0-2 0,0 3-3 16,0-1 0-16,-1 2-1 0,0 0-2 16,0 0 0-16,-1 1-2 0,1 2 0 15,0 1 0-15,0 1-3 0,0 4 0 16,1 3 0-16,0 2-1 0,0 6 1 15,0 2-1-15,-2 1 1 0,1 5-1 0,0 2-4 16,-2 4-4-16,0 2-3 0,0 5 0 16,-1 2-1-16,0 4 0 0,-1 0-2 15,-2-2 3-15,2-3 4 0,-2-1 2 16,2-5 2-16,0-6 0 0,0-3 0 16,3-6 3-16,1-3 0 0,1-2 0 15,3-4 1-15,-2-5-1 0,1 0 2 16,1-5 0-16,1-2 1 0,-2-2 0 15,1-2 1-15,1-3-1 0,-1 0 0 16,2 1-1-16,-2-2-1 0,2 3 0 0,-1-1-1 16,1 3 0-16,-1 1 0 0,3 1 0 15,-2-1-1-15,3 2 1 0,1-2 0 16,1 2-1-16,1 2 1 0,2-1 0 16,1 2 0-16,3 0 0 0,1 0 0 15,0 0 4-15,5-3 2 0,3 1 1 0,2-2 0 16,1-4 1-16,5 3-1 0,0 1 1 15,3-1-4-15,-1 2-3 0,-1 1-1 16,0 0 0-16,0 2 0 0,-1 2 0 16,-2-2 0-16,-2 5-2 0,-1-2 0 15,-1 2 0-15,-3-2 0 0,-2 1 0 16,-1 0 0-16,-1-1 0 0,-1-1 2 16,0-3 1-16,0-1-1 0,-2-1 1 0,1 0-1 15,0-1 1-15,-2-3-1 16,1 1 0-16,-2 0 1 0,-1-2-1 0,-2 0 0 15,-2 0 1-15,0-3-1 0,-2 1 1 16,-1 1 0-16,-2-2-1 0,1 3 1 16,0 0 0-16,-2 2-1 0,-1 1 1 15,-1-2-1-15,-1 3 1 0,0 0 1 0,-2-1 1 16,-1 1 2-16,1 1 2 0,-1-1 1 16,0-1 1-16,-1-1-1 0,1 0 0 15,0-1-2-15,1-3-1 0,-1 0-2 16,1-2-2-16,-1-1 0 0,1 0-1 15,-1-1 0-15,1 0 0 0,-2-2 1 16,1 0-1-16,-1-1 0 0,0-5 0 16,0-2 0-16,-2-2 0 0,2-3 0 15,-1-3 0-15,0-3 0 0,-1-4 0 16,-1 2 0-16,0-2 0 0,0 1 0 0,-2 0 0 16,2 5 0-16,-1 1 0 0,2 6-1 15,0 2 1-15,0 7-1 0,0 3 0 16,1 2 0-16,0 2 1 0,-1 3-1 15,2 1 1-15,-2 1 1 0,2-1-1 16,0 0 1-16,0 2 1 0,1-1-1 16,0-3 0-16,0 1 1 0,1 0-1 0,0 1 0 15,0-1-1-15,1 0 1 16,-1 2-1-16,-1 1 0 0,1 0 0 0,-1-2 0 16,0 2 0-16,0 1-1 0,0 1 0 15,0-1 0-15,-1-1 0 0,1 2 0 16,0-1 0-16,0 0 1 0,0-1-1 15,0 2 1-15,-1-1 0 0,1 0 0 16,0-1 0-16,0 2 0 0,0-1 0 16,0 0 0-16,0-1-1 0,0 1 0 0,-2 0-1 15,1 0 1-15,-2 0-1 0,0-1 0 16,-3 2 1-16,-1-1 0 0,-3 2 1 16,-1-4-1-16,-1 3 1 0,-6-1 0 15,0-1 0-15,-4 1 0 0,-1 2 1 16,-1-3-1-16,-5 5 0 0,-3-2 0 15,2 0 0-15,-4-1 1 0,-5-1 0 16,0-3 0-16,-5 2 0 0,-1-5 0 0,-2 2 0 16,-2 0 0-16,-2 2-1 0,2 2 1 15,-2 2-1-15,-2-4 1 0,1 5-2 16,5-1 1-16,5-1 0 0,3 0 2 16,7 0-7-16,6-1-4 0,9 3-8 15,2-2-10-15,6 1-9 0,3-2-10 16,2 2 157-16,2-2-285 0,-1 0-144 15,7-5-408-15</inkml:trace>
  <inkml:trace contextRef="#ctx0" brushRef="#br0" timeOffset="16098.98">18228 14989 345 0,'4'-4'84'0,"0"-1"7"0,1 1-45 16,-3 1-11-16,1 2 3 0,-2 0 1 15,0 0 3-15,-1 1-2 0,1 1-5 16,-1 1-5-16,-1-1-4 0,1 1-4 16,-2 0-5-16,1 0-6 0,-2 0-1 15,0 1-2-15,-2 1-1 0,1-2-2 16,-1 1 0-16,2 2 0 0,1-1-2 15,0 0-1-15,2 1-1 0,1 0 0 16,3 1 0-16,-1-2 0 0,3-1 2 0,-1-1 3 16,1 1 5-16,-2-2 4 0,2 0 5 15,-4-2 3-15,1 0 2 0,-1-2 1 16,1 1-2-16,-2-1-4 0,-1-1-4 16,0-2-1-16,0 1-2 0,0-1-3 15,-2 1-1-15,-1 0 0 0,1 1 0 16,-1 1 1-16,0 0-5 0,-2 2-2 15,1 4 0-15,-1 0-3 0,2 2-3 0,0 4-3 16,0 1-6-16,0 2-3 0,3 1-1 16,3-2-2-16,0 0 0 0,2-5 0 15,2-1 2-15,-1-3 7 0,2-2 7 16,0-1 7-16,-1 0 7 0,-1-2 3 16,-1 1 4-16,-1-3 2 0,-1 1 0 15,-2-1-3-15,-2 0-1 0,-1-2-1 16,-3 1 0-16,0 0-4 0,-1 1-1 15,-1-1-3-15,-1 3-1 0,0 1-4 0,1 1-4 16,0 3-4-16,2-1-3 0,-1 1-11 16,2 4-16-16,1-2-18 0,0 2 162 15,1-2-292-15,2-2-155 0,0 3-422 16</inkml:trace>
  <inkml:trace contextRef="#ctx0" brushRef="#br0" timeOffset="17324.36">18125 14828 389 0,'0'-3'112'0,"-3"5"2"15,4-4-27-15,-1 2-35 0,0-2-16 16,2 2-14-16,-2-2-6 0,1 3-3 16,1-2-4-16,-2 1 0 0,1 1-1 15,0 2 0-15,-1 2 0 0,0 2 2 16,0 2 1-16,-1 4-1 0,0 1-1 0,-2 2-2 16,0 5-1-16,0 1-1 0,0-1-4 15,0 0 0-15,0 1 0 0,1 0-1 16,1-2 0-16,1-4 0 0,0-1-1 15,2-5 0-15,-1-3-1 0,2-1 2 16,0-3 3-16,2-2 5 0,0-2 5 16,0 0 3-16,1-2 1 0,-1-2 0 0,-1 2-1 15,1-1-2-15,-2-2-7 16,0 3-3-16,-1 1-3 0,-1 0 0 0,-1 2 0 16,0-2 0-16,1 3-1 0,-1-1 0 15,0 0 1-15,0 0-1 0,2 1 0 16,0 1 0-16,2 0 0 0,2-1-1 15,2 0 1-15,-1 0 0 0,5 0 0 16,1 0 1-16,2 0-1 0,-1 2 1 16,2-5-1-16,0 5 2 0,1-3 2 0,-1 1 0 15,-2 0 1-15,1-1 2 0,-2-1-1 16,0 1 1-16,0 0-1 0,-2 0-2 16,-3-2-2-16,1 2 0 0,-2-2-1 15,0 2-2-15,0 3-1 0,-1-2 1 16,1 0 0-16,0 2-1 0,0-1 1 15,1 0 0-15,0 1 1 0,-1-3 0 16,0 1 1-16,-2-2 0 0,1 0 0 0,-2-1 2 16,-1 2 0-16,-1-1 1 0,-1 0 0 15,-2-1 2-15,-2 0-1 0,1-1 0 16,0-1-1-16,-4-1 0 0,2-3 0 16,1-1-1-16,0 1-1 0,-1-2 0 15,2-2 1-15,0-3 1 0,2-2 2 16,0 1-1-16,0-1 1 0,1 3-1 15,0 0 1-15,0-1-2 0,-2 7 0 0,1-1-3 16,-1 2 0-16,1 0 0 0,-2 1-1 16,1 1 0-16,-2 2-1 0,3 0 1 15,0 1-1-15,0 1 0 0,0 1 1 16,2-2-1-16,0 1 0 0,0-2 0 16,0 1 1-16,0-1-1 0,-1 2 1 15,2-1 1-15,-3-2-1 0,0 2 1 0,-1 0 0 16,-1 1 1-16,1-1 2 15,-1 1 1-15,0-1 0 0,1 1 0 0,0 0 1 16,0 1-1-16,0 0-1 0,-1-1-2 16,1 1-2-16,2-1-1 0,-2 0 1 15,1 1-1-15,0-2 0 0,0 0 1 16,-1-2 1-16,-1 1 1 0,-2 0 0 16,-1-2-1-16,-2 1-1 0,-4 2 0 15,-4 0-2-15,0 1-1 0,-3 3-2 16,-4 0-3-16,-4 3 0 0,-1 2-1 15,-1 1-5-15,0 4-7 0,-1 0-6 0,2 1-4 16,3-1-9-16,3-2 64 0,5-3-191 16,3-2-127-16,3-4-338 0</inkml:trace>
  <inkml:trace contextRef="#ctx0" brushRef="#br0" timeOffset="39999.08">12218 10793 572 0,'6'1'135'0,"0"-6"4"15,2 0-82-15,1-2-17 0,-2-4-4 16,2 0-1-16,-2 1-1 0,-2-3-2 0,-1 5 1 15,-2 0-3-15,-2-3-5 0,-1 2-3 16,-2 0-4-16,-2-3-6 0,-3 5-3 16,-3-5-4-16,-2-2-2 0,-3 4-2 15,-3 1-1-15,-1 3-1 0,-2 3 0 16,1 3 0-16,-1 9-1 0,0 7 0 16,1 7 0-16,1 4 0 0,2 3-1 15,2 5-4-15,2 0-4 0,4-2-1 16,5-4 0-16,1-3 1 0,7-1-1 0,0-6 2 15,3-4 5-15,4-5 5 0,1-2 4 16,1-3 6-16,1-7 4 0,1-2 5 16,1-4 4-16,0-2 3 0,2-5 3 15,1-4-1-15,1-4-4 0,0-1-4 16,-1-2-3-16,1-1-3 0,-2 4-5 16,-3 3-3-16,-5 3-3 0,-1 6-1 15,-2 8-2-15,-3 4-1 0,-2 6 0 0,-1 5 0 16,0 6 0-16,0 3-3 0,0 3-4 15,0-1-3-15,1 0 0 0,-1-2-1 16,2-6 0-16,1-2 0 0,4-4 2 16,0-2 6-16,2-6 2 0,4 0 2 15,0-3 0-15,1-2 1 0,0-1 0 16,0-3 1-16,0 0-1 0,0-1 0 16,-1-2 0-16,-2-1 0 0,1 3 0 15,0-4-1-15,0 1 1 0,0 2-1 16,-1 0 2-16,1 1 0 0,1 2 0 0,-2 0 2 15,0 8 0-15,-1 2 0 0,0 3 1 16,-1 5-1-16,-3 3-1 0,0 5-1 16,0 3-1-16,-4-3 0 0,2 3-1 15,-3-2-1-15,-1-2 1 0,0-3-1 16,0-5 1-16,-1-1 0 0,1-5 1 0,-2-2 3 16,-1-3 3-16,1-1 1 0,-2-5 5 15,-1-3 2-15,1-3 2 0,1-3 4 16,1-3-1-16,0-4 0 0,5-4-2 15,1-1-2-15,3 2-2 0,2-3-3 16,4-1-6-16,0 3-2 0,2 2-1 16,3 7-1-16,0 4-1 0,1 2-3 15,-3 6-6-15,2 4-12 0,-1 0-11 16,-2 4-11-16,-2-1-21 0,-1 1-22 16,0 3-117-16,-1-2-8 0,0 2-113 0,0 2-220 15</inkml:trace>
  <inkml:trace contextRef="#ctx0" brushRef="#br0" timeOffset="40649.19">12972 10710 513 0,'0'7'131'0,"1"0"3"0,-1-1-49 0,-1 1-47 16,2 0-6-16,4 0-3 0,0-5-5 16,5 0-4-16,1-2-5 0,3-1 2 15,1-2-2-15,2-5 2 0,-1-3 1 16,1 1 0-16,-3 0-2 0,-2-3 1 15,-2 0-1-15,-4 1 2 0,-1 1-4 16,-5 1-1-16,-2-2-1 0,-6 3-1 16,-2-1 0-16,-5 2-3 0,-4 4-4 0,-3 1-2 15,-2 5-1-15,-3 4 0 16,-3 4 0-16,1 5-1 0,0 7 0 0,3 5 0 16,3 3 1-16,3 5-4 0,6 2-7 15,6 1-6-15,7-4-5 0,4 0-4 16,6-3-5-16,4-2-5 0,6-6-2 15,2-2 5-15,3-5 9 0,2 2-8 0,3-7 3 16,0-5-2-16,1-5-6 16,-1-3-8-16,3-4 0 0,0-2-3 0,1-4 13 15,0-2 15-15,-4-2 19 0,-1-1 23 16,-3 1 22-16,-4-1 13 0,-2-2 11 16,-4 1 8-16,-5-2-11 0,-2-1-8 15,-2 1-10-15,-4 1-9 0,-2-1-7 16,-3 1-10-16,-3 4-5 0,-2 4-5 15,-1 4-2-15,-5 7-2 0,0 5-1 16,-2 6-3-16,-4 4-2 0,-1 5-1 0,-3 2-2 16,3 1-10-16,4 1-11 0,2-2-9 15,7-3-2-15,4-1 0 0,9-5 0 16,6-6 2-16,5-2 9 0,5-6 14 16,2-4 13-16,0-2 6 0,0-4 5 15,-1-3 6-15,0 0 6 0,-2-5 4 16,-1 1 3-16,-1-3 0 0,-1-1 0 15,0 0-2-15,-3 5-3 0,-4 3-1 0,-4 4-6 16,-4 7-4-16,-6 6-3 0,-2 9-5 16,-4 8-3-16,-2 3-3 0,-2 4-3 15,3 5-2-15,2 1-1 0,7-2-12 16,5-5 1-16,7-5-7 0,7-7-6 16,6-5-4-16,5-8-6 0,2-7-17 15,3-6-6-15,0-3-37 0,2-4-98 16,-1 0-128-16,-1 0-301 0</inkml:trace>
  <inkml:trace contextRef="#ctx0" brushRef="#br0" timeOffset="41233.12">14438 10244 625 0,'1'-16'156'0,"0"2"8"16,1 4-92-16,-2 1-16 0,1 4-5 0,-1 1-7 16,0 1-7-16,2 3-9 0,-4 3-5 15,4 2-1-15,-1 9-1 0,-1 3-2 16,1 7-2-16,1 5 1 0,-1 7-2 15,0 6-3-15,-1 4-4 0,0 5-3 16,0 3-2-16,-2 6-3 0,0 1-7 16,0 3-8-16,-1-9-5 0,0-2-8 15,0-5-11-15,-2-4-19 0,2-9-13 0,-2-5-79 16,-2-6-38-16,2-3-114 0,-2-4-233 16</inkml:trace>
  <inkml:trace contextRef="#ctx0" brushRef="#br0" timeOffset="41529.31">14214 10811 649 0,'-1'-3'151'0,"0"3"2"0,0 0-93 0,1 2-24 16,1 4-3-16,0 0-2 0,3 3-1 16,0 3-1-16,1 1-1 0,4 2-3 15,4 2-6-15,2 0-5 0,0 3-6 16,1-1-5-16,2 1-3 0,-1-1-1 15,2 3 0-15,-4-1 0 0,0-2 0 16,-2-4 0-16,0-1 0 0,0-4 1 16,-2-2 3-16,0-6 3 0,0-2 8 15,-1-6 5-15,0-1 2 0,1-5 2 0,0-5-1 16,3-2-2-16,2-7-3 0,3-2-10 16,0 0-8-16,-1 1-12 0,0 1-12 15,-3 2-17-15,-3 1-20 0,-4 3 146 16,-4 4-286-16,-2-1-161 0,-1 3-428 15</inkml:trace>
  <inkml:trace contextRef="#ctx0" brushRef="#br0" timeOffset="42051.23">14931 10454 537 0,'-1'-2'134'0,"0"1"3"0,1-4-66 15,2 2-24-15,2 1-3 0,1 0-1 16,2-3-3-16,0 2-2 0,2 0-3 16,2 1-5-16,3-1-8 0,6 3-6 15,4 0-5-15,3 5-5 0,4 0-3 16,-2 2-2-16,-1 2-2 0,-5 0-1 16,-8 3-1-16,-5 2 1 0,-8-2-1 15,-6 3 0-15,-9 0 1 0,-6 0 1 0,-5 0 1 16,-3 0 0-16,-3-2 1 0,1 3-1 15,3-4 1-15,5 0-1 0,4 0 0 16,5 2 1-16,2-2-1 0,4 0 1 16,1-1-1-16,3 1 0 0,1 0 1 15,2 0 2-15,1-1 4 0,1-2 2 16,2 1 3-16,2-1 2 0,4-2 0 16,0-3 0-16,7-1-2 0,6-2-4 15,5 1-3-15,2-3-2 0,0-2-3 16,1-2-6-16,3 1-9 0,-3-2-17 0,-2-4-17 15,-5-2 3-15,-1-2-141 0,2 1-137 16,-1-1-321-16</inkml:trace>
  <inkml:trace contextRef="#ctx0" brushRef="#br0" timeOffset="42268.79">15676 10524 547 0,'0'-5'150'16,"0"3"8"-16,0 0-21 0,0 0-89 16,-1 4-13-16,-1 1-5 0,1 0-7 15,-4 5-6-15,-2 1-7 0,-3 3-3 16,-4 4-2-16,-2 0-1 0,-3 4-1 16,-4 1-2-16,0 0-3 0,-2 1-13 15,-1 2-15-15,-1-2 81 0,-1-3-219 0,3-1-145 16,3-3-385-16</inkml:trace>
  <inkml:trace contextRef="#ctx0" brushRef="#br0" timeOffset="42468.24">15387 10479 599 0,'4'9'160'0,"5"9"5"16,1-1-38-16,4 6-79 0,3 1-6 15,4 1-3-15,4-1-9 0,3-1-8 16,0-3-6-16,4-4-3 0,0-5-1 16,1 1-25-16,1-4 2 0,-1 0-24 15,-1-4 146-15,-1-3-292 0,-2 1-165 16,-4 2-452-16</inkml:trace>
  <inkml:trace contextRef="#ctx0" brushRef="#br0" timeOffset="44564.25">18679 10205 482 0,'2'3'110'0,"-1"-2"2"0,-1-2-58 16,0-1-37-16,-1 1-9 0,1 0 0 0,0 0 1 16,-1-2 2-16,1 2 3 0,-1 2 0 15,1-1 1-15,0 1-1 0,-1-1-1 16,1 0-2-16,-1 2-4 0,0-2-2 15,0 1-2-15,-1 0 0 0,2-1-1 16,-1 0 2-16,1 3 7 0,1-3 7 16,-1 2 8-16,0-3 8 0,0 0 7 0,2 1 4 15,-4-2 2-15,1-2-6 0,-3 1-6 16,-3-4-8-16,-1 1-9 0,-4 0-7 16,-4 0-5-16,-2-1-4 0,-3 5-2 15,-5 1 0-15,-4 5-1 0,-3 4 0 16,0 3 1-16,-4 7 0 0,-4 6 0 15,-1 4 0-15,0 6 0 0,3 6 1 16,2 5-1-16,3 8 0 0,6-1-1 16,7 4-1-16,10 2 0 0,8-2-1 15,7-4 0-15,6-5 0 0,10-7 1 0,7-7-1 16,8-6 2-16,6-9 0 0,6-5 1 16,6-5 0-16,5-6 1 0,0-6 0 15,-1-4 0-15,-3-6 0 0,-2-3 0 16,-8-1 0-16,-6-4 1 0,-8 3 1 15,-8-4 2-15,-5 4 0 0,-7 1 1 16,-6 2 2-16,-3 0-1 0,-4 6 0 0,-4 2-1 16,-3 7-2-16,-5 1-1 0,0 8-1 15,-1 4-2-15,-1 4 1 0,4 2-1 16,2 3-1-16,5 2 0 0,4 0 1 16,8-4-1-16,5-2 1 0,8 0 0 15,5-6 0-15,4-5 1 0,4-2 0 16,4-6 4-16,2-1 5 0,1-6 3 15,-3 0 4-15,-3-3 1 0,-3-1 1 16,-2 0 3-16,-7-1-2 0,-9 2-3 16,-6-2-3-16,-7-5-5 0,-8 1-1 0,-6-3-3 15,-6 1-1-15,-5 1-5 0,-4 1-1 16,-3 5-1-16,3 5 0 0,-2 5-4 16,2 5-9-16,5 1-12 0,4 0-15 15,7 4-27-15,4 0-14 0,5-1-4 16,7 0-32-16,8-2-37 0,5-1-25 0,6-1 16 15,4-3 30-15,7-2 15 0,2-2 5 16,3-3 34-16,3 0 50 0,1 2 62 16,1-3 39-16,1 1 32 0,-2-1 14 15,-1 3 14-15,-2 0 13 0,-3 1 5 16,-6 1-18-16,-6 0-34 0,-6 2-26 16,-5 1-11-16,-5 1-8 0,-6-1-12 15,-5 1-8-15,-6 0-6 0,-2-1-4 0,-4 3-8 16,-1 0-5-16,-2 0-4 0,3 3 0 15,1-2-2-15,8 3 0 0,2 0 0 16,8 2 0-16,5 1 3 0,6 1 1 16,4 1 2-16,4 3 1 0,2 0 0 15,1 1 0-15,1 1-1 0,-3-2-2 16,-3 1-2-16,-5-2-2 0,-3 0-2 16,-6-1 0-16,-5-2 0 0,-6-1 1 0,-6-1-1 15,-4-2 1-15,-7 3-1 0,-5-2 2 16,-4-3-2-16,-4 0-4 0,-1 1-9 15,4-1-10-15,0-4-17 0,6-2-14 16,4 1-104-16,6-5-36 0,8 0-121 16,4-4-245-16</inkml:trace>
  <inkml:trace contextRef="#ctx0" brushRef="#br0" timeOffset="44827.06">19645 10135 660 0,'7'-14'165'0,"0"9"4"16,-2 2-96-16,-3 2-28 0,0 5-5 16,-1 4-4-16,-1 4-7 0,0 6-6 15,0 5-1-15,-1 4 0 0,0 5-3 16,-1 4-4-16,-1 4-2 0,-2 6-4 0,2 1-4 16,-2 4-3-16,-2 1 0 0,1 5 0 15,0 0-15-15,-1-3 1 0,1-3-8 16,0-6-5-16,3-7-2 0,3-6-6 15,0-7-4-15,5-7 8 0,4-6-8 16,4-5 3-16,3-2-5 0,-2-5 46 16,2-4-167-16,2-2-124 0,1-4-324 15</inkml:trace>
  <inkml:trace contextRef="#ctx0" brushRef="#br0" timeOffset="44983.82">19446 10498 653 0,'3'4'144'0,"8"2"9"16,9-3-115-16,6-1-8 0,6-1-1 15,6-4-3-15,1-2-2 0,0-4-24 16,-2-2-153-16,-3-2-140 0,0 2-358 0</inkml:trace>
  <inkml:trace contextRef="#ctx0" brushRef="#br0" timeOffset="45413.97">20596 10135 489 0,'6'2'143'0,"-1"2"8"0,2-1-7 16,1 1-85-16,1 2-5 0,1 2 1 16,-1 4-6-16,-1 1-8 0,0 5-4 15,0 5-5-15,0 5-5 0,-3 5-6 16,-2 2-4-16,1 5-4 0,-1 4-4 16,-1 2-3-16,-2 6-4 0,0 0-8 15,1 2-11-15,-2 0-13 0,1-5-11 16,-2-2-20-16,0-4 101 0,-1-8-233 15,-1-7-142-15,-3 2-371 0</inkml:trace>
  <inkml:trace contextRef="#ctx0" brushRef="#br0" timeOffset="45694.3">20480 10827 561 0,'7'4'148'15,"4"8"1"-15,0 0-36 0,1 2-83 0,0 7-6 16,-1 2-2-16,0 2-9 0,0 3-8 16,-3 0 0-16,2 2-2 0,1-3-2 15,2-4 0-15,1-4 0 0,2-4-5 16,-1-3 13-16,1-4 5 0,-2-5 4 16,-1-2 3-16,0-4 2 0,0-5 0 15,3-5 4-15,-1-4-12 0,2-8-5 16,2-3-6-16,1-5-4 0,2-1-2 0,-3 0-8 15,0 0-15-15,-3 2-17 0,-1 5 131 16,-3 3-265-16,-2 3-153 0,-4 7-412 16</inkml:trace>
  <inkml:trace contextRef="#ctx0" brushRef="#br0" timeOffset="46028.6">21317 10325 604 0,'0'9'144'0,"-1"5"5"15,-2-1-103-15,-1 4-8 0,-4 5 0 0,-3 4-6 16,-1 3-11-16,-1 4-7 0,-4 2-6 15,0 2-3-15,-3 3-3 0,1-2-1 16,3-2 0-16,-1-4 0 0,3-5-1 16,2-5 0-16,4-4-1 0,5-4 0 15,3-4 0-15,4-3 0 0,5 0 1 0,5-2-1 16,4 0 2-16,7 1-1 0,4-2 1 16,2 3 0-16,3-3-10 0,0 0-10 15,-1 0-9-15,0-1-2 0,-5-2-18 16,-5-1-109-16,-6-1-117 0,-4-1-263 15</inkml:trace>
  <inkml:trace contextRef="#ctx0" brushRef="#br0" timeOffset="46217.99">21423 10612 645 0,'0'1'158'0,"0"3"9"0,-1 6-89 15,1 1-26-15,-1 8-3 0,1 2 1 16,0 4 0-16,0 1-11 0,-2 1-11 15,2 2-8-15,0-1-5 0,-1 1-3 16,-1-5-4-16,1-3-6 0,-2 2-3 0,2-3-8 16,-1-1-8-16,-1-2-18 0,2-3-21 15,-1 0-141-15,0 0-150 0,0-3-364 16</inkml:trace>
  <inkml:trace contextRef="#ctx0" brushRef="#br0" timeOffset="46484.04">22034 10591 509 0,'4'-3'140'0,"0"4"7"0,-3 2-5 16,-3 6-90-16,-2 2-7 0,-2 3 1 15,-1 4-2-15,-2 6-3 0,-2 1-6 16,-3 4-8-16,0 1-7 0,-1 2-7 16,0 0-3-16,-5-2-5 0,-2-1-7 0,-2-1-13 15,-3-3-22-15,-1 1-4 0,1-4-38 16,1-4-104-16,4-1-131 0,4-4-291 16</inkml:trace>
  <inkml:trace contextRef="#ctx0" brushRef="#br0" timeOffset="46715.49">21634 10666 671 0,'3'5'154'0,"4"6"9"15,4 1-114-15,3 6-13 0,8 1-1 16,5 3 4-16,7 4 0 0,4 2-11 15,3-2-8-15,1 0-4 0,4 1-4 16,-4 0-2-16,2 2-4 0,-4-6-4 0,-2 2-17 16,-2-1-13-16,-4-3-16 0,-4-5 128 15,-6-1-267-15,-6-5-157 0,-2 0-414 16</inkml:trace>
  <inkml:trace contextRef="#ctx0" brushRef="#br0" timeOffset="192317.35">15053 712 458 0,'3'-6'127'15,"-3"-1"4"-15,-2 7-68 0,1 1-2 16,-2-4-7-16,1 3-15 0,0 0-13 16,2 0-6-16,-1 6-1 0,3-6 1 15,0 3-1-15,3 11 0 0,1 0 0 16,4 4-2-16,4 2-2 0,3 3-4 16,2 4-3-16,3-2-3 0,0-5-1 15,0-2-1-15,-2-2-1 0,3-2 0 0,-1-3 0 16,-5-1-1-16,1-4-1 0,-1 0-2 15,-1-4-6-15,-2-3-10 0,-4-3-1 16,-1-4-80-16,-3-10-65 0,-1-4-119 16,0-1-269-16</inkml:trace>
  <inkml:trace contextRef="#ctx0" brushRef="#br0" timeOffset="192686.27">15479 616 510 0,'3'1'142'0,"-3"-2"9"0,2 1-70 15,-1 0-7-15,0 2-5 0,-2 1-22 16,0 2-10-16,-4-2-10 0,-1 10-7 16,-1-1-5-16,-3 0-6 0,-3 2-3 15,-2 8-2-15,0 3-2 0,1 6 0 16,-2-2-1-16,3 2-1 0,0 3 1 0,1-1-1 16,3-5 0-16,3-6-1 0,0-5-1 15,3-2 0-15,2-4-1 0,1-2 0 16,2-2 1-16,0-3 0 0,3-1 1 15,-1-3 0-15,-1-4 2 0,1 0 0 16,-1-1 0-16,-1 0 1 0,0 1 1 16,-2-4 0-16,0 7-1 0,1 2 1 15,-2 4 0-15,1 5 0 0,1 3 2 0,-1 3 0 16,1 10 0-16,-1-1 0 0,0 5 0 16,0 4 0-16,0-2-1 0,-1-2-1 15,1 2-2-15,-1-2 0 0,1 0-1 16,0 0-2-16,1-5-4 0,-3 2-13 15,2-3-6-15,1-2-17 0,0-4-12 16,3-4-123-16,-1-10-130 0,2-5-303 16</inkml:trace>
  <inkml:trace contextRef="#ctx0" brushRef="#br0" timeOffset="192874.82">15590 1069 591 0,'4'1'160'0,"-3"5"11"15,-1-1-45-15,1 6-65 0,0 1-6 16,0 5-1-16,-1 5-10 0,0 2-14 16,1-1-11-16,-1 2-9 0,1-4-6 15,0 0-1-15,3-3-4 0,0 0-10 0,3-3-10 16,4-3-18-16,0 0-6 0,3 1-2 16,0-4-144-16,-2-6-137 0,6-4-317 15</inkml:trace>
  <inkml:trace contextRef="#ctx0" brushRef="#br0" timeOffset="193016.51">15618 963 694 0,'-3'-2'156'16,"-1"-3"1"-16,3 1-130 0,0 2-7 16,1-7 0-16,2-2-11 0,3 0-18 15,1-2-21-15,5-1-128 0,2 0-125 16,7 4-320-16</inkml:trace>
  <inkml:trace contextRef="#ctx0" brushRef="#br0" timeOffset="193358.6">15929 1176 492 0,'3'27'128'0,"-1"-5"4"16,3-4-80-16,0-5-1 0,2-8-1 0,1-3-15 15,-1 3-11-15,3-7-5 0,2 0-2 16,1 0-3-16,3-2-2 0,0-8-2 15,2-5 1-15,-4-6-2 0,0 1-2 16,-3 0-1-16,-3 2 0 0,-5-2 1 16,-4 6 1-16,-1 4 1 0,-4 2 0 15,-4 3-1-15,-5-1 0 0,-2 6-1 16,-5 4-1-16,-2 8-3 0,-5 5-1 16,2 6-1-16,3 7 2 0,1 2-2 15,5 2 1-15,7 1-1 0,7 0 1 0,7 0-2 16,5-1 1-16,6-5-2 15,7-1 0-15,2-2 1 0,3-2-1 0,2-6 0 16,0-1 1-16,3-5-1 0,4-2-4 16,4-5 2-16,2-6-13 0,1-4-7 15,1-9-12-15,2-7-64 0,-7-5-65 16,-5-2-110-16,-9-5-255 0</inkml:trace>
  <inkml:trace contextRef="#ctx0" brushRef="#br0" timeOffset="193529.22">16420 741 513 0,'-2'-19'158'0,"-1"6"8"16,0 10-11-16,1 3-88 0,-1 3-9 16,-2 11-5-16,2 8-12 0,0 5-12 15,-2 8-6-15,3 7-4 0,1 8-4 16,0 4-5-16,0-1-3 0,0 6-4 16,0 0-4-16,2 4-11 0,1-2-11 0,2-3-9 15,4-4-15-15,3-4-16 0,3-8 144 16,4-4-266-16,3-12-140 0,2-5-385 15</inkml:trace>
  <inkml:trace contextRef="#ctx0" brushRef="#br0" timeOffset="193936.52">16916 1290 643 0,'-2'-8'169'0,"-5"6"2"0,-2-2-100 15,-4 3-16-15,-4-1-3 0,-8 3-8 16,-3 4-13-16,-3 2-14 0,-2 2-1 15,1 4-3-15,1 4-2 0,6 3-6 16,8 4-3-16,4 1-3 0,9 2-1 16,5-3-1-16,6-2-1 0,5-2 1 15,2-4 0-15,4-5 1 0,3-1 0 0,5-6 1 16,-2-1 1-16,-1-1 1 0,-1-6 1 16,-1-1 1-16,-1-6 0 0,-5-8 1 15,-3-7 0-15,-1-8 1 0,-6-5 0 16,-2-7-2-16,0-10 0 0,-3-3-1 15,1-6 0-15,0-5-2 0,1-1 1 16,-2-8-1-16,1 11 0 0,0 6 2 16,-2 10 5-16,0 9 5 0,0 14 2 0,-1 10 0 15,1 19 0-15,-1 0 1 0,2 9-2 16,2 14-5-16,-2 6-4 0,2 12-3 16,1 5 0-16,3 6 0 0,0 9 1 15,5 2-2-15,2 0-5 0,4-3-3 16,0-4-23-16,2 1 0 0,3-8-13 15,1-3-22-15,0-5 16 0,0-8-149 16,0-4-138-16,-1-6-317 0</inkml:trace>
  <inkml:trace contextRef="#ctx0" brushRef="#br0" timeOffset="194117.56">17410 1068 668 0,'0'-1'156'15,"1"3"7"-15,-1-2-120 0,4 1-6 16,0 0 5-16,3 1 1 0,4-2-11 0,2 1-10 16,4-2-6-16,4-3-4 0,1 2-3 15,1-1-4-15,0-3-5 0,-2 3-5 16,-2-1-24-16,-2-2 10 0,-3 3-160 16,-3-3-145-16,-2 4-368 0</inkml:trace>
  <inkml:trace contextRef="#ctx0" brushRef="#br0" timeOffset="194286.11">17444 1199 550 0,'-11'17'148'15,"5"1"11"-15,5-6-32 0,6-5-74 16,6-1 1-16,4-2 1 0,4-1-12 16,2 0-9-16,3 0-11 0,2-3-9 15,-1 1-7-15,-1-2-2 0,1-3-3 16,0-2-27-16,1-2 81 0,4-5-238 15,-2 0-160-15,2-1-439 0</inkml:trace>
  <inkml:trace contextRef="#ctx0" brushRef="#br0" timeOffset="194653.92">18570 795 696 0,'4'6'158'15,"-2"0"8"-15,-1 0-128 0,1-1-8 16,-1-1 1-16,0-2 3 0,-1-1-6 16,0 0-10-16,0-2-7 0,-1 0-3 0,-1-2-1 15,-1-2-5-15,-2 0-19 0,1-7-20 16,0-4-139-16,-1 0-143 0,4 1-359 15</inkml:trace>
  <inkml:trace contextRef="#ctx0" brushRef="#br0" timeOffset="194866.36">19086 408 609 0,'2'11'153'0,"-7"1"7"15,-4 8-108-15,-3 8-1 0,-4 5 3 16,-4 6-4-16,-4-2-13 0,-1 13-15 16,-4 1-6-16,0 7-6 0,-6 0-2 0,0 5-5 15,-5-1-10-15,2 10-17 16,2-4-11-16,5-3-21 0,4-7-120 0,6-2-132 16,6-7-311-16</inkml:trace>
  <inkml:trace contextRef="#ctx0" brushRef="#br0" timeOffset="195039.03">19118 981 702 0,'0'7'170'0,"0"1"6"16,-1-3-119-16,0 4-20 0,0-4 3 15,0-2 0-15,1-8-14 0,2-1-15 16,1-5-23-16,1-2 127 0,2-9-295 15,1-1-170-15,6-5-482 0</inkml:trace>
  <inkml:trace contextRef="#ctx0" brushRef="#br0" timeOffset="195515.24">19959 835 435 0,'1'3'126'16,"0"0"6"-16,0 2-69 0,-1-2 5 0,-1 3 7 16,0 2-18-16,-2 3-19 0,0 1-9 15,0 4-5-15,0-1-4 0,0 4-4 16,0 1-5-16,3 0-1 0,0-2-3 16,2-2 0-16,4-3 0 0,4-1 1 15,5-3 1-15,3-7 0 0,2-2 0 16,4-3 0-16,3-4 1 0,-3-1 0 0,-3-2 1 15,-4-3 1-15,-3 1 2 0,-5-3 1 16,-4-1 1-16,-7-2-2 0,-2 0-2 16,-6-6-3-16,-4 0-3 0,-2-2-5 15,-5 1-1-15,-2 1-3 0,0 4-1 16,1 2 0-16,1 2-7 0,3 2-10 16,4 4-16-16,4 4-1 0,6 6 4 15,5-7-148-15,6 1-137 0,6 3-327 16</inkml:trace>
  <inkml:trace contextRef="#ctx0" brushRef="#br0" timeOffset="195729.71">20581 512 559 0,'13'-15'152'0,"-5"1"8"0,-5 1-83 16,-4 10-7-16,-2 1-10 0,-4-6-14 15,-3 6-6-15,-2 2-11 0,-1 0-7 0,-3 2-3 16,0 1-1-16,0 7 1 0,0 11-2 15,3 3-6-15,1 4-3 0,3 7-1 16,3-1-2-16,1 10-2 0,2 1-1 16,1 1-3-16,1 1-4 0,1-4-13 15,0 0-12-15,0 5-15 0,0-9-27 16,-2-4-117-16,-2-4-137 0,-1 0-312 16</inkml:trace>
  <inkml:trace contextRef="#ctx0" brushRef="#br0" timeOffset="195912.88">20281 829 706 0,'10'3'169'0,"2"1"9"16,5-1-114-16,4-2-24 0,4-3 1 16,4 0 3-16,2-5-12 0,0-1-15 0,2-4-8 15,-1-6-7-15,1 4-11 0,-1-3-24 16,3 3 4-16,2-2-157 0,3 0-150 15,2 4-373-15</inkml:trace>
  <inkml:trace contextRef="#ctx0" brushRef="#br0" timeOffset="197097.28">21648 813 558 0,'8'0'147'0,"-5"-3"6"0,0 0-97 15,-1-13 2-15,-3 2 3 0,-3 1-17 0,-6-2-17 16,-3 1-11-16,-4 6-7 0,-3-4-5 16,-8 19-3-16,-5 4-1 0,3 2 0 15,-3 7-1-15,1 3 0 0,5-1 0 16,3 6-1-16,8-3-1 0,10-3 1 15,6-2-1-15,7-6 1 0,8-1 0 16,2-4 1-16,4-7 1 0,3 2 2 0,2-9 1 16,-3 1 2-16,0-6 2 0,-1-2 4 15,-3-1 3-15,-3 3 2 0,-1-6 1 16,-6 5 0-16,-1-1-1 0,-2 5 0 16,-3 2-1-16,-1 1-3 0,-1 2-6 15,0 4-1-15,0 9-1 0,2 3-1 16,0 4-3-16,1 4-1 0,2 7-1 15,0 4 2-15,1 5 0 0,-1 1 1 16,1 6-1-16,-3 0 0 0,0 1 1 0,-5 0-2 16,-3 5-2-16,-3 0-2 15,-5-2-3-15,-6-5-2 0,-5 0-1 0,-4-2-2 16,-4-7 0-16,-2-4 2 0,0-6 3 16,-1-6 4-16,0-7 1 0,1-8 1 15,4-2 4-15,3-7 0 0,3-8 0 16,4-7 0-16,7-6-2 0,7-10-1 15,9-9-1-15,8-3-3 0,11-4-1 16,3-4 1-16,5 2-1 0,4 3 2 0,4 7 0 16,5 7 1-16,0 1 2 0,-4 1 1 15,11 6 0-15,-1 3 0 0,4 3 2 16,-1 0 2-16,-4 4 1 0,-6 4 1 16,-2 6 1-16,-10 2-1 0,-5 4 1 15,-11 5-2-15,-7 2-1 0,-3 7-2 16,-8 4 0-16,-4 5 0 0,-3 4 0 15,-3 1-1-15,-3 2 1 0,3 0 0 16,2-4-1-16,4-1-1 0,4-5-1 0,3-3 2 16,6-5 1-16,5 0 2 15,4-8 0-15,6-2 3 0,2-6 1 0,2-4 2 16,1-1-1-16,2-2 0 0,-3-3 0 16,-2 1 1-16,-7-2-1 0,-5-2-1 15,-6-2 0-15,-8-5-2 0,-8-3-1 16,-6 1-2-16,-8 1-2 0,-7 5-2 0,-2 5-1 15,-2 6-1-15,-2 6 0 0,-2 5-3 16,5 3-6-16,6 2-5 0,6 0-5 16,6 0-6-16,10 2-1 0,11-1 1 15,13 1 2-15,5 0 6 0,5-1 5 16,6 1 5-16,4 1 8 0,3-1 0 16,2 2 2-16,-3 0-1 0,3 0 0 15,-1 1 1-15,-1 3 0 0,-5 1 3 0,-4 2 1 16,-7-1 1-16,-5 1 1 0,-6 2 2 15,-7 0 2-15,-5 1 2 0,-4-3-1 16,-3 2 2-16,-2-1-1 0,1-2 0 16,3 0-3-16,3-1 0 0,3-3 2 15,9-2 0-15,5-3-1 0,7-4 1 16,1-1 2-16,2-5-1 0,1-4 1 16,-1 0-1-16,-2-1-2 15,-3-3 1-15,-3 2 0 0,-4 0 2 0,-4-2-1 0,-8-1-1 16,-7-2-2-16,-6-3-3 0,-7 1-2 15,-7-3-3-15,-9 2-4 0,-3 4-2 16,-3 1-6-16,2 5-7 0,3 1-7 16,3 4-10-16,8-1-12 0,9 2-14 15,8 1-7-15,10 1-29 0,12 1-86 16,5 3-114-16,11-2-255 0</inkml:trace>
  <inkml:trace contextRef="#ctx0" brushRef="#br0" timeOffset="197481.37">22826 1087 536 0,'18'4'139'16,"-6"-2"7"-16,-4 1-86 0,-4-1-2 16,-6-2 1-16,-3 0-19 0,-5 0-12 15,-4 1-8-15,-6 2-7 0,-2 3-7 16,-4 0-2-16,-2 4-3 0,3 4 0 16,1 7-1-16,5 1 0 0,5-1-2 0,4 0 1 15,6-3-1-15,5 0 0 0,3-6 1 16,6-7 0-16,5 1 0 0,-1-3 1 15,2-4 1-15,4-2 1 0,1-3 2 16,0-3 4-16,-2-4 4 0,2-9 5 16,-2-3 2-16,-2-7 1 0,-1-5 3 15,-3-7-2-15,0-8-4 0,-2-12-3 0,-3 2-4 16,-2-8-3-16,0 0 1 0,-1 5 0 16,-3 4 5-16,-2 10 3 0,0 19 0 15,1 7-1-15,-1 13 0 0,-2 6-3 16,0 10-3-16,-1 11-5 0,0 13-3 15,-1-1-2-15,0 10 2 0,-1 14-1 16,4 9 2-16,5 5-1 0,1 1-1 16,0-2-3-16,2 8-7 0,3-2-6 15,3-5-10-15,0-1-15 0,-1-5-16 16,-1-2 31-16,0-1-171 0,-1-5-139 0,-6-3-348 16</inkml:trace>
  <inkml:trace contextRef="#ctx0" brushRef="#br0" timeOffset="198269.57">20970 1757 554 0,'-7'21'125'0,"1"0"4"0,-2 4-106 16,0 4-1-16,3-1-1 0,0 0 1 15,3-2-4-15,2 2-10 0,1-5-4 0,4-1-1 16,4-4-2-16,1-7-1 0,8-3 1 16,4-1 0-16,2-6-1 0,4 0 1 15,4-4 0-15,-1-1-1 0,2-1 1 16,-3-4 2-16,2-4 0 0,-2-4 2 16,-1-8 1-16,-1-6 0 0,-2-5 3 15,-2-8 0-15,-5-9-2 0,-3 0 3 16,-2-3-1-16,-3 4 4 0,-2 4 6 0,-3 5 7 15,-2 9 5-15,0 14 4 16,-2 4-6-16,-1 9 0 0,-6 8-5 0,-3 7-8 16,-2 7-6-16,-2 4-8 0,-6 9-1 15,-1 9 0-15,1 8 0 0,1 1 0 16,5 2 0-16,4 1-1 0,1 1-2 16,8-6-2-16,7-3-1 0,2-7-1 15,3-5-1-15,3-4 0 0,1-5-1 0,0-5 2 16,1-5 1-16,-3-6 2 0,3-3 1 15,0-1 1-15,2-3 1 0,1-4 0 16,1-3 1-16,1 1 0 0,1-1 0 16,-3 0-1-16,-4 0 1 0,-3 1 0 15,-4 5-1-15,-2 3 0 0,-4 3 0 16,-4 2 0-16,-1 2 1 0,0 2 0 16,0-1-1-16,1 1 0 0,2-3 0 0,3 0 0 15,2-3-1-15,4-1 1 16,2-3-1-16,0 0 0 0,4-3 1 0,2 0 2 15,-1-3-1-15,1-1 2 0,-1-1 0 16,3 1 1-16,0-1 0 0,0 1 0 16,-3 1-1-16,0 3-1 0,-3 4 0 15,1 4 0-15,-4 3 0 0,-4 3 0 16,0 3 0-16,-1 3 0 0,-3-1-2 16,0-1-3-16,2-1-9 0,2-3-7 15,1-6-10-15,4-2-94 0,2-2-53 16,2-3-122-16,2-1-269 0</inkml:trace>
  <inkml:trace contextRef="#ctx0" brushRef="#br0" timeOffset="198415.72">21939 1648 696 0,'-7'-11'144'0,"1"3"2"0,1 2-127 0,3-1-12 15,-1 0 0-15,3-1-3 0,1-4-10 16,3 0 50-16,1-1-189 0,2-1-135 15,0 5-356-15</inkml:trace>
  <inkml:trace contextRef="#ctx0" brushRef="#br0" timeOffset="198784.34">22187 1890 634 0,'4'40'128'15,"-1"0"1"-15,-2 3-122 0,-1 2-3 0,0-1-1 16,-3-2 0-16,0 1 1 0,-2 2-1 15,-4 0-3-15,-2-3-32 0,-2-4-26 16,-3-3-26-16,1-7-48 0,0-3 17 16,3-4 22-16,2-7 31 0,2-4 57 15,2-5 44-15,0-8 39 0,5-2 56 0,1-7-12 16,2-8-20-16,3-5-26 0,-1-10-23 16,5-10-18-16,3-13-13 0,2-3-8 15,1-5-4-15,2 1-3 0,-1-1-1 16,3 6-4-16,-2 9 0 0,1 16 0 15,-3 4 0-15,3 10 0 0,-2 9-1 16,2 7 1-16,3 5-1 0,-1 3-1 16,3 5 1-16,2 0 1 0,-4 6 2 15,0 1 1-15,-3-1 0 0,-4 4 1 16,-5-1 1-16,-4 4-2 0,-5-5 0 0,-5 2 0 16,-6-4-1-16,-8 4 0 0,-6-5 0 15,-6 0-1-15,-3-6-11 0,-1-2 5 16,5 2-121-16,2-6-35 0,7-6-115 15,8 4-264-15</inkml:trace>
  <inkml:trace contextRef="#ctx0" brushRef="#br0" timeOffset="199046.15">22747 1878 589 0,'31'-2'140'0,"-8"-1"10"15,-6 2-81-15,-4 0-18 0,-8 1 3 16,-11 0 2-16,-7 0-8 0,-7 0-8 15,-4 2-11-15,-5 1-12 0,-5 5-9 16,-3 2-3-16,3 2-2 0,5 1 0 16,4 2-4-16,7 0-1 0,8 1 0 0,9-1-1 15,8 0 1-15,5 0 0 0,5 5 0 16,4 0 2-16,0 3 1 0,0 1-1 16,-5 2 1-16,-2-1-1 0,-6 4 0 15,-5-5-2-15,-7-2 0 0,-7-3-4 16,-9-6-19-16,-8-7 28 0,-10-8-182 15,-8-12-147-15,-13-3-387 0</inkml:trace>
  <inkml:trace contextRef="#ctx0" brushRef="#br0" timeOffset="199461.49">21078 1832 421 0,'0'-2'126'16,"0"-2"6"-16,1 1-49 0,-1 1-15 16,1 0-3-16,1-1-12 0,-1 1-15 15,-1 1-8-15,1 1-4 0,-1-1-4 0,1 1-5 16,-2 2-2-16,1-2-2 0,-2-1-3 15,-3 3-3-15,-3-2-2 0,-5 4-2 16,-7-2-3-16,-2 0-6 0,-4 5-15 16,-4 1 150-16,0 4-292 0,-2 5-152 15,4 5-443-15</inkml:trace>
  <inkml:trace contextRef="#ctx0" brushRef="#br0" timeOffset="206132.63">18041 3872 454 0,'-4'-6'120'0,"0"1"8"0,1 3-64 16,1-2-11-16,1 1-5 0,0 2-7 15,0 3-13-15,-1 0-8 0,-1 1-8 16,1 0-4-16,-1 0-2 0,0 2-1 16,1 0 2-16,-1 0 4 0,3 2 2 15,1 1 3-15,3-1 1 0,2 2 3 0,5 2 2 16,5 1 2-16,3 1 0 0,4-1 0 15,8 0-1-15,3-1-2 0,10 1-1 16,4-3-1-16,3 2-4 0,5-2-3 16,5-1-3-16,0-2-1 0,3 1-2 15,-5-2-2-15,-1 1-2 0,-2-4-1 0,-7 1 0 16,-9 2-1-16,-8-1 1 0,-8-2-1 16,-7 0 1-16,-10 2 0 0,-9 0 1 15,-8 3 1-15,-9 1 1 0,-10 2-1 16,-5 2 1-16,-5 7 0 0,-6 1-1 15,-1 0-2-15,-1 1 0 0,0-1 0 16,4 2 0-16,0 1 0 0,-2-1-1 16,1 1 0-16,-1 0 0 0,4 2 0 15,4-1-2-15,5-1-3 0,4-3-3 0,8-6-5 16,6-3-8-16,7-4-12 0,6-5-7 16,6-6-12-16,7-3 123 0,2-4-254 15,3-6-146-15,7-1-393 0</inkml:trace>
  <inkml:trace contextRef="#ctx0" brushRef="#br0" timeOffset="206668.44">19457 4043 394 0,'6'2'127'15,"0"-1"11"-15,-3 0-31 0,0-2-22 16,0 1-4-16,-2-1-7 0,-1-1-17 0,-2-3-15 15,-2-1-8-15,0-2-9 0,-3-1-7 16,-3-2-7-16,-1 1-4 0,-6 0-3 16,-3 1-2-16,-5 2-2 0,-5 4-1 15,-5 3 0-15,-1 5 0 0,0 5-1 16,4 3 1-16,2 4-2 0,7 4-5 16,6-1-5-16,8 3-2 0,6-3 0 15,4-1 0-15,8-4 0 0,3-2 1 16,8-4 6-16,2-2 5 0,5-5 2 15,2-1 1-15,3-5 0 0,0-3 1 0,-1 0 0 16,-5-1 2-16,-1-1 1 0,-4 0 1 16,-4 1-1-16,-5 4 1 0,-5 1-1 15,0 2 1-15,-3 3-2 0,-2 1 0 16,-2 4 1-16,-3 3 0 0,-1 5 0 16,-2 4 0-16,0 1-1 0,-3 3 0 15,2 0 0-15,1 3 0 0,1 1-11 0,3-3 0 16,1-1-15-16,2-3-7 0,1 1 99 15,1-5-235-15,0-5-143 0,0-3-372 16</inkml:trace>
  <inkml:trace contextRef="#ctx0" brushRef="#br0" timeOffset="207012.1">19772 4090 651 0,'-6'-1'145'0,"-4"-1"8"0,-1 3-113 16,0 2-20-16,-1 3 0 0,-1 5 0 15,2 7-2-15,1 2-9 0,1 5-8 16,4-1-2-16,-1 1 0 0,4 1 0 16,3-4 1-16,5-3 0 0,5-1-1 15,5-4 5-15,6-2 1 0,5-2 1 0,6-5 3 16,-1-3 0-16,-1-3 1 0,-5-4 2 15,-4-3-2-15,-4-2 0 0,-7-3 0 16,-6-2 0-16,-4-1 0 0,-3-1-1 16,-3-2-1-16,-5-4-1 0,-6-3-2 15,-4-2-2-15,-3 1-1 0,-2 3-2 16,-2 2-1-16,-2 5-2 0,4 2 0 16,4 11-16-16,4 2-12 0,1 2 25 0,4 0-166 15,4-1-140-15,1 2-353 0</inkml:trace>
  <inkml:trace contextRef="#ctx0" brushRef="#br0" timeOffset="207163.24">19988 4069 650 0,'6'3'143'0,"-4"-3"5"15,-1 0-123-15,0-4-7 0,-2-3 0 16,-1-1-3-16,0-1-99 0,-2-3-60 15,2 0-116-15,1 1-269 0</inkml:trace>
  <inkml:trace contextRef="#ctx0" brushRef="#br0" timeOffset="207412.3">20434 3753 405 0,'-1'20'121'0,"-1"2"7"15,-3 4-44-15,0 5-37 0,-2 3 1 16,-4 2 0-16,-4 3-17 0,-7 2-16 0,-7 4-8 16,-1 2-3-16,-3 1-1 0,1 1 0 15,3-2-1-15,2-1-5 0,9-5 3 16,6-8-19-16,3-9-116 0,5-6-113 15,3-7-293-15</inkml:trace>
  <inkml:trace contextRef="#ctx0" brushRef="#br0" timeOffset="207595.88">20606 4078 707 0,'1'10'200'0,"-2"-6"10"0,1-1-129 16,1-6-5-16,2-5 0 0,2-2-13 16,1-4-23-16,-1 0-55 0,1-5-36 0,0-1-45 15,-2-1-115-15,0 0-155 0,0-9-348 16</inkml:trace>
  <inkml:trace contextRef="#ctx0" brushRef="#br0" timeOffset="-209376.74">20328 4549 461 0,'1'-2'112'0,"1"-1"4"0,-1 0-68 16,0 2-13-16,0 0-5 0,-1-1 0 15,1 0-6-15,-1 3-4 0,-1-1-3 16,2 0-4-16,-2-1-3 0,2 2-4 0,-1 0-2 16,0 0-2-16,2 0 1 0,-1 0 1 15,-1 1 1-15,1 2 1 0,1 2 1 16,-1 2 0-16,1 1 0 0,0 2-2 15,4 2-1-15,0 1-1 0,1 1-1 16,1 1-1-16,-1 0-1 0,2 2 1 16,-1 1-1-16,-1 2 0 0,2 2 1 15,-2 1-1-15,0 6 0 0,2-1 1 0,-2 1-1 16,0 2 0-16,1 1 0 0,0-3 1 16,-1 2-1-16,1 2 0 0,1 2 0 15,1 3 0-15,0-1 0 0,0 0 0 16,2 5 0-16,0 1 1 0,2-3-1 15,0 1 0-15,0-1 0 0,1 1 0 16,0 2 1-16,-1 0-1 0,0-1 0 16,0 0 0-16,-2-2 0 0,-1 2 0 0,0-1 0 15,-1 3 0-15,3-1 0 0,-3-1 0 16,1 0 0-16,0-1 1 0,1 1-1 16,0-2 0-16,4 0 0 0,-1-2 0 15,2-2 0-15,1 2 1 0,1 2-1 16,-1-3 0-16,0 2 0 0,-4-5 1 15,-1 2-1-15,-1-1 0 0,2-3 1 16,-2 0-1-16,1-4 1 0,2 3-1 0,0 1 0 16,1 0 0-16,0 1 1 0,0-1-1 15,-2-1 0-15,1 1 0 0,-1-1 1 16,1-3-1-16,-1-1 0 0,1 1 0 16,-2-3 1-16,1 0-1 0,-4-3 0 15,1 0 0-15,0-1 0 0,-1 0 0 16,-1 0 0-16,2 1 0 0,2-1 1 15,1 1 0-15,1 0 0 0,1-1 0 0,0-5 1 16,1 1 0-16,-2-4 0 0,-3-3 0 16,-3-3 0-16,-1-4 0 0,-4 0 0 15,-2-2 2-15,-2-2 1 0,-2-2-11 16,-2-2-12-16,-4 1 56 0,-3-1-183 16,-1-2-129-16,2-3-344 0</inkml:trace>
  <inkml:trace contextRef="#ctx0" brushRef="#br0" timeOffset="-208904.09">21164 7174 500 0,'-4'1'111'16,"2"-1"4"-16,-1 2-86 0,2-1-10 16,-1 0 0-16,1 0 2 0,-1-1-1 15,4 2-2-15,-2-2-2 0,2 2 0 16,0 0-1-16,1 2-1 0,3 3-2 16,0 1-2-16,1 1-1 0,1 5-3 15,0-2-2-15,1 2 0 0,2 1-2 0,3 3 0 16,-1-3 0-16,3-1 0 0,-1-2 0 15,4-1 1-15,0 0-1 0,1-3 5 16,-1-5 3-16,2-1 2 0,-1 0 2 16,-1-1 0-16,-1-1 1 0,-1-4 0 15,0 3-5-15,-3-2-3 0,0 2-3 16,-1 0 0-16,0-1-2 0,-1 0-1 16,-2 1 0-16,-2-1 0 0,0 0 0 0,-4 1 4 15,-2-1 5-15,1-4 2 0,-1 0 0 16,-1-4 2-16,0-2-1 0,-2-6 0 15,1-4-4-15,0-2-4 0,0-5-3 16,0-3-1-16,1-3 0 0,0-4-1 16,2 3-1-16,-1 3-5 0,2 3-13 15,-1 2-19-15,1 3-132 0,0 5-136 16,4 7-342-16</inkml:trace>
  <inkml:trace contextRef="#ctx0" brushRef="#br0" timeOffset="-205464.82">21718 7891 361 0,'2'-1'104'0,"-1"-1"6"0,-1-1-49 16,1 0-8-16,-2-1-2 15,1 3-7-15,1 0-11 0,-1-1-9 0,0 0-5 16,2 1-4-16,-1-2-1 0,-1 3 0 16,1-1 3-16,-1-2 1 0,0 1-1 15,0-1 0-15,-2-2 0 0,-1 1-1 16,0-3-3-16,0 0-4 0,-2-2-3 0,0-2-1 15,-2 1-1-15,0 0-1 0,-3 0 0 16,-1 0 0-16,-1 4-1 0,-4 1-1 16,0 2-1-16,-4 3 0 0,-2 2 0 15,-1 5 0-15,0 3 0 0,-1 2-1 16,3 3 2-16,1 4 0 0,2 2 0 16,5 1-1-16,1 1 0 0,1 1 1 15,3-3-1-15,5 0-1 0,2 0-1 16,0-2 1-16,5-2-1 0,2 0 1 15,6-5 1-15,2 1 0 0,4-5 0 0,1-3 1 16,5-3-1-16,0-4 2 0,5-4-1 16,-2-2 0-16,-1-5 1 0,-2-1 3 15,-2-3 3-15,-4 2 3 0,-3-1 2 16,-2 3 1-16,-6-1-1 0,-1 3 0 16,-4 0-2-16,-1 1-2 0,-2 0 1 15,1 3 0-15,0-1 1 0,0 4 0 16,0 1 0-16,-3 3-2 0,0 6-1 0,0 5-3 15,-1 0-4-15,-1 8 0 0,0 6 0 16,-3 6 0-16,4 8 0 0,-3-1 0 16,2 4-1-16,-1 7 1 0,1 0-4 15,-1 0 0-15,1-3-14 0,2-6-10 16,-3 2-8-16,3-5-11 0,-2-4-10 16,2-7-46-16,1-6-71 0,0-5-98 15,0-4-232-15</inkml:trace>
  <inkml:trace contextRef="#ctx0" brushRef="#br0" timeOffset="-204854.02">22228 7873 490 0,'0'0'127'16,"0"-1"6"-16,-2-1-47 0,0-3-40 16,0 1-8-16,-1 2-3 0,-1-3-3 0,0 2-4 15,-2-1-4-15,0 1-5 0,-3 6-3 16,-4-3-3-16,0 4-3 0,-7 4-2 15,1 3-4-15,-6 5-2 0,-3 3 0 16,-3 5 0-16,3 11-1 0,-1 4 1 16,5 7-1-16,-1 4 1 0,5 3-1 15,6 3 1-15,9-3-1 0,3-5 0 0,5-6-1 16,3-7 1-16,3-6 0 0,4-6 1 16,4-2-1-16,2-6 1 0,3-3-1 15,3-3 1-15,2-3 1 0,1-4-1 16,-2-3 1-16,-1-5 1 0,-6 0 2 15,-6-3 5-15,-4 0 4 0,-4 0 0 16,-5 1-1-16,-9-3-1 0,-1 1 0 16,-6 0-4-16,-5-2-5 0,-3 1-3 15,-4 0-2-15,1 2 0 0,6 5 1 0,0-2-2 16,5 3-8-16,5 0-7 16,3-1-11-16,6 2-9 0,3 1-9 0,1-3-126 15,4-6-5-15,4-2-100 0,5-1-204 16</inkml:trace>
  <inkml:trace contextRef="#ctx0" brushRef="#br0" timeOffset="-204664.85">22538 7852 663 0,'1'-1'148'0,"0"1"5"0,-2 0-117 15,0-1-13-15,-2 0-1 0,0-3 1 16,-1 1-4-16,-3-3-9 0,2-3-13 0,-3-2-17 16,3-2-138-16,-2-5-130 0,5 1-340 15</inkml:trace>
  <inkml:trace contextRef="#ctx0" brushRef="#br0" timeOffset="-204454.58">23060 7259 613 0,'-1'9'133'16,"0"4"6"-16,-3 8-115 0,-3 5 1 15,-5 4 1-15,-6 9 2 0,-1 7 1 16</inkml:trace>
  <inkml:trace contextRef="#ctx0" brushRef="#br0" timeOffset="-204403.74">22678 8100 1047 0,'-5'28'-17'0,"1"-3"-38"16,0-2-99-16,0-5-118 0,1 25-277 15</inkml:trace>
  <inkml:trace contextRef="#ctx0" brushRef="#br0" timeOffset="-204223.94">23189 7864 714 0,'2'8'154'16,"0"-1"2"-16,-1-1-128 0,0-1-14 16,0-1 1-16,-1-4 3 0,0-4-1 15,-1-3-10-15,-1-4-17 0,-2-9-148 16,2-6-137-16,6-7-365 0</inkml:trace>
  <inkml:trace contextRef="#ctx0" brushRef="#br0" timeOffset="-189117.9">22986 9990 535 0,'3'2'120'16,"-2"1"5"-16,1-2-73 0,-1-1-32 0,-1-1-2 15,-1-1 2-15,-1-3 4 0,0-1-1 16,0-3-1-16,-1 1-1 0,-1 0-2 16,0-3 0-16,-2 0-3 0,0 1-4 15,-1 0-4-15,1 0-5 0,-3 0-4 16,-2 2-1-16,-2 0 0 0,-3 5-1 16,-2 3 1-16,-3 3 1 0,-3 5 0 15,-1 1-1-15,4 6 0 0,1 2 0 16,6 3-2-16,2 1 0 0,5 1-1 0,5 1 0 15,5 1 1-15,3-2 1 0,6-4 2 16,2-1 0-16,4-2 1 0,2-3 1 16,4-3 1-16,2-3 0 0,-2-2 1 15,-1-3 1-15,1-1 0 0,-1-3 1 16,0-2 0-16,-2-3 2 0,-2 0 1 0,0-3 0 16,-3-1 3-16,-3 1 3 15,-4 0 3-15,-2 1 2 0,-4 1-2 0,-3 5-2 16,-1 3-2-16,-2 5-3 0,-5 3-2 15,-1 6-4-15,-4 2-3 0,-1 6 0 16,-2 5 1-16,-2 5 1 0,3 3-1 16,1 4-1-16,1 1 0 0,5 0-4 15,-1 3-8-15,3-3-10 0,2-1-7 16,1-3-8-16,1-3-8 0,2-2-5 16,0-4 4-16,2-7-21 0,0-4-84 0,1-6-101 15,3-6-245-15</inkml:trace>
  <inkml:trace contextRef="#ctx0" brushRef="#br0" timeOffset="-188926.34">23432 10011 664 0,'-2'20'154'0,"2"6"5"0,-4 6-100 15,-4 7-32-15,-4 5-3 0,-3 4-3 16,-8-3-4-16,-1 1-7 0,-2 1-4 15,3-2-9-15,2-1-12 0,2-3-14 16,4-4-8-16,5-4 2 0,2-2-129 16,3-6-123-16,0-5-284 0</inkml:trace>
  <inkml:trace contextRef="#ctx0" brushRef="#br0" timeOffset="-188754.78">23621 10197 721 0,'0'5'154'0,"2"2"1"15,0-2-114-15,-2-2-38 0,-1 1-17 16,-1-4 11-16,0-4-150 0,-1-4-130 16,-1-4-338-16</inkml:trace>
  <inkml:trace contextRef="#ctx0" brushRef="#br0" timeOffset="-188513.43">24123 9748 506 0,'5'-5'141'0,"2"8"7"16,-5 4-1-16,-4 6-107 0,-4 3-2 15,-3 7 3-15,-7 5-1 0,-2 6-8 0,-6 4-7 16,-4 7-6-16,-1 3-3 0,-3 6-5 16,-2 3-3-16,-3 5-6 0,-2 0-21 15,3-4-17-15,4-5-10 0,2-2 35 16,3-6-163-16,7-8-134 0,7-4-312 16</inkml:trace>
  <inkml:trace contextRef="#ctx0" brushRef="#br0" timeOffset="-188334.39">24223 10368 810 0,'-4'10'178'0,"0"7"1"16,-3-6-134-16,1 2-29 0,-2-2-8 15,-2-7-20-15,-1-1-24 0,0-5-17 16,1-3-1-16,2-2-125 0,-1-2-130 0,2-2-284 15</inkml:trace>
  <inkml:trace contextRef="#ctx0" brushRef="#br0" timeOffset="-187133.67">23394 11023 646 0,'-1'0'140'0,"1"1"0"0,2-1-111 16,3 0-16-16,-1 1-6 0,1-1-2 16,0 1-5-16,1-1-3 0,-2 1-3 15,-2-1-6-15,0 0-6 0,0 1 33 16,0 1-156-16,-1 2-114 0,1 2-305 16</inkml:trace>
  <inkml:trace contextRef="#ctx0" brushRef="#br0" timeOffset="-187008.49">23558 11325 641 0,'9'16'143'0,"1"-1"-1"0,0-3-114 15,4-3-8-15,-5-3-10 0,0 1-16 16,-1-4 10-16,-3-1-146 0,1-1-120 16,-2-2-316-16</inkml:trace>
  <inkml:trace contextRef="#ctx0" brushRef="#br0" timeOffset="-186866.73">23716 11623 657 0,'7'20'145'0,"-2"-4"1"15,1 1-118-15,-2-1-8 0,3-2-6 16,-2 1-9-16,1-6-13 0,-2 0-7 16,2-1-6-16,-2-3-10 0,0-2-114 15,-1-1-115-15,-1-2-275 0</inkml:trace>
  <inkml:trace contextRef="#ctx0" brushRef="#br0" timeOffset="-186721.59">23816 11883 653 0,'11'18'150'0,"0"1"1"15,0-2-114-15,2 2-11 0,-2 1-5 16,1 0-8-16,-1-1-8 0,-1-3-4 16,-1-2-6-16,-2-1-8 0,-1-2-9 0,-1-1 3 15,0-1-40-15,-2-3-93 0,0 1-110 16,2-1-263-16</inkml:trace>
  <inkml:trace contextRef="#ctx0" brushRef="#br0" timeOffset="-186239.13">24088 12090 513 0,'-5'0'124'0,"5"1"3"16,3 1-56-16,0 0-44 0,1 0-6 15,2 1-3-15,4 2-2 0,2 1-3 0,-1 0-1 16,0 2-2-16,0 1-1 0,-3 3 1 16,1 1 2-16,-3 3-1 0,-2 3 0 15,-3-2 0-15,-1 5-2 0,-1 0 0 16,-1 2-3-16,0 0-2 0,-2-3-3 15,1 2 0-15,0-1 0 0,-1-2-1 16,0-2 0-16,0-1 1 0,-2-2 1 0,-3-2 2 16,0-1 1-16,-5-3 0 0,-2-2 1 15,-5-6 0-15,-5-4-1 0,-2-5 0 16,-2-4-3-16,-4-5-5 0,-1-3-11 16,-2-3-12-16,1-4 29 0,3 3-159 15,0 1-127-15,3 0-326 0</inkml:trace>
  <inkml:trace contextRef="#ctx0" brushRef="#br0" timeOffset="-185518.18">23816 13006 594 0,'3'-10'138'15,"1"-2"0"-15,0-4-82 0,0-2-37 16,1 0-7-16,-2 1-2 0,-1 0-4 15,-1 0-2-15,-2 3 0 0,-4 4 1 16,-6 3 1-16,-3 2-1 0,-6 2-1 16,-4 5 1-16,-6 2-3 0,-2 6-2 15,-3 4-4-15,0 5-4 0,-1 4-3 16,1 3 0-16,4 1 0 0,6 2 0 16,6-3 1-16,6-2 2 0,8-3 5 15,7-2 3-15,9-5 3 0,7-4 5 0,3 0 4 16,6-4 5-16,2 2 2 15,5-7 5-15,0-5 3 0,4-2 2 0,-1 1-2 16,0-5-1-16,-3-2-2 0,-1-4 1 16,-7 6-2-16,-3 2-3 0,-6 0 0 15,-7 3 0-15,-5 2-2 0,-6 7-4 16,-6 3-2-16,-5 6-1 0,-3 4-2 16,-5 5-4-16,-2 6-3 0,-3 4 1 0,-1 4-2 15,2 2-1-15,-1 0-3 0,2 2-3 16,3 1-6-16,2-3-4 0,5-2-5 15,2-3-3-15,2-3-2 0,5-5-2 16,4-5-5-16,3-4 0 0,3-5 1 16,3-4-1-16,2-5-3 0,1-3-2 15,3-4 2-15,0-2 10 0,2-4-12 16,-1-4-104-16,5-3-101 0,-1-3-261 0</inkml:trace>
  <inkml:trace contextRef="#ctx0" brushRef="#br0" timeOffset="-185156.88">24125 13155 536 0,'2'-7'135'0,"-1"-1"7"16,0 3-67-16,1 4-23 0,-5 3-7 16,1 1-3-16,-3 5-4 0,-2 1-4 0,-2 4-5 15,-2 4-8-15,-2 2-4 0,-1 1-5 16,-1 4-3-16,-1 1-3 0,0 2-3 15,-2 3-2-15,1 1 1 0,2 2-1 16,-1-1-1-16,4 0 0 0,2-1-1 16,4-2 0-16,1-3 1 0,5-3-1 0,2-4-4 15,3-4-2-15,4-1 2 0,3-5 0 16,4-4 3-16,4-2 1 0,2-3 3 16,3-1 10-16,3-2 7 0,-1-4 3 15,-3 0 3-15,-2-1 1 0,-4-3-1 16,-4-1-2-16,-7 0-5 0,-7-1-6 15,-6-1-4-15,-10 2-6 0,-7-2-7 16,-5 5-8-16,-5 0-8 0,-2 0-6 16,1 1-13-16,3 3-15 0,4-1 154 15,7 3-287-15,6-2-154 0,7-3-432 0</inkml:trace>
  <inkml:trace contextRef="#ctx0" brushRef="#br0" timeOffset="-184997.3">24454 13186 792 0,'-8'8'185'0,"-2"0"0"15,0-1-92-15,-1 0-74 0,-2-8-25 16,-1-5-28-16,2-2-21 0,1-5-116 16,1-5-14-16,2-4-118 0,5-2-217 15</inkml:trace>
  <inkml:trace contextRef="#ctx0" brushRef="#br0" timeOffset="-184803.21">24838 12821 798 0,'-5'26'174'0,"-5"11"2"0,-2 4-134 15,-6 4-24-15,-4 6-7 0,-4 0-1 16,-3 3-2-16,-3-1-6 0,-1-6-5 0,-3-1-16 15,3-3-19-15,0-8 25 0,2 0-165 16,5-7-141-16,2 0-350 0</inkml:trace>
  <inkml:trace contextRef="#ctx0" brushRef="#br0" timeOffset="-184671.62">24797 13417 796 0,'-3'14'171'16,"-2"0"-1"-16,-2-4-140 0,-1-2-48 0,-1-5-149 16,1-1-142-16,2-6-364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3T16:58:48.3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8644 7598 390 0,'-12'-2'95'16,"1"-3"-3"-16,4-1-13 0,-1 1-81 0,0 2-6 15,1 0 2-15,-1 1 4 0,2-1 6 16,-1 2 10-16,0 2 6 0,-1 2 3 15,-1 0 2-15,-1 0-1 0,-1 2-4 16,-2 0-3-16,-1 2-6 0,1-2-5 16,0 2-2-16,3 0-1 0,0 0-1 15,2-2 0-15,3 0 2 0,1 0 2 16,3-1 1-16,0-1 3 0,1-5 1 0,3 2 3 16,4 4 0-16,3-1 0 0,3-1-3 15,3 2-1-15,6-1-3 0,8 3-2 16,3-2-2-16,4 0-2 0,2 1-1 15,7-2 1-15,3 1-2 0,4 0 1 16,3 0 0-16,2-2 0 0,4-3 2 0,6-1 0 16,2-2 0-16,4-2 1 0,3-2 0 15,1 2 1-15,4-3-2 0,1-1 0 16,1 0-1-16,-1 2 0 0,0 0 0 16,-1-1 0-16,1 1 0 0,-2 2-1 15,-2 1 1-15,-4 1-1 0,-5 2 1 16,-7 1-2-16,-3 2 1 0,-11-1-1 15,-8 1 0-15,-8 0 1 0,-6 1-1 16,-10-1 2-16,-4-2 6 0,-6 1 5 16,-3-1-1-16,-3 0 3 0,-4-1-1 0,-6-2 0 15,-5 2-2-15,-7-1-5 0,-7-2-5 16,-7-1 0-16,-10 1-1 0,-6 0-1 16,-6 2 1-16,-5-4 1 0,-6 2-1 15,-5-3 1-15,-5 0 0 0,-3-1-1 16,-5-2 1-16,-1 1-1 0,-4-3 0 0,-2 1 1 15,1-1-1-15,-2 2 0 0,1-2 1 16,4 3-1-16,-1 0 0 0,4 1 1 16,7 1-1-16,2 3-2 0,3 1-1 15,7-1-1-15,6 2-1 0,8 0 1 16,8-2-1-16,5 2 1 0,8-1 1 16,10 1 2-16,6 2 2 0,5-3 1 15,3-4-2-15,7 6-2 0,8 1 1 16,6-2-1-16,5-1 1 0,10 3-1 15,7 2-1-15,10 5 2 0,4-1 3 0,7 3-1 16,3 3-1-16,6 0 1 0,1 0-1 16,4 1 0-16,1-1 1 0,6-1-2 15,0-2 1-15,3-2 1 0,0-2-2 16,5 0 1-16,0-1 1 0,-1-1 1 16,0-1 2-16,-2-3 1 0,-2 2 0 15,-5 2 1-15,-3 0 1 0,-9-2 0 0,-5 3-2 16,-6-1-1-16,-11 2-1 0,-8 2-1 15,-6-4-3-15,-10 2-3 0,-5-1-3 16,-9 0 1-16,-8-2-1 0,-11 2 0 16,-11-2 0-16,-8 1 2 0,-10-1 3 15,-11 1 2-15,-10-2 0 0,-8-3 1 16,-7 0 0-16,-4 3 1 0,-6-2-1 16,-7 0 0-16,0-2 0 0,-3 2 0 15,1 0 0-15,5 0 0 0,-1-3-1 0,8 2 1 16,9 1-1-16,9 0 0 0,9 2 1 15,13 0-1-15,10 0 0 0,13 2-2 16,10 1 0-16,12 0-1 0,10 5 2 16,15 1 0-16,14 3 0 0,16-1 2 15,20 0 1-15,16 2 0 0,18-2-4 16,13-2-6-16,14-4-6 0,8-1-7 16,6-2-9-16,2-2-118 0,-3-6-114 0,1-5-278 15</inkml:trace>
  <inkml:trace contextRef="#ctx0" brushRef="#br0" timeOffset="2333.09">17584 7705 438 0,'7'2'97'0,"4"1"1"0,1-3-57 15,2-1-32-15,4-2-7 0,2 1-1 16,1 0 1-16,2 0-1 0,3 1 2 15,2-3 2-15,1 2 3 0,0 0 3 16,2 1 1-16,4 0 1 0,0 1 2 16,6 0 1-16,2 1-2 0,9-2-1 15,4 2-2-15,7-1 1 0,4-1 0 0,5 2 2 16,5-2 1-16,3 1-1 0,6 1-1 16,0 0 0-16,1-1-2 0,-1 2-3 15,1-3-2-15,-5 1-4 0,-3-1-1 16,-5-1 0-16,-5-3 0 0,-10 2-1 15,-6-1 0-15,-11 0 1 0,-9 1-1 16,-10 2 2-16,-10 0 0 0,-7 2-1 16,-6-1 1-16,-6-1-1 0,-9 1 2 0,-9-3-1 15,-11 1-1-15,-9-2 0 0,-7 2 1 16,-9 3-2-16,-7 1 1 0,-2-1 0 16,-6 2-1-16,-1-2 0 0,-5 0 0 15,-5 1-1-15,-3-3 0 0,-2-3-2 16,-6-3-1-16,-2 1 1 0,3 2-1 15,0-1 1-15,5-3 0 0,4-1 1 16,1 3 2-16,7 2 1 0,6 2-1 16,5-2 0-16,6 3 1 0,3-3-1 15,6 5 1-15,10 1-1 0,7-1 0 0,8-1 0 16,8 1 0-16,7-2 0 0,6 0-1 16,11-3-1-16,8 0 0 0,9-2 0 15,8-1 1-15,9-2 0 0,8-1 0 16,10 0 1-16,8 0 2 0,4 3 0 15,3 1 0-15,5 0 1 0,4 0 1 16,6 6 0-16,2 2 1 0,3 3 1 16,4-2-1-16,0 1 0 0,3 6-1 0,-1 2 0 15,-3-2-1-15,-2 2-1 0,-5 1-1 16,-1 2 0-16,-4-3 0 0,-7 0 0 16,-4-1 0-16,-9-3-1 0,-8-1 1 15,-9-4 0-15,-11 1-1 0,-10-1 1 16,-8-2 0-16,-8 0-1 0,-7-2 1 15,-8-1 0-15,-9-3 0 0,-10 0 0 0,-11-4-1 16,-8-1 1-16,-9-1 0 0,-9 0 0 16,-7-1-1-16,-1-1 0 0,-7-1-1 15,-1 2 0-15,-3-1-1 0,-7-3-2 16,-1 0-2-16,1 2 0 0,-6 2-1 16,7 1 1-16,-1-1 0 0,6 2 2 15,8 2 1-15,9 2 1 0,9-2 2 16,10 2-1-16,8 3 1 0,8-1 0 0,9 2 0 15,8 2-1-15,4 0-1 0,5 1-2 16,7 2 0-16,8 1 1 0,5 2 1 16,10 0 0-16,10 2 1 0,13-1 1 15,10-1 3-15,10 3 1 0,7 1 1 16,11 1 1-16,2-2-2 0,3 0 1 16,3 1-1-16,1 0 1 0,-3 0-2 15,-4-5 1-15,0-1-1 0,-4-1 0 16,-4-1 2-16,-8-1-1 0,-9 0 0 0,-7-2-1 15,-11-1 0-15,-11 0-1 0,-13 1-4 16,-11 0-3-16,-17-3-2 0,-17 0-7 16,-20 1-6-16,-18 0-1 0,-18-2-121 15,-18 2-108-15,-12 4-280 0</inkml:trace>
  <inkml:trace contextRef="#ctx0" brushRef="#br0" timeOffset="53672.05">2789 12404 528 0,'-3'6'112'0,"1"0"0"0,-2 1-92 0,1 2-50 15,-2-3-81-15,2 2-91 0,0-3-227 16</inkml:trace>
  <inkml:trace contextRef="#ctx0" brushRef="#br0" timeOffset="54703.26">2724 12451 465 0,'0'0'110'0,"-1"-1"2"0,1 0-60 15,-1 0-30-15,1 0-12 0,0-1-3 0,1 1-5 16,0 1-4-16,0-1-3 0,0 2-3 16,0-1-1-16,0 0 1 0,-1 1-1 15,1-1 4-15,-1-1 6 0,2 1 8 16,-4 0 7-16,2 0 5 0,-1 0 4 16,0-1 4-16,0-1 0 0,0 1 0 15,-1-1-3-15,0 0-3 0,-1-1-4 0,1 0-3 16,0 1-3-16,1 0-3 0,-1 0-3 15,0 1-1-15,-1 1-4 0,2 0-1 16,-1-1-1-16,1 2-1 0,0 0 0 16,0-1 1-16,0 1-1 0,0-1 0 15,1 0 1-15,-1 1-1 0,1-2 1 16,0 0 0-16,0 1-2 0,1-1 1 16,1 0 0-16,2 0-1 0,3 0 0 15,2-1 1-15,4 1 0 0,2 1 0 16,1-2 0-16,4 2 1 0,1-1-1 0,1 0 0 15,1 1 0-15,1-2 0 0,1 1 0 16,2 1 0-16,2 2 0 0,1 0 0 16,1 4 0-16,2-1 0 0,1 3 1 15,2-1 0-15,3 1 0 0,1 0 0 16,2-2 0-16,1-1 1 0,-1-1-1 16,2-2 0-16,1 0 0 0,0 1 1 0,0-2 0 15,1 0 0-15,1 1 1 0,4-1-1 16,-1 1 0-16,1 3 0 0,2-2 0 15,0-1 0-15,0 1 0 0,2 0-1 16,-1-2 1-16,2 0-1 0,1-3 0 16,0-1 0-16,1 2 1 0,-1-2-1 15,0 0 0-15,0-2 0 0,1 1 0 16,-1-1 0-16,0 1 0 0,2-1 1 16,1-2-2-16,2 2 2 0,0-1-1 0,-1-1 0 15,0 0 0-15,0 0 0 0,-1 2 0 16,0 3 0-16,-2 1 0 0,0-2 0 15,-1 3 0-15,-1 0 1 0,-2 2-1 16,-2-1 1-16,-2 1-1 0,-1 1 1 16,-1 3-1-16,0 0 0 0,2 1 0 15,-1-1 1-15,-1-2-1 0,2-3 0 16,-2 1 0-16,1-3 0 0,-1 2 0 0,1-1 0 16,-1 2 1-16,2-1-1 0,-1 2 0 15,2 1 0-15,-1 0 0 0,1-1 1 16,-2 0-1-16,1 0 0 0,0 0 1 15,-1-1-1-15,1 3 0 0,2-2 1 16,-1 0-1-16,2 4 0 0,-1 1 0 16,2 0 0-16,-1-1 0 0,0 1 0 15,0 1 1-15,1 1-1 0,-1-2 0 16,3 2 1-16,0 1-1 0,1 1 0 0,0-1 1 16,0-1 0-16,1 1-1 15,0-3 1-15,-1-1 0 0,1-2-1 0,1 0 1 16,1 0-1-16,1 1 1 0,-1-4 0 15,2 2-1-15,1 4 2 0,1-4 2 16,1 2 2-16,1-1 2 0,1 1 1 16,1-1 2-16,1 2 4 0,-3-3 1 15,2 4-2-15,-2-3 0 0,1 2 1 0,0 0-1 16,0 0-3-16,-1-1-2 0,-2-3-2 16,1 1-1-16,-2-1-2 0,1 0-2 15,-3-4-1-15,2 0 0 0,0 1-1 16,0-5 0-16,-1 1 0 0,-2 2 0 15,0-4 1-15,-5 4-1 0,-1-2 0 16,-5 0-1-16,-1 3-7 0,-7 0-20 0,-4 1-99 16,-7 0-44-16,-5 1-121 15,-12-5-272-15</inkml:trace>
  <inkml:trace contextRef="#ctx0" brushRef="#br0" timeOffset="60474.56">2555 15693 513 0,'-4'0'119'0,"-1"-4"-1"0,1-1-57 15,0 1-50-15,2 1-6 0,-2-4-2 16,2 6 0-16,1-3-2 0,-1 3 1 16,1-3 1-16,1 1 0 0,0 3 2 0,0 0 0 15,0-2 1-15,0 0 2 0,1-1 0 16,0 5 0-16,1-2 0 0,1 0-1 16,2 1 0-16,0 3-2 0,3-1-1 15,2 1-1-15,2-3-1 0,3 0 1 16,3 1-1-16,2 0 2 0,2-5-1 15,5 4 2-15,1 0 0 0,2 1 0 0,3-1 1 16,-1-2 0-16,4 1 0 16,0 1-1-16,2-3 0 0,1 1-1 0,1 0-1 15,3-1 0-15,2 2-1 0,2 0 0 16,2-2 2-16,2 2-1 0,2-2 1 16,1 1 2-16,-1-1 1 0,2 1-1 15,1 1 0-15,0 2-1 0,1 0-1 16,1 1 0-16,1-1-3 0,1 1 0 0,2 2-1 15,-1-2 1-15,-1 0-1 16,1-1 1-16,1 0 0 0,0 3 1 0,1-2-1 16,-1-2 0-16,0-3-1 0,0-2 2 15,2 7-2-15,-2-4 1 0,2-1-1 16,-1 2 2-16,3 0 0 0,1 2 1 16,-3 2 1-16,0-2-1 0,-2 4 1 15,-3 2 0-15,-2 1-1 0,-6 1-1 16,-3 2-1-16,-3-2-1 0,-3 0 0 0,-3-2-1 15,-2-1-2-15,-4-3 1 0,-3-1-1 16,-4-3 0-16,-3 0 0 16,-2-1 1-16,-2 0 1 0,-3-3 1 15,1 1 2-15,-2-1 1 0,-2 2 0 0,0-1 0 16,-2-1 0-16,0 3 0 0,-3 0 0 16,-2 0-2-16,-1 1-1 0,-3-1-2 15,-1 1-2-15,0 1-4 0,-3 0 0 16,-4-2 0-16,-5 2-1 0,-3 0-2 0,-6 0-3 15,-5-1 2-15,-5 0 1 0,-7-1 1 16,-4 2 1-16,-4-3 0 0,-6-1 4 16,-1-1 4-16,-7 0 1 0,-4 0 0 15,-2 1 1-15,-4 0 0 0,-5 0-1 16,0-2 1-16,-4 2-1 0,0-2 0 16,-3 1 0-16,-1-1 0 0,-1 0 0 15,-1 1 0-15,1 1 0 0,0-2 0 0,-2 3 1 16,2 0-2-16,2 1 0 0,3 0 1 15,0 0-1-15,3-1 1 0,1 2 0 16,3 1 0-16,3-1 1 0,3-1 0 16,-1 2 0-16,5 1 0 0,0 1 0 15,3 3-1-15,3-3-1 0,2 0 0 16,3 2 0-16,7 0 0 0,1-1 0 16,5 0 0-16,5-1 1 0,6 1 1 15,6-1 0-15,5-3 0 0,4 0 0 16,4 1 1-16,5-1 0 0,4-1-1 0,7-2 0 15,5 2 0-15,6 0 0 0,7-2 1 16,7 2-3-16,8-1 2 0,6 3 0 16,6-1 1-16,5 2 0 0,5 0 0 15,3 1 1-15,6 2 2 0,2-1 1 16,4 1 0-16,4-2 0 0,6-1 2 0,4-1 0 16,6-1 3-16,6-2 0 0,3-2 1 15,5-5 0-15,2 2 2 0,4 1 1 16,4-3 0-16,1 0 0 0,0 0-1 15,1 3-2-15,2 2-1 0,-2-1-2 16,-3 3-2-16,-6-1-4 0,-3 6-1 16,-5-3-2-16,-7 1-6 0,-8-1-9 15,-9 4-12-15,-8-2-11 0,-10 4-131 16,-12-7-133-16,-12 1-325 0</inkml:trace>
  <inkml:trace contextRef="#ctx0" brushRef="#br0" timeOffset="70160.07">21009 5309 448 0,'2'-1'109'0,"-4"-3"1"0,-2 4-61 15,-5 0-24-15,-1 0-8 0,-3 0-6 16,1 0-5-16,-1 1-4 0,0 1 1 15,2-1-1-15,1-1 2 0,1 2 0 0,0 0 1 16,1 1 0-16,-2 0 1 0,-1 2 1 16,-3 1 1-16,-2 0 1 0,-1 1 1 15,-4 2 2-15,-1 2-1 0,-1-1-1 16,1 0 0-16,2 3-2 0,1 2-3 16,1 0-1-16,2 1-2 0,-1-1-1 15,2 5 0-15,1 5 0 0,-2-1-1 16,3 5 1-16,1 4-1 0,1 4 1 0,6 0-1 15,0 0 0-15,5 1 1 0,2 3 0 16,5-4 0-16,4 1 1 0,5-3 0 16,4-3 1-16,4-3-1 0,7-1 0 15,6-2 1-15,5 0 0 0,3-3-1 16,3-3 0-16,1-2-1 0,2 1 7 16,-4-9 3-16,1-4 5 0,-2-9 1 15,-2-7 1-15,-3-4 0 0,0-4 1 16,-2-4-6-16,-1-3-4 0,-5-2-5 0,-6-4 0 15,-2-4 0-15,-5-5-1 0,-5-4-1 16,-5-4 1-16,-6-3 0 0,-4-2 0 16,-5 1-1-16,-5 5-1 0,-4 4 0 15,-4 5 0-15,-6 3-2 0,-4 6 1 16,-3 5-2-16,-3 3 0 0,-2 3-2 16,-7 5-2-16,-1-1-4 0,-1 5-4 15,2-3-8-15,-2 2-4 0,3 0 17 0,4-1-143 16,3-4-119-16,3-1-302 0</inkml:trace>
  <inkml:trace contextRef="#ctx0" brushRef="#br0" timeOffset="70774.89">20733 5287 368 0,'0'0'96'16,"-1"0"1"-16,-1 1-38 0,1-3-33 15,-3 4-8-15,1 1-4 0,0 0-6 16,0-1-4-16,-1 0 6 0,2-1 7 16,1 2 4-16,3-2 9 0,3-2 7 15,6-2 8-15,2 0 5 0,6-1-2 0,9-1-3 16,3-6-1-16,5 1-5 16,4 2-7-16,3-5-5 0,6-1-4 0,5-4-4 15,3-5-2-15,11 0-3 0,3-5-2 16,4 2 0-16,6-1-2 0,2 1-3 15,2 5-1-15,2 3-1 0,-5 5-3 16,0 1 0-16,-2 1-1 0,-5 0 0 0,-5 1 0 16,-9 2-1-16,-8 0 0 0,-5-1 0 15,-10 1 1-15,-7-2-1 0,-8 5 0 16,-8-2-2-16,-3 1-6 0,-4 0-8 16,-6 1-13-16,-1-3-9 0,-3 4-11 15,-2-3-14-15,-4 3-82 0,-2 0-28 16,-1 2-98-16,1 2-203 0</inkml:trace>
  <inkml:trace contextRef="#ctx0" brushRef="#br0" timeOffset="71379.57">21166 6121 226 0,'-6'1'55'0,"-1"0"3"15,-2-2-11-15,1 3-32 0,-2-2 7 0,4 0 10 16,-1-1 9-16,2 2 10 0,3-2 9 15,-1-1 5-15,5-1-2 0,3 1-6 16,2-4-6-16,4-2-4 0,4-4-7 16,1-2-7-16,5 2-5 0,4-2-1 15,4-2-4-15,4 4-3 0,3 1-4 16,1 2-3-16,4 1-3 0,4 1-2 16,2 0 0-16,3-3 1 0,-1 0 1 15,7-2 1-15,4-1-1 0,3 0-1 16,2-3-1-16,1 1 0 0,3-3-3 0,2 1-1 15,-2 2-2-15,-3-4 0 0,2 1-1 16,-4 1 0-16,-6-1 0 0,-5 5-1 16,-9 1 0-16,-6 2 0 0,-8 2-2 15,-10 0-6-15,-6-1-10 0,-4 4-6 16,-5-4-8-16,-4 1-7 0,-2-2-6 16,-1 2-30-16,-1-1-88 0,0 0-104 0,1-2-257 15</inkml:trace>
  <inkml:trace contextRef="#ctx0" brushRef="#br0" timeOffset="71942.42">22405 4959 204 0,'-5'-6'45'15,"0"2"0"-15,0 0-16 0,-2 0-32 16,1 0 2-16,-1 3 12 0,-1-2 16 16,2 5 9-16,-2-2 8 0,0-2 8 0,3 4 4 15,-1-2 4-15,3 0-8 16,1 1-9-16,1-1-4 0,1 0-4 0,2 0-5 16,2 0-3-16,2-1-3 0,-1-3-1 15,3 2-5-15,1-2-4 0,0 1-3 16,-1 0-1-16,-1-1-2 0,-1 3-1 15,1-2-2-15,0 1-2 0,-1 0 0 16,2 2-2-16,0 0-2 0,2 1 1 16,4 4-2-16,1 2 1 0,3 4 0 15,5 5 1-15,1-3 0 0,2 4 0 16,2 4 0-16,2 0 0 0,2 0 1 0,-2 4-1 16,1 3 0-16,0 2 0 0,-3 3 0 15,-4 2 0-15,-4 2 1 0,-6 4 0 16,-5-1 0-16,-10 0 2 0,-11 2-5 15,-6 3-2-15,-3-2-6 0,-7 2 0 16,-5 0-42-16,-1-1-86 0,-1-5-107 0,2-4-254 16</inkml:trace>
  <inkml:trace contextRef="#ctx0" brushRef="#br0" timeOffset="100613.37">19915 5079 287 0,'0'-5'88'0,"1"-1"5"0,-1 0-30 0,0 1-15 16,0 1-8-16,-1 1-5 16,1-2-6-16,-1 3-10 0,0-1-3 0,1 0-1 15,0 2 0-15,0 1-2 0,-2 0-1 16,4-1-1-16,-1 0 1 0,-1 1 2 16,0 1-1-16,1-2 0 0,-1-1 0 15,0 2-2-15,0 0-2 0,-1 1-1 16,2-2-3-16,-1 0-1 0,0 1 0 15,0 0-2-15,0 0 0 0,1 0 0 16,-1 0-1-16,0 1 1 0,0-1 0 0,0 3-1 16,1-1 1-16,-1 3 0 0,2 5 2 15,0 0 0-15,3 4 2 0,-1 6-1 16,2 1 0-16,-1 7 0 0,1-1 0 16,-2 6-1-16,-1 4-2 0,0 4-1 15,-1 3 0-15,-5 0 1 0,0 6-2 16,-1 4 1-16,-3 2 0 0,2-4 0 15,-2-2-1-15,3 1 1 0,0-2-1 16,3-7 1-16,1-5 0 0,1-7-1 0,2-4 0 16,-2-3 1-16,2-8-1 0,-2-2 0 15,0-4-1-15,1-2-4 0,-1-3-2 16,2-4-6-16,-2-3-101 0,-1-3-22 16,1-5-98-16,-1 2-213 0</inkml:trace>
  <inkml:trace contextRef="#ctx0" brushRef="#br0" timeOffset="100946.5">19690 5773 510 0,'7'6'121'16,"1"2"1"-16,3 2-79 0,0 2-18 16,1 3-4-16,1 2-5 0,0 1-6 15,3 3-5-15,-2 0-2 0,-1-1-1 0,3-2-1 16,0-1 0-16,2-2-1 0,-3-4 1 15,-3-2-1-15,-2-2 0 0,0-3-3 16,-5-1 0-16,0-2 1 0,-3 1-123 16,-1-3-108-16,2-3-282 0</inkml:trace>
  <inkml:trace contextRef="#ctx0" brushRef="#br0" timeOffset="101165.15">20147 5762 448 0,'1'6'102'15,"-2"0"1"-15,0-1-64 0,-2 4-22 16,-3 3-2-16,-2-1 1 0,0 3 1 0,-5 5 1 16,-2 1 1-16,-2 3-1 0,-2 1-1 15,-3-2-4-15,0 2-4 0,-3 0-4 16,3-1-4-16,1 0 84 0,3 0-208 15,-2-1-117-15,1 1-339 0</inkml:trace>
  <inkml:trace contextRef="#ctx0" brushRef="#br0" timeOffset="102121.91">20744 7203 538 0,'2'-2'123'0,"-1"1"2"0,2-2-84 16,-1 1-22-16,1 0-6 0,-1-1-2 15,3 2-3-15,-1 1-2 0,-1 1-1 0,2 3 1 16,-1 1 1-16,-1 6 1 0,1 7 0 15,-3 3 0-15,1 7-1 0,-2 3 0 16,-1 4-3-16,-2 3-1 0,-2 2-1 16,-1 3-1-16,-1 3-3 0,-1-2-5 15,1 1-9-15,-1-3-1 0,4-3 0 16,0-4 0-16,2-8-1 0,2-6 3 16,-1-5 2-16,1-9-107 0,0-3-100 15,-1-9-268-15</inkml:trace>
  <inkml:trace contextRef="#ctx0" brushRef="#br0" timeOffset="102605.83">20741 7288 411 0,'-3'-7'109'0,"-2"0"3"0,1-2 1 15,0-1-94-15,2 0-2 0,2-1 1 16,2 1 4-16,5-1-2 0,5-1-1 15,6 4 4-15,4-1-2 0,5 0 5 16,3 2 2-16,-2 2-2 0,2 2-1 16,-2 4-2-16,-2 1-4 0,-2 3-5 15,-3 3-5-15,0 2-4 0,-1 2-2 16,-4 2-2-16,-2-1-1 0,-4 4-1 16,-2-2 1-16,-5 2-1 0,-3-2 1 0,-3 0 0 15,-4-1 0-15,-2 0-1 0,-7-3 2 16,-2-2 0-16,-2 0 0 0,-1-2 0 15,-1-4 0-15,-1 0 1 0,-1-3 0 16,0-2 0-16,-1-1-1 0,0 0 1 16,-2-3 0-16,2 3-1 0,4 1 0 15,3 1 0-15,3 1 0 0,7 2-1 16,1 1 0-16,5 3 0 0,2 0 1 0,2 2 0 16,5 3 2-16,0 2 1 0,5 2 0 15,5 2 2-15,1 0 0 0,4 4 0 16,2 0-1-16,-1 2 0 0,-1 2-2 15,2 5-1-15,-3 1 0 0,2 2 0 16,-2 0-1-16,1 0-1 0,2 0-1 16,2-3-2-16,-2-5-2 0,0-6-8 15,-4-1-15-15,0-4 2 0,-4-5-138 0,-1-7-130 16,-4-3-323-16</inkml:trace>
  <inkml:trace contextRef="#ctx0" brushRef="#br0" timeOffset="102958.41">21835 7004 558 0,'4'9'127'0,"-1"1"4"0,-1 4-99 15,0 6-7-15,-1 3-2 0,0 4 1 16,-1 3-3-16,0 6-2 0,0 5-2 16,0 5-1-16,3 3-1 0,-2 0-1 15,0 5-3-15,0 5-4 0,-2 2-4 16,-2 0-3-16,-2 0-6 0,-3-1-8 15,0 1-5-15,-2-5-4 0,-1-9-4 16,-2-4 32-16,0-7-153 0,2-5-110 0,1-8-295 16</inkml:trace>
  <inkml:trace contextRef="#ctx0" brushRef="#br0" timeOffset="103511.87">21802 6964 587 0,'0'1'128'0,"0"2"1"0,-1 1-103 16,0 3-12-16,-4 5-3 0,-5 0-2 16,-1 5-5-16,-1 4 0 0,-3 2-1 15,-2 4-1-15,-1-1 0 0,1-2 0 16,1 2-1-16,-1-4 1 0,1-2-2 16,2-4 1-16,0-4-1 0,5-2 1 15,1-4-1-15,3-2 5 0,2-2 8 0,2-4 3 16,2-3 3-16,0-3 0 0,1-3 0 15,4-1 0-15,-1-7-3 0,4-4-9 16,2-5-3-16,1-3-1 16,5-2 0-16,-4 0 1 0,1 2 0 0,0 0 1 15,1 3 2-15,0 6-1 0,0 1 2 16,-2 3 1-16,2 4 1 0,-2 1 1 16,0 2 0-16,-1 3-1 0,-3 4 0 0,-1 3-1 15,1 2-3-15,0 3-1 0,0 4-2 16,0 2-2-16,0 1 0 0,1 1 0 15,0 2 0-15,-1-1-1 0,0 1 1 16,0 0 0-16,0 1-1 0,1 2 1 16,0 3-1-16,0 2 0 0,2 1 0 15,0 0 1-15,0 3-1 0,0-4 0 16,0-1 1-16,0-2-2 0,-1-5-1 16,-2-1-7-16,0-3-14 0,0-2-16 0,-2-3 12 15,0 0-144-15,-2-5-131 0,3 0-320 16</inkml:trace>
  <inkml:trace contextRef="#ctx0" brushRef="#br0" timeOffset="124621.99">18287 15958 382 0,'-10'7'100'15,"2"-2"-1"-15,-1 0-13 0,0-1-65 16,-1 3-20-16,1 1-7 0,1 1-1 16,-1-1-1-16,3 0 1 0,0-3 1 15,3 0 0-15,0 1 5 0,0-1 6 16,0-2 6-16,1 0 5 0,1-1 2 0,0 0 3 15,0 0 2-15,0 0-2 0,0-2-3 16,0 0-4-16,1 1-4 0,-1-2-2 16,1 1 0-16,0-2 2 0,-2 1 1 15,2 0 0-15,2 1 1 0,-2-1 1 16,2 2-1-16,1 0-2 0,2-1-1 0,5 1 0 16,2 1 3-16,5 0 2 0,6 0 4 15,5 0 4-15,8 1 1 0,7 1 2 16,4 0 0-16,6 0-3 0,6 2 0 15,4 2-2-15,1 0-2 0,1 0-2 16,-1 2-2-16,0 0-3 0,0 0-1 16,-4-6-3-16,-4 3-3 0,-5-4-2 15,-5 0-5-15,-4-2-5 0,-8-2-7 16,-8 1-11-16,-7 0-13 0,-7 0-1 16,-9 0-131-16,-6 2-127 0,-10-3-305 0</inkml:trace>
  <inkml:trace contextRef="#ctx0" brushRef="#br0" timeOffset="124919.14">18027 16281 723 0,'11'-1'158'15,"4"-2"0"-15,7-1-124 0,5-1-15 16,5 1-9-16,6 2-8 0,2 1-3 16,6 1 2-16,4 2 0 0,5 0 0 15,6 1 1-15,3 2 2 0,6-2 3 0,3 2 4 16,-1 0 0-16,3 0 0 0,-4-1 0 16,-1-1-2-16,-2 0-3 0,-5-1-3 15,-2-3-11-15,-8 1-6 0,-6-2-16 16,-7-1-13-16,-9 0-51 0,-10-4-74 15,-4 0-117-15,-9-4-254 0</inkml:trace>
  <inkml:trace contextRef="#ctx0" brushRef="#br0" timeOffset="125236.57">18966 15896 766 0,'7'5'165'0,"2"-4"1"0,5 2-125 16,3 0-28-16,2 1-11 0,4 2-7 16,0 1-1-16,-1 2-1 0,2 1 0 15,0 3 0-15,0 0 0 0,2 4 2 16,1 0 4-16,2 1 0 0,2 2 1 16,2 1 0-16,2 2 0 0,1 0 1 15,1 0 0-15,-1 0 0 0,-2-1 0 16,-3 0 1-16,-5-2-1 0,-7 0-1 15,-8-3 0-15,-9 5 0 0,-9-2-1 16,-11 0 1-16,-10-1 0 0,-9 0 0 0,-8-2 2 16,-8 2 0-16,-7-4-1 0,-2 1 0 15,-2-2 0-15,1 2 0 0,-1 0-11 16,3-3-21-16,7-2-129 0,5 0-132 16,7-7-336-16</inkml:trace>
  <inkml:trace contextRef="#ctx0" brushRef="#br0" timeOffset="126285.76">20535 16073 618 0,'1'0'143'16,"0"-2"3"-16,0 3-100 0,-1-2-12 15,1-3-7-15,-1 0-9 0,-1 0-7 16,0-3-4-16,-2-1-2 0,-3-2-4 0,0 0-1 16,-3-2 0-16,-3 0-1 0,0-1 1 15,-5 1 0-15,0-1 0 0,-2 1 0 16,0 1 0-16,-2 3 0 0,0 0 1 15,0 5 1-15,-1 4-1 0,0 4 0 16,1 4 0-16,1 6 1 0,-1 4 0 16,2 6 0-16,2 7-1 0,2 4 1 0,3-1-1 15,4 3-1-15,1-2 0 0,6-3-1 16,3-5 0-16,4-4 1 0,2-6 0 16,4-4 3-16,6-3 7 0,1-7 3 15,2-3 2-15,4-3 1 0,0-5 1 16,0-4 1-16,3-5-3 0,-1-5-5 15,1-2-4-15,0-7 0 0,-3-7-2 16,1-3-1-16,-3-5 1 0,-2-6-1 16,-1-5-1-16,-6-4 1 0,0-2-1 15,-2-2 0-15,-2-4-1 0,-1-1 0 0,0 3-1 16,-2-1 1-16,2 5-1 0,-2 4 1 16,-2 7-1-16,1 6 1 0,-2 9-2 15,-1 7 1-15,-2 8 0 0,-1 6 0 16,-3 7-1-16,-1 7-1 0,-4 8 2 15,-4 8 1-15,-2 8 1 0,-5 7-1 16,-2 12 1-16,-2 12 1 0,-2 8 1 16,3 9 0-16,4 6-2 0,0 5 1 0,2 1-1 15,5 3 1-15,4-4-2 0,8-4 1 16,6-5-1-16,7-4-1 0,5-8 2 16,8-2-2-16,6-10 0 0,3-4-4 15,2-9-5-15,2-5-5 0,-2-7-21 16,0-5-12-16,-1-8 0 0,-6-6-131 15,-2-10-130-15,-3-6-305 0</inkml:trace>
  <inkml:trace contextRef="#ctx0" brushRef="#br0" timeOffset="127020.94">21226 16003 694 0,'6'2'158'0,"-3"-2"3"15,-1-1-106-15,-3-3-28 0,-3-3-11 16,-4-4-4-16,-4-3-7 0,-2-2-4 16,-5-2-2-16,-2 1-2 0,-1 0-1 15,0 3 1-15,-2 5-1 0,-1 4 2 16,-1 6 2-16,0 6 0 0,-2 8 0 0,1 7 2 15,0 6-1-15,3 6-1 0,5 2 0 16,4 1-5-16,6-1-2 16,6-6 0-16,6 0 0 0,4-6 0 0,6-8 2 15,5-3 6-15,4-4 7 0,3-4 5 16,2-6 3-16,4-5 3 0,1-7 1 16,1-5-1-16,0-4-4 0,-1-4-2 15,-1-3-4-15,-4-3-2 0,0 0-3 16,-6 2-1-16,-3 5-2 0,-4 4 0 15,-4 6 0-15,-3 5-2 0,-4 7 1 0,-5 6-1 16,-6 7 0-16,0 7 1 0,-4 4 0 16,-2 9-1-16,1 4 2 0,2 1 0 15,4 1-2-15,3-1 1 0,5-4-1 16,6-1 0-16,6-5-1 0,5-4 1 16,4-4 0-16,3-4 0 0,2-3 1 0,4-3 0 15,1-5-1-15,-1-7-1 0,0-3-2 16,-1-7-2-16,-1-5-5 0,1-8-6 15,-5-7-1-15,-2-6-1 0,-4-9 1 16,-2-3 2-16,-3-8 2 0,-2-1 5 16,-5-5 6-16,-2-1 4 0,-2-4 3 15,-2 2 2-15,0 2 1 0,-1 2 1 16,1 4 2-16,0 7 3 0,2 11 2 16,1 9 1-16,-1 9 2 0,0 7 0 15,-1 9-1-15,2 6 0 0,-2 7-3 0,2 5-2 16,1 6-3-16,1 7-1 0,1 7-3 15,0 10 1-15,-1 10-2 0,-2 4-1 16,0 10 0-16,-2 3-2 0,-1 6-1 16,0 2 0-16,0 0-1 0,-1-1 0 15,1-3-2-15,0-4-1 0,0-1-2 16,0-7-4-16,1-7-6 0,-1-5-5 0,0-8-6 16,1-7-11-16,0-7-12 0,-1-8 154 15,0-7-278-15,-2-8-145 0,-4-13-409 16</inkml:trace>
  <inkml:trace contextRef="#ctx0" brushRef="#br0" timeOffset="127537.55">21336 15684 917 0,'8'4'204'0,"7"1"0"15,7 1-146-15,8 0-33 0,10 3-12 16,8-1-10-16,7-1-7 0,5 1-5 15,5-1-6-15,1-2-3 0,3 3-4 16,1-1-2-16,0 1-1 0,0 2 2 16,-3 1 4-16,-4 0 6 0,-3 1 3 15,-4 2 3-15,-8 0 3 0,-5 2 2 0,-9-1 2 16,-8 0-1-16,-5-2 1 0,-6 0 0 16,-6-4-1-16,-2 0 0 0,-6-2-3 15,-3-1-2-15,-5-1 0 0,-3-5 0 16,-5-4 0-16,-5-1 1 0,-4-4 1 15,-4-1 2-15,-3 0 3 0,-3 3 1 16,-1 1-1-16,-1 4 0 0,-1 5 0 16,2 7-1-16,1 4 0 0,0 4 1 15,4 5-1-15,4 3-1 0,6 4-2 0,6-2-4 16,5 1 0-16,8-2 0 0,6 0 0 16,6-6 1-16,7-2 1 0,5-2 5 15,3-4 7-15,4-6 2 0,-1-4 3 16,1-5 0-16,-2-4 1 0,-1-5-1 15,-3-4-3-15,-3-6-2 0,-3-3-3 16,-2-5-2-16,-3-2 0 0,-1 3 2 0,-2-2 1 16,-3 1 1-16,-1 5 2 0,-2 5 3 15,1 7 1-15,-2 3-1 0,0 8-2 16,0 9-1-16,1 5-2 0,-1 7-1 16,3 5-2-16,0 5-2 0,1 1 0 15,0 3-3-15,1-3-9 0,3-1-8 16,2-3-16-16,4-4-20 0,0-4 70 15,3-5-205-15,2-8-145 0,7-1-363 16</inkml:trace>
  <inkml:trace contextRef="#ctx0" brushRef="#br0" timeOffset="128312.66">20372 16913 790 0,'-1'1'173'0,"1"-2"1"15,0 1-131-15,0 1-24 0,1-2-9 16,0 3-8-16,1 1-4 0,0 4 0 15,1 1 0-15,2 5-2 0,-3 5 0 0,-1 5-1 16,-1 6 0-16,-2 3 0 0,-3 3 0 16,0 2 0-16,-2-1 2 0,3-2 0 15,0-6 2-15,0-6 0 0,2-5 3 16,1-5 0-16,1-6 2 0,1-6 2 16,2-5 1-16,1-8-1 0,0-5 1 0,3-6-2 15,3-8-1-15,1-6-3 16,2-4 0-16,0-2-2 0,2 4 0 0,2 0 0 15,-1 4 0-15,2 6 2 0,-1 8 0 16,3 5 1-16,1 10 0 0,1 5 0 16,1 12 0-16,0 7 0 0,-2 6-1 15,-1 5-1-15,-2 7-1 0,-4 5-2 16,-3 0-3-16,-2-1 1 0,-3-4-1 16,-1-2 0-16,-3-4 1 0,1-8 1 15,-2-7 3-15,0-3 3 0,0-5 2 0,2-6 1 16,-2-6 1-16,1-6 0 0,0-8-1 15,1-5 0-15,2-9-3 0,1-4-1 16,3-4-1-16,2-2-2 0,2 4 1 16,3 4-1-16,1 2 1 0,1 5 1 15,0 8 3-15,0 6 1 0,0 7-1 16,0 8 2-16,-1 5-1 0,0 10 2 0,0 8-2 16,-2 3-2-16,-2 6 0 0,0 3 0 15,-3 3-1-15,-1 2-2 0,-2-3-2 16,2-3-7-16,2-1-5 0,-2-5-10 15,-1-7-10-15,3-5-9 0,-1-5-5 16,-2-5-51-16,1-4-69 0,-2-7-108 16,5-6-242-16</inkml:trace>
  <inkml:trace contextRef="#ctx0" brushRef="#br0" timeOffset="128604.82">21295 16890 831 0,'0'1'185'0,"1"3"1"15,0 4-130-15,2 2-32 0,0 3-11 16,1 6-10-16,2 7-4 0,0 2-4 16,3 3-3-16,2 1-3 0,1-2-1 15,3 1-1-15,4-4 2 0,3-2 2 16,1-4 1-16,3-5 5 0,2-7 2 0,-1 0 3 16,-1-4 3-16,0-5 2 0,-5-4 2 15,-3-1 4-15,-6-4 0 0,-5-2 1 16,-7-4-2-16,-7-4-1 0,-7-6-2 15,-6-2-2-15,-5-5-3 0,-5 0-3 16,-3-2-2-16,2 1-3 0,-2 5-5 16,0 4-3-16,-1 4-8 0,1 7-14 15,1 1-20-15,-1 4 133 0,2 3-264 16,3 2-150-16,5 0-413 0</inkml:trace>
  <inkml:trace contextRef="#ctx0" brushRef="#br0" timeOffset="129562.27">21468 16830 711 0,'17'6'163'0,"-2"-2"1"0,-2-2-104 0,-2 4-33 16,-4-3-15-16,-2 5-8 0,0 0-5 16,-3 1-2-16,-1 6 0 0,0 2 0 15,-1 2-1-15,2 2 2 0,0-1 0 16,-1 4 2-16,5 2 3 0,-1-4 2 15,3-2 2-15,0-1 2 0,3-1 0 16,2-3 0-16,1-5 0 0,0-5-1 16,3-4-3-16,-1-5-3 0,3-3 0 0,-2-2-2 15,1-8-1-15,1-2-1 0,-2-1 0 16,-1-4 1-16,-1-3 1 0,-3-1 1 16,-2-4 2-16,-2 1 2 0,-2 2-1 15,-3 2 1-15,0 6 1 0,0 3 0 16,-3 6 0-16,1 3 0 0,0 8 1 15,1 3 0-15,1 4 1 0,2 3-2 0,1 0-1 16,4 7 0-16,4-2-2 0,4 1 0 16,5 0-1-16,3-1-1 0,5-3 1 15,4 0-1-15,4-4-1 0,2-1 1 16,1-4 0-16,-3-3-1 0,-3-2 0 16,-3-5 0-16,-6-2-2 0,-6-2 0 15,-7 0 0-15,-5-3-1 0,-7 0 1 16,-6 0 0-16,-5 2 1 0,-5 0 1 0,-5 2 0 15,-4 3 0-15,-2 5 1 16,-2 5 0-16,-2 5-1 0,0 3 1 0,-2 4-1 16,4 3 0-16,3 5 1 0,3 3 0 15,5 2 0-15,7-1 1 0,2 1-1 16,9 3 0-16,4-3 0 0,6 0-1 16,3-7-1-16,7-1 0 0,5-1 0 15,7-5-1-15,1-4 1 0,5-7 0 16,0-2-1-16,4-6 0 0,-1-1 0 0,-3-7 0 15,-1-2 0-15,-1-2-1 0,-2 1 1 16,-2-2 0-16,-7 5 0 0,-1 1 1 16,-5 3 0-16,-4 5 0 0,-4 3-1 15,-6 5 2-15,-5 4-1 0,-2 3 1 16,-8 2-1-16,-3 6 1 0,-5-1-1 16,-2 2 1-16,0 0 0 0,-1-3 0 0,3-3 2 15,2-2 0-15,4-4 0 0,3-2 1 16,5-5 1-16,3-4-1 0,5-6 1 15,4-5-2-15,5-4 1 0,3-1-1 16,6-4-2-16,4 2 0 0,4 1 0 16,0 7-1-16,0 2-1 0,-1 6-1 15,0 2 0-15,-6 3 0 0,-4 6-1 16,-5 3 0-16,-4 4 0 0,-4 5 0 16,-5 5-1-16,-3 0 1 0,-2 0 1 15,-3-1-1-15,-1-1 1 0,-1-2 2 0,1-3 0 16,0-7 0-16,2-2 0 0,0 0 0 15,1-6 0-15,2-5 1 0,1-1 0 16,4-6 0-16,2-6 1 0,3-2 0 16,3-3 0-16,4-3 0 0,4 0-1 15,2 0-1-15,0 1-1 0,2 4 1 16,1 1-1-16,0 6 0 0,-2 3 0 0,0 5 1 16,0 6 2-16,-3 7 1 0,-1 4 0 15,-3 7 0-15,-2 3 1 0,0 7-1 16,-2-1 0-16,0 0-1 0,0 1 0 15,0-2-7-15,0-2-16 0,1-2-20 16,-1-7 79-16,2-4-212 0,2-3-146 16,-3-7-375-16</inkml:trace>
  <inkml:trace contextRef="#ctx0" brushRef="#br0" timeOffset="130452.35">23354 17011 749 0,'4'5'159'0,"2"-1"0"0,0 0-124 0,2 1-26 16,0 1-10-16,-1 1-5 0,2-2 0 16,-1 3 0-16,0-3 0 0,3 0 1 15,4 0 1-15,0-1 3 0,5 0 4 16,2-1 0-16,3-1 3 0,3 0 0 15,1-4 1-15,-1 0 1 0,1-4 0 16,-3-2-1-16,0-2 0 0,-4-2-2 16,-3-2-1-16,-5 0-1 0,-4-4-1 15,-5 1 0-15,-5-3-1 0,-6 0 0 16,-6 3 0-16,-7 1 0 0,-5 6 0 0,-5 4 0 16,-7 6 1-16,-1 9 0 0,-2 6 0 15,0 5 0-15,2 4-1 0,2 2-1 16,6 5 1-16,6-1-1 0,6 1 0 15,8-1 1-15,6-2 0 0,9 0 0 16,4-3 2-16,8-3 0 0,6-3-1 0,5-4 1 16,3-4 0-16,5-4 0 0,2-4-1 15,4-4 0-15,1-1-2 0,-1-3 1 16,-1-3-1-16,-3 0-2 0,0 1 1 16,-6-1-1-16,-6 1 0 0,-5 2 1 15,-3 2 0-15,-6 1 1 0,-3 0 0 16,-5 4-1-16,-3-1 0 0,-1 1 0 15,-2-1 0-15,-2 1 0 0,0 0 0 16,-2 0 0-16,1 1 0 0,1-1 1 16,-1-1 1-16,2-1 0 0,2-2 2 0,1-4 0 15,3-1 1-15,1-5 0 0,3-6 0 16,5 1 0-16,3-7-1 0,2 0-2 16,3 0 0-16,2 2-1 0,0 5-2 15,0 5-1-15,-1 2 1 0,-3 9-1 16,1 5 0-16,-2 9 1 0,-3 6 0 15,-1 4 1-15,-2 5 2 0,1 5-1 0,0 2 0 16,2 0 0-16,2-1-2 0,4-4-4 16,2-3-1-16,1-2 0 0,1-7-1 15,2-1 2-15,1-5 0 0,0-5 4 16,-1-3 8-16,-1-7 1 0,-1-4 2 16,0-9 0-16,-2-6 2 0,-4-7-2 15,-2-8 0-15,-2-8-3 0,-1-8-1 0,1-7 0 16,-3-7-2-16,1-3 0 15,-1 0-1-15,-1-1 0 0,-3-2-1 0,1 1 1 16,-2 4 1-16,-1 7 2 0,-2 8 3 16,-2 9 3-16,0 8 2 0,-1 12 2 15,0 11 1-15,-1 7-2 0,-3 14-1 16,0 9-1-16,-2 7-4 0,0 10-3 16,-2 9 0-16,-2 10-4 0,3 8 2 15,2 7-1-15,2 2-2 0,2 5 1 0,2-1-2 16,3 1-1-16,5-1-1 0,1-2-3 15,1-4-5-15,0-7-6 0,1-7-9 16,0-6-11-16,0-9-15 0,1-6-11 16,-2-10-58-16,0-5-63 0,-1-7-114 15,1-14-244-15</inkml:trace>
  <inkml:trace contextRef="#ctx0" brushRef="#br0" timeOffset="130640.53">24446 16747 925 0,'19'17'204'0,"9"-2"0"16,9-3-136-16,8 0-48 0,5-1-25 16,6-2-16-16,1-5-27 0,-2-2-20 0,-1-4-136 15,-5-3-153-15,2-4-361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3T17:01:55.4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2632 5378 427 0,'-1'2'92'15,"0"3"1"-15,-5-1-63 0,0 1-26 16,-4 1-2-16,0 4-1 0,-4 0 1 16,-1 0 0-16,2 0 0 0,1-4 0 15,1 2 0-15,1-2 2 0,2-2 5 16,2-2 7-16,2-1 6 0,1 0 5 0,0-1 3 15,2 0 3-15,1-1 0 0,-1-1-4 16,1 2-8-16,0 0-6 0,0-1-7 16,1 1-5-16,0 1-1 0,2 1-3 15,-1 1 0-15,2 1 0 0,-1-1 0 16,3 1 1-16,0-1 1 0,1 1-1 16,2-1 1-16,1 0-1 0,3 0 1 15,2 0-1-15,4-1 0 0,-1-1 1 0,4-1 0 16,4 0 0-16,3 0 0 0,2 0 1 15,3-1 0-15,4 0 1 0,4 0 0 16,3 1 0-16,2 0 1 0,2-1 0 16,5 1-1-16,4 1 1 0,4 0-2 15,5 1 1-15,2-1-2 0,6 0 0 16,3 0 0-16,7 0 0 0,1-1-1 16,4-1 1-16,2 1-1 0,6 3 0 15,0 0 2-15,3 0 2 0,-1-1 0 0,0 3 2 16,0-1 1-16,3 2 1 0,0-3 0 15,-1-4-2-15,-1 0-2 0,1 1 0 16,1 0-2-16,1-2-1 0,-3-5 0 16,-2 3-1-16,1 2 1 0,-1 0-1 15,-2 0 1-15,-5-2 0 0,-3 1 0 16,-2 5 1-16,-4-1-1 0,-5-1 1 0,-4 2 0 16,-3-2-1-16,-4 2 0 0,-3-2 1 15,-7-3-1-15,-7-1 0 0,-6 0 0 16,-7 0-1-16,-6-1 1 0,-8 0 1 15,-7 0 5-15,-6 3 4 0,-3-3 1 16,-4 2 0-16,-8-1-1 0,-5-1 0 16,-7 1-2-16,-5 0-4 0,-8 0-4 15,-11 2-2-15,-10-3 2 0,-7 2-1 16,-8 1 0-16,-8 3 1 0,-7 1 0 0,-7-2 0 16,-6 2 0-16,-5 4 0 0,-3 1-1 15,-6 1 1-15,-4-3 0 0,-4 2-1 16,-1 2 1-16,-1 1-1 0,-2-4 1 15,-4 0-1-15,2 1 1 0,2 3-1 16,-4-4 1-16,3-4-1 0,1-1 0 16,3 4 1-16,-1-3-1 0,2-6 1 0,0 0-1 15,5 3 0-15,3 1 0 0,2-2 0 16,3-4 1-16,3 5-2 0,2 1 2 16,8 0-1-16,0 0 0 0,2-2 0 15,5 2 0-15,3 1 0 0,3-1 0 16,7 1 1-16,3-1-2 0,7 0 2 15,6 0-1-15,6 0-1 0,8-1 2 16,7 0-1-16,4-2 0 0,6-1 0 16,7 2 2-16,5-2-2 0,4 1 1 0,5 0-2 15,6 0-1-15,8 2 0 0,8-4 0 16,8 2-2-16,7 1 1 0,10 1 1 16,9 1 0-16,8 2 2 0,7 4 0 15,4 0-1-15,5 3 2 0,5 2-1 16,6 2 1-16,3 2-1 0,3 0 0 15,2-6 0-15,6 5 1 0,5-2-1 16,4-4 1-16,2-1-1 0,1-5 1 0,5-1-1 16,5 0 1-16,-2-3-1 0,1-3 1 15,2-1 0-15,-1 0 1 0,2 0 1 16,-2 0 0-16,-1 0 1 0,0 4-1 16,1-2 1-16,-6-2-2 0,-2 3 0 15,-4 2-1-15,-4 0 0 0,-6-6-1 16,-6-1 1-16,-8 2-1 0,-3 2 1 15,-7-1-1-15,-9-3 1 0,-7 2-1 16,-7 0 1-16,-5 2 0 0,-11-2 0 0,-7-1 0 16,-7-2 1-16,-5-1 0 0,-7-1 1 15,-5-1-1-15,-6 0 0 0,-5 0-1 16,-5 1 0-16,-8-1-1 0,-5 0 0 16,-9 1-1-16,-5 2 0 0,-8 3 1 15,-7-3 0-15,-6 4-1 0,-7 7 2 16,-6 1-1-16,-7 3 0 0,-8 3 0 15,-7-1-1-15,-4 6 1 0,-10-2 1 16,-7-2-1-16,-4 0 0 0,-5 2 0 0,-6-1 0 16,-6-2 0-16,-2-1 0 0,-3 2-1 15,-2-4 1-15,-4 1 0 0,0-2 0 16,1-2 0-16,3-1 0 0,3 0 0 16,6 2 0-16,5 1 0 0,6-3 0 15,7 1 0-15,8 2-1 0,8 4-5 16,9-1-16-16,7-2-7 0,8 1-137 0,7 0-133 15,5 0-336-15</inkml:trace>
  <inkml:trace contextRef="#ctx0" brushRef="#br0" timeOffset="16252.86">8361 7756 450 0,'0'-3'106'16,"-2"2"0"-16,2 0-61 0,-2-2-22 15,2 1-9-15,-1 0-1 0,0-2 0 16,-1 1 1-16,1 1 1 0,1 0 1 15,0-1 0-15,-1 1 0 0,1 0-2 0,1 0-3 16,1 0-1-16,0-2-3 0,2 0-2 16,0 0-1-16,3-1 0 0,-1-1 1 15,3-1 2-15,1 1 4 0,0-2 1 16,2-1 2-16,1-3 1 0,0 1-2 16,1 1 0-16,2-2-4 0,-1 2-2 15,1 0-3-15,1 2-2 0,0 3-2 16,3 0 0-16,0 0 0 0,-2 4 0 15,2 1-1-15,0 4 1 0,0 1-1 0,-4 3-1 16,-1 2 1-16,-3 2 0 0,-2 1-1 16,-2 0 0-16,-4 1 1 0,0-1-1 15,-2 4 2-15,-3-1-1 0,-3 3 0 16,-3 1 1-16,-3 1 0 0,-4 4 0 16,-5 1 0-16,-5 0-1 0,-1 0 1 15,-4-1-1-15,1 1 0 0,-2-1-3 16,-1 2-1-16,1-2-3 0,1-2 0 0,1 3 1 15,2 0-1-15,1-4 2 0,3-3 1 16,5-4 2-16,4-2 3 0,5-2 1 16,3-6 0-16,2-2 1 0,6-2 1 15,2-1 1-15,4 0 0 0,3-2 1 16,2 1-1-16,3-3 2 0,2 0 1 16,4-2 2-16,4 1 1 0,1-4 2 15,1 0-1-15,3 0 0 0,2 3-2 0,2 0-3 16,-1-1-1-16,-3 1-2 0,0 5-12 15,-1 0-7-15,-4 1 75 0,-3-1-209 16,-4 0-135-16,-1 0-369 0</inkml:trace>
  <inkml:trace contextRef="#ctx0" brushRef="#br0" timeOffset="17050.21">9464 7596 535 0,'0'1'123'0,"1"-1"5"0,-1 0-83 16,0 1-14-16,-1-2 0 0,0 1-2 16,-2-1-5-16,0 0-3 0,-2-4-4 15,-2 0-3-15,0-2-2 0,-3-1-2 16,-2 1 0-16,-2-2 0 0,-3 0 0 0,0 3-2 16,-5 0-2-16,-1 1-2 0,0 5 0 15,-3 0-1-15,0 4-1 0,-1 2-1 16,2 3 0-16,-2 4 0 0,2 4-1 15,2 2 1-15,1 4-1 0,2 2 0 16,2 6 0-16,1 7 0 0,3 1 0 16,0 1 1-16,1 1-1 0,1 1 0 15,3 0 1-15,2-3 0 0,3-5-1 0,2-2 2 16,5-1-1-16,5-3 0 0,3-4 1 16,3-4 1-16,2-5-1 0,5-2 1 15,3-3 1-15,3-4-2 0,2-2 1 16,2-2 0-16,1-2-1 0,-2 0 1 15,0-4-1-15,-4-1 0 0,-2-2 1 16,-3-5-1-16,-4 1 0 0,-3-2 0 16,-3-5 0-16,-4-1-1 0,-1-1 0 0,-4-2-1 15,-1 1 0-15,-3-1 0 0,1 3-1 16,-1 3 0-16,1 3 1 0,-2 1 0 16,2 5-1-16,0 2 2 0,1 1-2 15,1 2-1-15,-1 1-1 0,1 2-1 16,2 4-1-16,0-1 1 0,0 6-1 15,0 2 0-15,1 3 3 0,0 5 0 16,-2 1 1-16,3 3 6 0,-2 5-12 0,-2 0 0 16,2-3-8-16,0-2-9 0,-1-1-5 15,0-2-2-15,-1-3-19 0,1-6-99 16,0-3-114-16,-2-3-263 0</inkml:trace>
  <inkml:trace contextRef="#ctx0" brushRef="#br0" timeOffset="17297.12">9236 7962 460 0,'-4'0'121'0,"2"0"6"16,0 1-21-16,1-2-70 0,4 0-4 16,-1-1-1-16,2-1-2 0,3 1-1 15,0-2-2-15,3-1-3 0,1 0-1 16,1-1-2-16,1 1-2 0,2 0-2 0,-1 3-5 15,1 0-4-15,2-1-3 0,1 2-2 16,1-2-2-16,3 1-2 0,0 0-2 16,2-3-11-16,-1-1-14 0,1 1-5 15,0-2-126-15,-1-1-125 0,-2-3-305 16</inkml:trace>
  <inkml:trace contextRef="#ctx0" brushRef="#br0" timeOffset="17596.66">9730 7491 549 0,'-1'1'121'0,"0"0"5"0,1 1-89 16,-2 0-17-16,1 2-1 0,1 4 0 15,0 4 2-15,0 2-2 0,1 6-1 16,1 5-1-16,0 5 1 0,1 5-1 16,2 7 0-16,-2-1-4 0,2 5-4 15,-2-1-1-15,1-2-2 0,0 1-2 16,-2-4-2-16,0-5 0 0,0 3 0 0,-1-4 5 16,-1-3-22-16,0-1-1 0,-1-6-13 15,0-2-22-15,0-6-101 0,0-5-117 16,-1-5-270-16</inkml:trace>
  <inkml:trace contextRef="#ctx0" brushRef="#br0" timeOffset="17944.29">9728 7968 452 0,'-1'0'125'0,"-1"-1"6"0,2 0-4 16,-1 0-88-16,1-2-7 0,2 0-4 15,0-1-1-15,1 0-5 0,2-2-2 16,1 0-2-16,1-2 0 0,2 0-2 16,0 1 2-16,2 1-2 0,4 0-2 15,0 1-1-15,1 3-3 0,4 3-2 0,1 2-3 16,1 1-3-16,0 1-1 0,1 1 0 16,-1 1-1-16,-1 1 0 0,-2 0 0 15,-1-1 0-15,-3 2-1 0,-3-1 0 16,-2 3-1-16,-4-1 1 0,-4 2 0 15,-6 1-1-15,-4 1 0 0,-6 2 1 16,-4 5-1-16,-5 0 0 0,-7 0-1 16,-5-1-3-16,-2-4 0 0,-1-1-3 15,-1 1-3-15,2-8-8 0,2 0-6 0,5-2-5 16,6-2-3-16,5-1-100 0,2-1-19 16,5-2-94-16,2-3-200 0</inkml:trace>
  <inkml:trace contextRef="#ctx0" brushRef="#br0" timeOffset="19777.11">10763 7975 407 0,'-6'1'107'16,"1"3"2"-16,4-2-49 0,2 2-18 16,3-1-8-16,2-2-6 0,3 2-3 15,4 2-3-15,4-3-2 0,3 3-1 16,3 0-2-16,5-2-6 0,0 3-3 15,6-2-2-15,4-2 0 0,1 1-1 0,5-1 0 16,5 1 0-16,5-2-1 0,4 1 0 16,-1 0-1-16,1-1 0 15,-2 0-1-15,-4-2-2 0,-5-1 0 0,-7 0-1 16,-7-2-5-16,-6-2-3 0,-5 1-4 16,-6-2-2-16,-3 1-4 0,-7-2-22 15,-2 0-34-15,-4 1 0 0,-5 0 8 16,-3-1 10-16,-2 0 15 0,-2-1 19 15,-1 0 34-15,-1 0 40 0,0 0 9 16,1 0-2-16,1 0-3 0,2 1-11 0,1 3-13 16,3 1-9-16,3 1-6 0,2 4-5 15,4 2-2-15,4 3-1 0,3 2-2 16,2 1-2-16,5 1 0 0,6 4 1 16,2-1-1-16,3 2 0 0,2 3-1 15,-2 0 0-15,-1 3-1 0,-1 3 0 16,-7 1-2-16,-4 0 1 0,-8-3-1 15,-5-1 0-15,-4 0 0 0,-5-2 1 0,-8-4-2 16,-3-3 2-16,-7-1-6 0,-5-2 12 16,-1-2-139-16,-3-3-113 0,0-8-304 15</inkml:trace>
  <inkml:trace contextRef="#ctx0" brushRef="#br0" timeOffset="20344.72">12560 7590 611 0,'0'0'130'0,"0"-1"1"15,1 0-110-15,-1 0-11 0,0 1-5 16,1 0-3-16,-1 2 0 0,1 2-2 0,0 3 1 16,1 4 1-16,-2 0 1 0,0 5 0 15,-4 3 2-15,-1 5 1 0,-4 5-1 16,-2 1 0-16,-4 2-2 0,-3 2-1 15,-1 1-1-15,-3-2 0 0,1-1 0 16,0-4-1-16,5-3-1 0,1 0-1 16,7-5 1-16,1-2 0 0,6-3-1 15,3-4 2-15,7-1 0 0,2-1 1 16,4-6 0-16,4-2 0 0,4-3-1 0,2-2 1 16,3-6-1-16,0-3 0 0,0-4 0 15,1 2 0-15,-3-1 0 0,-2 2 1 16,-3 2 0-16,-3 3 0 0,-4 3 2 15,-3 1 1-15,-6 2 0 0,-2 1-2 16,-3 2 0-16,-4 3-1 0,-2 4 1 16,-4 4-2-16,-1 3-1 0,0 7 0 15,0 4 2-15,1 4 0 0,3 1 0 16,2 5 0-16,4 1-2 0,1 3 1 0,2-2-2 16,2-2-4-16,2 0-7 0,0-2 23 15,1-5-149-15,0-6-116 0,-1-5-309 16</inkml:trace>
  <inkml:trace contextRef="#ctx0" brushRef="#br0" timeOffset="20827.09">13451 7709 593 0,'-6'-16'132'0,"-4"3"2"16,-2 2-102-16,-5 1-12 0,-3 0-6 15,-1 6-3-15,-2 3-4 0,-2 2-1 16,-3 3-1-16,-1 5 0 0,0 6 2 15,-2 8-1-15,-2 6 2 0,0 6-1 0,0 4-2 16,4 3 0-16,1 5-2 16,4-1-1-16,3-2 0 0,6 0-1 0,5-4 0 15,7-5 0-15,5-2 0 0,6-6 0 16,7-5 1-16,4-7 1 0,3-5 0 16,3-5 1-16,4-3 1 0,5-2 1 15,0-3 0-15,1-3 0 0,-1-3-1 16,-3-2 0-16,-4-1 0 0,-4-1-1 15,-5-2 0-15,-3 2 1 0,-6 1-2 16,-2 1 1-16,-2 4-2 0,-2 0-3 0,-1 7-2 16,-2 8 1-16,-5 2-1 0,0 4-1 15,-1 5 2-15,1 4-1 0,-1 5 4 16,0-4-7-16,0 0-8 0,2 1-10 16,1-3-10-16,-1-2-118 0,0-5-120 15,-1-4-290-15</inkml:trace>
  <inkml:trace contextRef="#ctx0" brushRef="#br0" timeOffset="21030.56">13234 8004 545 0,'-2'-6'125'0,"1"0"1"16,1 5-81-16,0 4-25 0,1 3-6 15,2 1-4-15,0-1-2 0,3 3-1 16,4 1 0-16,-1-3 1 0,5-2 0 15,-1-3 0-15,2-4-2 0,4-4-1 0,2-4-2 16,0-2-2-16,1-2-5 0,4-3-9 16,-1-1-13-16,2-2-110 0,-2 1-110 15,-3-4-275-15</inkml:trace>
  <inkml:trace contextRef="#ctx0" brushRef="#br0" timeOffset="21393.22">13686 7671 354 0,'20'-27'109'0,"-2"4"6"0,-5 4-15 16,-2 6-44-16,-1 4-15 0,-4 9-6 0,0 8-8 15,-5 5-8-15,-2 8-5 0,-2 7-3 16,0 9 0-16,-2 5 1 0,-1 3-3 16,0 1 0-16,-1-1-2 0,2 1 0 15,-1-3-2-15,2-1-3 0,-2-5 0 16,2-1-1-16,-2-3 0 0,2-2-1 16,0-5 1-16,0-5-1 0,1-7 1 15,1-3 0-15,0-6 5 0,1-5 4 0,-2-4 0 16,3-6 1-16,1-3 1 0,1-5 1 15,1-4-2-15,3-5-4 0,2-3-4 16,2 2-1-16,1 2-1 0,3 3 0 16,0 4 1-16,1 6-1 0,-3 6 1 15,1 7 1-15,0 7 1 0,1 5 0 16,0 4 0-16,1 9 0 0,-1 1-1 16,-1 3-1-16,-2 2 0 0,-3 0-1 0,-4-3-2 15,-4 0 0-15,-5-5 1 0,-3-3-1 16,-2 0 0-16,-3-2 1 0,0-4-1 15,-3-3-1-15,-2-2-5 0,-3-6-7 16,-2-4-4-16,-2-7-13 0,-4-7-121 16,-2-5-120-16,2-6-296 0</inkml:trace>
  <inkml:trace contextRef="#ctx0" brushRef="#br0" timeOffset="21847.12">14416 8011 271 0,'9'11'99'0,"0"-1"9"16,3 2-9-16,4-3-30 0,11-2-1 15,5-1-6-15,9-3-16 0,9 2-18 0,3-2-9 16,8-2-7-16,0-1-5 0,-8 0-3 16,-5-1-3-16,-5 0-2 0,-10-3-3 15,2-1-3-15,-6-4-18 0,-1-3-103 16,-1-1-104-16,2-1-264 0</inkml:trace>
  <inkml:trace contextRef="#ctx0" brushRef="#br0" timeOffset="22060.71">15209 7795 505 0,'-1'-1'114'0,"0"4"2"16,1 4-65-16,2 2-37 0,2 0-2 15,2 4 2-15,7 2 3 0,5 3 5 16,3 3 3-16,2-1 0 0,3 2-3 15,2 2-2-15,2 0-5 0,-6 0-3 16,-4-2-6-16,-2-1-5 0,-2 1-2 0,-5-1-2 16,-6-3 0-16,-5-2-3 0,-5-1-3 15,-7-3-6-15,-7-2-4 0,-2-1 109 16,-3-5-229-16,-2-1-126 0,-3 0-356 16</inkml:trace>
  <inkml:trace contextRef="#ctx0" brushRef="#br0" timeOffset="22602.1">16535 7796 569 0,'4'-2'130'0,"0"-2"6"16,-1-3-95-16,-2-3-17 0,-2-1-2 15,-2-1-2-15,-4-2-4 0,-4 0-6 16,-3-2-4-16,-4 2-1 0,-5 2 3 16,-4 1 0-16,-5 3 2 0,-2 5 2 15,-5 2 3-15,-4 3-1 0,1 3-1 0,5 2-1 16,5 5-3-16,6 3 0 0,4-1-4 15,9 3-3-15,6 3 0 0,5 0 0 16,3 3 0-16,5 0 0 0,6-1 1 16,4 3 1-16,7 0 0 0,8 0 0 15,3 2 0-15,4-1-1 0,1 0 0 16,-3 2-1-16,-1 1 0 0,-5 2-2 16,-5-3-2-16,-6 0 0 0,-4-3-4 15,-8 0 0-15,-6-2-2 0,-7-4-1 0,-7-3 0 16,-8 0 0-16,-4-2-1 0,-6-4 2 15,-6-5-1-15,-4-3 3 0,1-6 0 16,2-5 3-16,5-4 2 0,6-7 2 16,6-4 1-16,9-4-1 0,10-8 0 15,10-5 1-15,9 2-1 0,8 0-1 16,8 3-1-16,3 0 2 0,8 4 2 16,3 5 0-16,-1 4-1 0,-1 2 1 0,-2 0 0 15,-5 1-2-15,-3 1-15 0,-4-1 95 16,-7 1-233-16,-3 0-140 0,1-1-393 15</inkml:trace>
  <inkml:trace contextRef="#ctx0" brushRef="#br0" timeOffset="23110.87">17348 7671 614 0,'-10'-4'139'16,"-1"-3"4"-16,-2 0-96 0,-3-3-25 0,-4 1-6 16,-3 1-1-16,-4 3-2 0,-1 3-2 15,-5 6-2-15,-2 6 0 0,-4 7-1 16,-1 6 1-16,-4 8 0 0,2 4-2 15,1 8-2-15,4 0-3 0,4-1 0 16,4 3-1-16,7-1-1 0,8-1 1 16,4-4-1-16,7-5 0 0,9-2 1 15,2-3 2-15,8-5-1 0,6-6 1 0,4-7 1 16,5-2 1-16,1-2 0 0,3-4 1 16,1-3-1-16,0-3 1 0,-3-3 1 15,-3-2-1-15,-2 0 0 0,-4-3-1 16,-5-4 0-16,-2-1-1 0,-4-5-1 15,-2-1-1-15,-1 1 0 0,-4 1-1 16,0 0 0-16,-1 5-2 0,-1 4-2 16,-2 8-1-16,-2 9-1 0,-2 5 0 15,-2 5 1-15,-1 4-1 0,-1 3 2 0,1 2 3 16,-3-2 0-16,2-1 1 0,-1-1-1 16,3-5 0-16,-2-1-8 0,3-3-12 15,-1-1-9-15,0-3-7 0,1-2-6 16,1-5-7-16,-1 0-23 0,0-2-82 15,2-1-91-15,-1-4-235 0</inkml:trace>
  <inkml:trace contextRef="#ctx0" brushRef="#br0" timeOffset="23285.14">17085 7998 505 0,'-7'-6'119'0,"1"5"0"0,0 4-67 15,3 3-28-15,0 3-7 0,2-1-3 16,5 1 0-16,3-3-1 0,3-1 0 15,8-3-1-15,1-2-2 0,4-3-2 16,3-1-2-16,2-4-4 0,3-2-4 0,0 0-6 16,-2-2 57-16,0-2-182 0,-2-2-119 15,3 1-330-15</inkml:trace>
  <inkml:trace contextRef="#ctx0" brushRef="#br0" timeOffset="23731.39">17661 7503 479 0,'-4'24'111'0,"0"4"2"16,-1 5-80-16,0 5-10 0,-2 6-3 16,0 3-1-16,0 1-1 0,-1 2-5 15,0-3-1-15,2 1-1 0,-1-2-2 16,2-3-2-16,-1-4 1 0,2-1-4 15,1-4-1-15,-1-6-1 0,0-4-1 0,0-3-1 16,-1-7 1-16,1-3-1 0,0-4 5 16,0-4 9-16,1-1 5 0,3-3 2 15,0-6 0-15,2 0 1 0,2-4-1 16,2-4-3-16,2-5-10 0,1-5-6 16,3-1-1-16,4-1-2 0,-1 1 1 0,3 2-1 15,0 5 0-15,3 7 1 16,0 9 0-16,0 6-1 0,1 10 1 0,-2 5 1 15,2 5-1-15,-3 2 0 0,-4 3 0 16,0-1 0-16,-6-1 0 0,0-1-1 16,-3 0 0-16,-4-4 0 0,-3 1-1 15,-1-3 0-15,-5-2 1 0,-3-3-1 16,-4-3 1-16,-5-4-1 0,-6-3-4 16,-3-3-7-16,-5 1 17 0,-5-9-150 15,-2-2-124-15,-6 2-322 0</inkml:trace>
  <inkml:trace contextRef="#ctx0" brushRef="#br0" timeOffset="23996.6">16028 8572 719 0,'15'-6'158'15,"16"-3"1"-15,18-1-110 0,19-2-29 0,24-5-13 16,17 4-4-16,17 1 0 16,16 4-1-16,11 5-1 0,8 4-1 0,4 5 1 15,-1 7-1-15,2 2 0 0,-3 6 0 16,-6 4 2-16,-4 0-7 0,-13 0-17 15,-11 2-139-15,-15-3-133 0,-15-4-348 16</inkml:trace>
  <inkml:trace contextRef="#ctx0" brushRef="#br0" timeOffset="32163.35">17701 5518 358 0,'-3'3'94'16,"7"-3"9"-16,4 0-54 0,1 0-4 15,5 0-4-15,3-1-6 0,3 2-10 16,3-1-6-16,0 0-7 0,0 1-3 16,3 1-2-16,2 1 0 0,3 4 0 15,1-6 3-15,4 2 2 0,5-2-1 16,1 0 1-16,6-1 0 0,5 0-1 0,4 3-1 15,4 2-3-15,5-2-2 0,4 2-2 16,7-4 0-16,5 1-2 16,-2 1 0-16,6-5 0 0,1-2-1 0,3-1 1 15,5 1 1-15,3 2 0 0,-1 2 0 16,6-7 0-16,-1 2 0 0,3 3 0 16,-3 4 0-16,-3 0-1 0,-3-4 0 15,-3 0 0-15,-7 0 0 0,-4 4 0 0,-4-2 1 16,-6-2-1-16,-5 1-1 0,-7 5 1 15,-5-1 0-15,-6 0-1 0,-4 0 1 16,-9-1-1-16,-5 0 0 0,-8 2 1 16,-5-4-1-16,-7 1-1 0,-4 0 0 15,-10 4 2-15,-8 0-1 0,-8 1 0 16,-7-5 1-16,-10 1 0 0,-8-3 2 16,-13 2-1-16,-6-3 0 0,-8 3-1 15,-9-3 0-15,-4-1 0 0,-7 3 0 0,-6 3-1 16,-3-2-1-16,-5-1 1 0,-1-5 0 15,-4 3 0-15,-1 5 0 0,4 0 0 16,0-2 0-16,4-1 1 0,3 1-1 16,2 2 0-16,6 0 0 0,1-4 0 15,4-6 0-15,5 0 0 0,1 1 0 16,4-1 1-16,5-3-1 0,4 0 0 0,5 1 0 16,7 5 0-16,4-1-1 0,6 0 0 15,10 1 1-15,5 1-1 0,8-1 1 16,6 1-1-16,6 1 0 0,6 1-1 15,4 1-1-15,5 0 0 0,7 0 0 16,5 1 0-16,5-1 0 0,10 0 2 16,6 0 0-16,12-2 3 0,6 2-1 15,9-3 1-15,8 3 2 0,8-2-1 16,7 0 0-16,11 1 0 0,0 2-1 0,-1-2 1 16,8 0-1-16,1-2-1 0,1 0 0 15,-4 4 1-15,-4 1-1 0,-2-4 2 16,-2 2-1-16,-8 3 1 0,-7 1 0 15,-6 0 0-15,-10 1-1 0,-8-2 1 16,-10 1-2-16,-11 3 0 0,-10-4-1 16,-10-1 0-16,-13 1 0 0,-6-1 1 0,-13-1 1 15,-14-1 0-15,-9-1 0 0,-13 1 1 16,-14-2 0-16,-9-1-1 0,-13-2 0 16,-9 0-2-16,-5-1-1 0,-6 2 0 15,-2-3-1-15,-5 3 0 0,1 2 0 16,-2-1 0-16,4 2 1 0,0-2 1 15,4 3-1-15,-1 1 1 0,6 1 0 16,3-1-1-16,8 3 1 0,-2 1 0 16,9 2 0-16,8-2 0 0,8 1 0 15,9 1 0-15,7 1 0 0,8-4 0 0,16 1 0 16,7-2 0-16,7-2 1 0,9-2-1 16,9-2 0-16,9-4 0 0,7-1 0 15,8-1 0-15,6-2 1 0,13 1-1 16,11-1 1-16,4-1 0 0,7 4 1 15,8-2-1-15,8 0 1 0,8 5-1 0,3-2 0 16,4 6 0-16,7-1 0 0,8-1 1 16,1 7-1-16,3 2 0 0,2-4 0 15,4 1 1-15,2 2 1 0,-1 1 0 16,-5 0-1-16,-4-4 0 0,-1 2 1 16,-10 1 1-16,-11 0-1 0,-12-4 1 15,-12-1-1-15,-13 3 1 0,-12-2 2 16,-14-2 1-16,-16 0 1 0,-12-4-1 15,-15 0-1-15,-12-2 0 0,-12-1-1 16,-15 2-2-16,-8-4-2 0,-13 2-2 0,-8 5 0 16,-5-3-2-16,-12 6 1 0,-4-1-1 15,-5 1 0-15,-4 2 1 0,-5-1 0 16,1 3 0-16,-4 1 2 0,4-4-1 16,1-1 1-16,2 1 1 0,5 0-1 15,8 1 0-15,6-5 1 0,10 0-1 16,9 2 0-16,11 0 0 0,11-1 0 15,7-2 1-15,10-1-1 0,10-1 1 0,9 1-1 16,3 1 0-16,10-1-6 0,11 2 0 16,10 3-1-16,5-2 0 0,8 2-1 15,12 3 1-15,12-2 0 0,9 1 5 16,12 3 2-16,11-3 0 0,10 3 0 16,9 1 1-16,11-1-1 0,0 4 0 15,4 2 1-15,-1-5-1 0,-1 0 2 16,-2 4 0-16,-7 0 0 0,-9-3 1 0,-7-2 0 15,-13-1 0-15,-13 4 1 0,-15-4-3 16,-16-3 2-16,-10 0-4 0,-14 1 1 16,-15-1-6-16,-15 0-13 0,-17 0 43 15,-13-3-172-15,-17-2-129 0,-16 1-336 16</inkml:trace>
  <inkml:trace contextRef="#ctx0" brushRef="#br0" timeOffset="41460.93">20168 7014 458 0,'-5'2'112'16,"2"0"6"-16,3-2-59 0,1-1-28 15,1 0-3-15,3-2-2 0,-1 2-4 16,1-3-2-16,1 1-3 0,0 3 0 0,-3-2 0 16,0 2-1-16,-2-1-2 0,2 2-1 15,-3 4-2-15,-3 4-2 0,0 0-2 16,-1 6-2-16,-1 5 0 0,-1 5-1 15,-2 4-1-15,1 1-1 0,0 5-1 16,1 2 0-16,1 1-1 0,-1-3 0 16,2 2-1-16,1-2 0 0,2-5 0 15,1-6 0-15,-2-2-1 0,4-7 0 0,0-2-1 16,0-5-4-16,1-5-5 0,-1 2-6 16,2-2-6-16,0-6-64 0,-1-3-55 15,1-3-101-15,-2-5-225 0</inkml:trace>
  <inkml:trace contextRef="#ctx0" brushRef="#br0" timeOffset="41979.28">20161 7103 418 0,'1'-15'112'0,"2"3"3"0,0 0-2 16,0 2-91-16,1 2-1 0,1 4-1 16,0 3 2-16,1 2-2 0,-1 4-2 15,2 2-1-15,-2 6-2 0,2 3-3 16,0 3-2-16,3-1-3 0,1 4-2 0,0 3 0 15,1 1-2-15,3 2 0 0,1-1 0 16,1 2-1-16,-1-3 0 0,2 0-2 16,0 0 0-16,2-6 0 0,-4-4 1 15,1-3-1-15,-1-3 0 16,-3-3 1-16,0-2 0 0,-1-3 1 0,1-3 0 16,-4-3-2-16,3-1-1 0,-2-2-1 15,0-1-1-15,-1-2-1 0,0-3 0 16,-3 3 1-16,2-2 3 0,-1-2 2 15,-2-1 2-15,2 2 2 0,-2 0 0 0,1 1 1 16,2-2-1-16,1 1 0 0,1 1-1 16,1 0-1-16,1-3 0 0,1 2 1 15,2 0 1-15,-1-4 1 0,1-2 1 16,0-3 1-16,3 0 1 0,-1-2 0 16,1 1-1-16,-2-1-1 0,2 5 0 15,-3 4 1-15,-1 4 1 0,-5 4-1 0,-1 4 0 16,-2 1-1-16,-1 3-1 0,-2 3-2 15,0 3-1-15,0 6-1 0,-3 6-1 16,0 7 0-16,-3 4 1 0,0 6-1 16,-2 5 0-16,0 7 0 0,0-4-2 15,1 1 1-15,1-2 0 0,2 0-6 16,0 1 1-16,0-4-7 0,1-3-9 16,2 0-4-16,1-3-7 0,0-6-8 15,1 1-1-15,2-9-11 0,2-1-37 16,-2-7-59-16,2-8-95 0,0-3-220 15</inkml:trace>
  <inkml:trace contextRef="#ctx0" brushRef="#br0" timeOffset="42827.81">21088 7437 500 0,'-2'1'105'15,"0"2"1"-15,0 2-93 0,-1 0-9 0,0 1 4 16,1-1 0-16,0 0-2 0,3 1 2 15,1-1 4-15,2-2 5 0,4-2 5 16,3-1 2-16,2-4 4 0,5 2 2 16,0-3-3-16,2-3-3 0,1-1-5 15,2-2-4-15,-1 0-3 0,-3-1-3 16,-1-3-1-16,1 1-1 0,-3 0-2 16,-3-4 1-16,-4 2-2 0,-4-2 0 15,-3 1-1-15,-6 0-2 0,-6 2 0 0,-5 4 0 16,-6 3-1-16,-2 5 1 0,-4 9-1 15,-2 5 1-15,-1 10 1 0,-1 3-1 16,3 6 0-16,0 2-1 0,2 4-1 16,4-2 0-16,5 1-1 0,5-3-2 15,7-3 0-15,5-4 0 0,8 1-1 16,4-5 2-16,6-3 2 0,5-5 3 0,7-5 3 16,2-4 2-16,6-4 2 0,3-4 2 15,3-7 2-15,-1-2-2 0,1-3-1 16,-2-1-1-16,0-2-3 0,-3-4 1 15,-2 1-3-15,-3 2-1 0,0-2 0 16,-5 1-1-16,-2 2-2 0,-8 6 1 16,-3 2-1-16,-5 6-1 0,-6 3 0 15,-6 8 2-15,-3 5-1 0,-4 2 1 0,-2 3 0 16,-3 5 1-16,-1 3 1 0,0-1-1 16,-1-1-2-16,1 0 1 0,4 1 0 15,2-6-1-15,1-2 1 0,4-5-1 16,-1-2 0-16,3-4 2 0,1-3 3 15,2-4 2-15,2-4 1 0,0-4 0 16,3-2 0-16,1-6 0 0,7-5-2 16,1-3-4-16,4 0-2 0,2-2-2 15,0 1-1-15,2 1-1 0,2 5 0 16,-3 8 1-16,-1 3 1 0,-2 7 0 0,-2 5 0 16,-1 7 3-16,-4 5 0 0,-3 3 0 15,-3 2 1-15,-1 4-2 0,-4 3-3 16,-1-1-1-16,0 0-3 0,0-1 0 15,1 1 0-15,0-1-1 0,1-5 1 16,1-6 2-16,2-4 4 0,0 0 3 16,1-8 1-16,0-3 1 0,-1-7 1 15,2-2 1-15,-1-5-1 0,3-1-2 0,0-6-4 16,2-3-2-16,1-1-2 0,3 0-4 16,0-1-2-16,3 3-1 0,1 3 2 15,-2 4 1-15,0 6 2 0,0 6 2 16,-2 6 3-16,-5 8 3 0,-3 6 1 15,0 3 1-15,-3 4 0 0,0 3-1 16,-2 2 0-16,3 5 0 0,1 1-1 16,4 0-2-16,1 0-7 0,4 1-8 15,1-1-12-15,3-2-3 0,1-4 1 0,1-2-57 16,-2-4-68-16,0-2-97 0,0-6-230 16</inkml:trace>
  <inkml:trace contextRef="#ctx0" brushRef="#br0" timeOffset="43995.3">22676 7426 528 0,'4'-9'120'0,"1"1"5"0,0 3-87 16,-2-1-13-16,-1 4 0 0,-3-1-1 15,-4 4-3-15,-2 3-7 0,-6 2-5 16,-2 2 0-16,-6 3-7 0,-4 4 0 16,-4 4-2-16,0 4 1 0,-2 4 0 15,2 5-1-15,4 1 0 0,6-1-1 16,4-1-1-16,8 0 0 0,3-5 0 15,9-5 3-15,5-6 3 0,5-2 5 0,5-4 4 16,3-3 5-16,4-5 3 16,4-2 3-16,3-6-2 0,0-4-3 0,-1-1-3 15,-1-3-3-15,-1-2-4 0,-2-5-2 16,-5 0-2-16,-5-2-2 0,-5-2-1 16,-5-1-2-16,-4-1-2 0,-9 4-3 0,-3 2-3 15,-3 1-3-15,-4 7 0 0,-1 3 1 16,0 6 1-16,0 1 1 0,1 2 4 15,1 4 2-15,4 3 1 0,0-2 1 16,2 3-3-16,4-1 0 0,2 3-1 16,4-1-1-16,4 3 1 0,4 1 0 15,2 1 1-15,5 1 2 0,3 3 2 16,2 0 0-16,1 1 1 0,2-1 0 16,-2 1 0-16,-2 0-1 0,-5-4 1 15,-3 1-1-15,-3-4-1 0,-3-1 1 0,-4-3-1 16,-1-2-1-16,-2-2-1 0,0 0 0 15,-1-2-1-15,0 0-2 0,0-1 0 16,-1 0 0-16,1 0 1 0,0-2 0 16,0 2-1-16,1-2 1 0,0 1 0 15,2-2 0-15,4-2 0 0,3 0 1 16,2-1 1-16,4-5 1 0,3 0 0 0,3-2 1 16,2-3 1-16,1 0 0 0,0-4 1 15,3 0 1-15,-2 2 0 0,-1 1-1 16,-1 2 1-16,-3 4 2 0,-5 4 0 15,-2 5-1-15,-7 3-1 0,-1 3 0 16,-5 3 1-16,-2 5-1 0,-2 2-2 16,2 4 0-16,0 3 1 0,1 1-1 15,1 2 0-15,5-3-1 0,3-3 0 16,3 0-1-16,3-5 0 0,3-3 2 0,2-2 2 16,3-4 1-16,1-3 3 0,-1-4 2 15,2-3 2-15,-2-3 2 0,0-2 1 16,-4-2-1-16,-1-4-1 0,0-2-2 15,-2-2-3-15,-3 0-1 0,-1 3-1 16,-4 2-3-16,-3 2-1 0,1 7-1 16,-4 3 0-16,-2 6 0 0,-2 7 0 0,-3 3 0 15,2 5-1-15,-3 6 1 0,-2 8 0 16,-2 5 1-16,-1 7 0 0,1 4-1 16,-1 4 0-16,-1 3 1 0,1-2-1 15,-1 2 0-15,0-1 0 0,1 1 0 16,-1-6 0-16,-1-3 0 0,-3-5-1 15,0 0 1-15,-1-6 1 0,-3-5-1 16,-4-6 0-16,-2-2 0 0,0-6 0 16,0-2 0-16,0-6 1 0,-1-8-1 0,3-5 1 15,3-6 1-15,4-5-1 0,4-8-3 16,5-8-5-16,9-9-4 0,11-2 0 16,7-3-1-16,10 1-2 0,9 2-1 15,7 6 4-15,4 8 6 0,3 11 3 16,2 7-1-16,4 5 3 0,-1 5-5 15,-1 4-14-15,-1 1-132 0,-3 2-125 16,-2-2-330-16</inkml:trace>
  <inkml:trace contextRef="#ctx0" brushRef="#br0" timeOffset="44477.35">21393 8051 544 0,'6'-30'117'0,"1"1"3"16,-1 5-84-16,0 3-27 0,-2 6-2 15,0 4 1-15,-1 3 0 0,-1 3 0 0,-1 4 2 16,0 5 7-16,-1 17 33 15,-3 0-18-15,0 7 5 0,-2 8 4 16,-1 7-1-16,-3 7-8 0,-1 3-6 16,-1 7-5-16,0 0-7 0,-2 0-5 15,-1-2-5-15,0 2-5 0,1-2-9 16,1-1-12-16,0-2-11 0,3-5-8 16,1-2-2-16,3-7-2 0,2-8 2 15,2-7 4-15,1-9 3 0,3-8-21 16,3-8-73-16,5-9-95 0,7-13-240 0</inkml:trace>
  <inkml:trace contextRef="#ctx0" brushRef="#br0" timeOffset="45094.69">21775 8586 506 0,'8'13'112'15,"-3"-5"1"-15,1 0-63 0,-4-3-43 0,-1-1 0 16,-4-1-1-16,-5-4 1 0,-2-6 0 15,0-1 4-15,-3-2 4 0,-2-2 2 16,-3-3 2-16,1 1 2 0,-3 2 4 16,-1 3 3-16,-3 2-3 0,-2 4-3 15,-3 5-4-15,1 7-3 0,-1 2-2 16,3 2-6-16,2 5-4 0,5-1-4 16,6 1-2-16,6-2-1 0,5-4 0 15,8 0 2-15,5-3 5 0,5-2 4 0,4-3 6 16,3-3 5-16,2-1 4 0,3 0 2 15,-1-5-1-15,0 1-4 0,0-2-3 16,-3 0-4-16,-5 0-4 0,-1 1-4 16,-7 0-5-16,-3 4-2 0,-4 3 0 15,-4 5 1-15,-3 6-1 0,-2 3 1 16,-1 7 0-16,0 6 2 0,0-2-2 0,1 1-2 16,2-3-1-16,1-2 0 0,4-7-2 15,2-3 2-15,5-7 5 0,4-3 6 16,5-3 4-16,3-2 3 0,4-7 3 15,2-3 2-15,3-3 1 0,-1-6-3 16,-1-3-2-16,-2-6-2 0,-1-3-2 16,1-5-3-16,-3-5-3 0,0-6-2 15,0-2-2-15,0-3 0 0,-3-5-2 0,0-3 1 16,-3 3-1-16,-2 3 2 0,-1 5 2 16,-3 1-1-16,-3 10 3 0,-2 7 3 15,-2 8 0-15,-1 6 1 0,-3 10-2 16,-1 5-1-16,-4 11 0 0,0 3-2 15,-2 8-2-15,1 5-2 0,-3 6 1 16,1 4 0-16,1 6 0 0,0 4 1 16,1 3-1-16,2 3-1 0,-1 1 1 15,1 3-1-15,0 3-1 0,1-3-2 0,2 1-5 16,-3-4-9-16,1-2-10 16,3-2-6-16,-1-6-8 0,0-9-7 0,0-5-10 15,1-5 0-15,1-6-117 0,0-5-114 16,-2-7-294-16</inkml:trace>
  <inkml:trace contextRef="#ctx0" brushRef="#br0" timeOffset="45757.73">21969 8410 565 0,'-2'1'124'0,"1"0"5"16,2-1-96-16,1-1-13 0,1 0-1 15,3 1 3-15,2-2-1 0,1 0-1 16,3 0-2-16,3 0-1 0,0 0 0 16,4 0 3-16,1 1 2 0,4 1-1 0,2 2-2 15,0 0 0-15,4 2-2 0,2 3 0 16,2 1-2-16,4-1-3 0,-1 2-1 16,3 0-2-16,3 0-2 0,0-1-2 15,0-2-1-15,0-1-1 0,1-3 0 16,-2 1-1-16,-4-4 0 0,-4-3 0 15,-4 1 1-15,-6-1 3 0,-7-1 2 0,-7 0 2 16,-8-4-1-16,-5-1-2 0,-7-1 0 16,-6 1-1-16,-7-1-2 0,-7 3-4 15,-3 3 0-15,-4 5 0 16,-2 5 2-16,-1 3-1 0,1 5 0 0,-1 5 0 16,6 4 0-16,3 1-2 0,4 2 0 15,8 1-2-15,4 2 0 0,8-2-1 16,6-3 1-16,8-1-1 0,6-4 3 15,5-1 1-15,4-5 1 0,4-2 2 16,6 0 1-16,1-4 0 0,3 0 0 0,0-1-1 16,1-1-1-16,-2 0 0 0,-3 2-1 15,-4-1 0-15,-4 0-2 0,-7 3 0 16,-5 0-2-16,-6 2-1 0,-5 0-1 16,-3 0-1-16,-5 0-1 0,-3 1 0 15,-1 0 0-15,-1-1 2 0,1-2 1 16,1-3 1-16,3 0 2 0,2-2 1 0,4-4 2 15,3-1 1-15,4-6 1 16,3-1 1-16,4-4 0 0,4-7 0 0,6-4 0 16,4 0-2-16,3-1 1 0,1 0-1 15,1 3 1-15,1 6 0 0,-3 7 1 16,-1 4 0-16,-3 6 0 0,-4 3 0 16,-2 5-2-16,-6 2 0 0,-2 5-2 15,-4 1-1-15,-4 5 0 0,-2-2-5 16,0 2-6-16,1-2-12 0,0-3-21 15,2-2-13-15,4-3 11 0,2-3-116 0,1-1-20 16,1-3-104-16,3-3-204 0</inkml:trace>
  <inkml:trace contextRef="#ctx0" brushRef="#br0" timeOffset="46325.73">23601 8546 457 0,'9'-10'124'0,"-3"2"-1"15,-5 5-30-15,-7 6-60 0,-4 4-13 16,-5 4-5-16,-8 4-6 0,-4 5-6 16,-4 4 3-16,-3 4-1 0,-1 1-1 15,3 2 0-15,3 1-1 0,4-4-1 16,9-2-1-16,5-3-1 0,8-3 6 16,7-5 9-16,6-5 10 0,9-4 8 0,4-2 6 15,4-4 6-15,6-6 4 0,4 0-4 16,2-4-7-16,2-1-6 0,-1-3-6 15,1-1-5-15,-3-1-5 0,-5-1-3 16,-2 1-1-16,-5 1-4 0,-6 3-3 16,-6 2-4-16,-7 8-2 0,-7 5-1 15,-6 7 0-15,-6 5 0 0,-3 5 0 0,-2 4 1 16,-2 3 1-16,3-3-1 0,3 1-4 16,7-6-1-16,4-1-1 0,8-4 0 15,6-3 0-15,6-3 5 0,6-3 6 16,3-1 7-16,6-2 4 0,1-5 3 15,-3 0 3-15,2-3 2 0,-2-3-4 16,0-2-2-16,-2-2-5 0,-6-2-1 16,0-1-3-16,-3 1-3 0,-4 0-1 15,-2 3-2-15,-7 2-3 0,-4 9 0 16,-4 4-1-16,-5 6 0 0,-1 6 0 0,-1 6 0 16,-3 4 0-16,2 5 2 15,-2 3 1-15,0 8-1 0,0 2 1 0,-1 3-1 16,-1 3 1-16,2 1-1 0,0 3 0 15,3-4 0-15,-1-1-1 0,0-3 0 16,0-3 0-16,-4-7 0 0,-3-3 1 16,-7-6 1-16,-6 0 0 0,-3-7 1 0,-4-4 0 15,-3-4 0-15,-2-4-2 0,0-4-4 16,-1-4-13-16,-2-6-11 0,0-6-31 16,-1-6 86-16,-1-6-235 0,-4-3-164 15,-3-5-418-15</inkml:trace>
  <inkml:trace contextRef="#ctx0" brushRef="#br0" timeOffset="50243.15">21186 9096 324 0,'-5'3'97'0,"1"3"13"16,1-3-3-16,1-3-63 0,2 1-4 16,0-1-2-16,3 2 3 0,-1 1-9 15,0 0-11-15,1 2 0 0,1 0-2 16,0 3-1-16,-1 4 0 0,-2 2-3 15,-2 6-4-15,-2 5-3 0,-2 6-2 16,-5 5-1-16,-2 8-2 0,-5 7 0 16,-3 7-1-16,-1 7 0 0,-5 6-1 0,0 2 0 15,1-2 0-15,1-3-1 0,1-6 1 16,3-8-1-16,4-6 0 0,5-11-1 16,2-5 1-16,2-6-1 0,3-4 0 15,2-6-1-15,1-7-2 0,2-6 2 16,1-9-28-16,3-6-112 0,4-11-113 15,2-3-296-15</inkml:trace>
  <inkml:trace contextRef="#ctx0" brushRef="#br0" timeOffset="50494.6">21400 9220 399 0,'14'-19'107'0,"-4"4"6"16,-2 2-35-16,-3 7-46 0,0 5-2 15,-3 6 2-15,-1 6 0 0,-2 7-5 0,-1 5-3 16,-2 7-1-16,-2 5 1 0,-3 8 0 16,-4 4-3-16,-4 6-5 0,-5 4-4 15,-5 6-4-15,-2 1-2 0,-1 2-2 16,0-4-2-16,2-5-2 16,4-7-3-16,4-3-6 0,5-9-3 0,3-4-5 15,1-8-3-15,2-5-1 0,1-3-2 16,0-7 1-16,0-3 2 0,2-5-13 15,-1-5-50-15,2-1-43 0,-1-6-87 0,1-3-199 16</inkml:trace>
  <inkml:trace contextRef="#ctx0" brushRef="#br0" timeOffset="50806.64">20814 9871 281 0,'-11'16'76'0,"4"-2"5"15,1-1-30-15,1 0-19 0,1 1 5 16,2 3 4-16,2-1 2 0,2 2-1 16,2 1 0-16,3 3 1 0,4 1-1 15,2-2-4-15,2-1-2 0,1 1-3 16,1-3-5-16,0 1-5 0,-2-3 3 16,1 0-1-16,0-4-3 0,0 0-5 15,-1-6-2-15,1-1-2 0,2-5 2 16,0-3-5-16,1-3-3 0,-1-2-2 0,-1-4-1 15,3 0 0-15,0-3-2 0,3-2-1 16,-2-3 0-16,5-6-1 0,3-4-3 16,2-1-3-16,0-2-8 0,-2 0-7 15,-1 4-3-15,-2 1 2 0,-4 6 54 16,-6 7-192-16,-5 2-127 0,-9 5-344 0</inkml:trace>
  <inkml:trace contextRef="#ctx0" brushRef="#br0" timeOffset="51894.1">19311 10467 522 0,'0'1'122'15,"0"-1"1"-15,0 0-77 0,0-1-19 16,0 0-12-16,0 2-6 0,0-2-5 15,1 0 0-15,0 0 2 0,0-1 3 16,2 0 3-16,0-4 1 0,3 2 5 0,4-2 4 16,1-1 5-16,3 0-1 0,4-2 2 15,5 2 2-15,4-1 1 0,3-1-1 16,3 1-4-16,4 2-4 0,0-1-4 16,-2 4-5-16,-1 1-5 0,-5 5-3 15,-2 3-4-15,-3 3-2 0,-5 5 0 16,-5 3-1-16,-3 3-1 0,-5 3 1 15,-7 2-1-15,-5 1 1 0,-5 2 1 0,-4-1 1 16,-5 0 1-16,-2-1 1 0,-2 0 1 16,-1-5-1-16,-1-4 0 0,-1-1 0 15,2-5-1-15,3-3 2 0,2-3 0 16,5-5 0-16,4 0 1 0,3-2-1 16,4-2-2-16,3 0 1 0,3 0-1 15,4-1 0-15,2 1-2 0,3 2 1 16,4-1 1-16,1 6 1 0,4 1-1 0,2 3 0 15,0 3-1-15,1 3 1 0,-1 1 0 16,-2 3-1-16,0 0 0 0,-2 0 0 16,-2 0 1-16,-4-2-1 0,-2 1 1 15,-5 1 3-15,-3-3 1 0,-6-1 3 16,-3-2 0-16,-5 2 1 0,-5-1 1 16,-3-1-1-16,-2 1-1 0,-4-2-3 15,-2-2-1-15,-3 0-1 0,-4-5-3 16,0-3-3-16,1-3-4 0,2-5-8 0,3-1-5 15,1 2-9-15,4-4-10 0,4 1-8 16,4 1-3-16,4 1 0 0,1 2-124 16,2 1-120-16,6-1-295 0</inkml:trace>
  <inkml:trace contextRef="#ctx0" brushRef="#br0" timeOffset="52276.68">20011 10558 346 0,'3'-1'86'0,"-4"2"12"15,-2-1-16-15,-2 0-58 0,-2 2-6 16,-1 3-1-16,-3 2 3 0,0 2 0 16,0 0-10-16,2 1 5 0,2 3 5 0,-1 2 0 15,3 3 2-15,2 4-2 0,-1 0-1 16,1 4-3-16,3 2-6 0,-1-1-4 15,4-3-3-15,3-1 1 0,1-7 3 16,7 1 6-16,2-7 6 0,4-3 6 16,5-1 8-16,2-3 4 0,2-4 1 15,1-2 2-15,2-5-5 0,0-2-3 0,-1-3-4 16,-2-2-7-16,-1-3-4 16,-3-1-2-16,-4-3-4 0,-4 1-2 0,-6-4-3 15,-7 0-2-15,-6-1-2 0,-10 1-3 16,-5-2-5-16,-7 7-6 0,-7 4-5 15,-4 4-7-15,-2 7-10 0,-3 4-8 16,2 4-6-16,0 2 166 0,4 3-288 16,2-1-141-16,4 1-410 0</inkml:trace>
  <inkml:trace contextRef="#ctx0" brushRef="#br0" timeOffset="52677.73">20432 10667 275 0,'-15'11'91'0,"-1"2"11"0,2 1-18 16,1-1-13-16,1 0-9 0,3 3-8 15,2 2-7-15,3 3-9 0,4-1-9 16,6 1-6-16,2-1-2 0,2 2-3 16,5-3-2-16,5-2-2 0,5-1 0 15,5-2 1-15,1-2-2 0,4-1 2 0,4-2 0 16,2-3 3-16,0-5 2 0,0-3 0 16,-2-3-1-16,-1-1 5 0,-6-2-4 15,-3-3 0-15,-6-3-4 0,-7 1-2 16,-5-2 0-16,-7-4-2 0,-7-3-2 15,-6-7-3-15,-7-2-2 0,-6-2-4 16,-4-2-5-16,-4 5-6 0,0 1-4 0,-5 5-3 16,0 8-5-16,2 6-5 15,1 3-9-15,1 6 11 0,2 1-142 0,4 2-128 16,2 3-325-16</inkml:trace>
  <inkml:trace contextRef="#ctx0" brushRef="#br0" timeOffset="53593.28">21722 10693 555 0,'3'-1'132'0,"-1"2"1"0,-1 1-68 0,1 2-46 15,-1 6-11-15,-2 3-4 16,1 8-3-16,-3 8-1 0,-3 5-1 0,0 8 4 16,-1 6-2-16,1 1-2 0,-1 3-2 15,0 2-69-15,3 1-59 0,0-2-103 16,0-4-245-16</inkml:trace>
  <inkml:trace contextRef="#ctx0" brushRef="#br0" timeOffset="53862.53">21676 11395 503 0,'5'-5'117'0,"1"-7"0"0,0-6-67 0,0-4-19 15,1-6-13-15,-1-8-5 0,-2-4-1 16,1-5 0-16,1-4-2 16,0-3-3-16,3 0 0 0,1-1 3 0,-1 2 2 15,1 1 7-15,1 3 0 0,-4 3 1 16,2 7 3-16,0 2-2 0,-2 8-2 15,2 5-2-15,0 4-6 0,0 6 1 16,4 8-1-16,1 2-3 0,0 4-1 16,0 0-2-16,1 7 0 0,2 2-2 0,0 2 0 15,-1 3 0-15,-1 2-2 0,-3 3 1 16,-1-2-2-16,-3 2-1 0,-4-3 0 16,-5 2 0-16,-6-3 1 0,-5-3-2 15,-2-1-3-15,-6 1-6 0,-3-3-6 16,-4 0-9-16,-2-4-9 0,-1 0-126 15,5-5-122-15,1-3-302 0</inkml:trace>
  <inkml:trace contextRef="#ctx0" brushRef="#br0" timeOffset="54425.66">22180 10687 562 0,'19'17'125'0,"-4"1"0"0,-1 4-94 0,-4 2-14 16,-3 1-6-16,-4 0-5 0,-3 0-4 16,-2 0-2-16,-1 0 0 0,-3-1-1 15,0-1 0-15,-2-1 0 0,2-3-1 16,-1-3 2-16,2-2 1 0,0-6 1 16,2-1 10-16,1-6 9 0,2-4 4 15,1-5 3-15,1-6 4 0,2-4 2 16,2-2-1-16,1-7-8 0,3-1-10 15,2-3-3-15,4-3-2 0,0-1-3 0,2 0-2 16,0 3 0-16,2 2 0 0,2 4 1 16,-2 4 0-16,-3 5-1 0,0 8 0 15,-1 5-1-15,-1 4-2 0,0 4 0 16,-2 4-1-16,0 3 0 0,-1 4-1 16,0 3 0-16,0 0-1 0,-3 1 1 15,-3 1 0-15,0-1-1 0,-5 1 0 16,0-2 0-16,-2-1-1 0,-1 0 1 0,0-2 0 15,-1-1-1-15,2-2 2 0,1-2-1 16,4-1 1-16,0-2 0 0,3-2 1 16,2-1-1-16,2-4 1 0,3 1 1 15,2-3 0-15,0-1 0 0,4-2 1 16,-1-1 0-16,-2-3 1 0,2 1 2 16,-3-3 0-16,-3 2 2 0,-2-3 0 15,-5 0 1-15,-1-4-2 0,-4 1 0 16,-3-3-2-16,-3-3-2 0,-3 1-3 0,-3-3-2 15,-2 2-3-15,-3 2-2 0,-1 2-3 16,-1 1-1-16,-1 8-2 0,3 0-4 16,0 2-7-16,4 3-9 0,3 2-8 15,3 0-1-15,2 0-27 0,2 0-96 16,2 2-109-16,2 0-257 0</inkml:trace>
  <inkml:trace contextRef="#ctx0" brushRef="#br0" timeOffset="55325.91">23100 10556 489 0,'7'0'123'16,"-2"-2"6"-16,-8 4-65 0,-2 1-29 16,-7 4-6-16,-4-1-5 0,-6 3-9 0,-4 2-5 15,-2 2-6-15,1 3-1 0,-1-1 0 16,3 5 0-16,4 2 0 0,4 1 1 15,5 2 0-15,4-1 2 0,5-2 0 16,5-1 3-16,7-5 7 0,4-1 9 16,4-3 6-16,5-3 3 0,4-1 4 15,4-3 4-15,4-1 0 0,2-5-4 0,6-2-8 16,0-1-5-16,3-3-5 0,-1-2-4 16,-3-2-6-16,-3-1-2 0,-4-1-4 15,-4-3-1-15,-6 0-1 0,-6-4-1 16,-4 0 0-16,-6-2 0 0,-2 1-1 15,-5 2-1-15,-4 1-1 0,-5 5 0 16,-5 6-1-16,-3 5 0 0,-3 6 0 16,-7 5 1-16,-1 7 0 0,-1 7 0 15,1 2 0-15,3 2-1 0,2 2-1 16,6 0-1-16,6-2-1 0,5-4-1 0,3-5-1 16,9-2 2-16,2-5 4 0,6-3 5 15,6-1 3-15,3-4 3 0,5-2 2 16,1-4 2-16,2-1-1 0,2-2-2 15,1-1-3-15,-1-4-3 0,0-1-1 16,-1-3-1-16,-3 0-1 0,0-3-1 16,-4-1 1-16,-3-1-2 0,-4 2 0 0,-4 4 0 15,-3 2-1-15,-4 4-3 0,-2 5 0 16,-1 9-1-16,-2 4 1 0,1 3 0 16,0 2 0-16,0 4 0 0,2 0 3 15,-1 1 0-15,2 0 1 0,-2-2-1 16,1 0 0-16,-2-4 0 0,-1-2 1 15,-1-2-1-15,-2-1 2 0,-4-3 2 16,-3 0 1-16,-3-1 0 0,-4 0 2 16,-4-3 1-16,-2 1-1 0,-1-2-2 15,3 0-4-15,0-1-3 0,5-2-3 0,3 0-1 16,5 2-3-16,3-2-4 0,5-1 0 16,2-2 2-16,4 0 3 0,4-2 1 15,5-1 2-15,4-1 3 0,2 0 3 16,3-1 1-16,4-2 0 0,0-2 0 15,-2-3 0-15,1-2 1 0,-2-4-1 0,-1-6 0 16,-4-3 0-16,-4 2 1 0,-2-2-1 16,-3 4 0-16,-5 5 1 0,-4 6 1 15,0 6 1-15,-3 5-1 0,-2 6-1 16,-1 7 1-16,1 3 0 0,1 4-1 16,2 6-1-16,1 4-1 0,4 3 1 15,3 3-1-15,2 1 0 0,4 1 1 16,-2-2-1-16,1-3 1 0,-2-1-1 15,-2 0 1-15,-5-4 0 0,-2-4-1 16,-6-1 2-16,-7-2 1 0,-4-2 0 0,-7-3 0 16,-4-6 1-16,-3-2 0 0,0-4-1 15,-4-4-3-15,2-3-9 0,1-1-14 16,3-2-12-16,2 1-13 0,3-2 4 16,0 0-30-16,6-2-103 0,6-3-113 15,4 0-261-15</inkml:trace>
  <inkml:trace contextRef="#ctx0" brushRef="#br0" timeOffset="55976.15">24250 10794 411 0,'-7'7'111'0,"-4"1"5"15,-2 2-52-15,0 0-13 16,-1-1-12-16,1 0-10 0,2 0-8 0,4 0-5 16,4-3-2-16,4 0 1 0,3-2 2 15,5 1 6-15,3-3 3 0,4-2 4 16,2 0 0-16,7 0-2 0,2-2-3 16,1-2-3-16,1 1-6 0,0 0-5 15,-1-4-2-15,-4 2-2 0,-6-3-2 16,0 0 0-16,-6-1 1 0,-3-1 3 0,-4-2-1 15,-4 1 0-15,-3-2-1 0,-2 1-1 16,-5-1-1-16,-4 5-2 0,-4-3-4 16,-1 3 0-16,-2 4 0 0,-2 2 0 15,2 2-1-15,3 0-1 0,4 0-1 16,3 2-3-16,4 1-4 0,6 1 0 16,6 2 0-16,3-4 1 0,3 1 4 0,3 2 1 15,4-2 3-15,1 1 5 0,1 2 0 16,-1-2 1-16,-1 4-1 0,-1 1 0 15,-2 1-2-15,-3 2 1 0,-3-1-2 16,-4-2 1-16,0 2-1 0,-4 1 1 16,-2-2-1-16,-3 0 0 0,-2 0 0 15,0-1 0-15,-2-3 0 0,3-1-1 16,-1-4 0-16,2 2 0 0,1-3 0 16,4 0-1-16,5-3 1 0,2 1 0 15,6-3-1-15,3 3 2 0,5-3-1 0,5-3 0 16,4-1 1-16,0 1 0 0,1 1 0 15,-2 1 0-15,-3 0 0 0,0 1 0 16,-4 4 0-16,-5 1 1 0,-4 0-1 16,-3 0 1-16,-2 1 1 0,-4-2 3 15,-2-1 3-15,-3 0 1 0,-1-1 0 0,-1-4 1 16,-2-2-2-16,1-1-2 0,2-2-4 16,0-4-11-16,1-6-11 0,6-2-12 15,3-2-8-15,4-1-1 0,1 0-22 16,1 1-104-16,-1-2-110 0,-1 11-261 15</inkml:trace>
  <inkml:trace contextRef="#ctx0" brushRef="#br0" timeOffset="56898.26">22733 11510 486 0,'-5'3'126'16,"1"0"7"-16,-1-2-48 0,2 1-38 15,1-1-9-15,0-1-2 0,0 1-3 16,-1-2-6-16,0 1-6 0,-2 2-4 16,-3 0-3-16,-4 4-2 0,-3 3-5 15,-5 3-2-15,-5 7-3 0,-6 6-1 16,-1 4 0-16,-1 5-1 0,4 2-2 15,1-1-3-15,8 0-2 0,5-4-2 16,10-2 1-16,6-6 0 0,8-6 0 16,6-3 4-16,7-3 7 0,5-4 8 0,6-5 5 15,4-3 7-15,5-3 4 0,4-4 3 16,2-2 2-16,1-2-3 0,-3-1-3 16,-5-3-4-16,-5 0-5 0,-4 1-5 15,-8 2-4-15,-6-1-4 0,-8 6-3 0,-5 0-1 16,-6 8-1-16,-5 5-1 0,-3 6-1 15,-5 4-1-15,-2 3-4 0,-1 3-3 16,1 1-6-16,3-3-3 0,4-1-1 16,5-2 0-16,5-2 3 0,6-5 3 15,2-3 5-15,5-3 9 0,2-1 9 16,4-5 8-16,-1-3 5 0,3-3 4 16,0-2 2-16,1-3 1 0,0-1-2 15,-1-2-5-15,0 1-5 0,-1-2-4 16,-4 1-4-16,0 1-3 0,-5 3-2 0,-2 3-2 15,-3 5-3-15,-3 4-1 0,-3 5-1 16,-2 8 0-16,-1 5 1 0,0 2-1 16,0 6 1-16,1 6 2 0,1 4 1 15,2 4-1-15,2-2 1 0,-2 3-1 16,1 3 0-16,-1 0 0 0,-2-2 9 16,-4-1-20-16,-2-3 1 0,-1-3-1 15,-2-3 1-15,-4-5 1 0,0-4-1 0,-5-3-6 16,2-5 21-16,-4-5 1 0,-2-4 0 15,-3-3 0-15,1-4-5 0,0-5-8 16,3-3-26-16,2-4-5 0,2-2-145 16,1-3-146-16,4-5-356 0</inkml:trace>
  <inkml:trace contextRef="#ctx0" brushRef="#br0" timeOffset="57261.25">23581 11857 621 0,'-18'0'142'0,"-5"-2"3"16,-1 0-96-16,-6 0-25 0,0 1-3 16,-1 3-2-16,0 2-4 0,2 3-6 15,4 4-4-15,2 4-4 0,5 6-3 0,6 0-3 16,5 3-1-16,8 0-1 0,7 0-1 16,6-1 2-16,6-2 0 0,4-3 1 15,4-2 2-15,2-5 1 0,2-2-2 16,1-6-2-16,0-2-1 0,-3-1-4 15,-1-3-3-15,-3-6-15 0,-2-2-22 16,-5-4-66-16,-3-2-20 0,-2-2-88 16,-2-10-175-16</inkml:trace>
  <inkml:trace contextRef="#ctx0" brushRef="#br0" timeOffset="57873.18">23756 11356 632 0,'-5'7'149'16,"0"7"5"-16,0 2-100 0,-1 5-20 0,2 5-6 16,-1 5-5-16,1 3-7 0,1 5-7 15,0 4-4-15,1 5-1 0,-1-1-1 16,-1 1-1-16,0 0 0 0,2 0 1 16,1-3-1-16,0 0 0 15,4-8 0-15,2 0-1 0,4-4 0 0,5-3 1 16,2-5 0-16,5-4 1 0,4-4 3 15,4-5 2-15,2-1 0 0,3-4 2 16,3-4 1-16,2-4 0 0,-2-5 0 16,-2-1 2-16,-2-4 0 0,-2-1 0 0,-5-7 2 15,-3-1 2-15,-8-5-1 16,-4-1-2-16,-5-3-5 0,-8 2-1 0,-7 2-2 16,-5 4-4-16,-7 6-3 0,-7 9-1 15,-2 9 0-15,-4 9-1 0,2 4 0 16,1 5-2-16,4 4-7 0,5 1-3 15,6-1-3-15,9-1-2 0,7-2 0 0,3-3 1 16,7-3 3-16,5-4 6 0,5 0 10 16,5-4 7-16,4-2 6 0,2-3 2 15,4-3 2-15,4-3 2 0,0-3 1 16,4-3-5-16,-1 0-4 0,1-2-4 16,-3-5-1-16,-3 0-2 0,-2-3-1 15,-4 1-2-15,-7 1 0 0,-5 4-1 16,-5 2-2-16,-5 4 0 0,-5 10 1 15,-4 5 0-15,-2 6 1 0,-3 2-1 16,-2 7 1-16,1 3 2 0,2 4-1 0,0 1-2 16,3 0-1-16,2 2 0 0,3 1-1 15,3-2-1-15,-1-3 1 0,1 0 1 16,0-3 0-16,-2-2 2 0,-3-4 1 16,-4-2 2-16,-7-4 1 0,-2-4 1 15,-6-6 0-15,-6-3 1 0,-7-5 0 16,-4-3 0-16,-4-5-5 0,-2-3-19 15,-4-2 40-15,-2-3-212 0,0-3-164 0,-2 0-437 16</inkml:trace>
  <inkml:trace contextRef="#ctx0" brushRef="#br0" timeOffset="58265.89">22467 12448 524 0,'13'-1'152'0,"6"-3"8"0,12 0-1 16,12-2-102-16,14 0-14 0,9 1-6 15,13 1-6-15,13 1-9 0,11 1-7 16,9 3-4-16,10 7-2 0,4-1-2 16,5 4-1-16,1 0-1 0,-1 7 0 15,-3 3-1-15,-4-1-1 0,-7-1-2 16,-9 1-1-16,-11 2-1 0,-11-1-3 16,-13-3-2-16,-16-2-5 0,-14-3-5 0,-16 0-6 15,-15-3-1-15,-16-4-4 16,-15-2-2-16,-13-3-1 0,-14-1-1 0,-14-1-1 15,-13-2 1-15,-13 2 2 0,-5-1 2 16,-11 1-120-16,-6 1-108 0,-7 2-275 16</inkml:trace>
  <inkml:trace contextRef="#ctx0" brushRef="#br0" timeOffset="58626.05">22433 12584 616 0,'-15'-9'149'0,"6"0"5"15,9 3-91-15,8 1-19 0,7 1-4 16,10 1-5-16,11 1-5 0,12-1-6 16,15 0-5-16,11 1-4 0,10 1-4 15,9 3-4-15,10 3-3 0,6 2-3 16,0 4 0-16,-1 5-1 0,-1 4 0 0,-7 0 0 16,-6-3 0-16,-12 3 0 0,-13-2 1 15,-12-4-1-15,-14-3-1 0,-14-4 3 16,-13-1 2-16,-20-3 1 0,-16-6-2 15,-15-3-4-15,-18 1 0 0,-16-3-1 16,-15 2-6-16,-16-4-2 0,-9 1-2 16,-6 3-1-16,-3 1 1 0,1 0 1 15,3 0 2-15,9 1 1 0,13 2 1 16,16 0 1-16,17 2 5 0,16-2-7 0,21 1-1 16,21 0 0-16,22-1 0 0,20 0 0 15,17 1 0-15,14-1-3 0,15 4-1 16,11 4-8-16,8 4-14 0,2 2-113 15,-1 5-4-15,-3-1-98 0,-4 3-192 16</inkml:trace>
  <inkml:trace contextRef="#ctx0" brushRef="#br0" timeOffset="71293.58">22782 7016 316 0,'5'10'71'0,"-1"-3"3"15,-2 0-40-15,0-1-11 0,0-2 9 16,0-3 7-16,1 2 6 0,-1-1 1 16,1-1 0-16,0-2-3 0,1-1-6 15,-1 2-9-15,0-1-4 0,-2-2-4 16,3 1-2-16,-3-2-2 0,1-1 0 15,0-1 0-15,0-1 0 0,-1-2-1 16,3 0 0-16,-2 1 1 0,2-2-1 0,1-2-1 16,1-2-1-16,1-7-3 0,3-3-3 15,1-10 0-15,0-8-1 0,1-6-2 16,-3-8 0-16,0-5-1 0,1-3 4 16,-2-7 2-16,-3-4-1 0,0 2 0 15,-1-3 2-15,-1 3 2 0,-1 2 1 16,1 4-3-16,-2 11-1 0,0 8-1 0,0 5 0 15,-2 9-2-15,2 7-3 16,0 3 0-16,0 3-3 0,0 2-4 0,1 2-3 16,0 2-9-16,0 2-10 0,1 3-12 15,-1 2 44-15,1 1-177 0,0 0-133 16,-1 7-339-16</inkml:trace>
  <inkml:trace contextRef="#ctx0" brushRef="#br0" timeOffset="71548.66">23165 5899 519 0,'3'3'115'16,"-2"0"3"-16,-1 2-93 0,0 0-5 16,-3 4 4-16,0 5 5 0,-3 0-1 15,-2 7-5-15,-3 3 0 0,-2 9-3 16,0 7-2-16,0 6-5 0,-3 6-3 15,4 7-3-15,0-2-1 0,2 2-2 0,4 1-1 16,2-2-1-16,2 1-1 0,4-4-2 16,1-3-4-16,2 1-8 0,2-4-7 15,-1-5 1-15,0-5-49 0,0-9-76 16,0-6-104-16,2-5-242 0</inkml:trace>
  <inkml:trace contextRef="#ctx0" brushRef="#br0" timeOffset="72026.69">23042 5841 514 0,'-13'-7'109'16,"-2"3"4"-16,0-1-84 0,-1 4-14 15,-2 3 2-15,-2 5 2 0,-1 3 3 16,1 3-1-16,-2 2-3 0,-3 3-3 16,-1 1-4-16,1-1-1 0,3-2-5 15,3 0-2-15,3-4 0 0,3-2-1 16,5-2-1-16,3-4 0 0,3 0 0 16,-1-2 1-16,2-1 1 0,1-1 2 0,1 2 1 15,0-6 1-15,3 1 0 0,2-4 0 16,4-1 1-16,3-6-1 0,5-2-3 15,3-5-1-15,6 0-1 0,2-5 0 16,0-2 0-16,2-2 2 0,2 4-1 16,-3 1 2-16,2 3 3 0,-6 2 3 15,-2 8 3-15,0 5-1 0,-6 6-2 0,-3 2 1 16,-2 6-1-16,-5 3-3 0,0 8-3 16,0 6-1-16,-2 4-1 0,3 1 1 15,0 4-1-15,1-1-1 0,1 0 0 16,4-2 1-16,-1-4-1 0,3-1 0 15,1-2-2-15,1-2-12 0,-1-2-17 16,1 1 65-16,-3-9-198 0,2-1-136 16,0-6-361-16</inkml:trace>
  <inkml:trace contextRef="#ctx0" brushRef="#br0" timeOffset="72623.07">22603 4336 638 0,'4'-12'137'0,"-1"9"2"0,1 3-121 0,1 8 1 16,-1 3 2-16,-1 3 1 0,0 4 0 15,0 7-4-15,-2 2 1 0,-1 3-2 16,0 0-4-16,-3 1-4 0,0 3-2 16,-1 0-2-16,1 1-1 0,-1-2-3 15,0 0 1-15,2-3-6 0,1 0-6 16,2-4-10-16,1-1-11 0,2-5-1 15,2-2-117-15,3-6-10 0,-1-7-97 0,9 2-194 16</inkml:trace>
  <inkml:trace contextRef="#ctx0" brushRef="#br0" timeOffset="72947.81">22959 4445 587 0,'-4'2'119'0,"0"1"2"0,-3 4-110 0,-4 1-4 16,0 1 2-16,-5 3 2 0,-2 4 1 16,1 3 1-16,-2 2-4 0,4 3 0 15,3 3-3-15,3 1-1 0,6-3 0 16,3 4-2-16,2-4-1 0,5 0 1 16,3-3-1-16,3-2 1 0,6-1 0 15,0-3-1-15,0-5 2 0,3-2 1 0,2-4 2 16,3-3 3-16,-1-4 4 15,-3-4 4-15,0-4 5 0,1-1 5 0,-3-5 2 16,-4-2-4-16,-4-6-3 0,-7-4-5 16,-2-2-5-16,-5-5-7 0,-5 2-7 15,-8 1-4-15,-7 3 0 0,-6 4 0 16,0 6 4-16,-5 4-16 0,-3 7-15 16,0-1 16-16,2 0-147 0,6 1-132 0,6 3-332 15</inkml:trace>
  <inkml:trace contextRef="#ctx0" brushRef="#br0" timeOffset="73286.67">23448 4601 521 0,'-3'6'109'0,"-6"1"5"0,-4-1-92 16,-4 2-7-16,-1-1 6 0,-5 7 6 15,0 0 0-15,-1 1-5 0,5-1-3 16,4 1-5-16,4 0-4 0,4 0-4 16,10-2 0-16,4 3 2 0,6-3 1 15,7 0 1-15,4-1 1 0,4 0 0 0,3-3 0 16,-1 0 1-16,1-3 0 16,1 0 2-16,-3-5 2 0,-4-2 4 0,-2-1 1 15,-3-4 4-15,-3-3 0 0,-5-3-2 16,-4-4-2-16,-5-4-7 0,-5-4-5 15,-5-3-4-15,-6-4-3 0,-5-3-6 16,-6-1-4-16,-1 4-4 0,-1 2-6 16,-1 5-9-16,-2 4-8 0,4 7 47 15,4 4-182-15,4 2-132 0,6 4-346 16</inkml:trace>
  <inkml:trace contextRef="#ctx0" brushRef="#br0" timeOffset="73874.63">23939 4708 604 0,'9'12'125'0,"-6"-3"3"0,-1-1-114 16,0 3-6-16,-2 0 2 0,-2-2 0 16,0 3 1-16,0 0-2 0,-2 0 0 15,1 1-2-15,-1-3 0 0,2 1-2 16,-1-1-1-16,0-5 0 0,1 1 0 15,1-3 4-15,1-2 6 0,2 1 6 16,1-5 3-16,4-1 1 0,0-2 0 16,1-5-3-16,3 0-3 0,1-2-8 15,4-2-6-15,0 2-2 0,1-1-1 0,1-1 0 16,3 2-1-16,-1 2 0 0,-3 2-1 16,-2 4 0-16,-1 2-2 0,-6 4-3 15,-2 4 2-15,-4 4-1 0,-3 3 0 16,-1 2 1-16,-2 4 1 0,1-2 1 15,1 4 1-15,1-4 2 0,3 2 0 0,5-1 0 16,2-2 0-16,4-3 1 0,0-1 0 16,2-4 0-16,1 0-1 0,3-5 2 15,0-1-1-15,-1-2 0 0,1-3 1 16,4-2 1-16,0-1 1 0,-2-4-1 16,-2-4 1-16,0-1-1 0,0 0 1 15,-4 0-3-15,-6 1 1 0,-3 0-1 16,0 4 0-16,-3 5-2 0,-1 3-1 15,-3 5 0-15,1 5 0 0,1 5-1 16,2 2-1-16,0 3-1 0,0 3 3 0,0 5-1 16,0-4 2-16,0 2 0 0,-2-2-1 15,0-1 1-15,-2-2-1 0,-2-3-1 16,-6-2-1-16,-4-2-1 0,-7-4 0 16,-6-2-2-16,-4-3-5 0,-4-1-9 15,-3-1-6-15,0-4-14 0,1-1-119 16,3-1-122-16,3-2-297 0</inkml:trace>
  <inkml:trace contextRef="#ctx0" brushRef="#br0" timeOffset="74223.31">22487 5132 586 0,'17'-6'132'0,"9"-1"6"16,8-1-98-16,12-3-10 0,12 1 2 15,7 2 3-15,10 7 0 0,11 2-5 0,7 1-5 16,11 4-4-16,3 8-3 0,3 1-7 15,3 2-5-15,2 0-4 0,-3-1 0 16,-3 5-2-16,-12-3 0 0,-5-3 1 16,-9-2 0-16,-14-3 1 0,-16-4 0 15,-13 0 1-15,-14-5-7 0,-11-2-14 16,-16-3-11-16,-11 0-5 0,-13 0-8 0,-11-3-2 16,-9-1-5-16,-14 1-1 0,-9-2-5 15,-9 3-26-15,-7 3-48 16,-5 0-83-16,-4 2-193 0</inkml:trace>
  <inkml:trace contextRef="#ctx0" brushRef="#br0" timeOffset="74440.84">22575 5241 193 0,'-48'1'83'0,"10"-1"19"0,10-2-15 16,8-1 2-16,9 1 8 0,8-3 4 16,6 1-16-16,8-2-26 0,10 3-16 0,7-3-9 15,13 2-6-15,12-1-3 0,17-1-4 16,9 2 0-16,7 5 0 0,11 0-1 15,9 5-3-15,7-2-3 0,4 5-5 16,-1 6-3-16,7 4-1 0,1-1 0 16,-6 5-2-16,-4 4 0 0,-7-1-2 15,-5-1 1-15,-7 1-1 0,-8 0-1 0,-13-6-2 16,-11-2-19-16,-14-6-17 16,-12-1-129-16,-12-4-136 0,-18-2-341 0</inkml:trace>
  <inkml:trace contextRef="#ctx0" brushRef="#br0" timeOffset="98757">18905 6361 637 0,'-16'8'131'0,"3"-4"-1"15,3 0-112-15,2 2-25 16,1 5-6-16,1-4-3 0,1 3-2 0,3-3-1 16,3 1 2-16,3-4 3 0,4-1 4 15,2-4 8-15,3-1 7 0,4-4 6 16,10 1 4-16,7-4 0 0,8-2 1 15,13-2 1-15,16-1-2 0,12 0-1 16,12 1 0-16,11-2 0 0,14 2 0 16,8 2 0-16,13 7-3 0,8-2-1 0,8 6-3 15,8 1-2-15,6 4-2 0,-2 1-2 16,4 1 0-16,-4-3-1 0,-9 3 0 16,-8-4 0-16,-14-1 1 0,-15-2-1 15,-12-1 1-15,-19 0-1 0,-19 0 1 16,-18-1 0-16,-15 0 1 0,-14 1-1 15,-15 1 2-15,-22 2 0 0,-19 1 0 0,-16 0 1 16,-17 5 0-16,-17 0-2 0,-22 0 2 16,-13 1-4-16,-12 2-2 0,-5-1-2 15,-12-1-4-15,-10-2-1 0,-4 1-3 16,-5 0-2-16,-6-3 1 0,1-3 1 16,1 3 3-16,1-1 3 0,10 0 1 15,2 0 3-15,14 0 2 0,13 3 0 16,10-1 0-16,15-1 1 0,19-1-1 15,15 1-1-15,20-4 1 0,15-1-1 16,14-1-4-16,13 0-1 0,20-2-2 0,15 0 1 16,18-1 1-16,20-3-1 0,20 1 1 15,19-1 5-15,16-8 0 0,14 6 1 16,11 1 0-16,8-1-1 0,5 4 1 16,2 2 0-16,1-2-2 0,4 10 4 15,-9-3 1-15,-3-1 1 0,-10 5 1 16,-8 2 2-16,-14 1 0 0,-14 3 0 0,-18 2-1 15,-15 0-1-15,-16 1-2 0,-18 2-2 16,-18-1-1-16,-18-3 0 0,-19 0 1 16,-20-3 0-16,-23 0 0 0,-20-3 1 15,-22-5 1-15,-21-3-1 0,-16 0-1 16,-13-5-1-16,-14-2-1 0,-6 1 0 16,-2-6 1-16,3 6 1 0,7 2 3 15,9-1 0-15,12 3 2 0,19 3-1 0,16 2 1 16,15 3-2-16,18 3 0 0,15-2-4 15,15 3-4-15,18 2 0 0,19 3 1 16,18-1-1-16,18 1 1 0,17-5 1 16,19 5 1-16,19-5 4 0,15-2 0 15,12-4-1-15,13-2 1 0,11-1 0 16,7-4-1-16,8-4 1 0,2-2 0 16,2 1 1-16,0-6-3 0,-3-1 8 15,-5 2 0-15,-9-2 0 0,-7 1-1 0,-13 5 1 16,-10 0-2-16,-14 7 3 0,-17 3-9 15,-18 0-11-15,-20 4 116 0,-25 0-256 16,-27 0-141-16,-32-8-410 0</inkml:trace>
  <inkml:trace contextRef="#ctx0" brushRef="#br0" timeOffset="103473.76">2784 9711 380 0,'35'-6'89'0,"4"-1"1"0,-4-2-34 16,2-2-48-16,-3 6-7 0,0 2 4 15,0 0 7-15,0 2 5 0,-1 1 4 16,2 0 2-16,0 3 2 0,3-2 1 15,3 2-3-15,1-2-8 0,4 0-4 16,3-1-3-16,2 0 0 0,6-2 2 0,3 1 2 16,4 0 4-16,3 1 3 15,4 0 0-15,6 0 0 0,4-1 0 0,3 0-4 16,6-2-3-16,3 0-5 0,4-1-2 16,6-3-1-16,4 1-2 0,2 0-1 15,1-1 0-15,3-1-1 0,4-3 1 16,2 0 0-16,1 1 0 0,1-2 0 0,6-1 2 15,3 2-1-15,1-1 0 0,4 3 0 16,0 1 0-16,4 1-1 0,0 3 0 16,-1 3 0-16,1-1-1 0,-1 3 1 15,0 1-1-15,3-1 0 0,-1 4 1 16,2-1-1-16,2-3 0 0,3 1 1 16,4-3-1-16,3 1 0 0,4-2 1 15,3-5-1-15,2 1 1 0,5 3-1 16,2-6 3-16,2 8 3 0,1-1 3 15,-2-4 1-15,3 8-1 0,-1-2 1 16,0 0 2-16,2 8-4 0,0-6-3 0,-2-1-2 16,1 6-2-16,-2-6 1 0,1 0-1 15,-2 0-1-15,-6 0 1 0,-3-2-1 16,-4 3 0-16,-7-2 1 0,-5 0-1 16,-8 2 0-16,-7-1 1 0,-10-1-1 15,-7 2-1-15,-11-2-10 0,-9 0-14 0,-16-2-129 16,-13-2-129-16,-12-4-327 0</inkml:trace>
  <inkml:trace contextRef="#ctx0" brushRef="#br0" timeOffset="105365.26">17254 9506 500 0,'-10'6'112'16,"5"2"1"-16,3-1-66 0,2 2-38 16,1 3-5-16,0 2-1 0,2 3 0 15,0-1-2-15,3 3-2 0,4-1 1 0,6 0-1 16,4-2 0-16,8 0 1 0,7-3-1 15,8-1 3-15,8-3-1 0,12-4 2 16,6-3 3-16,5-2 4 0,6-1 5 16,5 0 5-16,3-2 3 0,4-2 0 15,-1 2 0-15,0 1-1 0,-1 3-5 16,-1 1-4-16,-5-1-4 0,-5 3-4 16,-6 1-3-16,-9 3 0 0,-7 1-1 15,-11-4-1-15,-10-2 0 0,-10 3-4 16,-9-3-7-16,-15 3-1 0,-13-5 0 0,-17-1 0 15,-8 0 0-15,-13 0 0 0,-15 1 4 16,-10-1 7-16,-11-5 0 0,-9 3 2 16,-3 1-1-16,-9 0 1 0,-3-1-1 15,-3-4 1-15,-3 3-1 0,1 2 1 16,4-2 0-16,4-4-1 0,6-2 0 16,9 4 0-16,11-2-1 0,11-2 0 0,15 1 0 15,11 0 0-15,14 0 1 0,10 1 5 16,13-1 1-16,13-1 1 0,14 1 0 15,13-1 1-15,14-1 1 0,15 2-1 16,13 3-5-16,12 0-2 0,10 0 1 16,8 1 0-16,3-1-2 0,7 2 1 15,0 0 0-15,1-2 1 0,-2 0 0 16,-6 2 0-16,-3 1 2 0,-8-1 0 16,-10 1-1-16,-11 0 1 0,-13 1 0 15,-13 1-2-15,-12-2 0 0,-13 2-1 0,-9-1-3 16,-13 2-2-16,-11-2 0 0,-17 1-1 15,-9 1 0-15,-13 2 1 0,-14-2-1 16,-10 2 4-16,-13 1 1 0,-8 0 0 16,-5-2 0-16,-7 3 0 0,1 1 0 15,-5-5 0-15,1-1 1 0,2-1-1 0,7 1 0 16,7-1 0-16,13-5 0 0,10 1 0 16,17 0 0-16,14 2-1 0,12-2 3 15,13-2 1-15,15 0-1 0,15 0 1 16,12-1 1-16,15 0 1 0,17-4 0 15,14 6 0-15,15 4 1 0,11 1 1 16,7 1 2-16,6 3 0 0,4 1-1 16,-4 7 0-16,-1-2-2 0,-5 0-1 15,-9 2-1-15,-14 0-2 0,-15-3-2 16,-17 1 1-16,-13-2-1 0,-17-3-7 0,-16-2 0 16,-24-4-1-16,-16-1 1 0,-21-4-1 15,-18 1 1-15,-14-2 0 0,-17-3 7 16,-12 3 1-16,-2 3-2 0,2 2 150 15,3-1-293-15,4 0-143 0,7-2-435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3T17:04:51.2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3688 6502 254 0,'-1'2'82'0,"1"2"7"0,1 0-6 16,1-1-39-16,-1 1 0 0,0 1-6 15,1 0-8-15,0 1-6 0,0-1-4 16,0 0-3-16,3 0-1 0,-1 0-1 0,4-3 0 16,1 2 1-16,3-2-2 0,4-1-2 15,0 1 0-15,3-3-2 0,3 1 0 16,1-2-3-16,1-2 0 0,2 2 0 16,2-1-1-16,1-4 0 0,3 3 1 15,1-4 0-15,3 3 0 0,2 0 0 16,4 1 0-16,4 1-1 0,2 0-1 0,4-1-1 15,1 2 0-15,2-1-2 0,2-1 1 16,6 2-1-16,0 0 0 0,5 0 1 16,2 3-1-16,5 0 1 0,2 1-1 15,3 2 0-15,5 4 1 0,-1 1-1 16,2 0 0-16,-2-1 0 0,4 2 0 16,-1 1 0-16,2-1 0 0,0-1 0 15,1-3 0-15,0-1 0 0,6-1-1 0,-2-3 0 16,1-1 0-16,1-3 0 0,-3-4 1 15,1 1 0-15,1 0 1 16,-1 2 2-16,1 0 1 0,1-5 2 0,-1 3 0 16,4 5 1-16,2 2-1 0,-3-4 0 15,-1 2-2-15,-3 1 0 0,-5 5-3 16,-6-1 0-16,-10-1-1 0,-9-2 0 16,-11 4-2-16,-12-2-5 0,-10-1-15 0,-10 0-10 15,-12-4-122-15,-12-5-121 0,-8-2-306 16</inkml:trace>
  <inkml:trace contextRef="#ctx0" brushRef="#br0" timeOffset="689.91">3596 8546 482 0,'2'3'116'0,"0"1"2"0,3-3-48 16,-1 3-52-16,2-2-8 0,-1 3 0 16,0 1-3-16,0 1-2 0,-2 3-2 15,-1-1-1-15,0 2 0 0,-1 0 0 16,1-1-1-16,-1 1 0 0,2-2 0 15,3-2 0-15,1 1 2 0,4-2 6 0,6 0 5 16,6-2 4-16,7 1 4 0,8-3 3 16,8-2 3-16,10-1-1 15,9-4-4-15,12 2-3 0,10-2-1 0,6-3 1 16,12-4 0-16,12 1-2 0,10-3 0 16,11-1-1-16,10 1 0 0,9-5-3 15,12-1-5-15,5 4-2 0,4-1-2 16,7 4-1-16,1 0-1 0,-3-1-3 15,-2 8 0-15,-3 2-1 0,-12-3-1 16,-8 6-5-16,-12-1-16 0,-15 3-17 0,-16 0-133 16,-16-4-137-16,-16 1-343 0</inkml:trace>
  <inkml:trace contextRef="#ctx0" brushRef="#br0" timeOffset="81395.75">15631 8918 461 0,'-2'-8'107'16,"0"1"2"-16,-1-4-69 0,2 2-15 15,0-1-3-15,0 2 0 0,1 2 3 16,0-2 3-16,-1 3 3 0,0-1 4 15,1 1 1-15,-2 0 1 0,1 0 0 16,-2-1-2-16,2 3-1 0,0-1-1 0,0 2-1 16,0 2-1-16,0-3-2 0,1 3-2 15,-1 0-3-15,1 0-4 0,-1 3-2 16,1-3-5-16,1 3-3 0,0 2-2 16,0 5-2-16,1 1 0 0,-1 5 0 15,0 1 1-15,1 5-1 0,0 3 1 16,-1 7-1-16,0 3-2 0,2 3 0 15,-1 7-2-15,1 8-1 0,-1 2 1 0,0 6-1 16,-2 0-1-16,1 3 1 0,-2 0 0 16,2 0 0-16,-1-4 0 0,1-4-2 15,-1-9 0-15,1-4-2 0,1-5 0 16,1-8 0-16,-1-7-1 0,0-7-1 16,1-1-5-16,0-6-5 0,-1-2-7 15,0-6-8-15,-1-5-19 0,0-7-18 16,0-3 17-16,-1-8-139 0,1-10-127 0,2-9-307 15</inkml:trace>
  <inkml:trace contextRef="#ctx0" brushRef="#br0" timeOffset="82503.13">15667 8676 555 0,'1'0'127'0,"-1"0"2"15,1 0-88-15,-1-1-14 0,0 2-5 16,-1 1-4-16,0-2 0 0,1 0 2 15,0 1 6-15,-1-1 4 0,1 1 5 16,0-2 2-16,1 0 3 0,0 0-1 16,1-2-6-16,2-1-7 0,1 1-6 15,2-2-7-15,0-1-3 0,4 2-5 16,3-1-3-16,1 1-1 0,5 1-1 16,0-1-1-16,5 1 1 0,3 1 0 15,4 1-1-15,4-1 1 0,3 2 0 0,5 1 0 16,3-1 1-16,7 1-1 0,7-1 0 15,6 1 0-15,3 1 0 0,6 0 0 16,0-1 1-16,7 2-1 0,-1-2 0 16,0 0 0-16,-1 0 0 0,-1 0 0 15,0-3 1-15,-1 1-1 0,-2-1 0 16,-2 0 0-16,-7 0 0 0,-2-3 0 0,-6-2 0 16,-7 2 0-16,-8-2 0 0,-8 0 0 15,-11 0 1-15,-3 0-1 0,-7 3 0 16,-5 0 0-16,-5 0 0 0,-1 1 0 15,-1 1-1-15,-2-1 1 0,0-2 0 16,-1 1 0-16,0 1 0 0,2-1 0 16,-2 0 0-16,-1 2-1 0,2-1 1 15,-1 1-1-15,1 1 1 0,-1 2-1 0,-1-2 1 16,0 2-2-16,0-2 1 0,0 1-1 16,1 1-1-16,-2-1 1 0,-1 1-1 15,2 3 0-15,-1 0 2 0,-1 3 0 16,0 2 0-16,-1 7 2 0,2 0 0 15,1 3 0-15,0 5 1 0,1 4 0 16,2 5-1-16,-1 2 1 0,0 2 0 16,1 3-1-16,-2 3 1 0,1 1-1 0,-1-1 0 15,0 5 0-15,-1-2 0 0,1 2 0 16,1 1 0-16,-1-2-1 0,0 0 1 16,-1 0 0-16,1-1-1 0,-1-2 0 15,-2-1 1-15,0 0-1 0,-2 1 0 16,-1-1-1-16,2-1 1 0,-3-1 0 15,1 1 0-15,2 1 0 0,-1-4 0 16,2-5 1-16,0 1-1 0,1-5 1 16,2-4-1-16,-1-2 1 0,1-1-1 0,-1-4 2 15,1-3-1-15,0-2 1 0,-1 0 1 16,1-2 0-16,-1-4 1 0,1-5 2 16,-1 0 1-16,2-1 0 0,-2 1 3 15,1-5-1-15,-1 2 1 0,-1-1 1 16,-1 1-1-16,2 0-1 0,-1-1 0 15,1 0-1-15,-1 1-2 0,0 0 0 16,0 0-1-16,-1-1-2 0,-3 0 0 0,0 1-1 16,-2-1 0-16,-2 0 0 0,-3-1-1 15,-3 2 0-15,-2-2 0 0,-4 1 1 16,-3-1 0-16,-2-1 0 0,-4 2 1 16,-2-4-1-16,-3 1 1 0,-1 4-2 15,-2 1 1-15,-2 0-1 0,-5 1 0 16,-2-2-1-16,-4 2 0 0,-2-5 0 15,-8-2 1-15,-8-2-2 0,-9 0 1 0,-8-3-1 16,-7-1 0-16,-9 0 0 0,-3 0 0 16,-4-1 0-16,-2 0 1 0,4 0-1 15,5 2 0-15,6 2-1 0,14 4-3 16,3 5-1-16,13 2-1 0,9 3-1 16,7 0-7-16,9 2-9 0,7 0-19 15,5-1-26-15,8-2-130 0,6-2-151 16,9-3-356-16</inkml:trace>
  <inkml:trace contextRef="#ctx0" brushRef="#br0" timeOffset="83336.07">16035 8890 509 0,'2'-2'123'0,"0"2"5"0,-2-2-57 0,0 2-37 16,0-2-3-16,-2 2-1 0,1 1-1 15,0 1-4-15,0-3-1 0,-3 2-5 16,1 0 1-16,-1-1-3 0,1 0-2 15,-3-1 0-15,1 0-1 0,0 2-1 16,-2-1-2-16,0 3-3 0,0 2-2 16,-2-1-1-16,0 5-2 0,-2-2-1 15,0 3 1-15,1 3 0 0,1 1 1 0,0 2 1 16,0 3 0-16,0 1 0 16,3 3 1-16,1 1-2 0,2 0-1 0,2 0 0 15,2 0-1-15,3 3-1 0,2 0 0 16,5-2 1-16,4-1-1 0,3-1 1 15,3 0 0-15,3-2 0 0,4-3 0 16,2-6 1-16,-1-3 0 0,4-1 1 16,5-3 1-16,3-4-1 0,1-4 0 15,-1-3 1-15,5 1-2 0,-1-9 0 16,-2-2 0-16,-6-3-1 0,-6-3-1 0,-3-1 1 16,-5 0 2-16,-5-6 3 0,-5 2 2 15,-6-1 0-15,-6-3 2 0,-6-1 1 16,-5-2-2-16,-5-1-2 15,-7 0-2-15,-4 6-3 0,-3 0-1 0,-3 3-2 16,-5 8-1-16,-5 2 0 0,-4 5-1 16,2 6 1-16,0 1-1 0,-3 8-2 15,0 3-11-15,-1-2-18 0,2 2-27 0,5 2-129 16,-2-1-146-16,4-3-353 0</inkml:trace>
  <inkml:trace contextRef="#ctx0" brushRef="#br0" timeOffset="83781.08">14773 8956 488 0,'-14'5'119'0,"-1"-3"2"0,-2 1-57 16,4 2-32-16,3-3-4 0,2 2 0 15,4-4-1-15,3 2-2 0,4 2 3 16,5 0 3-16,7-2 4 0,3 2 0 0,6-3-3 15,10 4-1-15,5 2-1 0,2-2-4 16,6-2-8-16,11 1-6 0,14 0-4 16,5 4-3-16,3-4-1 0,10 4-2 15,6 1 0-15,5 2-1 0,-1 1 0 16,-5 0-3-16,-2 1-1 0,-5 0-4 16,-10-3-2-16,-7 0 1 0,-10-3-5 15,-13 1-9-15,-9 1-7 0,-9-4-4 16,-10 1-9-16,-3-2 167 0,-11-1-293 15,-6-3-141-15,-6-3-404 0</inkml:trace>
  <inkml:trace contextRef="#ctx0" brushRef="#br0" timeOffset="84066.83">15970 8947 635 0,'1'0'146'0,"0"1"4"0,0-1-102 0,0 2-12 16,2 0-5-16,1 0-5 0,-2 4-5 16,2 1-4-16,2 2-5 0,1 0-5 15,2 2-3-15,2-1-1 0,1 1-1 16,2-3-1-16,0 1 1 0,2 0-1 16,-2 3 0-16,-1-1 0 0,-3 1 0 15,-3 1-1-15,-4 0 2 0,-4 2 0 0,-5-2 1 16,-6-1 0-16,-4 0 1 0,-7 1-1 15,-6-1-1-15,-5-1-3 16,-2 1-4-16,-5-2-4 0,-1 0-17 0,-1-4-13 16,2-1-65-16,-1-1-61 0,6-2-116 15,2-9-253-15</inkml:trace>
  <inkml:trace contextRef="#ctx0" brushRef="#br0" timeOffset="85049.27">12950 8682 447 0,'-4'4'123'16,"2"-1"7"-16,-2-2-3 0,1-1-83 15,2 1-1-15,1 0 1 0,0-1 1 0,-2 0-2 16,0-2-5-16,0 0-5 0,-1 2-9 16,-1-1-7-16,-4 0-5 0,-2 1-6 15,-2 2-4-15,-3 2-1 0,-3 4-2 16,-1 4 0-16,-4 6 0 0,-2 2 0 16,0 5 0-16,1 4 0 0,-1 3 0 15,1 0 0-15,3-3-1 0,8-2-2 16,4-3-1-16,6-2 0 0,6-6 1 15,8-1 1-15,8-4 1 0,4-2 2 16,4-3 2-16,4-3 2 0,3-6 1 16,2-2 1-16,0-4 1 0,-3-2 3 0,1-1 2 15,-5-1 5-15,-4 1 1 0,-7 2 3 16,-4 3 1-16,-5 0 1 0,-3 3-3 16,-5 1-4-16,-2 2-5 0,-3 2-2 15,0-1-4-15,-1 2-3 0,0 0-3 0,0 1 0 16,0 3-2-16,3-2 0 0,2-1 1 15,6 0 2-15,3 0 0 0,5-2 1 16,4-1 0-16,3-5 2 0,4 1 1 16,4-3-1-16,-2 1 0 0,-1-2 1 15,-3 2 1-15,-2-1 3 0,-3 2 3 16,-7 0 1-16,-5 1 2 0,-7-1-1 16,-5 0-2-16,-8-2-3 0,-6 3-4 15,-6 0-3-15,-4 0-5 0,-4 4-4 16,-3 3-4-16,0 3-5 0,2 2-8 15,6 1-11-15,2-2-14 0,8-1-20 0,5-2 161 16,9-1-288-16,6-2-153 0,8-2-424 16</inkml:trace>
  <inkml:trace contextRef="#ctx0" brushRef="#br0" timeOffset="85533.77">13394 8830 560 0,'17'4'141'16,"-1"2"2"-16,-4 3-52 0,-2-1-60 0,-4 4-11 15,-1-1-9-15,-4 0-5 0,-1 1-3 16,0-2 0-16,-1-3 1 0,-1 1-1 16,2-5 2-16,0 2-1 0,2-3 0 15,-2 0 5-15,0-3 6 0,0 2 9 16,0-3 5-16,-2 1 1 0,0-5 2 16,0-1 0-16,1-2-1 0,1-3-6 0,0-4-8 15,1-2-6-15,3-3-2 0,2 0-2 16,3-1-1-16,-1 2-2 0,2 2 0 15,2 4-1-15,0 4 0 0,3 3 0 16,-2 4-1-16,1 2-1 0,-1 3 0 16,4 1-2-16,2 2 1 0,3-1 0 15,0 0 0-15,4 2 1 0,3-4 0 16,1-1 0-16,0-2 0 0,1-1 2 0,1-4 3 16,-3 0 2-16,-2-4 1 0,-4 3 2 15,-4-1 3-15,-3-1 4 0,-5-1-1 16,-7 0-2-16,-4 1-1 0,-3 1-1 15,-4-3-2-15,-6-1-3 0,-2 3-3 16,-5 2-2-16,-1 6-2 0,0 3-1 16,3 5 0-16,0 6-1 0,4 8 0 15,4 3 0-15,3 2 0 0,6 1 0 16,2 2 0-16,3 0 1 0,4-4-1 0,10-1 2 16,4-3-1-16,5-4 1 0,5-1-4 15,4-6-1-15,6-2-21 0,0 0-5 16,4-5-27-16,-3-2-21 0,2 0-135 15,0-1-148-15,-4-3-349 0</inkml:trace>
  <inkml:trace contextRef="#ctx0" brushRef="#br0" timeOffset="92932.99">16266 10279 353 0,'8'-6'104'0,"-3"0"4"15,-2 6 0-15,-1-5-66 0,0 3-13 16,-1 0-7-16,0 3-3 0,0 1-5 15,-1-3-3-15,2 1-2 0,-2 1-3 16,-2-2-1-16,2 2 0 0,-1-1-1 16,0 5-1-16,-1 0 0 0,-2-1 0 15,-2 5-1-15,-3 0 1 0,-1 0-1 16,0 0 0-16,-2-1 1 0,-2 0 1 16,3 1 3-16,1-3 0 0,2 1 3 0,2-4 2 15,3 0 3-15,2 0 1 0,3 0 2 16,3-2 1-16,2 0 0 0,4 0 0 15,2 4-3-15,3-2-3 0,1 0-2 16,2 0-4-16,-1 3-2 0,1 1-3 16,-1-1 0-16,-1 1-1 0,0 0 0 15,-1 1-1-15,-1 3 0 0,1 1 1 16,-3-1-1-16,-1 0 0 0,-3 1 0 0,-2-1 0 16,-1 0 0-16,-5-2 0 0,-3-2 0 15,-5 4 1-15,-4 1-1 0,-6 0 1 16,-4 0-2-16,-4 0-1 0,-5 1-6 15,-2-4-8-15,-2-2-7 0,1-3-4 16,5-1 2-16,2-3-64 0,5-5-60 16,3-6-99-16,6-5-231 0</inkml:trace>
  <inkml:trace contextRef="#ctx0" brushRef="#br0" timeOffset="93217.28">16314 10156 497 0,'3'-2'114'16,"-1"1"1"-16,-1 0-67 0,0-2-34 0,-1 2-7 15,-1 4-4-15,-1-1-2 0,-1 2 2 16,-1 2 0-16,0 1 7 0,1 2 8 16,-2-2 3-16,3 1 3 0,3 0 5 15,4-4 4-15,3 0 3 0,3-5-1 16,8-4-1-16,5 0 1 0,5-5-3 15,3-1-5-15,6-2-5 0,0-3-5 0,3 2-5 16,-4 0-10-16,-4-2-20 0,-2 0-23 16,-3 4-130-16,-6 1-137 0,-6 5-346 15</inkml:trace>
  <inkml:trace contextRef="#ctx0" brushRef="#br0" timeOffset="93663.75">17095 10377 569 0,'-2'-4'123'0,"-4"2"1"16,-3 0-102-16,-3-1-10 0,-4 3-3 16,-3-1-4-16,-3 2-3 0,-2 2 0 15,-1 0-1-15,0 1 1 0,1 3 0 16,1 2 1-16,3-1 0 0,2 2 2 0,5 0 2 15,3 1 0-15,5 1 2 0,3-1 2 16,3 0 1-16,3 0 3 0,4 0 0 16,4 1 0-16,2-1-1 0,3 1-1 15,2 0-3-15,2 0-2 0,0 1-3 16,-1 0-2-16,-3 2-1 0,0-3-2 16,-6-1-1-16,-4 1-1 0,-3 0 1 15,-7 0 0-15,-5 1 0 0,-7 1-1 0,-5 2-2 16,-6 0-9-16,-4 1-9 0,-3 0-17 15,-2-4-108-15,0-4-113 0,-1-3-277 16</inkml:trace>
  <inkml:trace contextRef="#ctx0" brushRef="#br0" timeOffset="94088.43">17152 10576 265 0,'4'8'69'16,"0"1"4"-16,1-3-22 0,-1-3-12 16,1-1 6-16,-1-2 3 0,3 0 3 0,0-1 0 15,2-2 2-15,3-2-5 0,0-2-8 16,3-3-6-16,1-1-3 0,-1-2-4 15,-1-1-4-15,-1-2-4 0,-2-1-1 16,-3 0-3-16,-2 2-3 0,-4 2-1 16,-3 1-1-16,-4 0-2 0,-2 2-2 15,-4 2-1-15,-2 5-2 0,-4 0 0 16,0 3-2-16,-2 3-1 0,1 4-1 16,-1 6 1-16,1 1 0 0,0 3 0 0,3 5 0 15,0 3 0-15,4 1-1 0,1 0 1 16,5 0-1-16,1 3 1 0,5-4-1 15,4-1 1-15,3-1-1 0,0-3 1 16,3-5-1-16,0-2 4 0,1-1-14 16,0-2 2-16,3-4-9 0,0-4-5 15,4-1 165-15,-1-1-291 0,4-7-146 16,2-5-398-16</inkml:trace>
  <inkml:trace contextRef="#ctx0" brushRef="#br0" timeOffset="94360.25">17632 10412 422 0,'-17'5'111'0,"0"-1"6"15,-3 1-63-15,0 2-16 0,0 2-1 16,3 2-3-16,-1 2-12 0,3 0-10 15,3 1-4-15,3 5-3 0,3 1-2 16,2 0 1-16,4-2-1 0,3 1 0 16,2-3 1-16,3 0-1 0,0-2 1 15,2-4-1-15,5-3 0 0,-1 1-1 0,0-4-1 16,1 0-2-16,2-3-16 0,-2-1 33 16,0-1-143-16,0-3-111 0,-1-2-288 15</inkml:trace>
  <inkml:trace contextRef="#ctx0" brushRef="#br0" timeOffset="94663.49">17983 10404 475 0,'-12'0'119'0,"-3"1"1"0,-4 1-58 16,1 0-28-16,-1 0-8 0,1 3-9 15,1-1-5-15,0 3-2 0,2-2-1 16,3 3-2-16,2-1 0 0,3 1 0 16,1 0 0-16,5 1 2 0,4 0 2 0,4 0 2 15,2 2 1-15,0 1 1 0,4 1-1 16,0 2-3-16,0-1-1 0,-1-1-4 16,-1 1-3-16,-1-1-1 0,-3 2-1 15,-3-3 0-15,-4 0 0 0,-5 1 1 16,-2 2-1-16,-5 1 0 0,-5-2-9 0,-5-1 1 15,-4-1-101-15,-5-1-39 0,1-3-108 16,-6-2-247-16</inkml:trace>
  <inkml:trace contextRef="#ctx0" brushRef="#br0" timeOffset="94982.98">16388 10866 542 0,'-27'8'126'0,"3"-2"0"0,3 1-82 0,5 0-18 15,5 1-3-15,5-1-5 0,8-2-2 16,7 2 3-16,9-1 4 0,12 0 6 15,13-2 5-15,14-4 1 0,14 1-1 16,14 1-4-16,13 0-4 0,13-6-6 16,9 2-10-16,6 3-9 0,2 1-7 15,-1-3-3-15,-2 0-5 0,-5 0-1 16,-11 7-27-16,-9-2 19 0,-12-3-142 16,-12 1-128-16,-13 3-322 0</inkml:trace>
  <inkml:trace contextRef="#ctx0" brushRef="#br0" timeOffset="97801.11">18229 10456 514 0,'5'7'127'16,"2"0"5"-16,-2 0-63 0,1 0-29 15,-2 1-6-15,0 1-6 0,-1 0-6 16,-1 3-3-16,-1-1-2 0,0 0-4 0,1-1-1 16,-1-4 2-16,4 3 1 0,1-3 0 15,5-2 0-15,2-3 1 0,3-1 1 16,2 0-2-16,4-2-3 0,2-4-3 15,0-1-1-15,1-2-3 0,-2 1-12 16,0-2-19-16,-2 1 37 0,-2-2-179 16,-4 2-139-16,-1 0-364 0</inkml:trace>
  <inkml:trace contextRef="#ctx0" brushRef="#br0" timeOffset="98125.76">18819 10088 569 0,'2'-2'128'0,"1"4"2"0,-2-1-78 15,-2 4-29-15,-1 3-3 0,0 7 1 16,-1 3 3-16,-1 5 3 0,0 7-1 0,3 3-4 16,0 4-3-16,1 3-2 0,0 0-4 15,3 0-4-15,1 1-4 0,-3-2 0 16,1 1-10-16,-1-4 1 0,0-2-9 16,1-1-9-16,-1-7-8 0,2-4-1 15,1-4-130-15,0-5-113 0,2-6-296 16</inkml:trace>
  <inkml:trace contextRef="#ctx0" brushRef="#br0" timeOffset="98812.98">19149 10591 497 0,'-1'-4'138'0,"0"-1"3"0,-3 0-11 15,0-2-87-15,-2 0-12 0,-2-3-5 16,-2 0-6-16,-2 0-4 0,0 1-2 16,-2 3-3-16,0 1-1 0,-1 2-2 15,0 4 0-15,-2 7-2 0,2 3-2 16,2 4-4-16,0 1 0 0,2 0-3 16,3 0-2-16,4 1-1 0,4-3 0 15,4-3-1-15,3-2 2 0,1-2-1 0,5 1 2 16,0-4 2-16,2-1 1 0,-1-2 1 15,3-4 1-15,-2 0 0 16,0-3 2-16,1-2 3 0,0-1 3 0,-2-1 1 16,1-1 1-16,-3 0 1 0,-1 0-1 15,-3 0-1-15,0 2-3 0,-4 3-3 16,0 4-2-16,-3 5-1 0,-2 5-1 16,-3 3 1-16,1 5-1 0,-1 3-2 15,0 1-4-15,1-1-7 0,2-1-8 0,3-3 1 16,4 2-2-16,0-8 1 0,4-1 3 15,4-5 7-15,2-3 9 0,0-2 9 16,1-3 3-16,-1-4 2 0,2-2 4 16,-2-2 0-16,-2-1-1 0,1-3 1 15,-3 0-2-15,1-3 0 0,-3-4-2 16,-1-1-2-16,0-5 0 0,-2-2 0 16,-2-3 0-16,2-5-1 0,-3-2 1 0,2-4 0 15,-2-1 0-15,0 2 0 0,1 3 4 16,-2 11 2-16,-2 4 2 0,0 7 0 15,0 9-1-15,-1 6-2 0,0 5-2 16,0 6-4-16,-1 1-4 0,0 6-4 16,0 5-2-16,0 5 0 0,-1 7 1 15,2 2 0-15,0 1 1 0,1 3-1 16,1 0 0-16,1 0 1 0,1 0-1 16,0-3-1-16,0 0-2 0,2 1-10 15,-2-4 1-15,1-1-6 0,1-5-6 0,0 0-3 16,1-4-2-16,1-4-4 0,1-4 2 15,2-4-12-15,-1-3-3 0,2-3 2 16,0-5 1-16,-1-2-49 0,1-4-66 16,-1 0-97-16,1-3-231 0</inkml:trace>
  <inkml:trace contextRef="#ctx0" brushRef="#br0" timeOffset="98973.31">19399 10273 501 0,'-4'0'132'16,"6"4"5"-16,3-3-8 0,6 0-104 16,4-1-7-16,6 0-1 0,3-5-4 15,1 1-3-15,0-4-6 0,-1 0-10 16,-5-2 30-16,-4 0-165 0,-4 1-124 16,-8 0-333-16</inkml:trace>
  <inkml:trace contextRef="#ctx0" brushRef="#br0" timeOffset="99817.39">18168 10479 496 0,'-6'1'121'0,"-2"-2"3"0,3 2-70 16,0-1-19-16,1 1-3 0,1-1-5 15,2 3-2-15,1-2 0 0,4 1 4 16,4-1 4-16,3 0 2 0,5-2 0 16,4 0-2-16,5 0-3 0,6-2-5 15,-2 0-6-15,3-1-8 0,3 0-4 16,-2-1-3-16,1 1-2 0,-4-2 0 15,-3 1-2-15,-3-1 1 0,-4 1-1 16,-6 4 0-16,-5-2-1 0,-5-1 1 0,-6 4-1 16,-8 4 0-16,-7-1-1 0,-3 1 0 15,-7 1 0-15,-2 1 0 0,-7 4 0 16,-2-1 1-16,0 2 0 0,1 1 0 16,0-1 1-16,3 1 0 0,1 1-1 15,4-1 1-15,7-1 0 0,6-3-1 16,6-2 0-16,5 1-1 0,6-3 0 15,5-5 1-15,6-3-1 0,5-2 1 0,4 0 1 16,5-3 1-16,3-1 0 0,5-1 1 16,-1 3 0-16,1 1-1 0,1 0 0 15,-3 3 0-15,-3-1-1 0,-5 2 0 16,-8 2 0-16,-2 1-1 0,-6-1 1 16,-8 2 1-16,-7 2-1 0,-6 2 1 15,-5 1 0-15,-5 2 0 0,-6 1 1 0,-3 1-1 16,-2-1-1-16,2-1 1 15,1 1 0-15,3-5-1 0,5-2 1 0,5-2 1 16,4 0-1-16,7-2 1 0,6-2-1 16,3-2 1-16,6 1 0 0,5-1 0 15,4 1-1-15,6-2 0 0,5 3 0 16,-1 0-1-16,4 0 1 0,-2 2-1 16,-1 1-1-16,-4 0 1 0,-4 0-1 15,-6 2-1-15,-3 1 1 0,-7 2-1 16,-5 0 0-16,-5 3 1 0,-6 2 0 0,-2 2 0 15,-2-3 0-15,-3 1-3 0,2-2-4 16,0 0-8-16,5-4-7 0,5-1-8 16,1-3-9-16,7-1-9 0,6-5-119 15,3-4-118-15,4 2-288 0</inkml:trace>
  <inkml:trace contextRef="#ctx0" brushRef="#br0" timeOffset="109628.53">16328 11335 481 0,'0'0'122'16,"0"0"3"-16,-1-1-47 0,0 2-38 16,0-1-5-16,-2 1 0 0,2-2 0 15,-1 1 2-15,2-3 1 0,0 2 0 0,1-4-4 16,0 3-4-16,1 0-6 0,1 1-6 15,-1-2-4-15,-1 6-5 0,1 2-3 16,0 3-2-16,0 4-1 0,1 0 0 16,-1 7-1-16,1 1 1 0,2 2-1 15,-3 0 0-15,1 0-1 0,0-2 0 16,2 1 0-16,-1-5-5 0,-1-3-7 16,2-2-8-16,-2-2-12 0,1-5-13 15,0 0-8-15,-2-4-87 0,6 3-31 0,-6-9-101 16,0-6-209-16</inkml:trace>
  <inkml:trace contextRef="#ctx0" brushRef="#br0" timeOffset="110047.5">16554 11329 576 0,'-4'0'142'0,"3"2"8"0,0-5-89 16,1 1-4-16,2-1-4 0,3-3-4 16,2 0-7-16,3 0-5 0,0-1-4 15,3 1-6-15,0 1-7 0,0 1-1 16,-1 2-4-16,-1 1-4 0,-2 4-4 0,1 2-4 16,-1 1-3-16,0 2-1 0,-2 0-1 15,1 5-1-15,-3-1 0 0,-1 2 0 16,-3 0 0-16,-3-2 1 0,-2 5 0 15,-2-1-1-15,-2 0 2 0,-2-1-2 16,-1-2 0-16,-2 2-1 0,-1 1 0 16,-4-4 0-16,0-1 0 0,-3 0 1 15,1-2 0-15,2 1 2 0,-1-1 1 0,4-1 1 16,4 0 0-16,3-4-1 0,2 1-1 16,5 2 2-16,4-4 1 0,4 2 1 15,4-1 2-15,5 2 0 0,3-2 2 16,5 0 1-16,2-1-3 0,-2 1 0 15,2-3-8-15,0-2-10 0,-3 0-21 16,-3 0-19-16,-1 1-133 0,-4-1-142 16,2-6-347-16</inkml:trace>
  <inkml:trace contextRef="#ctx0" brushRef="#br0" timeOffset="110684.84">17082 11246 509 0,'2'0'130'0,"0"0"8"15,3-1-60-15,3 1-26 0,3-1-4 16,3 1-2-16,2-3-2 0,3 3-3 16,4-3-4-16,1 3-5 0,3-1-6 15,1 0-7-15,0-1-4 0,-1 2-6 16,-2-1-4-16,-2 2-3 0,-1-2-2 0,-2 3-3 15,-6-2-5-15,-1 1-8 0,0 1-12 16,-3-2-11-16,-2-2-11 0,-4 1-126 16,-1-4-127-16,-3-2-305 0</inkml:trace>
  <inkml:trace contextRef="#ctx0" brushRef="#br0" timeOffset="110979.21">17301 11283 596 0,'4'7'143'0,"0"-3"2"16,3 1-93-16,1 1-19 0,-2 2-7 15,2 0-7-15,-3 5-7 0,0 2-7 16,-3 4-1-16,-1 2-2 0,-1 3 0 16,-1 2 0-16,-1 2-1 0,0-1 0 0,-1-2 0 15,2 0 4-15,0-3 7 0,1-4 6 16,0-4 2-16,1-4 3 0,-1-4 5 15,-2-2 1-15,-3-7-5 0,-3-2-6 16,-4-4-6-16,-5-4-3 0,-3-2-3 16,-2-4-5-16,-3-1-5 0,0 1-7 15,1 0-7-15,1 0-7 0,3 5-11 16,3 1-11-16,3 5-6 0,4 0-121 16,3 4-120-16,4 0-293 0</inkml:trace>
  <inkml:trace contextRef="#ctx0" brushRef="#br0" timeOffset="111275.89">17823 11073 678 0,'8'-5'169'15,"0"-2"5"-15,-2 2-100 0,-4 5-20 16,1 2-7-16,-5 2-7 0,0 5-7 16,-1 3-6-16,-2 8-2 0,-4 5-3 0,-2 3-3 15,-3 5-4-15,-3 6-4 0,-4 2-4 16,-1 5-2-16,0 0-3 0,-1 2-1 16,0 2-3-16,0-3-8 0,0 1-9 15,4-3-8-15,0-3-14 0,3-5-15 16,3-7-14-16,2-4 155 0,4-4-276 15,4-10-144-15,2-5-402 0</inkml:trace>
  <inkml:trace contextRef="#ctx0" brushRef="#br0" timeOffset="111831.13">17890 11378 585 0,'2'2'144'0,"-2"1"2"16,-1 1-80-16,1 3-29 0,-1 2-7 15,-1 3-4-15,0 2-8 0,-2 1-3 16,1 4-2-16,0 1-2 0,1 1-2 16,-2-3-1-16,2 1-3 0,1-4-1 15,1 1-3-15,0-5 0 0,1-2 0 16,-1-3 1-16,1-3 6 0,0-2 4 15,2-3 2-15,0-3 2 0,0-5 2 16,3-5 0-16,1-1-2 0,2-2-4 16,1 0-3-16,1-2-2 0,2-1 0 0,-1 4-1 15,1 0 1-15,0 6-1 0,-1 2-2 16,0 2 0-16,-1 1-2 0,-1 8-1 16,-1 2-2-16,-1 4 0 0,-1 0-2 15,-1 2-2-15,-1 2-2 0,-1 0-2 16,-1 0-1-16,-1-1-1 0,0 0 0 15,-1-3 0-15,-1 0 2 0,2-1 1 0,0-1 3 16,-2 0 2-16,1-5 3 0,1 1 2 16,0-4 3-16,0-1 3 0,2-2 3 15,-1-2 1-15,0-3 3 0,2 2-1 16,0-3 0-16,2 2-2 0,0-3-1 16,0 1-1-16,2 1-1 0,1 1-1 15,-1 4-1-15,0 1-1 0,0 3 0 16,-1 4-2-16,0 2-1 0,0 3-2 0,-3 0-1 15,2 1-1-15,-1 0-3 0,-1 0-5 16,2 1-7-16,-2-3-11 0,3 2-20 16,-1 0-13-16,3-2-133 0,-1 2-138 15,0-2-334-15</inkml:trace>
  <inkml:trace contextRef="#ctx0" brushRef="#br0" timeOffset="112016.14">18463 11470 642 0,'2'-1'164'0,"-2"1"4"0,0-2-100 16,-1 5-17-16,-1 0-8 0,-1 2-12 15,-3 4-13-15,1 2-9 0,-1 2-5 16,1 4-2-16,-1-2 1 0,4 0-3 16,2 0-4-16,2-2-4 0,3-2-17 0,1-2-7 15,2-3-8-15,1-2-8 0,2 2 84 16,-3-4-204-16,1-1-126 0,-1-4-326 15</inkml:trace>
  <inkml:trace contextRef="#ctx0" brushRef="#br0" timeOffset="112163.26">18446 11297 667 0,'-6'1'138'0,"0"-2"-1"0,1-1-125 15,2 1-19-15,-2-3-7 0,3 0-122 16,0-3-116-16,1 3-293 0</inkml:trace>
  <inkml:trace contextRef="#ctx0" brushRef="#br0" timeOffset="112529.34">18631 11515 494 0,'3'12'114'0,"-1"-1"0"16,-1-2-57-16,0 1-45 0,-1-1-4 15,-1-1-3-15,-1-3-1 0,1 1-1 16,-2-3 1-16,1 0 0 0,-1-2 0 0,1 0 3 16,0-2 2-16,0-1 4 0,0-1 4 15,0-4 4-15,1-1 3 0,1-3 5 16,3-1 3-16,1-2 1 0,1-1 0 15,3 1-1-15,2 1-1 0,1 0-4 16,0 3-2-16,0-2-2 0,1 3-4 16,0 2-3-16,2 3-3 0,-1 1-3 15,0 5-1-15,2 1-2 0,-1 5-2 0,0 2-2 16,-1-1-1-16,-1 4 0 0,-1 1-2 16,-2 1 0-16,-1 2-3 0,-4 1-11 15,-1 0 2-15,1 1-18 0,-3 0-15 16,0 0 157-16,0-3-292 0,-1-3-154 15,1-2-425-15</inkml:trace>
  <inkml:trace contextRef="#ctx0" brushRef="#br0" timeOffset="113100.77">19251 11513 555 0,'1'2'132'0,"-1"-2"5"0,2 0-78 15,-2 0-19-15,3 0-5 0,2-2-4 16,4 4-1-16,0-1-2 0,7 1-1 16,0 1-5-16,2-2-5 0,0 4-3 15,3-2-3-15,0-1-8 0,0 0-14 16,-1-1-16-16,-1-1-7 0,2 0-131 16,0-3-129-16,-1-1-316 0</inkml:trace>
  <inkml:trace contextRef="#ctx0" brushRef="#br0" timeOffset="113346.11">19965 11157 582 0,'2'4'146'0,"-1"1"3"16,1 2-53-16,-2 3-61 0,0 2-6 15,0 3-1-15,1 5-3 0,-1 3-5 16,-1 1-2-16,-1 4-2 0,2 4-4 16,0 2-3-16,-1 2-3 0,-1 1-1 15,0 1-6-15,-1-2-16 0,-1-2-14 16,0-3-12-16,-1-4-125 0,0-1-132 16,-1-5-316-16</inkml:trace>
  <inkml:trace contextRef="#ctx0" brushRef="#br0" timeOffset="113844.88">19730 11420 640 0,'0'0'151'0,"2"-2"3"0,2 1-108 15,4-1-8-15,2 2-3 0,3-1-5 16,2 0-4-16,4-3-4 0,3 0 0 15,-3-1-3-15,4-3-1 0,3-1-2 16,0-3-2-16,4 0-3 0,0-3-1 16,2 0-2-16,3-1 0 0,-2 0-1 15,-2-1-1-15,-4 0 0 0,-4-1-2 16,-6 3 0-16,-3 2 0 0,-4 3 0 0,-4 2 0 16,-3 3-1-16,-2 3-1 0,-1 7 0 15,-2 6-1-15,-1 4 0 0,-2 5-1 16,-3 5-1-16,-1 4 1 0,-1 3 1 15,0 0 0-15,0-1 1 0,2-2-1 16,1-2-1-16,2-4 1 0,1-2 0 16,3-3-1-16,0-5 0 0,1-3 1 15,1-2-1-15,0-4 2 0,2-2 1 0,0-5 1 16,2-2 1-16,3-3-1 0,1-1 0 16,1-4 0-16,2 1-2 0,0 0 0 15,-1 0-1-15,0 2 0 0,0 2-1 16,1 3 1-16,0 5-1 0,0 2 0 15,0 1 0-15,1 6-1 0,0 3 0 16,0 2 0-16,-2 4 0 0,-1-2-1 16,0 1-3-16,-1 0-7 0,-1-2-8 15,-1-3-14-15,1-1-18 0,-2-3-13 0,0-1-10 16,-1-4-114-16,0 1-121 0,0-4-278 16</inkml:trace>
  <inkml:trace contextRef="#ctx0" brushRef="#br0" timeOffset="114428.77">20547 11451 636 0,'5'1'153'0,"0"2"5"15,-1 2-97-15,1 4-18 0,0 2-5 16,-1 3-4-16,0 2-9 0,-1 3-8 16,-1-2-4-16,0 0-5 0,-2-1-4 15,1 0-2-15,-1-3 0 0,2-2-1 16,-2-1 0-16,1-1-1 0,-1-2 0 15,0 0-1-15,1-4-1 0,-1-2 0 16,-1-2 1-16,0-2-1 0,-3-4 1 0,2-1 0 16,0-4 1-16,0-2 1 0,-1-5 1 15,2-3 2-15,2-2 1 0,4-4 1 16,1-4 0-16,4 1 2 0,1 3 1 16,3 4 1-16,1 3 0 0,-1 6-1 15,0 6 0-15,0 6-2 0,-1 4 0 16,0 1-2-16,-1 4-3 0,1 2-1 0,0 2-2 15,0 2 1-15,-2 0-1 0,0 0 0 16,-2 1 0-16,-3-1-2 0,0 2 1 16,-3-1-2-16,0-2-2 0,0 3-1 15,0-2-3-15,0-1-3 0,-1 1-3 16,2-2-2-16,1 0-1 0,2-2 1 16,2 0 2-16,-1-2 3 0,2-1 3 15,2-2 3-15,0 1 4 0,2-4 3 16,-1-1 2-16,0-3 3 0,0-2 3 15,0-2 3-15,0-3 2 0,-1-2 2 0,-2 0 2 16,0-3 0-16,-1-2 0 0,-3-3-2 16,-1 1-1-16,-2 3 0 0,-3 1 0 15,0 2 0-15,0 3-2 0,-3 7-2 16,0 6-1-16,0 8-1 0,-1 2-3 16,2 5-1-16,0 2-3 0,0 4 1 0,3 1-2 15,2 0 1-15,3-4-2 0,2-1-4 16,1-4-3-16,0 0-5 0,3-4-5 15,2-3-5-15,-1-3-15 0,-1-2-15 16,1-3 157-16,-1 0-288 0,-1-5-154 16,1 1-431-16</inkml:trace>
  <inkml:trace contextRef="#ctx0" brushRef="#br0" timeOffset="114828.46">21232 11487 660 0,'-5'13'158'15,"-1"2"5"-15,0 4-109 0,-1 3-9 16,-2 2-4-16,-1 4-11 0,1 0-9 16,0 4-8-16,1 2-5 0,-1 0-4 15,1 1 8-15,1 0-30 0,-2 1 0 16,1-1-3-16,2-4-7 0,0-3-2 16,1-1 0-16,-1-7-12 0,2-3 29 0,3-7 1 15,0-5 3-15,1-3 8 0,4-7 4 16,0-5 4-16,4-6 6 0,1-3 5 15,1-7 5-15,2-6 4 0,-3-7 3 16,-1-7 0-16,0-7-2 0,-1-3-5 16,2 1-5-16,0 2-2 0,0 3-3 15,2 5-2-15,1 11 0 0,1 9-1 16,1 9 2-16,0 4-1 0,0 6-1 0,1 5-3 16,1 7-2-16,1 2-2 0,0 3 0 15,-1 4-1-15,-1 1-1 0,0 2 0 16,-3 1-1-16,-2 0 0 0,-4 2 0 15,-4 0-3-15,-3-1-2 0,-6 3-2 16,-6 0-3-16,-4-1-5 0,-8-2-5 16,-3-2-10-16,-2-1-15 0,-1-3-9 15,2-3-128-15,5-4-133 0,4-2-322 16</inkml:trace>
  <inkml:trace contextRef="#ctx0" brushRef="#br0" timeOffset="115397.56">21510 11483 593 0,'14'-2'162'16,"-2"1"3"-16,-2-1-43 0,-4 4-73 0,-3 2-12 15,-3 2-6-15,-2 5-9 0,-3 3-5 16,0 2-2-16,-2 5 0 0,0 0-3 16,1-1-2-16,2 0-2 0,3-1-3 15,3-2-4-15,4-2 0 0,4-3 0 16,3-3 0-16,4-1 1 0,1-1 0 15,3-5 1-15,1-2 3 0,0-2 2 16,-1-4 3-16,0-1 2 0,-3-3 2 16,0-3 2-16,-2-1-1 0,-1 1-1 15,-3-1-3-15,-3 4-3 0,0 1-3 0,-3 5-5 16,-4 4 0-16,-3 4-2 0,-4 5 0 16,0 2 0-16,-1 0 0 0,1 2 0 15,3 5 0-15,3-4-1 0,3-1-1 16,4-2 0-16,5-1-2 0,2-1 1 15,4-3 0-15,1-2 1 0,-1-3 0 16,0-1 2-16,0-2 0 0,-1-5 1 0,1-3 1 16,-3-3-1-16,1-4 2 0,0-4 1 15,2-7 2-15,-1-6 0 0,-2-7 0 16,0-7 2-16,1-5 1 0,-2-7 0 16,-3-3 0-16,-2 4 0 0,-1 9 5 15,-2 9 5-15,-3 8-1 0,-2 13-1 16,-2 9-1-16,-3 13-2 0,-1 6 4 15,-3 7-6-15,-1 5-4 0,-2 6-3 16,-1 5-2-16,1 10 0 0,3 2 1 16,0 4-6-16,5 0 0 0,1 2 0 0,3 0-2 15,4 1 3-15,-1-5-1 0,3-3-4 16,2-1-7-16,-1-6-5 0,3-3-7 16,0-5-6-16,-1-4-8 0,2-3-11 15,-4-5-10-15,1-3-9 0,0-4-5 16,-2-4 171-16,-2-2-285 0,-1-2-142 0,0-4-398 15</inkml:trace>
  <inkml:trace contextRef="#ctx0" brushRef="#br0" timeOffset="115557.13">21993 11334 708 0,'-9'-3'176'0,"5"-2"6"15,7 3-90-15,8 2-34 0,9 1-15 16,9 2-8-16,7 2-7 0,7-1-8 0,7 3-4 15,6 0-7-15,-2-2-2 0,2-1-9 16,-2-1-14-16,-4-2-36 0,-5-2-145 16,-1-2-158-16,-8-11-397 0</inkml:trace>
  <inkml:trace contextRef="#ctx0" brushRef="#br0" timeOffset="131325.85">17596 9106 233 0,'-4'0'79'0,"0"-1"9"0,0-1-18 15,2-1-5-15,1-1-3 0,1-2-5 0,0-1-10 16,1 1-8-16,1-2-6 0,1 3-6 16,-1-2-7-16,0 2-3 0,0-1-3 15,-1 2-2-15,0-1 1 0,0 1-2 16,1 1-2-16,-2-2 0 0,0 3-2 15,0-1 0-15,1 0-1 0,1-1-2 16,2 0-1-16,4-3 1 0,2 1 0 16,2-3 1-16,5 0 0 0,7-1 3 0,5-1 3 15,4-2 2-15,4-1 4 0,7-2 3 16,6-3 3-16,6-5 1 0,4-3-2 16,7-7-3-16,6-1-4 0,4-2-3 15,3-2-1-15,0 1-3 0,2-3-1 16,0 1 0-16,2 2 1 0,-6 3-1 15,2-1 0-15,-1 0-2 0,1-1-1 0,-5 0 0 16,2 0-2-16,-2 1-1 0,1-1-1 16,-3 3 1-16,-2 0-1 0,-1 4 0 15,0 1 0-15,-4 4 0 0,-5-2 0 16,0 3 0-16,-4 0 0 0,-2 7 0 16,-5-1 0-16,-3 5 0 0,-6 2 0 15,-5 3-1-15,-4 4 1 0,-5 2-1 16,-4-3 0-16,-5 4 1 0,-6 0-1 15,-2 1-5-15,-4 0-3 0,-1-1-2 0,-4 0-5 16,-1-1-5-16,0 1-10 0,0 0-10 16,-2-3-2-16,1 0-69 0,-2-2-49 15,-1 0-103-15,-3-1-223 0</inkml:trace>
  <inkml:trace contextRef="#ctx0" brushRef="#br0" timeOffset="131727.19">19857 7825 461 0,'-11'-1'109'0,"-1"-1"2"0,1 1-61 16,0-2-23-16,1 2-2 0,2 0 0 16,1-2 0-16,1 2 0 0,3-2 4 15,2 2 0-15,1 1-2 0,0-2-4 0,2 3-1 16,0-2-2-16,5 2-1 0,3-1-2 15,3 0 0-15,3 0-1 0,4-2 3 16,1-5 0-16,4 2 1 0,2-2-3 16,3 1-2-16,2 0-3 0,0 1-2 15,5-2-2-15,0 5-2 0,1-1-1 16,1 1-1-16,-2-1 0 0,-3 2-1 16,-4 1 0-16,-1 2 0 0,-4 1-1 15,-4 2-1-15,-6 2 0 0,-3 1-1 0,-2 3-1 16,-4 3 0-16,-3 0 0 0,-3 4 0 15,-1 2 1-15,-4 3 0 0,-1 1 0 16,-5 0 0-16,-2 2 0 0,-5 3 0 16,-3 0 0-16,-3-1-1 0,-2 1-1 15,-4-1-6-15,1 1-8 0,-3-4-12 0,3-2-11 16,1-2-9-16,3-5-32 0,1-3-93 16,1-3-113-16,4-6-258 0</inkml:trace>
  <inkml:trace contextRef="#ctx0" brushRef="#br0" timeOffset="139760.75">21321 7244 306 0,'-14'-10'73'0,"-2"5"1"16,-3-2-12-16,-1 2-61 0,5 2 0 15,1 3-7-15,1 0 1 0,2 2-1 16,-1 2-1-16,2 0-1 0,-1 1 0 15,2-1 1-15,0 2 6 0,3 0 1 16,-1-2 2-16,3 1 1 0,1-1 11 16,0 1 14-16,2 1 9 0,0-3 6 0,0-1 3 15,1 3 2-15,0-1 5 0,0-1-6 16,0-1-8-16,0-2-7 0,-1 0-1 16,1 1 0-16,0-2-2 0,0 1-4 15,0 0-4-15,-1 0-4 0,2 4-5 16,-1 4-2-16,-1 3-2 0,1 4-2 15,-1 5-1-15,1 6-2 0,-1 9 1 0,0 6-1 16,0 10 0-16,-2 7 1 0,0 8-2 16,0 6 1-16,-4 5-1 0,1 4-2 15,-3 1-1-15,-1-3-3 0,0-4-1 16,1-6-1-16,1-6-1 0,2-6 1 16,2-9-3-16,3-9-6 0,1-9-9 15,2-5 128-15,-1-10-253 0,2-9-136 16,0-6-388-16</inkml:trace>
  <inkml:trace contextRef="#ctx0" brushRef="#br0" timeOffset="140643.17">21203 7225 550 0,'7'-12'127'0,"1"0"4"0,3 0-98 16,2 5 0-16,-1-1-1 0,1 2-1 16,-1 2-5-16,0 1-2 0,2 2-3 0,-2 1 0 15,2-1-1-15,3 2-1 16,1 0-2-16,1 1-1 0,6 0 0 15,2 1-1-15,4 0-2 0,7 0-1 0,4-2-1 16,8 0-1-16,10-2-2 0,4 0-2 16,7 1-1-16,5-1-2 0,4 0-1 15,6 0-1-15,2 1-1 0,-2 1 1 16,-1 1-1-16,-2 1 0 0,-5 0 0 16,-4 0 0-16,-8-1 0 0,-9 2 0 0,-6 0 0 15,-6-3 0-15,-7 0 0 0,-7 1 0 16,-7 1 0-16,-4 0 0 0,-5 1-1 15,-4-1 1-15,-2 0 0 0,-3 1 0 16,0 0 0-16,-2-1 0 0,0 1 0 16,-2-2 0-16,0 0 0 0,-1 0-1 15,0 0 0-15,-1-1 0 0,-1 2 0 16,1-2-1-16,-1 2 2 0,-1 0 0 16,1-2 0-16,-2 2 1 0,2-1 0 0,-1 2 1 15,1 1-1-15,-1 1 1 0,-1 2-1 16,2 3 0-16,-2 3-1 0,1 3 1 15,-1 5 0-15,0 6 0 0,0 0-1 16,-1 8 1-16,-2 8-1 0,1 6 1 16,-2 10-1-16,0 6 1 0,0 4-1 15,0 4 0-15,-1 7 1 0,1-1-2 16,1 0 0-16,0-3 0 0,2-5-1 0,-1-3 1 16,2-5-1-16,2-9 0 0,1-5 1 15,2-6 0-15,2-5 1 0,0-4 0 16,1-5 0-16,1-2 1 0,-2-5-1 15,0-3 0-15,-1-4 1 0,-1-6-1 16,-1-1 1-16,-1-3-1 0,1-3 2 16,-1-1 0-16,-1-2 1 0,-1-2 1 0,-1 0 0 15,-2-2 0-15,0 1 1 0,-4-2-2 16,-1 0 0-16,-2 1-1 0,-1-1-1 16,1 2 0-16,-1 1 0 0,0 0 0 15,-1 3-1-15,0-3 1 0,-2-2 0 16,-5 3-1-16,-3-1 1 0,-7 0 0 15,-8-1-1-15,-5-1 0 0,-10 0 0 16,-6-1 0-16,-9-4 0 0,-8 0 0 16,-7 0 0-16,-5-5 0 0,-6-1 0 0,-3-1-1 15,1-2 1-15,-2 0 0 0,6 1-2 16,4 0 0-16,3 5 0 0,9 1-5 16,10 2 1-16,9 4-4 0,12 3-9 15,7-2-16-15,9 0-11 0,13 0-6 16,7-1-119-16,5 0-127 0,11-1-295 15</inkml:trace>
  <inkml:trace contextRef="#ctx0" brushRef="#br0" timeOffset="141885.13">21810 7466 354 0,'0'-1'102'15,"-2"0"4"-15,1 0-15 0,-4 0-45 16,1-1-13-16,-3 2-3 0,1 0-4 0,-2-1-1 15,-1 2-1-15,1-1-1 0,-1-2-2 16,2 2 0-16,1-1 0 0,-1-1 0 16,2 0-1-16,-1 0-2 0,0 0-2 15,1 0-3-15,0 1 3 0,-2-2-2 16,1 3-3-16,-3 0-3 0,-3 1-1 16,0 1-1-16,-4 0 1 0,0 0-6 0,-3 2-1 15,-1 0 0-15,-1 0 0 16,-2 4-1-16,0-1 1 0,-1 3 0 0,1 2 0 15,2 0 0-15,-1 1-1 0,1 3 1 16,2-2 1-16,2 1-2 0,-1 1 0 16,1-1 1-16,-1 0 0 0,4 1-1 15,1 2 1-15,3 0 1 0,2 1 0 16,4 0 0-16,2 3 0 0,4-1 0 16,2 1 0-16,2-2 0 0,-1-3 1 0,3 3-1 15,0-3 0-15,2 2 1 0,-2-3 0 16,2 2-1-16,-1-2 0 0,1 2-1 15,1-4 1-15,0-2-1 0,-1 0 0 16,-1 3 0-16,1-2 0 0,2-1 2 16,3 2 1-16,0 1 1 0,4 4 2 15,0 0 1-15,3-4 0 0,3 2 0 0,3-1-2 16,-3-1-1-16,1-2 0 0,-2-3-1 16,1-2 0-16,-2-1-1 0,0-1 0 15,1-3 2-15,0-1 1 0,1 2 1 16,1-3 1-16,4 0 0 0,-2-2 0 15,-2 0 0-15,-5 0 0 0,1-2-2 16,-3 1-1-16,-4 0 0 0,-4 1 0 16,2 0 0-16,1 0 2 0,0 1 0 15,-1 0 1-15,0-2 2 0,0-3-1 16,3 1 1-16,-1-2-1 0,0-1 0 16,2-5-1-16,-1 0 1 0,1-2-1 0,-1 3-1 15,0-3 0-15,0-1-1 0,-3 1-1 16,-1-3 0-16,-2 2-1 0,0-1-1 15,-3 1 0-15,1 3-1 0,-1-2 0 16,0 3 1-16,0 1-1 0,-2-3 0 16,2 1 0-16,-4-4-1 0,-1-1 1 0,-2-1 0 15,-1 0 0-15,-2-3 0 0,-1-1 0 16,-4-2 0-16,2 1 0 0,-1-1 1 16,0 3 0-16,1 0 0 0,-1 3 0 15,2 2 0-15,0 1 0 0,0 2 0 16,-2 0 0-16,-1-1-1 0,-2 2 0 15,-3-1 0-15,-2 0-1 0,-2 2 0 16,-3 0 1-16,-3 4-1 0,-3-7 0 16,-3 2 1-16,0 0 0 0,-1 0-1 15,-2 0 1-15,-1-1-1 0,-4-1 0 0,-2 4 0 16,0-1 0-16,1 0-1 0,-2 0-3 16,0 0-5-16,0 2-8 0,4 2-16 15,6-1-17-15,-1 3-12 0,4 0-134 16,2 0-141-16,8 1-331 0</inkml:trace>
  <inkml:trace contextRef="#ctx0" brushRef="#br0" timeOffset="148926.66">23204 7288 438 0,'4'-3'114'0,"-1"1"6"0,2 0-48 15,-1 0-32-15,1 2-1 0,-2 0 1 16,0 0-6-16,-1 2-4 0,0-2-5 16,1 1-3-16,-2-1-5 0,-1-1-3 15,0 1-4-15,-1 1-5 0,1-1-2 16,0 3-1-16,0-1 0 0,-1 3-1 16,1 3-1-16,-3 1 1 0,2 3 1 0,-2 0-1 15,-4 3 0-15,0 2 0 0,-4 2 0 16,-2 0-1-16,-3 1 0 15,-2 0 0-15,-1 1 0 0,-1 1 0 0,1 0-1 16,-1-1 2-16,1-4-1 0,3 2 0 16,3-3 1-16,1-2 0 0,3-2 0 15,3-3 1-15,4-2 2 0,1 1 1 16,2-3 0-16,4 1 4 0,0-2 1 0,3 0 1 16,0 0 1-16,3-2-3 15,1 2 0-15,4 1-1 0,0-2-2 0,3 0-3 16,2 1-2-16,0-2 0 0,0-1 0 15,-1-2-5-15,-1 0-6 0,-4-2-11 16,-3 0-10-16,-2-2-131 0,-2-2-130 16,-3 1-322-16</inkml:trace>
  <inkml:trace contextRef="#ctx0" brushRef="#br0" timeOffset="149176.56">23239 7503 446 0,'2'-7'128'0,"0"3"9"0,1 0 1 0,1 1-87 15,-1 3-9-15,1 0-6 16,-1 3-3-16,-1 6-7 0,-1 3-7 0,0 5-5 16,-1 2-5-16,0 6-1 0,0 3-1 15,-1-1-1-15,1 1-1 0,-1 1-2 16,0 1-2-16,0-2 0 0,-2 1-8 15,1-2-2-15,-1 1-7 0,0-4-13 16,0-2 3-16,2-6 25 0,-2-2-158 16,2-5-116-16,1-4-313 0</inkml:trace>
  <inkml:trace contextRef="#ctx0" brushRef="#br0" timeOffset="149627.62">23708 7587 455 0,'-1'3'124'15,"-2"-2"3"-15,-1-3-30 0,-3-1-56 16,1-3-9-16,-3 1-6 0,-2 0-7 0,0 2-5 16,0 0-2-16,-1 1-4 0,0 3-3 15,-2 2-1-15,1 3-2 0,0 0 0 16,2-1 0-16,0 1-1 0,2 2 1 16,2 1 1-16,3-1 1 0,1 3 1 15,2 1 2-15,1 1 0 0,2 2 1 0,2 0 0 16,3 0-1-16,3 2 0 15,1 0-2-15,-1 2-2 0,3-2-1 16,-3 1 0-16,-2 0-2 0,-1-2 0 0,-4-1-1 16,-3-2-2-16,-4-2-1 0,-5-2-1 15,-3-1 0-15,-4-3 0 0,-2-1 1 16,-3-4-2-16,-1-1 0 0,2-2-3 16,4 1-5-16,2-2-13 0,3-3-21 15,5 3-38-15,4-4-56 0,4 0-94 16,3 0-204-16</inkml:trace>
  <inkml:trace contextRef="#ctx0" brushRef="#br0" timeOffset="150108.75">23738 7727 462 0,'4'2'119'0,"0"1"2"16,0-1-61-16,1-1-29 0,-2 1-2 15,1 0 0-15,2 1-9 0,-2 0-7 0,1-2 1 16,0-1 1-16,3 1 0 0,-1 0 0 15,2-2-2-15,1 0-1 0,1-1-3 16,0-3-2-16,1 1-3 0,-2-1-2 16,-1-1 0-16,-2-2-1 0,1 1 0 15,-1-3 0-15,-2 3 0 0,-2 1 0 16,-2-4-1-16,-1 3 0 0,0 2-1 0,-2 0 1 16,-2 2 0-16,-3 2 1 0,1 2-1 15,-2 2 1-15,-2 1 0 0,-3 3 0 16,-1 3 0-16,0 2 0 0,-3 3 0 15,2 2 0-15,1 1 0 0,0 3 1 16,3 0-1-16,4 0 0 0,-1-2 1 16,4-3-1-16,0 0 2 0,3-1-1 15,1-4-1-15,1-3 1 0,3 0-2 16,1-1-9-16,1-2-3 0,1-1 9 0,4-2-46 16,2-2-97-16,2-4-115 0,0-1-279 15</inkml:trace>
  <inkml:trace contextRef="#ctx0" brushRef="#br0" timeOffset="150355.81">24043 7725 509 0,'0'1'123'0,"-2"1"6"0,0 0-73 16,-5 0-19-16,-1 2 4 0,0 0 0 15,-2 2-7-15,-2-2-6 0,0 3-6 16,1 0-6-16,1 2-4 0,2 0-5 15,1 1-2-15,2 1 0 0,3 0 1 16,2-1 2-16,1 1 1 0,2-2 0 16,3 0-1-16,1 1-1 0,3-2-3 0,3-1-8 15,3 1-12-15,0-3-11 0,2-1 36 16,0-1-170-16,0-4-130 16,-1 1-335-16</inkml:trace>
  <inkml:trace contextRef="#ctx0" brushRef="#br0" timeOffset="150760.07">24237 7780 370 0,'-1'1'103'0,"0"-1"9"15,0-1-51-15,1 1-8 0,0 0 2 16,0-1 1-16,1 3-12 0,0-3-10 0,1 0-9 16,1 2-6-16,3 0-5 0,0-1-4 15,4 0-3-15,2-3-2 0,2 1-2 16,3 2-1-16,0-3 0 0,2 1-1 16,1-2 0-16,-1-1-6 0,-1 0-11 15,-2-2-98-15,0-3-25 0,-3 0-102 0,-4-1-221 16</inkml:trace>
  <inkml:trace contextRef="#ctx0" brushRef="#br0" timeOffset="151042.78">24528 7375 359 0,'1'5'112'16,"0"1"9"-16,3 3-41 0,-1 4-18 15,-1 2 0-15,0 3-6 0,1 6-16 16,-2 4-14-16,0 5-7 0,-2 2-4 16,-3 1-3-16,0 3-5 0,0 2-3 0,-1-2-2 15,1-2 0-15,-1-1-2 0,2-5 0 16,1 0 0-16,1-5-8 15,0-3-10-15,0-4-26 0,1-3-97 0,-1-8-108 16,-3 1-270-16</inkml:trace>
  <inkml:trace contextRef="#ctx0" brushRef="#br0" timeOffset="151781.09">24769 7829 431 0,'-1'-7'117'0,"-1"-2"6"0,1 0-19 0,-2-1-68 16,0 1-6-16,1-1-2 0,-1 2-5 15,0 3-8-15,-3 1-6 0,1 6-3 16,-4 2-4-16,-2 3-1 0,-1 3 0 16,-2 5-2-16,-1-2 1 0,1 4 0 15,1-3-1-15,3 0 1 0,1 4 0 16,3-4 0-16,3-2 1 0,0 0 1 0,3-2-1 16,1-1 2-16,1-2 0 0,1-2 2 15,0-4 1-15,0 0 1 0,3 0 0 16,2-1 1-16,0-2 0 0,2-2-2 15,1-2-1-15,1 1-1 0,0-3-2 16,-1-1 0-16,-1-1-1 0,-2 4 0 16,-2-2-1-16,-2 5 0 0,-1 1-3 0,-3 2-1 15,-1 2 1-15,-1 1-1 0,-1 2 0 16,0 2 0-16,0 0 0 0,-2-1 4 16,3 2 0-16,1-4 1 0,0 3 0 15,2-3 1-15,1 2 1 0,2-3 1 16,0-1 1-16,0-2 0 0,3 1 0 15,0-3 0-15,1-1 0 0,2-4-2 16,1 1 0-16,2-4-1 0,-1 0 1 16,1-4 0-16,3-4 2 0,-2-4 3 0,0-2 0 15,-2-9 2-15,0 1 0 0,0-6 2 16,-1-2-2-16,-1-2-2 0,-2 0 0 16,-3 3 0-16,0 4 1 0,-2 4 1 15,-1 6 2-15,-2 4 3 0,0 9 1 16,0 3-1-16,-1 5-3 0,0 3-3 15,-3 3-2-15,-1 2-4 0,0 6-2 16,-3 1-3-16,-1 6 0 0,0 6 2 0,-1 3 1 16,1 4-1-16,1 4 1 0,3 2-1 15,0 3 1-15,3 3-1 0,2-2 1 16,2 2 0-16,4-5-1 0,-1-1 0 16,2-3-5-16,1-7 0 0,0-2-3 15,3-6-7-15,0-4-3 0,-1 1-5 16,0-4-4-16,-1-4-1 0,-2 1-9 15,1-6 30-15,-1-3-152 0,-1-3-123 0,1-6-321 16</inkml:trace>
  <inkml:trace contextRef="#ctx0" brushRef="#br0" timeOffset="151965.53">24740 7597 524 0,'0'1'134'0,"4"-2"4"0,4 2-82 0,5-1-8 16,4 0 0-16,4-2-17 0,6-1-13 16,1 1-5-16,1 0-3 0,-2-4-2 15,-3-1-12-15,-3-2-16 0,-3-3-127 16,-6 1-122-16,-6-1-319 0</inkml:trace>
  <inkml:trace contextRef="#ctx0" brushRef="#br0" timeOffset="157774.9">24450 8323 393 0,'-2'-3'109'0,"0"1"5"0,0-2-59 16,1 3-1-16,1 0-2 0,1 0-10 15,1 1-13-15,0 1-7 0,2 1-2 16,-1 2-3-16,1-1-4 0,0 4-2 15,-1 0-1-15,-1 2-2 0,-1 1-1 16,-2 3-1-16,0 3-1 0,-1 3-1 16,-2 3 0-16,0 4 1 0,-1 4 0 0,-3 5 1 15,0 0 0-15,-1 4-1 0,0 2 0 16,0-1-1-16,-1 0-1 0,2-6-1 16,2-2 0-16,-1-4-4 0,2-5 2 15,-1-4-11-15,1-5-6 0,0-4-4 16,2-1-28-16,-2-7-98 0,1-2-106 15,1-2-265-15</inkml:trace>
  <inkml:trace contextRef="#ctx0" brushRef="#br0" timeOffset="158562.35">24229 8640 554 0,'-3'-1'128'0,"0"0"2"16,1-2-98-16,0 1-2 0,1 0 1 15,0-1-1-15,1-2-6 0,1-1-3 0,1-2-1 16,3 0-2-16,1 0-3 0,4-2-3 16,1-1-4-16,5-1-2 0,0 1-3 15,3-2-1-15,1 0-1 0,1-1 0 16,1 1-1-16,0 2 0 0,-2 0 0 16,-2 3 0-16,0 0 0 0,-1 2-1 15,1 1 0-15,-3 1 0 0,0 0 1 16,0 2-1-16,-2 2 1 0,-1 0-1 0,-2-1 1 15,-3 1 1-15,-2 2-1 0,-1-1 0 16,-1 0 0-16,-2 3 1 0,-4 2 0 16,1 6 0-16,-2 4 0 0,-2 3 1 15,1 5-1-15,-2 6 2 0,0 2-1 16,-1 0 1-16,0 0-1 0,2 3 0 16,-1-2 0-16,2-3 0 0,-1-3-1 15,2 0 0-15,1-7-1 0,-2-2 1 16,2-5-1-16,0-2 1 0,0-3-1 15,1-5 1-15,1-1 1 0,1-3 0 0,2-1 1 16,3-4-1-16,1-1 0 0,4-1 0 16,3-3 0-16,4-4-2 0,-1-2 1 15,3-1-2-15,1 2 2 0,-2 2-2 16,0 2 1-16,-3 4-1 0,-2 6 0 16,-1 4 0-16,-2 6 0 0,-2 2 0 15,-3 4 0-15,0 0 0 0,-2 2 0 16,-1 0 1-16,-1 1-1 0,0-2 1 0,0-1 0 15,-1-2 1-15,0-1-1 0,0 0 0 16,0-3-1-16,0-2 1 0,-1 0-2 16,1-3 0-16,0-2 0 0,1 0 0 15,0-2 0-15,2 0-1 0,0-1 2 16,1-1 0-16,2-1 0 0,-1 0 1 16,1 1 0-16,-1 1 0 0,0-3 0 15,-2 3 0-15,-1 1-1 0,0 1 0 0,-1 1 1 16,-1 0-1-16,-1 0 0 0,0 1 0 15,0 1 0-15,0 0 1 0,-1-1-1 16,0-1 1-16,-1 1 0 0,2-1 0 16,-1 1 1-16,1-2 1 0,-1-3 1 15,1 1 2-15,0 0 2 0,-2-5 0 16,1 2 2-16,1-4 0 0,0-1 1 0,1-2-1 16,1-2-1-16,0-1-2 0,4-3-1 15,0-2-2-15,3 3 0 0,1-2-2 16,3 2-2-16,2 1 1 0,2 5-2 15,1 5 1-15,-1 2-1 0,1 1-2 16,-2 1-5-16,-2 3-11 0,-2-1-15 16,-2 0 72-16,0-1-201 0,-1-3-138 15,1 3-356-15</inkml:trace>
  <inkml:trace contextRef="#ctx0" brushRef="#br0" timeOffset="159110.54">24925 8801 407 0,'-3'1'110'0,"0"1"6"0,0 1-5 16,-1 1-75-16,-3-2-17 0,1 3 1 0,-3 3 3 16,1 1-5-16,-1 2-4 0,2 1-3 15,0 1-3-15,3-2 0 0,0-2-3 16,3 1-1-16,2-4-2 0,3 1 1 15,1-3 0-15,4-1 0 0,1 1 1 16,3-1-1-16,1-3 2 0,0-1 1 16,-1-1 1-16,-3-2 0 0,0-1 1 0,-3-1 2 15,-2 2 0-15,-1 1-1 0,-3 2-2 16,-1 0-3-16,0 1 1 0,-1 2-3 16,-2 2-1-16,-1 0-1 0,0 1 0 15,-1-1-1-15,2 3 1 0,-1-2 0 16,1 1 0-16,2-2 0 0,2 1 0 15,2-1 0-15,0 0 1 0,0-2-1 16,3 1 0-16,-3 0 0 0,0 1 0 16,1 3 0-16,-2 2 0 0,-1 1-1 15,-1 4 0-15,-1 1 1 0,1 5 0 0,-4 0 0 16,2-2 0-16,-3 0 0 0,-2-2 0 16,0 1 0-16,-3-3 0 0,-1-2 0 15,0-3 1-15,0-1-1 0,0 0 0 16,2-2 0-16,3-3 0 0,0-1 1 15,2-2-1-15,1 0 1 0,3-1 1 16,2-3 1-16,0 0 4 0,0-1 1 0,3-1 2 16,1 2-1-16,3-2-1 0,2 2 0 15,1 3-3-15,0-1-3 0,0 4-3 16,-1 2 0-16,0 3-7 0,-4 1-12 16,-2 0 79-16,-2 2-212 0,-1 0-135 15,-1 4-372-15</inkml:trace>
  <inkml:trace contextRef="#ctx0" brushRef="#br0" timeOffset="161294.25">23020 8325 506 0,'7'4'118'0,"1"-1"2"0,-3-1-78 15,1 1-20-15,-3 4 0 0,-1-2-1 0,-2 2-4 16,0 3-3-16,-2 2-3 0,-1 2 0 16,0 0-3-16,-4 1-1 0,2 1-1 15,0 2-3-15,0-3-1 0,1 0-1 16,2-3 0-16,-1 6-3 0,2-5-4 15,1-1-4-15,0-2-4 0,1 0-1 16,0-4-118-16,2 2-107 0,3-9-272 16</inkml:trace>
  <inkml:trace contextRef="#ctx0" brushRef="#br0" timeOffset="161691.28">23254 8297 422 0,'4'0'118'0,"0"1"6"0,-2-1-13 0,-1 0-66 15,0 1-12-15,0-1-7 0,-2 4-4 16,-1-1-6-16,-1-2-4 0,-2 5-4 16,1 1-4-16,0 2 1 0,-3-2-1 15,0 1-2-15,0 3-1 0,0 1 0 16,1-1 0-16,-3 0 0 0,1-2-1 15,2 2 0-15,-1 0 1 0,3-4-1 16,0 0 0-16,2-3 1 0,1 2 0 16,3-2 2-16,1 0 2 0,3 1 3 0,2 1 1 15,1 2 3-15,4 0 3 0,0 0 0 16,5 1 0-16,2 3-1 0,0-1-1 16,2 1 0-16,0 0-3 0,-1 0-1 15,-2 2-3-15,-2 0-1 0,-5-2-2 16,-4 0-3-16,-2-3-1 0,-5 2-1 15,-4-2 1-15,-6-1-5 0,-4 2 3 0,-5-5-9 16,-5 0-5-16,-3-1-7 0,-4-3-10 16,1-2 151-16,-1 1-271 0,3-5-142 15,4 3-385-15</inkml:trace>
  <inkml:trace contextRef="#ctx0" brushRef="#br0" timeOffset="161897.92">23315 8357 602 0,'6'-1'145'15,"3"-2"7"-15,1-3-80 0,2 3-38 16,3-1-6-16,0 0-1 0,1 2-5 16,0-1-8-16,0 0-8 0,2-1-1 15,1 0-5-15,-2 1-10 0,1-2-16 16,0 1-8-16,0-1-107 0,-2-1-18 15,1 3-105-15,-2 0-209 0</inkml:trace>
  <inkml:trace contextRef="#ctx0" brushRef="#br0" timeOffset="162343.71">23698 8357 391 0,'-2'1'108'16,"-1"0"4"-16,1-1-24 0,0 1-49 0,2-2-2 15,-1 2 6-15,3-1-1 0,0-1-5 16,4 0-3-16,0 0-3 0,3-1-3 15,1 1-5-15,2-4-9 0,1 2-6 16,1-1-3-16,2 0-1 0,-1 0-3 16,0 1-3-16,1 0-5 0,-1 0-4 15,0 1-7-15,2 2-6 0,-2 0-3 16,1 0-71-16,-3 1-48 0,-1 0-98 0,-1 2-224 16</inkml:trace>
  <inkml:trace contextRef="#ctx0" brushRef="#br0" timeOffset="162625.67">23871 8355 491 0,'-1'3'115'0,"1"-1"4"0,0 1-81 16,0 0-9-16,0-1 1 0,-1 0-1 0,1 4-5 16,0-1-3-16,-1 3-4 0,1 3-3 15,-1 2-2-15,2 1-2 0,0 4-1 16,0-1-4-16,2 3-1 0,0 1-1 15,2 0 0-15,-1 1-1 0,-2 1-1 16,1-2 0-16,-2 0 0 0,-1-1 0 16,-3-2-1-16,-1-3 1 0,-3-4 1 0,0 0 0 15,-4-5 1-15,-3 1 0 0,-3-4 1 16,1-2 0-16,-3-2 0 0,0-2-2 16,1-4-7-16,0 0-10 0,2-3 6 15,2 0-135-15,1-1-118 0,0-3-307 16</inkml:trace>
  <inkml:trace contextRef="#ctx0" brushRef="#br0" timeOffset="162958.82">22922 8901 567 0,'3'-3'134'16,"5"0"4"-16,4-1-94 0,7-1-5 15,6 1-1-15,7-2 0 0,8 1-6 16,7-1-7-16,7 1-4 0,6 1-3 15,2-1-5-15,3 4-6 0,2 1-2 0,-1 1-1 16,-1 1-4-16,-6 3-7 0,-7-2-11 16,-3 0-11-16,-10 1 9 0,-8-2-140 15,-9 0-129-15,-8-2-311 0</inkml:trace>
  <inkml:trace contextRef="#ctx0" brushRef="#br0" timeOffset="163711.9">23039 9076 604 0,'-2'6'127'0,"0"2"3"0,-1 2-106 16,-2 1-15-16,-1 4 0 0,-2 1 1 16,0 1-2-16,0 3-1 0,-2 2-3 15,0-4-2-15,2 2-1 0,1-1 0 16,1-3-1-16,2-3 1 0,0-3 0 16,2-3 0-16,1-1 1 0,0-4 1 0,0-3 3 15,0-2 1-15,1-2 0 0,3-4 1 16,0-3-1-16,4-6 1 0,3 0-2 15,1-5-3-15,4 3 0 0,3-2-2 16,-1 4 3-16,2 1 1 0,-1 5 0 16,-2 4 1-16,-1 5 1 0,-1 1 1 15,-3 3 0-15,-1 1-2 0,-2 5-2 16,-2 0 0-16,1 1-2 0,-4 3-2 16,-1-1 0-16,-2 0 0 0,0-2-1 15,-1 1 1-15,0-1 1 0,-1-2 0 0,1-1 2 16,1-2 3-16,-1 0 2 0,2 0 4 15,2-6 2-15,1 0 2 0,2-1-1 16,3-4 1-16,2-2-2 0,2-1-2 16,1-2-3-16,1 1-2 0,0 1-1 15,0 1-2-15,1 2 1 0,-4 4-1 16,0 1 0-16,-3 1-1 0,-1 3-1 0,-1 3 0 16,-2 3-1-16,-2 1-2 0,0 3 1 15,-1 3-1-15,0 0 0 0,0 1 2 16,0-2-1-16,2 0 1 0,-1-1 1 15,2-1 0-15,2-2 0 0,0-1 0 16,3-3 0-16,0 0 0 0,1-4 0 16,0-2 0-16,1 0-1 0,0-5 0 15,1 1-1-15,-1-2 1 0,0-1 1 16,-1 0 2-16,0-1 1 0,-2-1 2 0,-2 3 0 16,0 3 0-16,-4 0 0 0,-2 5-2 15,-1 2-2-15,-2 6 0 0,-2 2-2 16,1 2-2-16,0 1 1 0,0 0 0 15,0 0 1-15,2 0-1 0,2-3 0 16,2-2-2-16,0-1-4 0,1-2-4 16,1-2-7-16,-1 1-12 0,2-4-14 15,-2-1-13-15,0-4-4 0,0-1 40 0,0-3-155 16,4-1-118-16,-1-4-288 0</inkml:trace>
  <inkml:trace contextRef="#ctx0" brushRef="#br0" timeOffset="163828.34">23648 9086 609 0,'0'-12'144'0,"0"3"0"16,-3 3-101-16,-1 3-14 0,-1-1-7 16,0 0-16-16,-1-1-17 0,2 1-8 15,0-2 167-15,2 1-293 0,-1-2-138 16,3 0-404-16</inkml:trace>
  <inkml:trace contextRef="#ctx0" brushRef="#br0" timeOffset="164157.98">23718 9245 566 0,'3'17'127'0,"-3"-3"1"0,0 1-105 15,-1-3-5-15,-4-3 1 0,0-1-4 16,-2 1-8-16,0-4-3 0,0 0 0 16,-1-3 0-16,2 0 2 0,0 0-1 15,2-2 6-15,1 0 5 0,0-4 6 16,2 1 1-16,2-3 3 0,1-3-1 15,1-2 0-15,2-3-2 0,2-7-6 16,3 2-5-16,1-3-2 0,2 0-2 0,1 2 2 16,0 4 2-16,1 3 0 0,1 7-1 15,-2 6 0-15,0 3 1 0,-1 7-3 16,-2 6-2-16,1 0-2 0,-1 2-3 16,-3 1 0-16,1 3-1 0,-1-1 0 15,-1-2-1-15,0-2-4 0,0 0 1 16,-1-2-12-16,0-1-14 0,-2-2-17 0,-1 0-2 15,1-4-129-15,-2 0-127 0,0-3-309 16</inkml:trace>
  <inkml:trace contextRef="#ctx0" brushRef="#br0" timeOffset="182320.09">17758 9330 325 0,'-9'-3'102'0,"5"-3"5"0,0 5-16 15,1-4-39-15,1 0-8 0,-1 2-11 16,0 1-9-16,1-1-5 0,1 3-4 16,1-3 0-16,0 2-2 0,1 1 2 15,-1-1-1-15,1 2 0 0,1-1-2 0,-1 1-3 16,0 0-1-16,3 1-2 0,-1 1 1 16,2 2-1-16,4 0 1 0,2 0 3 15,3 0 1-15,4 0 4 0,2 3 3 16,1-5 1-16,4 1 1 0,0 2 0 15,5-1 0-15,0 1 0 0,2-2-2 16,5 2-3-16,3-2-1 0,-1 1-1 0,4-1 0 16,2-1-1-16,2 3-1 0,0-2-1 15,1 0 0-15,1 1-2 0,4-2-1 16,-1 1-1-16,0 0 0 0,2-2-1 16,3 2-1-16,0 1-1 0,0 2 0 15,0 3 0-15,1 1-1 0,1 0 0 16,-2 1 0-16,0 2-1 0,-1 1 2 15,1-1-1-15,-3 0 1 0,1 2 0 16,-1 2-1-16,-1 0 0 0,-1-2 0 16,-1-1 1-16,-1 0-1 0,-2-1 0 0,1-4 1 15,1 0 1-15,-2-1-1 0,-2-1 0 16,0 0 0-16,-1 0-1 0,-1 1-1 16,-4 1 1-16,0-2-2 0,-5-1 1 15,-2-2-1-15,-5 2 0 0,-4-3-3 16,-6 0-5-16,-5-4-7 0,-3 2-6 15,-6-1-6-15,-1 3-8 0,-3-4-8 0,3 2-3 16,-2-2 0-16,1 0 4 16,1 1 3-16,3-2 4 0,-2 0-117 0,1-5-105 15,1-1-279-15</inkml:trace>
  <inkml:trace contextRef="#ctx0" brushRef="#br0" timeOffset="182629.38">20080 9602 532 0,'2'1'121'16,"-1"-1"3"-16,3 2-87 0,-2 1-13 15,2 3 0-15,1-3 1 0,1 3-3 16,2 0-2-16,3 3 0 0,1 0 2 0,2-2 1 15,0 3-2-15,1 2-3 0,-1 4-1 16,0 1-2-16,0 3-4 0,-4 2-2 16,-2 1-4-16,-5-1-2 0,-3-2 1 15,-3 0-1-15,-5-1 2 0,-6-2-1 16,-3-2 1-16,-5-2 0 0,-5-2 0 16,-4 0 0-16,-8-5-10 0,-6 0-13 15,-2-3-13-15,-7 0 77 0,-1-3-208 16,-5 0-137-16,2-1-361 0</inkml:trace>
  <inkml:trace contextRef="#ctx0" brushRef="#br0" timeOffset="186790.72">20587 9500 405 0,'2'-2'119'0,"-1"1"5"15,0 1-8-15,1-2-58 0,-1 1-16 16,1 1-5-16,1-1-6 0,0 1-5 15,-2 0-5-15,2 1-6 0,-2-1-7 16,0 5-5-16,-1 1-3 0,2 9-1 16,-2 6-1-16,0 4 1 0,3 5 0 15,-3 13 2-15,0 6 0 0,0 6 1 0,0 1-1 16,0 5 0-16,1 6-1 0,0-1 1 16,2-4 0-16,1 1-1 0,2-4 0 15,-1-1-4-15,2-8-5 0,-1-3-1 16,-2-4-5-16,-1-6-3 0,-1-5-5 15,2-4 9-15,-2-10-104 0,0-1-18 16,-1-7-91-16,0-6-207 0</inkml:trace>
  <inkml:trace contextRef="#ctx0" brushRef="#br0" timeOffset="187941.6">20750 9383 479 0,'1'-4'119'0,"-1"1"2"15,0 2-41-15,-3-2-53 0,2 0-5 16,0 3-3-16,0 0-2 0,0-1-3 0,1 1 1 16,2 0 0-16,3 0 3 0,3 3 2 15,6-2 4-15,3 0 1 0,4-1 2 16,4 1-3-16,4-1-3 0,1 3-5 16,4-3-5-16,2-1-3 0,4 0-4 15,3 0-1-15,4 2-1 0,4-2-2 16,5 2 1-16,2 1 0 0,2 2-1 15,3 3 0-15,-1 0 1 0,5-2-1 16,0 3 0-16,-1-1 1 0,1 0-1 0,-3 1 0 16,0 0 0-16,-3 0 1 0,-3 0-1 15,-2-2 0-15,-5-1 1 0,-1-2-1 16,-4 0 0-16,-3-3 0 0,-5 0 0 16,-5 1 1-16,-4-1-1 0,-3 3 0 15,-7-1 0-15,-2-1 0 0,-4 1 0 16,-3 0 0-16,-3 0-1 0,-1 1 1 15,-2 0 0-15,2-1 0 0,-1 1 0 16,2 0-1-16,-1 1 1 0,1-1-1 0,-1 1 1 16,0-2-1-16,-1 0 0 0,0 0 0 15,-2 0-2-15,-1-1 1 0,-1 1 0 16,2 0-1-16,-2 1 0 0,0-1 1 16,-1 0 1-16,1 1 0 0,1 1 1 15,-1-1 1-15,1 1 0 0,1 0 1 0,-1-1-1 16,2 3 0-16,-1-1 0 15,1 0 0-15,0 2 0 0,-1 1 0 0,1 1 0 16,-1-1-1-16,-1 1 2 0,0 1-1 16,-1-1 1-16,2 0 0 0,-3-1 0 15,0 3 0-15,0 2 3 0,0 4 2 16,-3 0-2-16,1 5 3 0,-2 2 1 16,1 4 1-16,-3 1 0 0,2 1-2 15,-2 2 0-15,1 2 0 0,0 2-2 0,0 3-1 16,0 0-1-16,2 0-1 0,0 5 0 15,2 0 0-15,0-2 1 0,2 1-1 16,2-2 1-16,1-1 0 0,2-1-1 16,1-2 1-16,-1-1-2 0,2 2 0 15,-1-2 0-15,0 2 0 0,-2-2-1 16,2 0 0-16,-1 0 0 0,0-3 0 16,0-3 0-16,-1-3-1 0,-1-5 1 0,0-5 0 15,-2-2-1-15,-1-4 0 0,-2-4-1 16,0-3 2-16,-2-3 1 0,-1-2 0 15,1 1 1-15,-3-5-1 0,0 1 1 16,0-3 0-16,-1 1-1 0,-1-1-1 16,0 1-1-16,0-2 0 0,-1 5 0 15,0-2 0-15,-1 3 0 0,0-1 0 16,1 2-1-16,-2-2 1 0,0 1 0 16,-3 0 0-16,1 1 0 0,-1 0 0 15,1 0 0-15,-3-2 0 0,-1 0 0 0,-2 2 0 16,0-2 0-16,-2-3 1 0,-2 1-1 15,-4 1 0-15,-3 0 0 0,-2 1 0 16,-4 0 0-16,-3 1 0 0,-4-1 1 16,-1 3-1-16,-6-2 0 0,-5-1 0 15,-4 0 0-15,-5-2 1 0,-4 2-1 0,-5 0 0 16,-5-3 0-16,-3-1 0 16,0 1 0-16,-1-1 0 0,2 2 0 0,3-3 0 15,3 0-1-15,3 1 0 0,7 1-1 16,5 1 1-16,5 2-1 0,7-1 0 15,7 2-1-15,5 3-1 0,9 0-2 16,5 1-8-16,9 0-13 0,2-2-19 16,5 1-10-16,4-1 166 0,3-1-290 15,3-4-149-15,6-7-403 0</inkml:trace>
  <inkml:trace contextRef="#ctx0" brushRef="#br0" timeOffset="188729.38">20939 9777 407 0,'-3'0'105'0,"-2"1"5"0,1-2-51 15,1 1-18-15,1 0-8 0,-1 0-8 0,2 0-4 16,0-2-5-16,0 2-1 0,2 1-4 16,-1 1-1-16,0 0-1 0,0 2 0 15,-2 1 0-15,0 3 2 0,0 0 2 16,-3 5 0-16,1 0 1 0,-2 2-1 16,1 3-1-16,1-1-1 0,-1-1-4 15,3 5-3-15,0-2-2 0,3 0 1 16,1 1 1-16,0-1-1 0,4 1 2 15,1 2-2-15,3-5 1 0,3 1-1 0,3-2-1 16,3-2 0-16,6-2 0 0,0-1-1 16,4-5 2-16,3-2 0 0,2-4 2 15,0-2 0-15,2-2 1 0,-1-4 1 16,1-2 1-16,-2-2-1 0,-2-2 0 16,-4 1 2-16,-5-4 0 0,-5-2 3 15,-5-2 1-15,-4 1-1 0,-6 0 0 16,-6 1-2-16,-5-3-1 0,-6 2-3 0,-8 2-4 15,-6 3-1-15,-5-1-1 0,-5-1 1 16,-3 1 0-16,0 2 0 0,1 0 1 16,4 2-1-16,3 2-1 0,4 2 1 15,5 2-1-15,6 2-2 0,3 1-11 16,6 3-18-16,3 1-9 0,2 0 166 16,3 2-292-16,1 0-149 0,1 0-409 15</inkml:trace>
  <inkml:trace contextRef="#ctx0" brushRef="#br0" timeOffset="189402.04">21783 9799 440 0,'1'0'120'0,"0"0"3"0,-2-1-22 0,-1 1-65 16,-2 0-14-16,-2 0-6 0,-1 1-4 15,-3 1-5-15,-1 0-1 0,2 2 1 16,-4 1-1-16,1 1 2 0,-2 0 1 15,1 3 1-15,1 2 0 0,-2 1-1 16,-1-1-2-16,3 2 0 0,0 0-1 16,4 4-2-16,0-2 0 0,1 1 1 15,4 2 0-15,2 0 2 0,3 1-1 16,5 3 1-16,3-1 0 0,4 0-1 0,3-2 1 16,4 0-1-16,4-1 0 0,5 0 0 15,1 1-1-15,4-3 0 0,-2 1-1 16,1-2 1-16,0 1 0 0,-2-2 0 15,-2-5 3-15,-2-3 1 0,-3-5 3 16,-1-3 1-16,-2-3 1 0,-5-6 1 16,-2-2 1-16,-3-3-1 0,-4-5-2 15,-3 0-2-15,-5-6-2 0,-6-4-2 0,-4-4-3 16,-6-1-2-16,-6-1-1 0,-3 1-1 16,-4 1-1-16,-4 2-2 0,-3 3 1 15,-4 6-1-15,-1 4 0 0,1 4-8 16,0 5-20-16,0 2-13 0,3 7-127 15,6 0-136-15,5 2-333 0</inkml:trace>
  <inkml:trace contextRef="#ctx0" brushRef="#br0" timeOffset="201701.54">24106 9952 420 0,'10'-4'116'15,"-3"-2"6"-15,-2 2-42 0,1 0-28 16,-2 0-8-16,0 1-7 0,-1 0-8 16,-1 2-4-16,0 0-4 0,0 0-2 0,-1-1-1 15,1 2-2-15,-1 0-2 0,1 0-2 16,-1 0-3-16,2 4-1 0,-1 2-4 16,1 5-1-16,0 7-1 0,-2 1 0 15,-1 10-1-15,-1 3 0 0,-1 3 0 16,-3 2 0-16,1 0 0 0,1 2 0 15,-2-1-1-15,3-2-2 0,0-2-6 16,1-2-8-16,1-6-5 0,1-2-3 16,-1-6-5-16,1-3-10 0,1-5-109 0,0-2-105 15,2-4-266-15</inkml:trace>
  <inkml:trace contextRef="#ctx0" brushRef="#br0" timeOffset="202369.46">24420 10301 479 0,'-6'-6'119'0,"1"-4"3"16,-3-3-45-16,-2-1-53 0,0-1-5 15,-3 1-3-15,-2 4-3 0,-1 1-6 0,-3 2-1 16,0 5-2-16,3 4-2 0,-1 6 0 16,3 0-1-16,3 1 0 0,4 2-1 15,2 4-1-15,4-2 0 0,1 0 0 16,3-1-1-16,4 0 1 0,1-1 1 16,4-2-1-16,2-2 2 0,2-2 0 15,1-3 0-15,0-1 2 0,1-2 3 0,-1-1 1 16,0-3 0-16,-2 1 2 0,-3-3 2 15,-1 3-1-15,-2-1-1 0,-1 0-2 16,-4 3-3-16,-2 3 1 0,-4-1-3 16,-2 6 0-16,-4 1-2 0,0 5 1 15,-3 1-1-15,2 1 1 0,2 0-1 16,2 0 0-16,5-2 0 0,6-1 0 16,2-3-1-16,3-1 1 0,1-1 0 15,1-3 0-15,0 0 0 0,1-1 0 16,-1-2 1-16,2-2 0 0,-2-1-1 15,0-2 1-15,0-2 1 0,0-2-1 0,0-4 0 16,2-1 1-16,-1-6-1 0,0-5-1 16,1-3 1-16,0-6 1 0,-1-3 0 15,-1 2 8-15,-2-3 1 0,0 2 0 16,-2 1 3-16,-3 5 3 0,0 7 1 0,-3 3 2 16,-1 4-6-16,-3 7-2 0,-2 6 0 15,-1 5-3-15,-1 6-1 0,-2 2 0 16,0 4-2-16,-2 6 0 0,1 3 0 15,0 2 0-15,-1 3 0 0,2 3-1 16,0 4-3-16,1 1-1 0,4 2 0 16,0-3-1-16,3 2 0 0,3-1-1 15,2-2-6-15,2 0-9 0,2-3-5 16,0-3-7-16,1 2-7 0,0-6-6 16,1-3-3-16,-1-6 24 0,-1-4-135 0,-2-9-111 15,-1-6-289-15</inkml:trace>
  <inkml:trace contextRef="#ctx0" brushRef="#br0" timeOffset="202534.31">24550 10180 598 0,'9'6'132'0,"7"1"2"16,5 2-103-16,8 3-15 0,5 0-1 15,3-1-1-15,1 1-4 0,1-4-3 16,-1 0-7-16,-3-5-8 0,-4-2 31 15,-5-4-160-15,-7-4-120 0,-8-1-321 16</inkml:trace>
  <inkml:trace contextRef="#ctx0" brushRef="#br0" timeOffset="202957.2">23440 10169 427 0,'-3'2'117'15,"2"-2"4"-15,2 1-13 0,2-2-68 16,4-1-2-16,3 2 0 0,5 0-2 15,4-1-2-15,5-1 0 0,2 0-4 0,6 1-6 16,2 1-6-16,1-3-6 16,-1 0-3-16,3 2-11 0,-2 0-13 0,-3-1-13 15,-4 0 18-15,-3-2-146 0,-5 3-125 16,-2-2-313-16</inkml:trace>
  <inkml:trace contextRef="#ctx0" brushRef="#br0" timeOffset="203904">22925 9808 369 0,'0'-3'99'16,"0"3"5"-16,0-2-31 0,-1 0-39 0,-2 0-6 15,-2 1-1-15,-2-1-5 0,-2-2-6 16,-3 1-5-16,-2 0-3 0,-3-1-2 15,-2 1-1-15,-1 2-2 0,1-3 0 16,2 3 0-16,2 0 0 0,3-1 0 16,3 1 1-16,4 1 0 0,3 0 1 15,3 4 1-15,1-3 1 0,1 4-1 16,0 1 1-16,0 1-1 0,1 1 1 16,-2-1 0-16,-1 0-3 0,0 4-1 15,-2-2 0-15,-1-1-1 0,1 0-1 0,-2 2 0 16,2-1-1-16,1-2 0 15,1-1 1-15,2 0-1 0,-1-2 0 0,2-1 1 16,-1-1 0-16,2 1 1 0,0-1 0 16,0-2 1-16,-1 1-1 0,0 0 1 15,1-2-1-15,0 0 0 0,0 2 0 0,-1-1-1 16,1 1 0-16,2 1 0 0,1-1 1 16,2 3 0-16,2-1 0 0,1 1 0 15,2 1 1-15,-1 0-1 0,3 1 0 16,0 5 1-16,0-2-1 0,-2 4 0 15,-2 0 0-15,0 2 0 0,-2 1 0 16,-3 2 0-16,-5-3-1 0,-3 3 1 16,-4-2-1-16,-4-1 1 0,-4-2 0 0,-2-2 1 15,-5-3 0-15,-1 1-1 0,-5-4 0 16,-1-2 0-16,0 0 0 0,-3-1-2 16,2-2-2-16,2-1-4 0,2-2-5 15,3 1-2-15,5-3-17 0,3 0-109 16,2-2-108-16,3-3-271 0</inkml:trace>
  <inkml:trace contextRef="#ctx0" brushRef="#br0" timeOffset="204353.79">23251 9900 514 0,'-1'-1'127'16,"-1"-1"3"-16,-1-1-44 0,-1 1-61 15,0 0-12-15,-2-1-3 0,1 0-2 16,-3-1-2-16,0 2-2 0,1 0-1 0,-3-1-1 16,0 4-1-16,-2 1 0 0,-1 0-1 15,0 4 0-15,-1 1-1 0,0-1 0 16,1 4 0-16,1 0-2 0,1 1 0 16,3 2-1-16,4 0-3 0,2 1 1 15,5 2 0-15,6 0 1 0,5 2 0 16,6 1 2-16,5-2 1 0,1 0 2 15,5 0 0-15,0 0 1 0,-2-3-1 0,-5-1 0 16,-4 0 0-16,-7 0 0 0,-4-1 0 16,-8 0 1-16,-10-3 0 0,-4-3 0 15,-8-1-2-15,-5-4-1 0,-5 0-16 16,-5-4-21-16,-1-1-36 0,-1-3-53 16,-1-1-89-16,2-4-190 0</inkml:trace>
  <inkml:trace contextRef="#ctx0" brushRef="#br0" timeOffset="211203.58">23518 11068 455 0,'-3'4'118'16,"3"-3"5"-16,0-1-49 0,0 0-27 16,0 0-13-16,1 1-3 0,-1-1-1 0,1-2 1 15,0 2 1-15,2-1-1 0,3-1-2 16,2-1-2-16,3-1-4 0,2 2-4 15,5 0-8-15,4-3-4 0,4 3-4 16,5-1-1-16,1 0-2 0,2 1-4 16,2-1-11-16,-1 1-10 0,0 0-9 15,-4 0 106-15,-5-1-234 0,-3 0-136 0,-3-1-363 16</inkml:trace>
  <inkml:trace contextRef="#ctx0" brushRef="#br0" timeOffset="211472.06">24194 10888 660 0,'4'3'148'0,"1"-1"0"16,-2 4-111-16,-2 0-15 0,-2 3-6 15,-3 5-4-15,-3 3-4 0,-2 7-3 16,-2 4 0-16,-1 3-2 0,0 4-1 0,0 2 1 16,2 2-2-16,2 0-3 0,1-3-4 15,1-2-11-15,1-2-11 0,1-2 9 16,-1-4-121-16,1-5-13 0,-1-5-99 16,-3-2-201-16</inkml:trace>
  <inkml:trace contextRef="#ctx0" brushRef="#br0" timeOffset="212431.41">23939 11212 547 0,'-2'-1'129'16,"1"-1"5"-16,-1-2-73 0,5-3-35 15,-1 0-5-15,2 0-2 0,2-3-4 16,2 0-5-16,1 0-4 0,3 0-1 15,0 0 0-15,1-1 4 0,3-1 2 16,0 1 2-16,2-1 3 0,-2-2 0 0,1 1 1 16,1 1 0-16,1 0-3 0,1-1-1 15,0 1-1-15,1 0-2 0,2 4 1 16,1 0-2-16,2 1 2 0,-3 2 0 16,-3 4-2-16,-1 2-1 0,-4 6-3 15,-3-1-1-15,-4 5-2 0,-5 4-2 16,-3 0-1-16,-2 4 0 0,-3 1-1 0,-4 1 2 15,-2 4 0-15,-2 2 0 0,1-2 1 16,-1 3-1-16,-1-2 1 0,2 0-1 16,4-5 0-16,0-5 0 0,2-1 1 15,2-2-1-15,2-6 0 0,2-2 1 16,2-4 1-16,2 1 1 0,3-4 0 16,3-3 0-16,5-5 1 0,1 1 0 15,2-2-2-15,3 0-1 0,1-1 1 0,-2 0-1 16,-2 2-1-16,-2 3 0 15,-3 3 0-15,-3 3 0 0,-2 5-1 0,-3-2 0 16,-1 8 0-16,-3 1 0 0,1 2 0 16,0 1-1-16,-1 2 1 0,-1-2 0 15,2 2 0-15,-1-4 1 0,2 2 0 16,1-3-1-16,-1 0 1 0,2-5 0 16,1 1 0-16,-1-3 0 0,1-2 1 0,0-1 0 15,-1-1 0-15,0-1 1 0,-2 1-1 16,1-2 0-16,-3 0 0 0,0 2-2 15,-1 0-1-15,0 0 0 0,-1 1-1 16,0 0 0-16,-1 3 0 0,0-1 1 16,1 0 0-16,0 0 1 0,1 0 0 15,1 1 1-15,2-2 1 0,0-3 0 16,2 0 1-16,1-1 0 0,1-4 0 16,1 0 1-16,0-4-2 0,-2-1 0 0,2-1 0 15,0 0-1-15,-1-3 1 16,2 1-1-16,0 0 0 0,1 2 0 0,1 2 0 15,0 1 0-15,0 3 0 0,0 3 0 16,0 3-1-16,-2 4 0 0,1 1 0 16,-2 2 1-16,0 3-2 0,-3 0 1 15,-2 0 0-15,0 1-1 0,-1 0-1 0,-2 0-1 16,0 0-2-16,0-1 1 16,0-1-1-16,1-1 0 0,2-1 1 0,1 0 1 15,3-2 1-15,1-1 2 0,2-1 1 16,1-2 0-16,1-2 0 0,1 0 1 15,1-3 0-15,1 1 0 0,0-2 0 16,-1-1 1-16,0 1-1 0,-1-2 2 16,-3 0 1-16,-1 0 1 0,-1-2 1 15,-3-1-1-15,-2 5 1 0,1-2-2 0,-2 4 0 16,0 0-2-16,-3 1-1 0,1 3-2 16,-1 2 1-16,-1-1 0 0,2 2 0 15,-2 3 0-15,2 2 0 0,0 3 0 16,2-1 1-16,0 2-1 0,1 3 0 15,1-1-3-15,2 0-4 0,-1 1-18 16,2 0-2-16,1-1-14 0,-2-1-28 16,1-4-103-16,3-1-121 0,-3-4-278 0</inkml:trace>
  <inkml:trace contextRef="#ctx0" brushRef="#br0" timeOffset="-214160.69">22638 10724 414 0,'5'-5'99'16,"0"-1"4"-16,2-2-62 0,0 2-9 0,3 4 0 15,1-2-2-15,1 0-4 0,0 0-2 16,2 1-2-16,-1 3-4 0,1-1-2 16,1 0-3-16,0 0-3 0,-2 0-1 15,0 3-2-15,-1-1-2 0,0 0-2 16,-1 3 0-16,0 1-1 0,-1 0 0 15,1 2-1-15,0-1-1 0,-2 2 0 16,-1 1-1-16,-2-3 1 0,-2 3-1 0,-3-1 2 16,-3 1 1-16,-5 1 2 0,0 1 2 15,-4 0 0-15,-4 1 0 0,-3-3 0 16,-3 3 0-16,-2 0-3 0,0-1-1 16,-1-1-1-16,2 2 0 0,0-1 0 15,2 0-1-15,5 0 1 0,2 1-1 16,4 1 0-16,3-3 1 0,2 1 1 15,4 0 2-15,5-1 0 0,2 1 3 16,6-5-1-16,3-1 1 0,1 0-1 0,5-1-1 16,2-2-3-16,2-1-6 0,-1-2-8 15,0-3-6-15,-2 0-10 0,-1 0-116 16,-4-5-113-16,-1-1-280 0</inkml:trace>
  <inkml:trace contextRef="#ctx0" brushRef="#br0" timeOffset="-213753.25">23082 10707 462 0,'6'6'125'16,"-1"-2"4"-16,1 1-16 0,-3 0-74 15,0 0-10-15,-1 1-3 0,-3 3-5 0,-4-2-3 16,-3 3-3-16,-4 2-5 0,-3 0-3 15,-3 1-1-15,-3-1-3 0,2 2 0 16,0-1-2-16,0-2 0 0,6-1-1 16,2-2-1-16,5 1 0 0,2-1 1 15,5-2-1-15,3 0 2 0,1-2 0 16,5 1 0-16,2-3 1 0,1 0 0 0,4-2-1 16,-1-1 1-16,2 1-1 0,-2-3 0 15,1 0 0-15,-3-1 0 0,-2 1 1 16,-3 0 1-16,-2 1 0 0,-1 1 0 15,-4 0 1-15,-1 2 0 0,-2 1 2 16,-2 4 0-16,-1 0-1 0,0 4 0 16,-1 1 0-16,0 2-1 0,1 1 0 15,-1 2-3-15,2-1 0 0,0 0-6 16,1-1-3-16,-1 0-4 0,2 0-12 16,-1-1 8-16,1-3-138 0,1-2-122 0,-1-3-304 15</inkml:trace>
  <inkml:trace contextRef="#ctx0" brushRef="#br0" timeOffset="-213522.28">23313 10768 521 0,'-1'0'122'0,"1"0"3"16,1 0-79-16,0 2-21 0,2-1 0 15,0 0 0-15,1-1-2 0,2 1 0 16,1 0-2-16,3 1 0 0,1-1-1 16,2 0-2-16,2-2-4 0,-1 0-6 15,2 2-3-15,2-2-4 0,-2 1-7 16,0 1-12-16,-2 1 5 0,-2 2-137 0,-1-1-122 16,-2-2-312-16</inkml:trace>
  <inkml:trace contextRef="#ctx0" brushRef="#br0" timeOffset="-213228.91">23381 10834 508 0,'2'4'124'0,"3"-3"4"16,-1 1-58-16,1 1-40 0,-1 1-2 15,0 2-2-15,-2 3-3 0,0-1-5 16,-4 3-3-16,-1 3-3 0,-1 0-5 15,-1 3-1-15,0 2-4 0,-1 0 0 16,1 0-2-16,1 3 1 0,0-2 2 16,2-3 2-16,-1 0 3 0,-2-5 2 0,2 0 2 15,-1-4 2-15,-2-2 0 0,-1-1-1 16,-1-3-2-16,-2-3-2 0,0-3-4 16,0-1-6-16,2-4-7 0,1-2-8 15,0-1-12-15,4-1-2 0,1 1-67 16,1 2-61-16,0 1-106 0,-1 5-238 15</inkml:trace>
  <inkml:trace contextRef="#ctx0" brushRef="#br0" timeOffset="-212901.96">22710 11258 557 0,'3'0'131'0,"3"-2"3"16,3-1-76-16,4-2-20 0,4 1-4 15,3 0-4-15,0 0-2 0,4 0 0 16,3 1-1-16,-2 0-5 0,3 1-4 15,3-1-5-15,3 2-4 0,3 0-3 0,5 1-3 16,4 0-2-16,7 2 0 0,1 0-1 16,2 1-1-16,0 3-2 0,0-3-12 15,-5 2-13-15,-3 0-8 0,-8-1-62 16,-7 2-65-16,-8-2-112 0,-5 0-244 16</inkml:trace>
  <inkml:trace contextRef="#ctx0" brushRef="#br0" timeOffset="-212047.57">22901 11377 547 0,'0'1'133'0,"0"0"3"0,0 0-59 15,-1 1-46-15,0 1-6 0,0 2-2 16,0 2-3-16,-2 3-3 0,0 1-2 16,0 2-4-16,1 0-3 0,-1 2-2 15,-2-2-2-15,3-1-1 0,-1 0-2 16,0-2 0-16,-1-1 0 0,2-2 0 16,0-1-1-16,0-2 1 0,-1-2 1 15,2 0 2-15,1-3 6 0,0 0 3 0,0-2 4 16,1-1 1-16,2-2 1 0,1-3 2 15,2-2-4-15,1-2-4 0,1-2-4 16,3-3-2-16,1 4-2 0,1 0-1 16,2 2-2-16,-1 3 1 0,1 4-2 15,-2 5 0-15,0 2-1 0,-2 3-1 0,-1 3 0 16,-3 3-1-16,-2 1-1 0,-2 1-1 16,-1 1-1-16,0 2-2 0,-2-2 0 15,0 0 0-15,0-1 1 0,-2 0 0 16,2 0 2-16,2-4 1 0,-1 0 2 15,2-4 3-15,0 0 1 0,2-4 1 16,0-1 2-16,1-3 0 0,1-3-1 16,1-1 1-16,0-2-1 0,1-1-1 15,0 0-1-15,3 0 0 0,-1 3-1 16,1 1 1-16,0 2-1 0,-1 4-1 0,-1 0 0 16,0 3 0-16,-3 3 0 0,-1 1-1 15,0 4 0-15,-1 0 0 0,-2-1 0 16,2 1-1-16,-2-1 1 0,1-2 0 15,1-1 0-15,0-1 0 0,2-3 1 16,1-1 0-16,0-2 0 0,1 0 1 0,2-3 0 16,1-2 0-16,2 0 1 0,1-2 3 15,0 1 1-15,0-2 0 0,1-1 1 16,-3 1 0-16,-1 0 0 0,-3 1 0 16,-3 2-2-16,0 1 0 0,-4 5-2 15,-2 2 0-15,-3 5-1 0,-1 3 0 16,-1 1-1-16,-1 3-1 0,1 1-1 15,0 2-1-15,2-2-2 0,2 1-4 16,1-3-4-16,2 0-6 0,3-2 2 16,-1-1-33-16,1-4-6 0,1-2-2 15,-1 0-126-15,0-3-128 0,-1-5-306 0</inkml:trace>
  <inkml:trace contextRef="#ctx0" brushRef="#br0" timeOffset="-211891.1">23417 11436 548 0,'-3'-6'148'0,"2"1"2"0,0 1-1 0,1 2-121 15,1 0-22-15,1-1-11 0,0-3-7 16,1 2-11-16,-1-2 18 0,0-1-145 16,-1 0-118-16,0 1-298 0</inkml:trace>
  <inkml:trace contextRef="#ctx0" brushRef="#br0" timeOffset="-211541.04">23555 11642 585 0,'0'16'128'0,"-2"1"1"16,-3-2-104-16,-4 0-11 0,-2-1-2 15,-3-3-5-15,-1-1-4 0,2 0-1 16,1-3-2-16,1-4 1 0,5 1 0 0,1-4 4 15,3 0 5-15,3-1 3 0,1-3 2 16,2 0 3-16,1-2 5 0,2-3 1 16,3-1 1-16,1-4-1 0,1-3-1 15,1-3-1-15,2 0-2 0,2-2-4 16,-1 0-4-16,0 4-3 0,1 1-2 16,-1 6 0-16,2 5-2 0,-3 4-1 15,2 4 0-15,-1 4 0 0,1 3 0 16,0 6-2-16,-2 3 0 0,0 3-1 15,-2 2 2-15,-3 4-1 0,-2 2-1 0,-2-2 0 16,-3-1 0-16,-2 1-7 0,-1-4-10 16,0-1-10-16,-2-4-14 0,-1-5-9 15,-1-2 71-15,1-2-196 0,1-3-125 16,0-3-327-16</inkml:trace>
  <inkml:trace contextRef="#ctx0" brushRef="#br0" timeOffset="-128439.71">3344 16762 427 0,'1'4'112'16,"4"-3"3"-16,0-1-31 0,3-2-49 15,-1-1-14-15,3 0-3 0,1 0-5 0,1 1-2 16,0-2-4-16,3 2-1 0,-1 0-1 15,1 1 0-15,3 0-1 0,0 1 1 16,3 0 1-16,3 2 1 0,4 0 1 16,2 1 3-16,5 2 2 0,5 0 3 15,6 0 1-15,4 1 2 0,5-1 2 16,6 2 1-16,8 1 1 0,7-1-3 0,6-1 4 16,9-3 1-16,4 2-1 0,9-4 0 15,8-3 0-15,8 0-1 0,2-3-1 16,9 1-5-16,-2 0-4 0,5-1-2 15,-2 3-4-15,-3 1-4 0,-5 0-7 16,-3 2-14-16,-8 0-24 0,-8 3-140 16,-9 4-145-16,-14-3-368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3T17:09:59.6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17571 5575 367 0,'-3'0'94'0,"3"-2"6"15,2-2-56-15,1-3-7 0,4 0-4 16,4 0-3-16,2-2-4 0,7 2-7 16,6-1-3-16,9 2-1 0,6 3-3 15,7 1-2-15,5 2-3 0,9 1-1 16,7-2-3-16,3 2 0 0,5 2-2 0,6 1 1 15,-1-2-1-15,4-2 0 0,-4-1 0 16,-1 1 1-16,-6-1-1 0,-9-5 1 16,-6 2-1-16,-11-4 0 0,-10 2 1 15,-10 1 1-15,-12-1 0 0,-11-1-1 16,-14 0-1-16,-14 0 1 0,-11 2 0 16,-9 3-1-16,-12-2-1 0,-12 2 1 15,-5-1-1-15,-7 5 1 0,-4 2 0 0,-3 1-1 16,-6 0 0-16,1 4-2 15,2-2-1-15,2 3-3 0,2 0-1 0,11 0-2 16,9 1 0-16,13-4 2 0,12 0 0 16,7 0 3-16,13 0 5 0,15-5 3 15,6-4 1-15,12-4 2 0,13 1 1 16,11 1 1-16,11 0 0 0,11-3-2 0,11 0 0 16,10 2-1-16,6 3-1 0,3 1-1 15,0-3 0-15,-1 1-2 0,-5 0 0 16,-6 3-1-16,-15 0 0 0,-12-1-1 15,-13 0 2-15,-14-1-3 0,-16 2 1 16,-19 0 0-16,-16 0-1 0,-16 0 0 16,-12-1 0-16,-13 1-1 0,-10 4 8 15,-4 1-41-15,1 1-91 0,3-1-103 16,7 4-265-16</inkml:trace>
  <inkml:trace contextRef="#ctx0" brushRef="#br0" timeOffset="1612.88">7769 5751 587 0,'-8'4'118'0,"-1"-4"-2"16,0-2-183-16,-1 0-51 0,0-3-91 0,-2 2-218 15</inkml:trace>
  <inkml:trace contextRef="#ctx0" brushRef="#br0" timeOffset="2047.06">7460 5633 464 0,'-12'0'97'16,"0"-1"1"-16,1 2-81 0,3 1-14 16,1 1-3-16,1-1-1 0,2 0-2 0,1 2-3 15,2 0 4-15,4-1 4 0,2 0 7 16,4 0 4-16,4 0 4 0,6 0 5 16,4-4 5-16,8 0 0 0,6-1-2 15,9-1-2-15,10-2-2 0,6 2 0 16,6 1-3-16,9 1-2 0,3-2-1 15,2 0-4-15,4 1-2 0,-3 0-2 0,-5 3 0 16,-2-6 0-16,-9 0-2 0,-8-3 2 16,-11 3 1-16,-12-2 7 0,-9 1 5 15,-10-6 5-15,-11 1 0 0,-11 2 1 16,-11 1-3-16,-14 1-3 0,-15-2-5 16,-9-5-11-16,-15 5-9 0,-10 8-4 15,-11 2-2-15,-7-2-2 0,-1 1-2 16,-3 4 1-16,0 8 3 0,7-1 3 15,5-3 0-15,7-1 2 0,12 2 3 0,10-1 0 16,12-3 2-16,12-2-1 0,11-3 0 16,13 0-3-16,14-3 0 0,15 0 1 15,12-3 0-15,14-5 0 0,16 0 0 16,16 1 2-16,10-1 3 0,12-3 3 16,4 1-8-16,6 7-15 0,10-3-127 15,-13 0-122-15,-2-2-318 0</inkml:trace>
  <inkml:trace contextRef="#ctx0" brushRef="#br0" timeOffset="24950.39">10193 927 469 0,'0'-2'125'15,"1"2"8"-15,-1 0-40 0,0 0-40 16,0 1-8-16,0-3 0 0,0 0-1 0,0 5-3 16,-1-3-5-16,1-1-4 0,0-1-3 15,0 0-4-15,1 2-4 0,-2 0-5 16,1-1-4-16,0 0-4 0,-2 0-1 16,2 0-2-16,0 1-1 0,0-1-2 15,0 0-1-15,0 0-4 0,0 1-13 16,0 0-17-16,0 1 44 0,0 0-189 15,0 1-147-15,0-3-377 0</inkml:trace>
  <inkml:trace contextRef="#ctx0" brushRef="#br0" timeOffset="25394.05">10141 967 437 0,'-2'18'119'0,"1"2"4"0,1 4-61 0,1 3-6 15,0 4-9-15,-1 5-9 0,0 1-12 16,0 5-7-16,-1 6-5 0,-4 4-4 16,-2-1-4-16,-2 1-1 0,-1-4-3 15,0-2-3-15,0-9-1 0,1-7-9 16,2-10-17-16,4-5-111 0,1-7-111 16,0-5-283-16</inkml:trace>
  <inkml:trace contextRef="#ctx0" brushRef="#br0" timeOffset="25755.72">10065 953 667 0,'3'-10'151'16,"3"3"10"-16,7-1-116 0,7 1 0 0,7 3-3 16,7 0-2-16,5 3 0 15,4 1-9-15,0 3-9 0,1 1-7 0,-3 5-5 16,-5 2-5-16,-4 2-3 0,-6 5-1 15,-5 0-1-15,-8 1-1 0,-8 2 1 16,-6-4-1-16,-8 2 0 0,-7-2 2 16,-8 0-1-16,-7-2 0 0,-6-1 0 15,-4 0 1-15,-1-4 0 0,-3-1 1 16,0-5-1-16,5-2 0 0,7-2 1 0,6-2 0 16,6-2 0-16,7 2 0 0,5 0-3 15,8 3 0-15,7 3 1 0,4 6 0 16,6 4 0-16,4 4 3 0,7 3 1 15,4 5 2-15,3 3 1 0,2 0 0 16,3 2 0-16,-2 2-4 0,0 2-1 16,-1 0-10-16,0-2-8 0,-3-2-18 15,-1-2-21-15,-5-6 66 0,3-6-200 16,-3-2-148-16,2-7-361 0</inkml:trace>
  <inkml:trace contextRef="#ctx0" brushRef="#br0" timeOffset="26079.41">10726 1360 635 0,'-9'7'143'16,"4"3"6"-16,2 0-113 0,1 0-7 15,7 0 4-15,4-4 7 0,4-2-2 16,2-3-5-16,5-2-5 0,2-3-3 0,3-1 0 16,0-5-6-16,-1-1-7 0,-1-4-3 15,-2 2 0-15,-1-4 1 0,-3 2 1 16,-5-1 1-16,-2 0-1 0,-5 1 1 15,-6-1-1-15,-3-2-2 0,-3-1-1 0,-6 2-2 16,-2-1-2-16,-6 7-1 0,-2 3 0 16,-3 13-2-16,-2 7 0 15,-4 8 0-15,-2 7-1 0,1 9 0 0,1 6 0 16,6-1 0-16,4-3 0 0,6 1-1 16,8-3-1-16,9-4-1 0,10-7 0 15,9-6-4-15,6-6-5 0,6-4-6 16,5-7-13-16,7-5-19 0,6-6-14 15,2-4 41-15,0-5-165 0,7-5-133 16,4-8-322-16</inkml:trace>
  <inkml:trace contextRef="#ctx0" brushRef="#br0" timeOffset="26316.29">11473 1189 664 0,'-6'-2'157'16,"-7"2"8"-16,-7 7-102 0,-6 7-13 15,-4-2-9-15,-2 4-5 0,0-2-1 16,4-4-8-16,4 0-9 0,6 1-6 15,8-2-5-15,7 1-3 0,6 3-3 0,7 0-2 16,3 1 0-16,4 1 0 0,3 1 2 16,-1 0-1-16,0 3 2 0,-4-1-1 15,-3 3 1-15,-3 0-1 0,-6-2 1 16,-7 0 0-16,-6 0-1 0,-6-2 1 16,-9 1-1-16,-8-5-1 0,-7-1 0 15,0-2-5-15,-2-5-8 0,2-1-16 16,1-5-18-16,7-5-69 0,7-7-69 15,9-5-127-15,9-6-273 0</inkml:trace>
  <inkml:trace contextRef="#ctx0" brushRef="#br0" timeOffset="26682.85">11594 1341 556 0,'12'35'138'0,"-7"6"5"16,-4 2-99-16,-4 0-1 0,-2 0-5 0,-4-4-9 15,-2 3-10-15,-1 0-10 0,3-3-5 16,1-2-2-16,1-1-2 0,-2-3-5 16,0 0-6-16,3-7-3 0,0-7 0 15,3-2 0-15,0-8 0 0,-1-4 2 16,3-9 5-16,-1-6 8 0,0-7 6 16,-1-7 3-16,-1-11 2 0,0-10 0 15,2-8 1-15,1-10-2 0,0-9 0 16,3-5-5-16,4 5 1 0,2 7 2 0,5 11 3 15,0 8 2-15,1 12 0 0,4 15 1 16,2 8 0-16,-1 6-4 0,4 5-4 16,4 5-3-16,0 2-3 0,1 6 0 15,-1 2 0-15,-4 3-1 0,-1 2 1 16,-6 2-1-16,-4 1 1 0,-5 3-1 16,-5 2-4-16,-5 2-4 0,-8-1-5 0,-7-2-6 15,-7-1-4-15,-8 0 70 0,-3-6-209 16,1-4-131-16,3-3-362 0</inkml:trace>
  <inkml:trace contextRef="#ctx0" brushRef="#br0" timeOffset="27045.38">11964 1322 597 0,'-2'9'133'16,"-4"0"11"-16,-3 3-113 0,-2 4-2 15,-1 1 0-15,0 0 1 0,-4 3-3 16,4-1-11-16,1-5-10 0,3 2-3 16,5-4-2-16,4 2 0 0,3-3 0 15,4-3 0-15,3 0 0 0,5 2 0 16,0-7 2-16,4-1 1 0,0-1 3 16,3-2 0-16,-3 0 1 0,2-4 0 0,0-2-1 15,3-2 0-15,-1 0-2 0,-1-6-1 16,-1 0-1-16,-1-5 0 0,-4-1 2 15,-3-3-1-15,-10-2-1 0,-5 0 0 16,-6 3-2-16,-9 2-1 0,-5 6 0 16,-4 5-3-16,-6 6 1 0,-1 8 0 0,-6 2 0 15,2 4-4-15,4 3-5 16,0 0-11-16,5 1-12 0,5-3-48 0,10-3-36 16,8-2-27-16,9-5-11 0,6-4-71 15,9-6-96-15</inkml:trace>
  <inkml:trace contextRef="#ctx0" brushRef="#br0" timeOffset="27311.27">12346 1374 315 0,'32'22'84'0,"-9"3"7"0,-4 1-49 15,-7 2-3-15,-7-1-3 0,-1-3-3 0,-7-2-2 16,-1-4-5-16,-1-3-3 0,-2-4 0 16,0-2 9-16,3-6 11 0,1-1 1 15,5-3-1-15,1-4-1 0,3-2 2 16,4-5 1-16,3-2-7 0,2-6-10 15,3 0-6-15,0 1-3 0,1-3-3 16,-2 4-5-16,-1 5-5 0,-2 5-5 0,-3 7-2 16,-2 4 0-16,-3 6 0 0,0 8 0 15,-3-1 0-15,1 5 0 16,-1 0 2-16,0-3-1 0,1 1 1 0,3-5-1 16,3-1 0-16,1-3-2 0,5-2-8 15,2-5-13-15,2-1 2 0,3-4-143 16,-2-2-4-16,-1-4-111 0,0-1-227 15</inkml:trace>
  <inkml:trace contextRef="#ctx0" brushRef="#br0" timeOffset="27592.86">13109 1266 707 0,'-8'4'159'0,"-3"1"13"0,-3 1-128 0,-6 0-4 15,-2 1 0-15,-1 2 2 0,-1-1-6 16,0 2-11-16,1 0-13 0,1 1-7 16,5 1-4-16,1 0-1 0,4 2-2 15,6 1-1-15,4 0-1 0,7 3-1 16,5 1 0-16,6 1-2 0,4 4 1 16,4-2 1-16,3 0-1 0,-1 2-2 15,-2-1-1-15,-2 2-1 0,-6-3 1 16,-4-3-2-16,-6 0-3 0,-9-1-1 15,-8-3 0-15,-7-4-7 0,-7-4-10 0,-5-3 51 16,-4-4-185-16,-2-6-131 0,2-5-354 16</inkml:trace>
  <inkml:trace contextRef="#ctx0" brushRef="#br0" timeOffset="27912.93">13192 1504 569 0,'34'11'126'0,"-2"-2"8"16,-5-2-109-16,-3-3 1 0,-3-4 3 16,-3-1 5-16,-2-4 4 0,0 0-10 15,-2-4-3-15,1 2 2 0,-1-4 2 16,-2-1-1-16,-2-3 1 0,-2 2 1 16,-5-2 0-16,-3 2 1 0,-4 1-5 15,-7 2-5-15,-4 4-4 0,-4 4-4 16,-5 3-4-16,-5 6-3 0,-6 3-3 0,-1 3-1 15,1 4 1-15,3 3-1 0,3 1 0 16,9 1-1-16,8 0 0 0,14-3-1 16,11 0 1-16,13-3-1 0,5 1 0 15,7-2 1-15,3-2-1 0,5-2 0 16,2-2-2-16,-2-1-10 0,4-3-11 0,3-6-21 16,8-1 86-16,-5-5-234 0,1-3-159 15,2 0-413-15</inkml:trace>
  <inkml:trace contextRef="#ctx0" brushRef="#br0" timeOffset="28276.2">14784 948 691 0,'8'2'147'0,"1"0"14"15,0 1-116-15,1-2-13 0,-1 4 2 16,-5 1 3-16,-2 5 4 0,-2 3-4 15,-2 5-12-15,1 6-7 0,-2 4-3 16,-5 9-2-16,-3 2-3 0,-6-1-4 16,-3 5-1-16,-3 1-2 0,-1 2-2 0,0-1-2 15,4-4-4-15,3 1-12 0,6 0-23 16,3-2 10-16,2-1-159 16,1-5-148-16,1-3-365 0</inkml:trace>
  <inkml:trace contextRef="#ctx0" brushRef="#br0" timeOffset="28548.59">14436 1343 545 0,'1'-15'138'16,"2"6"7"-16,3-1-6 0,3 3-106 16,8 1-1-16,12 2 0 0,1-1 2 15,11 3 1-15,10 0-5 0,-1 2-10 16,6 1-4-16,-1 1-3 0,-9 2-4 15,-1 2-4-15,-11 5-2 0,-12 1-3 16,-1 7 1-16,-9 3 0 0,-8 3 0 0,-2 3 0 16,-3 3 0-16,-1 0 0 15,-1 2 1-15,1-6 0 0,-1-3-1 0,2-1-1 16,2-2 1-16,2-3-1 0,0-1 0 16,2-5-1-16,2-2-6 0,1-6-16 15,0-6-19-15,2-5-136 0,2-5-141 16,3-3-352-16</inkml:trace>
  <inkml:trace contextRef="#ctx0" brushRef="#br0" timeOffset="28671.09">14989 1131 479 0,'-3'2'54'15,"2"-4"-54"-15,1-2-151 0,0-2-231 16</inkml:trace>
  <inkml:trace contextRef="#ctx0" brushRef="#br0" timeOffset="29294.56">15260 1348 447 0,'7'34'97'0,"0"4"14"0,-1-1-49 15,-1-3-39-15,-5-4 1 0,-8-6-1 16,0-6 2-16,1-2 4 0,-2-4-10 15,2-5-5-15,0-1 1 0,4-5 3 0,0-2 1 16,1-3 1-16,1-5 4 0,1-4-3 16,2-6-1-16,5-5-4 0,3-3-2 15,5-7-2-15,3-5-1 0,1 3-7 16,3 3-1-16,-1 5-1 0,-1 6 1 16,-2 6 0-16,-1 11-2 0,-1 8 0 15,0 7 0-15,-1 4 0 0,-1 5 0 0,-1 3-1 16,-1 1 0-16,0 1 1 0,-2 1-1 15,-2-3 1-15,2-1-1 0,-1-4 1 16,-2-3-1-16,3-2 0 0,-1-4 0 16,0-4 1-16,-1-4-1 0,2-4 2 15,-1 0-1-15,2-4 1 0,2-5 0 16,3-3 1-16,2-3 0 0,3-2 1 16,0 2 0-16,1-1-1 0,-5 1 0 0,-2 6-1 15,-3 5-1-15,-2 8-1 16,-4 6-1-16,-3 3 0 0,-1 4 1 0,3 1-1 15,1 1 1-15,3 1 2 0,5-5 0 16,5-2 3-16,5-4 1 0,4-3 3 16,6 0 3-16,4-3 1 0,0-3 2 15,1-3 1-15,5-3 2 0,3 0 1 16,5-7-2-16,-5-4 0 0,-2-1-1 0,-2-3 0 16,-6 2 1-16,-5-1 1 0,-10 0-1 15,-11 5 3-15,-8 5-1 0,-8-1-2 16,-9 4-2-16,-9 6-3 0,-11 6-3 15,-8 6 1-15,-1 1-3 0,1 4 0 16,5 7 0-16,6 6 0 0,8-1-2 16,13 4 0-16,17 3-2 0,15 3-1 15,12-1-1-15,11 0-1 0,10-5 2 16,8-3-2-16,9-3-3 0,5-2-6 16,3-5-7-16,-3-1-11 0,1 1-27 15,-4-5-119-15,1-4-42 0,-3 1-138 0,-13-6-295 16</inkml:trace>
  <inkml:trace contextRef="#ctx0" brushRef="#br0" timeOffset="31528.03">8878 7420 146 0,'-8'11'25'0,"1"-2"-9"16,-1-2-45-16,-1 0-24 0,0-2-52 15</inkml:trace>
  <inkml:trace contextRef="#ctx0" brushRef="#br0" timeOffset="32777.69">8721 7407 585 0,'0'0'119'16,"0"-1"-10"-16,0 1-111 0,1 2-27 0,-1 2-9 15,0-1-6-15,1-2-1 0,-2 1 1 16,1 1 11-16,1 1 14 0,-2-3 13 15,1-1 18-15,-1-1 17 0,0 0 10 16,-1 0 8-16,-2-1 2 0,-3-1 0 16,-1 1-9-16,-2-1-12 0,-2-1-9 15,-1 2-8-15,-2 1-6 0,-2-2-3 16,1 4-2-16,0-2 1 0,0 1 0 0,3 1-1 16,-1-1 0-16,1 0 1 0,3 1-1 15,0-2 0-15,-1 1 0 0,2-1 1 16,-1-1 0-16,3 1 0 0,-1-2 2 15,1 2 2-15,2 0 1 0,1-1-1 16,-1 2 0-16,4 1 1 0,0-1-1 16,0-1-2-16,0-1-2 0,0 0 0 15,1 3 0-15,0 1-1 0,0-4 0 0,1 1 0 16,-1 3 0-16,-1-2-1 0,0 2 1 16,-2-1-1-16,0 0 0 0,-1 1 1 15,1 1 0-15,-1-5 0 0,2 6 0 16,-1-4 0-16,-1 0 0 0,3-1 0 15,-1 1 0-15,-1 1 0 0,2 2 0 16,-1-2 0-16,2 0-1 0,0 0 0 16,-1 0 0-16,1-1 0 0,0 2 0 15,-2 0 0-15,2-1 1 0,0 1 0 0,-1 1 0 16,2 3 1-16,-1-3-1 0,0 3 0 16,-1-2 1-16,0 1-1 0,0 0 0 15,-1-1 0-15,-1 1 0 0,0-1 0 16,1 0 0-16,0 0 0 0,1-3 0 15,0 2 0-15,1-1 0 0,0 0 0 16,1 2 1-16,0-2 1 0,1 1 0 16,0 3 1-16,2 0 0 0,-1 3 1 0,1-2-1 15,2-1-1-15,2 2 0 0,1 1 0 16,2-3-1-16,3 2 1 0,1-2-1 16,3 1 1-16,2-2 0 0,4 1 1 15,6-2-1-15,3 1 0 0,4-3 0 16,5 0 0-16,6 2 0 0,3 1-1 15,4 0 0-15,1 1 1 0,6-3-1 16,5 1 1-16,3 1-1 0,3-2 0 0,3 1-1 16,3 0 1-16,3-2 0 15,3 3-1-15,-1-1 0 0,2-1 1 0,1 1-1 16,1 0 0-16,3-3 0 0,4 0 1 16,0-1-1-16,2 1 0 0,0-1 0 15,5-4 1-15,2-4-1 0,-1 1 0 16,1 3 0-16,2-2 1 0,1-2-1 15,1 0 1-15,-1 4-1 0,0 3 0 16,0-2 0-16,0 1 1 0,-1 2-1 0,0 3 0 16,-3-1 1-16,0-5-1 0,1 3 1 15,-2 1 0-15,-2-1-1 0,-3 0 1 16,-5-1-1-16,0-1 1 0,-3 0-1 16,-4-1 1-16,-3-2-1 0,-3 0 1 15,-5-4-1-15,-3 0 1 0,-6 1 0 16,-4 0 0-16,-7 0 1 0,-7 2 1 0,-10-2 0 15,-7 4 0-15,-8 0 2 0,-8 2-1 16,-11 0-1-16,-9 0-1 0,-15 0 1 16,-6 0-1-16,-11 2 0 0,-7 0-2 15,-7-2 0-15,-4 1 2 0,-5-2-1 16,3 1-1-16,-4-1 1 0,1-1-1 16,-2 1 0-16,-2 2 1 0,0 0-1 15,-2 1 0-15,-2 1 0 0,-3 1 1 0,-3 0-1 16,-4 4 0-16,-4-4 0 0,-6 0 0 15,-1 2 1-15,-6 2-1 0,-3 0 0 16,-4-1 0-16,-4-2 0 0,-3 3 0 16,-4 2 0-16,-5 2 0 0,-1 0 0 15,-4-1 1-15,-1 0-1 0,-1 5 0 16,1 2 0-16,-1-5 0 0,2-2 0 16,3 4 0-16,1-1 0 0,3 1 0 0,2-5 1 15,5-1-1-15,5 5 0 0,2 1 1 16,7 0-1-16,7 0 1 0,5-2-1 15,8 3 1-15,7-1-1 0,11 1 1 16,9-5-1-16,10 1 0 0,8-3 0 16,10-1 0-16,6-2 1 0,9-1 2 15,9-3 1-15,14 0 1 0,11-6 1 16,18 0-8-16,19-4 147 0,15-5-295 16,18-6-152-16,11-8-448 0</inkml:trace>
  <inkml:trace contextRef="#ctx0" brushRef="#br0" timeOffset="50850.11">5602 14623 326 0,'-16'16'82'0,"-5"4"-12"0,-2-1-74 16,-1-3-64-16,1 0-71 0,-1-1-128 16</inkml:trace>
  <inkml:trace contextRef="#ctx0" brushRef="#br0" timeOffset="51359.94">5246 14782 472 0,'-9'3'133'0,"2"-2"2"0,0-1-7 16,4 1-83-16,1-2-18 0,2 0-7 15,3-1-6-15,4-2-4 0,7 1-3 16,4 0-2-16,6-4-3 0,7 0-1 16,6-2 0-16,4-1 0 0,6-1-1 15,5 2 0-15,4-1 1 0,6-1-1 16,6-1 1-16,2 0 0 0,4 0 0 16,2 1 1-16,1-2 0 0,-1-1 3 15,-1 1 4-15,-4 4 2 0,-3 1 2 0,-6 4 1 16,-4-3 0-16,-5 3-1 0,-6 3-2 15,-6 2-4-15,-7 2-4 0,-7 2-1 16,-5-2-2-16,-6 4-1 0,-6-2 0 16,-5 3-1-16,-7-2 0 0,-4 0 1 15,-7 0-3-15,-7 0-2 0,-6 1 0 16,-8-1-2-16,-8-1-2 0,-7-1-1 16,-7-1-2-16,-5-3 0 0,-5-2 3 0,-5-3 1 15,-2 0 2-15,1-1 1 0,1 2 3 16,3 1 3-16,4 2 3 0,6 0 2 15,6 4 1-15,5 1 3 0,5-2 1 16,6 2 1-16,6 0 1 0,6 1-2 16,7-1 0-16,5-1-1 0,4 2-3 15,6 3-1-15,7-1 0 0,6-2-1 16,7 1-1-16,8 0 1 0,9-2-1 0,10-3 0 16,9-7 0-16,6-4-1 0,8-3-1 15,4-2 0-15,5-3-1 0,3 1 1 16,0 1 0-16,1 1 1 0,-2 2-1 15,-6 3 2-15,-4 3-2 0,-10 0 1 16,-8 3-1-16,-12 1-4 0,-10 3-18 16,-15 5 151-16,-13 0-293 0,-14 2-153 15,-15 1-446-15</inkml:trace>
  <inkml:trace contextRef="#ctx0" brushRef="#br0" timeOffset="84805.35">1809 8123 438 0,'-1'1'93'0,"2"3"2"16,2 1-62-16,3 0-33 0,0 2-1 15,4 0-1-15,1 0 1 16,4-3-2-16,2-1-1 0,3 1 0 0,2-5 1 16,4-2 3-16,4 0 6 0,5 1 7 15,6-2 6-15,5 0 4 0,6 1 2 16,7 2 1-16,3-1-1 0,8-2-6 15,7 1-6-15,8 0-3 0,7 1-3 16,6-3-3-16,10-3-1 0,11 1-1 0,8 2-1 16,7-3 1-16,9-2-2 0,12-3 1 15,10 0-1-15,13 2 1 0,8-7-1 16,12 1 0-16,13-1 0 0,9 2 0 16,8-2 0-16,8 3-2 0,5-3 1 15,7 5 2-15,1 0-51 0,-1 3-70 16,-1-1-96-16,-4 9-237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3T17:11:32.01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0">
        <inkml:traceFormat>
          <inkml:channel name="X" type="integer" max="12364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1-13T17:11:53.948"/>
    </inkml:context>
  </inkml:definitions>
  <inkml:trace contextRef="#ctx0" brushRef="#br0">4105 5148 266 0,'-14'3'64'0,"-3"5"0"0,-3 2-1 16,-2 0-64-16,-1 1-2 0,-2 1 1 16,2 1 2-16,2-1 1 0,4-1 0 15,2-1-1-15,2-1 0 0,4-2-1 16,4 0 10-16,2-4 8 0,0 2 10 0,7-3 13 15,3-1 7-15,7-1 4 0,5 0 4 16,10 0-7-16,9-1-8 0,10-1-9 16,11 0-13-16,7 5-6 0,6 1-5 15,7-1-2-15,7 5-3 0,0 1 0 16,4-1-1-16,0 2 0 0,1-1-1 16,-3-3 1-16,-1 1-1 0,-6-2 1 15,-6-6-1-15,-5 4 1 0,-9-5-1 16,-10-2 4-16,-9 1 2 0,-9-4 5 15,-9 2 4-15,-6 4 5 0,-9-7 5 0,-8 2-2 16,-9 1-3-16,-12 0-4 0,-11 2-5 16,-15-1-3-16,-15 2-7 0,-13 4-4 15,-14 5 2-15,-6 0 1 0,-6 1 0 16,-2 3 1-16,3-2 0 0,1 1-1 16,5-3 1-16,8 0-1 0,4-3 0 15,8 0 1-15,8-3-1 0,6-1 0 0,15 1 0 16,7-2 1-16,10-1-1 0,9 2 2 15,7-2-1-15,10 4 0 0,13-5 1 16,14-3-1-16,14-2 1 0,17 3 0 16,17-7-1-16,20 0 0 0,16-4 0 15,14 3 0-15,9-2 0 0,6 3-1 16,4-1 1-16,2 3-4 0,-4 0-14 16,-6 5-113-16,-10 2-19 0,-14 3-108 15,-19-6-233-15</inkml:trace>
  <inkml:trace contextRef="#ctx0" brushRef="#br0" timeOffset="1917.8">12444 5251 509 0,'-7'0'95'0,"3"-2"-6"0,0 1-100 16,-1 0-38-16,1 1-18 0,-1-1-10 15,1 0-1-15,0-1 8 0,-1 0 12 0,4 0 30 16,-1-1 35-16,0 0 25 0,0-1 17 16,1 2 7-16,-2-1 2 0,2 2-4 15,0 0-15-15,0-2-17 0,0 3-10 16,1-1-7-16,-1 0-4 0,0 0 0 16,0 0 0-16,1 0 2 0,0 2 5 15,0-1 6-15,0 0 2 0,0 2 2 0,1 0 0 16,1 1 0-16,-2-2-3 0,2 0-1 15,1 0-5-15,2 0-1 0,0-2 0 16,4 3-1-16,2-1 0 0,2 4 1 16,4-2-3-16,0 0-1 0,3-1 0 15,1 0 1-15,1 0 0 0,-2-2 1 16,5-2 1-16,0 0 1 0,4 2 1 16,5 1 0-16,-1-1 0 0,2 0 0 15,1 1-2-15,-1 2 1 0,2-2 0 0,-5 1-1 16,0-1 0-16,4 2-2 0,3 0 0 15,-3-1-1-15,3-2 0 0,2 0-3 16,3 0 1-16,2 1-1 0,-2-2-1 16,-1 0 1-16,6 1 0 0,-1 1 0 15,2-2-1-15,1-2 1 0,2-2-1 0,10 1 1 16,-3 0-1-16,1-1 1 0,5 2 1 16,0 0 1-16,1 0 1 0,-7 1 0 15,1 1 1-15,5-3 0 0,0 3-1 16,-2-1 0-16,-2 1-1 0,-9 4-1 15,3 3 0-15,0-3-1 0,-6 4-1 16,-9-3 1-16,-4-1-1 0,-1 4 1 16,-4-5-1-16,-7 0-1 0,-13-1 1 15,-2 1 0-15,-4 0 0 0,-8-1-1 16,-6-2 1-16,-4 2 1 0,-8 1-1 16,-8-1 1-16,-5-3 0 0,-3 1 0 15,-1 2 0-15,-7 1 0 0,-9-2-1 0,3 2 1 16,-6 0-1-16,-6 5 0 0,-7 3 0 15,-7 0 1-15,1-1-1 0,-4 0 0 16,-11 0 0-16,2 3 0 0,-4 0 1 16,-3-4-1-16,-3-3 0 0,-5 2 0 15,3 2 1-15,4-3-1 0,-1 0 1 0,9-1-1 16,-1-1 1-16,4 2-1 0,8 0 0 16,2-1 1-16,7-1-1 0,7 2 0 15,1-3 0-15,8 3 0 0,9-2 1 16,6 0-1-16,5 0 0 0,8-2 0 15,7 0 1-15,5 0-1 0,5 1 0 16,4-1 0-16,4-2 0 0,6 1 0 16,5 0 1-16,6-2-1 0,10 0 1 15,10-1 0-15,6-4 0 0,9 1 0 0,9-2 1 16,5 2-1-16,4-3-1 0,7-1 1 16,2-2-1-16,2 1 1 0,3 2-1 15,5-5 1-15,-1 2 1 0,0 3-1 16,-1 0 2-16,2 1-1 0,3 3 1 15,-9 1 0-15,-3 3 0 0,-4-2 0 16,-2-1-1-16,-4 2 0 0,-11 0-1 0,-4 0 1 16,-4 1-2-16,-8-1 1 0,-9 1 0 15,-9-2-1-15,-7 3 1 0,-5-1 1 16,-9-1 2-16,-3 0-2 0,-4 0-1 16,-8-5 1-16,-7 3-1 0,-11-1 0 15,-8 0-3-15,-13 2 0 0,-10 0 0 16,-19 2-3-16,-13 5-8 0,-18 4 24 15,-20 2-155-15,-19 3-123 0,-19-3-325 16</inkml:trace>
  <inkml:trace contextRef="#ctx0" brushRef="#br0" timeOffset="5673.46">11770 6469 199 0,'1'-2'65'0,"1"1"2"0,2 0-22 15,-1-2-6-15,3 3-1 0,0-1-1 0,1 1-14 16,3 1-5-16,-1 2-2 16,3 0-1-16,4 1 1 0,0-3 3 0,2 2 5 15,1-2 2-15,4 0 3 0,4 1 3 16,2-2 2-16,2 0-2 0,5 4-5 15,6-3-5-15,6 1-1 0,4 2-4 16,4-3-2-16,7 1-3 0,6-1-2 16,4-1-2-16,7 1-2 0,1-3-1 15,4-1-1-15,5 0 0 0,3 1-2 16,8 1 0-16,-2-1 0 0,2-3 0 0,3 1 0 16,6-2 1-16,-2 3-1 0,-5-2 1 15,-4-1 0-15,0 0 0 0,-8-2 0 16,-1 2 1-16,-11 2-1 0,-3-2 0 15,-3 3-1-15,-11 0 0 0,-10 1-1 16,-9 2 0-16,-12-1-1 0,-8 1 1 16,-10-1-1-16,-11-2 2 0,-9 0 0 15,-10-1 0-15,-12-3 0 0,-4 2 0 0,-12-5 1 16,-7-1-1-16,-10 4-1 0,-3 0 0 16,-4 2 0-16,0 1 0 0,-11-2 0 15,-5 6 0-15,-7 4-1 0,-5-2 0 16,-10 0 0-16,-4 1-3 0,-9 4 1 15,0 1-2-15,-1-1 1 0,1-4 0 16,1 7-1-16,7-3 2 0,3 1 1 16,8-4 0-16,9 3 1 0,5-4 0 15,9 4 0-15,8-5 1 0,7 0-1 0,10-1 0 16,9 1 1-16,9 0-1 0,10 3 0 16,7-5 1-16,6 1-2 0,8 0 0 15,7-2 0-15,8-3 1 0,10 0-1 16,7-1 0-16,10 0 1 0,14 1 0 15,9 1 1-15,7 4 0 0,8-1 1 16,2-1 0-16,7 1 2 0,6 4 0 16,2-1 0-16,4 2 0 0,-1-4 1 15,1 3-1-15,5 3-2 0,-7-1 0 0,-7-4 0 16,-3 2-1-16,-8-2 0 0,-6-1-1 16,-7 0 1-16,-10-2-1 0,-7 0 0 15,-9-1 1-15,-9 0 0 0,-8-1-1 16,-6 2 1-16,-11-1 1 0,-10 0-1 15,-12-3-2-15,-9 1 0 0,-13 0-1 16,-10-3 0-16,-12-1 1 0,-12 0-2 16,-4 1 2-16,-2 1 1 0,-1 3 1 0,3 2 0 15,2 1-1-15,7 1 1 0,6 4 0 16,5-1-1-16,9 3 0 0,9-5-1 16,10 1-1-16,8-1-5 0,6 1-6 15,15 1 0-15,15 0 0 0,14-2-4 16,16 2 28-16,15-4-152 0,14-5-111 15,19-1-304-15</inkml:trace>
  <inkml:trace contextRef="#ctx0" brushRef="#br0" timeOffset="18160.33">15882 849 358 0,'0'-1'106'0,"0"0"4"16,-1 2-29-16,1-3-26 0,1 0-13 15,0-2-8-15,0 0-9 0,-1 0-4 16,1-1-2-16,-1 0-2 0,1 0 1 15,0 1 0-15,-1 1 0 0,1 0-3 0,-1 2-3 16,2 2-3-16,-2 3-2 0,1 1-2 16,0 6-2-16,0 3-2 0,0 2-1 15,1 2 1-15,1 2 1 0,0 0-1 16,1-2 0-16,0-1-1 0,1 0 1 16,-1 1-1-16,1-3 0 0,-1 0 0 0,-1-1 0 15,0-1-4-15,0-2-7 0,-2-5-6 16,0-1-123-16,-1-3-116 0,-2-3-296 15</inkml:trace>
  <inkml:trace contextRef="#ctx0" brushRef="#br0" timeOffset="18385.8">15845 694 517 0,'-8'5'120'16,"4"-2"7"-16,-2-5-70 0,3 2-29 15,2-2-1-15,-1-2-1 0,0 2 1 16,1-4-9-16,1-1-7 0,1 4-5 16,1-5-4-16,-1 1-4 0,2 3-11 0,1 0-125 15,2-2-117-15,0 1-303 0</inkml:trace>
  <inkml:trace contextRef="#ctx0" brushRef="#br0" timeOffset="18878.45">16070 755 422 0,'-2'21'112'16,"-1"5"5"-16,-2 0-59 0,1 7-25 0,0-7-2 15,-1 2-2-15,1 0-10 0,1 0-12 16,2-2-4-16,-1-3-2 0,2-2 1 15,0-3-2-15,3-3 0 0,-1-3 0 16,0-4 1-16,-1-2-1 0,0-3 3 16,-1-1 12-16,1-3 7 0,-1-2 1 15,0-7 0-15,0 0 1 0,0-4 0 16,3-6-3-16,-2-4-11 0,2-1-7 0,0-5-2 16,0 2 3-16,2-3 1 0,0 4 4 15,1 4 4-15,-1 1 3 0,3 6 0 16,0 6 1-16,4 4-1 0,1 5-3 15,2 4-5-15,1 5-2 0,-1 2-4 16,0 2-1-16,4 3 0 0,-3 1 0 16,0-2 0-16,-2 1-1 0,-1 0 1 15,-1-2 0-15,0-1-1 0,-6-4 0 0,-2 0 0 16,-1 0 1-16,-1-9-2 0,0 0 1 16,-1 3 2-16,0-1 0 0,0-3 0 15,3-3 1-15,3-1-1 0,2 0 1 16,1-4-1-16,1-8-1 0,3-3-1 15,2 0 0-15,-1 0 0 0,2 3-1 16,-2 2 1-16,0 7-1 0,2 2 0 16,-2 7 1-16,-1 4-1 0,-3 5 0 15,-1 4 1-15,-2 5 0 0,-3 3-1 0,0 2 2 16,-3-7 1-16,0 6-15 0,0 3-17 16,3-2-10-16,2-2-124 0,1-3-129 15,1-3-316-15</inkml:trace>
  <inkml:trace contextRef="#ctx0" brushRef="#br0" timeOffset="19262.09">16797 961 466 0,'11'-6'124'15,"-6"4"3"-15,0 3-25 0,-3 6-76 16,-1 7-5-16,-2 5 0 0,-1 3-4 16,-2 3-8-16,-1 5-2 0,-2 6-2 15,-3 0-1-15,-1-1-1 0,2 4-1 16,-1 6 0-16,0 1 0 0,1-2-1 15,1-5 0-15,6-2 0 0,1-7-1 16,0-8 1-16,1-9-1 0,0-7 9 0,1-3 9 16,0-8 1-16,0-7 0 0,-1-8 3 15,1-9 0-15,0-5 0 0,1-6-7 16,0-8-9-16,4-3-1 0,1-1-2 16,3-5 0-16,1 2-2 0,4 1-1 15,3 2 1-15,0 6 3 0,-2 6 1 0,1 5 3 16,1 11-1-16,0 6 2 0,0 9 2 15,-1 6-2-15,2 7-2 0,-2 2-1 16,2 9-2-16,-3 4-1 0,1 2 1 16,-5 3-2-16,-2 0-1 0,-5 4 0 15,-2 0 0-15,-6-2-1 0,-3 0-1 16,-7-1-6-16,-6-3-4 0,-4-1-7 16,-1-4-12-16,-1-3-13 0,1-3-126 15,1-6-130-15,1-4-312 0</inkml:trace>
  <inkml:trace contextRef="#ctx0" brushRef="#br0" timeOffset="19782.3">17162 876 535 0,'13'19'136'0,"-2"0"9"16,-3-1-55-16,1 2-53 0,-3 2 0 0,-5-2 0 15,-1-2-4-15,-2 1-12 0,-1-2-9 16,1 1-5-16,-1 0-2 0,2-8-2 15,0 1-1-15,0-1-1 0,0-2 0 16,-1-3 1-16,1-1 1 0,1-1 1 16,0-3 7-16,-1-3 2 0,2-5 0 15,2-2 1-15,0-6-1 0,0-6 0 16,4-3-2-16,-1-5-7 0,8-2-2 16,2 1 1-16,0 0 1 0,4 3 2 15,1 7 1-15,1 2 2 0,0 6 0 16,-6 4 0-16,-1 5-2 0,0 4-1 0,-3 2-2 15,0 1-2-15,-1 4-2 0,-1 3 0 16,-1 2 0-16,0 3 0 0,-3 1 0 16,-3 4 1-16,-2 0-1 0,-2 4 1 15,-2-2 0-15,-2 1 0 0,2 0 1 16,0-2-2-16,3-2-1 0,2 3 1 0,4-9-1 16,5 1 1-16,4-5 0 0,4-2 0 15,3-4 0-15,5-3 2 0,-2-4 0 16,1 0 0-16,1-3 1 0,1-3 0 15,-4 0 1-15,-3-1 0 0,-6-1 2 16,-3-3 0-16,-4-3 0 0,-13 1-2 16,-8-3 0-16,-6-1-2 0,-4-2-1 15,-5 0-2-15,-4-1 0 0,1 3 1 16,2 3 0-16,5 0 0 0,2 1-2 16,6 5-5-16,4-3-9 0,5 6-19 0,5-5-17 15,3-4-11-15,6 1 121 0,1 3-245 16,3 1-140-16,4 2-364 0</inkml:trace>
  <inkml:trace contextRef="#ctx0" brushRef="#br0" timeOffset="21178.77">17788 765 467 0,'10'21'141'0,"-3"5"8"0,-5-2-7 0,-2 1-91 16,1-1-3-16,-4-5 0 0,4 5-11 15,3 3-13-15,3-4-7 0,3-2-3 16,1-2-2-16,1-3-4 0,6 4-5 15,-1-8 3-15,0-5-3 0,1-3 1 16,-1 0 1-16,1-3 2 0,-3-2 3 16,3 0 2-16,-5-5 1 0,-2 0 2 0,-1-7 0 15,-4 2-1-15,-5-5-1 0,5 0-7 16,-5-7-2-16,-1 5-2 0,-1-3-2 16,-3 4-3-16,1-2-1 0,3 10-1 15,-5-3 3-15,-1 12 0 0,2 0-1 16,-2 3 1-16,3 4-1 0,1 0 1 15,2 1 0-15,3 2 0 0,4-2 0 16,4-1 2-16,5 1 0 0,4-3 1 16,3 1 1-16,5-2 0 0,6-4 1 0,5 1-1 15,3 0 0-15,-1-6 2 0,6 2-2 16,-3-3 0-16,-5-4-1 0,-1 2 1 16,-8-8 1-16,-7 3 0 0,-2-1 0 15,-12-4 2-15,-4 1-1 0,-4 3 0 16,-6-2-2-16,-6 5-1 0,-7 0-1 15,-2 6-1-15,-8 5 0 0,1 3 2 0,-7 8 2 16,1 4 0-16,1 4 0 16,3 4 1-16,2 0-1 0,8 3-1 0,1-2-3 15,10-1 0-15,5 1 0 16,5-7 1-16,6 2-1 0,6-3 2 0,10-7-3 16,2 3 0-16,1-6 2 0,2-3-1 15,3 0 1-15,3-4 0 0,0-2-1 16,-3-2 3-16,4-1 0 0,0-3-1 15,1-1 1-15,-1-2-1 0,-2 0 0 16,-2 2-1-16,-7 0 1 0,-4 3-1 0,-6 1-1 16,-2 6-2-16,-6 3 1 0,-6 6-1 15,-4 1 0-15,-1 2 1 0,-4 2 0 16,0 0 1-16,-2 0 1 0,1 1 1 16,0-2-2-16,3-1 1 0,2-2-1 15,3-1 0-15,2-4 0 0,2 0 1 16,0-3 0-16,1-3 1 0,1 0 2 15,1-2 0-15,1-2 2 0,2-3-1 0,3-3 0 16,1-2 0-16,3-5 0 0,2-5-1 16,1-2-1-16,1 0 0 0,0 0-1 15,0 2 0-15,-2 3-1 0,1 4 0 16,-4 4 0-16,1 5 0 0,-2 3-1 16,0 4 0-16,-2 2 0 0,0 6 0 15,-1-1 0-15,-2 4 0 0,0 4 0 16,-1 0 0-16,0 0 1 0,0 0-1 0,-2 0 1 15,1-2 0-15,-2-2 0 0,0 0 1 16,-2-7-1-16,0 2 0 0,-1-2 1 16,0-4 0-16,-1 0 1 0,1-1 1 15,1-5 0-15,3 0 0 0,0-5-1 16,3 0 1-16,2-2-2 0,1-2-1 16,2-1 0-16,0 6-2 0,1-3 3 0,-4 8-1 15,1 3 0-15,-1 2 0 0,-1 3-1 16,-3 6 0-16,0-4 1 0,-3 4-2 15,2-3-1-15,-2 7 1 0,-3-6-1 16,1-2 2-16,0 2-1 0,-2 1 1 16,3 1 0-16,-2-6 1 0,1-5 0 15,2-1 0-15,2 1 1 0,3-5-1 16,2-5 1-16,2 0 0 0,4 4-1 16,1-1 1-16,-1 2-1 0,0-4-1 15,-1 2 1-15,-1 7-1 0,-2 3 0 0,-1-1-1 16,-1 2 0-16,0 2 0 0,-1 7 0 15,1 1 1-15,3-2 0 0,-1 2 0 16,0-1 1-16,0-3 0 0,0 2 0 16,1-2 1-16,1-6-1 0,-2 4 1 15,0-6 0-15,0-3 0 0,0 1 0 0,-1-7 0 16,-2 2 1-16,-1 6-2 0,0-1 2 16,-3-1-2-16,2-3 0 15,-3 4 0-15,1 4 0 0,-1-3-1 0,0 0 0 16,-1-5 0-16,-1 4 1 0,0 5-1 15,0-3 0-15,1 5 1 0,3-4 0 16,3-1 0-16,1-1 1 0,5-2 0 16,6-4-1-16,3 6 1 0,1-8 0 15,-1 1 0-15,1-4-1 0,-1 6 1 0,-1-2 0 16,-1-1 0-16,-4-9 2 0,-1-2 0 16,2 2 1-16,-1 0 3 0,-2-9 0 15,-1-11 1-15,-3 0 0 0,0-3-1 16,-1-9-1-16,-4 3 0 0,-3-5-2 15,-2 9 1-15,-1 10 0 0,-5 10 0 16,-2-8-4-16,-2 27 0 0,0 5 1 16,-1 9-1-16,-1-1-2 0,0 11 0 15,2 2 2-15,3 21 3 0,1-6 1 0,2 2-1 16,2 7 0-16,5 6-1 0,2 3 0 16,2-5-2-16,1 6-1 0,2-1 1 15,1-5-4-15,-1-7-8 0,-2-10-10 16,0-2 8-16,-3 2-59 0,0-10 1 15,-3-7-10-15,0-4-122 0,-3-5-131 16,1-2-301-16</inkml:trace>
  <inkml:trace contextRef="#ctx0" brushRef="#br0" timeOffset="21337.29">19893 580 657 0,'2'1'169'16,"11"4"7"-16,12 2-108 0,13 1-11 15,13 2 4-15,16 0-10 0,11 10-21 16,7-6-11-16,2-2-5 0,1-1-4 16,-1-1-9-16,-7 2-27 0,-2-3-84 0,-12-9-78 15,-12 0-142-15,-13-7-329 0</inkml:trace>
  <inkml:trace contextRef="#ctx1" brushRef="#br0">22082 7605 0,'0'0'15,"0"0"-15</inkml:trace>
  <inkml:trace contextRef="#ctx0" brushRef="#br0" timeOffset="22508.49">21927 702 406 0,'3'-4'106'0,"-2"5"4"16,-1-3-72-16,1 3 0 0,-1-5 1 16,0 2-6-16,-1 5-14 0,0-3-6 15,1 0-4-15,-2-3-1 0,0 3 1 16,0 0-1-16,1-3 1 0,0 2 2 15,-1 5-1-15,-1-2 2 0,-2 2-1 16,-2-4 1-16,-2 4 0 0,-5 6 1 16,-3 3-2-16,-1 3-1 0,0 1 0 0,0 6-2 15,4 1-1-15,3 4-1 0,6-6-2 16,3-7 1-16,5-1 3 0,4-2 3 16,5-4 4-16,6-4 2 0,4-2 1 15,1-2 0-15,1-4 1 0,2-5-4 16,-1-1-1-16,-1-4 0 0,-5 1 0 15,-2-3 0-15,-5 1-1 0,-1 0 0 16,-6-3-2-16,-3-2-2 0,-4 3-4 16,-7 2-3-16,-1 2-2 0,-3-6-2 15,0 4 0-15,-1 4 1 0,1 3-1 0,2 2 0 16,2-3-1-16,1 1-2 0,3 7-16 16,2-1-13-16,-1 2-12 0,1-1-126 15,4-1-132-15,2 0-319 0</inkml:trace>
  <inkml:trace contextRef="#ctx0" brushRef="#br0" timeOffset="22777.61">22596 381 540 0,'2'1'121'0,"7"0"5"0,-14 5-83 15,-4 3-18-15,-5 4 7 0,-6 2 5 0,-5 5 1 16,-2 6-2-16,-7 6-3 16,-4 7-3-16,-5 2-6 0,-2 7-8 0,1 8-5 15,-2 6-4-15,-2 7-2 0,-1 3-3 16,1-4 0-16,6 6-2 0,2-4-9 16,4-9-4-16,8-6-10 0,5-6-11 15,6-9-5-15,7-7-32 0,8-10-89 16,4-8-104-16,6-9-251 0</inkml:trace>
  <inkml:trace contextRef="#ctx0" brushRef="#br0" timeOffset="23070.89">22573 908 472 0,'-7'12'123'0,"-4"1"6"0,-2-1-13 0,-2 4-96 15,-2 2 0-15,2 1 1 0,1-1-2 16,4-2-7-16,3 0-2 0,6-2 4 16,7-3 2-16,6-5 1 0,5-3 1 15,4 0 0-15,4-4-1 0,5-3 0 16,0-2-7-16,1-1 1 0,-2-1 3 16,-3-1 5-16,-3-2 5 0,-5-3 3 15,-4 2 1-15,-6-1-3 0,-6-2-4 16,-6 0-6-16,-6-3-5 0,-5 1-7 0,-6 1-5 15,-6 0 0-15,-4 2-1 0,-4 3 3 16,-3 4-33-16,-2 3-134 0,1 3-13 16,-4-7-125-16,3-1-269 0</inkml:trace>
  <inkml:trace contextRef="#ctx0" brushRef="#br0" timeOffset="24847.35">17133 1639 494 0,'2'4'113'0,"-2"-1"2"0,1 0-74 16,-1-1-22-16,0 1-2 0,0 1 1 16,-1-2-2-16,0 1-2 0,-1 0-1 15,-2 0 3-15,-2 1 2 0,-3-1 0 16,-3 1 1-16,-4-1-1 0,-5-1-2 0,-4 2-1 16,-6-1-4-16,-2-1-3 0,0 1-3 15,-1 1-3-15,1 1-1 0,-3-2 0 16,4 3-1-16,1-1 0 0,4 4 2 15,-1-2 1-15,7 1 1 0,5 3 2 16,8 2 1-16,8-1 6 0,8 0 3 16,8 0 0-16,6 2-1 0,6 0-2 0,3-1 1 15,1 3-3-15,0 1-4 0,0-1-4 16,-5 1-1-16,0 4 0 0,-5-3-1 16,-3-1 1-16,-4-2-1 0,-5-2 0 15,-3-1 0-15,-7 1 0 0,-9-6 0 16,-5 0 1-16,-6 1 0 0,-5-2 0 15,-7 0-1-15,-7 1 1 0,-5-3-1 16,0 1 0-16,2-5-1 0,5 1-3 16,2-4-11-16,8-1-16 0,7-4-7 15,9-4-129-15,6 0-129 0,5-4-321 0</inkml:trace>
  <inkml:trace contextRef="#ctx0" brushRef="#br0" timeOffset="25245.5">17250 1859 614 0,'13'12'135'15,"-5"6"7"-15,0-1-113 0,-3 4-5 16,-6 2 0-16,0-1-1 0,-6-1-2 16,1 0-7-16,0-4-7 0,0 8-3 15,0-3-1-15,5 2-1 0,-3 1 0 16,4 2-1-16,-1-2 0 0,1-1-1 15,-1-7 0-15,1-2 0 0,-1-7 1 16,0-5 2-16,-1-5 0 0,1-7 1 16,-1-7 0-16,1-5 1 0,1-6 1 0,1-2-2 15,2-3 0-15,1-4 0 0,6-6 1 16,1 0 3-16,1-1 2 0,2-2 1 16,2-1 4-16,1 3 3 0,0 4-1 15,-4 10 1-15,1 7-4 0,-2 6-1 16,-1 9-2-16,-3 7-5 0,1 4-2 15,-1 8-2-15,0 3-1 0,0 4 0 16,-1 1 0-16,-2 0 0 0,-2-1-1 0,0 1 0 16,-3-4 0-16,-3 0-2 0,-1 0-1 15,-1-2-1-15,-3 4-4 0,-1-3-8 16,-2-2-14-16,-1-2-17 0,-1-2 3 16,-1-5-130-16,1-3-129 0,0-11-306 15</inkml:trace>
  <inkml:trace contextRef="#ctx0" brushRef="#br0" timeOffset="25762.5">17603 1838 439 0,'2'11'121'0,"0"-1"6"0,1 0-15 16,-2-1-79-16,1-3 8 0,0-2 6 15,5-3-4-15,1-5-9 0,6-2-5 0,2-3-6 16,4-2-2-16,2-3-10 0,3 1-5 15,0-3-3-15,-1 0 0 0,-2 2-1 16,-4-2 3-16,-3 0 1 0,-3 0 0 16,-8-1 0-16,-5-3-1 0,-5 6-1 15,-9-1-2-15,-3 5-2 0,-8 5-1 16,-4 6 0-16,0 4 0 0,1 9 0 16,-1 8 1-16,4 6 1 0,2 1-1 15,8 2 1-15,4 0-1 0,4-1-1 0,4 0 1 16,7-5 0-16,3-4-1 15,7-3 0-15,6-2 2 0,7-2 0 0,8-5 0 16,7-4 0-16,3-1 1 0,3-3 0 16,3-5 1-16,2 0-1 0,-2-4 1 15,-2-3 0-15,-4-1 0 0,-1-4 0 16,-3-2 0-16,-5 0 2 0,-5-2 1 16,-8 1 2-16,-7-1-1 0,-5-1 0 15,-10 2-1-15,-10 2 0 0,-4 6-2 0,-6 2-2 16,-5 2-1-16,-4 8 1 0,-2 6-1 15,1 4 1-15,4 1 0 0,0 0 0 16,5 1 0-16,4 3 0 0,9-3-2 16,3 1 1-16,5 1-1 0,7 1 2 15,5 1-2-15,4 1 1 0,6-4-1 16,2-1-8-16,6-1-9 0,6-4-12 16,3-2-14-16,7-2-7 0,2-1 2 0,-1-1-126 15,1-2-114-15,1-2-276 0</inkml:trace>
  <inkml:trace contextRef="#ctx0" brushRef="#br0" timeOffset="26799.1">18704 1888 607 0,'3'-10'140'0,"-6"1"2"0,-6 1-107 15,-4 3-9-15,-3 1-1 0,-7 4-4 16,-2 3-9-16,-3 2-4 0,0 4 0 0,-1 3-1 16,0 3 0-16,2 3-3 0,5 0-1 15,5-2-1-15,5 1 0 0,3 0-1 16,7-1 1-16,3-3-1 0,4-3-1 15,3-1 0-15,3-2 0 0,1-3 1 16,3-3 1-16,2-1-1 0,0-3 1 16,1-2 1-16,1-1 0 0,-2-3 1 15,1-3 1-15,-2-7-1 0,-2-8 1 0,1-4 1 16,-2-4-1-16,-2-8 0 0,0-9-1 16,1 1-1-16,0-2 0 0,0 3-1 15,-1 0-1-15,-2 6 3 0,-2 10 5 16,-1 10 1-16,-5 8 1 0,-2 5-2 15,-5 9 0-15,-1 6 1 0,-3 4-2 16,-1 6-3-16,-1 4-2 0,1 4 0 16,-2 7 1-16,2 5 0 0,2 4 0 0,1 5-2 15,3-1-1-15,2-2 0 0,2 1-1 16,5-5-1-16,2-3 1 0,4-4-1 16,4-4 0-16,7-6-1 0,2-2 0 15,5-3 0-15,3-4 1 0,3-5 0 16,0-4 0-16,-2-5 1 0,-2-1 1 15,-1-5 0-15,-3-6 1 0,-4-1 0 0,-2-3 2 16,-1-3 0-16,-2-2 0 0,-4-1 0 16,-2-1-1-16,-4 4 0 0,-3 6-3 15,-1 1-2-15,-6 5-2 0,-1 10 0 16,-5 6 1-16,-2 5-1 0,-2 3 1 16,0 0 2-16,0 2 1 0,2-1 1 15,2-1-1-15,5-3 0 0,3-1 1 16,3-2 0-16,4 0 0 0,3-2 0 15,2-2 2-15,2-1-1 0,1-2 1 16,3-2 0-16,2-2-1 0,0-3 0 0,2 1 1 16,0-1-1-16,-1-1 0 0,-2 0 1 15,0-1-1-15,-6 3 0 0,-2 1 0 16,-4 1-1-16,-1 0-2 0,-4 4-1 16,-3 4 0-16,-2 0-2 0,-1 1 2 15,-2 2-1-15,3 0 1 0,-2 1 2 16,3-1 1-16,2-1 0 0,2-1 2 0,3-2 0 15,7 0 1-15,4-3 1 0,4-1 0 16,4-1 1-16,6-3-1 0,2-1 0 16,-1 0-2-16,1-1 0 0,-3 2-1 15,0-1-1-15,-3 3 1 0,-4 1-1 16,-4 2 0-16,1 3-1 0,-5 2 0 16,-3 3 0-16,-5 2 1 0,-4 3 0 15,-1 3-1-15,-3 4 2 0,-5-1-1 0,0 2 1 16,-2 1 0-16,0-2-1 15,-2-1 0-15,1-3 1 0,1 0-1 0,2-4 0 16,1-5-1-16,0 2 1 0,2-4-1 16,1 0 0-16,2-4 1 0,1 0 2 15,1-1 1-15,1-2 0 0,1-4 0 16,3-1 1-16,1-4-1 0,3-5 0 16,1-7-2-16,4-8 0 0,2-4-1 15,0-11 0-15,3-9 0 0,1-1 0 0,3 0-1 16,2 6 0-16,-2 9-1 0,-2 5 1 15,2 13-2-15,3 13 1 0,-4 11 2 16,-2 5 0-16,5 5 1 0,-1 6-1 16,1 7 1-16,-2 2-1 0,-2 2 1 15,-5 2-3-15,-3-1-1 0,-6 2 1 16,-5-5-1-16,-6-1-1 0,-6-2 1 16,-6-5-1-16,-3-4 1 0,-9-3 0 15,-2-3 1-15,-3-5 0 0,-2-4 3 0,-1-6-7 16,3-1-20-16,1-4-27 0,7-5-136 15,3-9-150-15,0-1-371 0</inkml:trace>
  <inkml:trace contextRef="#ctx0" brushRef="#br0" timeOffset="27274.71">20580 1938 498 0,'2'6'138'16,"3"1"11"-16,5-7-49 0,3 1-46 0,3 0 3 15,6-3 5-15,6 0-11 16,8-3-16-16,4 0-10 0,1-2-6 0,1 2-4 16,0-3-6-16,-2 1-14 0,-4-3-25 15,-5 2-1-15,-2-1-143 0,-3 0-139 16,2-5-346-16</inkml:trace>
  <inkml:trace contextRef="#ctx0" brushRef="#br0" timeOffset="27645.04">21547 1835 469 0,'2'6'114'16,"-3"-2"4"-16,1 3-51 0,-2 6-43 15,1 4 0-15,-1 3 1 0,-2 2-4 16,2 1-5-16,1 0-3 0,0-1-2 0,0-4-3 16,1-1-3-16,1-2-1 0,-1-2-2 15,1 2 1-15,0-4 0 0,-1-3 0 16,1 2 0-16,-1-4 0 0,0-2 7 16,0-2 9-16,-2-3 10 0,1-2 3 15,0-7 0-15,-1 0 1 0,0-4 2 16,-2 0-2-16,2-4-7 0,2-5-10 15,1 0-1-15,4-3 0 0,1-2-2 16,3 3-3-16,4-3-3 0,0 6-3 0,2 2-3 16,0 5 0-16,1 6 0 0,3 2-1 15,-2 0-1-15,2 2 0 0,0 0-3 16,4 0-3-16,1 1-9 0,1 3-14 16,1-1-15-16,3 4-10 0,-1 1 109 15,0 2-232-15,-5 0-136 0,0 3-357 0</inkml:trace>
  <inkml:trace contextRef="#ctx0" brushRef="#br0" timeOffset="28219.96">22164 1934 580 0,'-1'-7'131'0,"-2"2"1"0,-5-4-102 15,-4-1-10-15,-2 3-3 0,-7 1-5 16,-3 0-8-16,-6 5 0 0,1 2 0 15,0 3 1-15,-1 3-1 0,2 1 0 0,5 4 0 16,4 0-1-16,6-2-1 0,3 1 0 16,5 1-1-16,8-1 1 0,6-1 0 15,3-3 2-15,3 2-1 0,2-3 1 16,4 1 0-16,2-3 0 0,-2-2 0 16,0-2 0-16,-1 0 1 0,2-3 3 15,-1 0 3-15,-3-1 1 0,-2-1 2 0,-3-1 0 16,-3 2-1-16,-3-1-2 0,-2 3-5 15,-2 2-4-15,-4 1-4 0,-1 6 0 16,-4 2-1-16,2 0 1 0,-2 1-1 16,2 1 4-16,1 0 0 0,3 3 0 15,2-2 0-15,3-1-1 0,4 0-1 16,4 0 1-16,3-2 0 0,1-3 1 16,1-5 0-16,-1-6 0 0,4-2 2 15,-1 0 1-15,-2-4 2 0,0 0-1 0,0-2 1 16,-1-1 0-16,2-3 2 0,-2-4 0 15,2-8-1-15,-2-4-1 0,2-4 2 16,-4-9-1-16,2-2-1 0,-3-4-1 16,-2 3 0-16,-3 4 1 0,0 3 6 15,-2 5 3-15,-1 10 3 0,-1 6 1 16,-2 8 0-16,1 4 0 0,-4 4-5 0,0 5-7 16,0 5-3-16,-1 1-3 0,-2 8 0 15,0 3-2-15,-2 6 2 0,0 9 1 16,1 7 0-16,-2 4 1 0,1 1-1 15,2 5-1-15,-1-1 0 0,4 3 0 16,3-8-1-16,0-6-6 0,1 1-10 16,1-1-15-16,-1 0-16 0,-1-5-13 15,-2-3-109-15,-1-3-19 0,-3-2-108 16,-5-9-208-16</inkml:trace>
  <inkml:trace contextRef="#ctx0" brushRef="#br0" timeOffset="28530.17">22305 1819 484 0,'-3'0'140'0,"2"0"8"0,3 1-26 16,6-1-68-16,6 0 5 0,5 2 5 0,1-1-15 16,6 1-12-16,2-1-8 0,4 0-7 15,-2 3-7-15,-4-2-6 0,2 2-3 16,-3 0-4-16,0 0-1 0,-2 3 0 15,-4 0-1-15,-2 1 0 0,-3 2-1 16,-2 1 1-16,-1 2 0 0,-3 1-1 16,-2 1 1-16,0 2-1 0,-2 0 0 15,2 0 1-15,-3 1 0 0,0-2 0 0,2 0 0 16,-2 1 0-16,0 0 0 0,1 0 1 16,0-3-1-16,-2 0-2 0,1-1-8 15,-1-1-14-15,1 0-18 0,-1-7 157 16,0-4-292-16,0-2-157 0,4-4-431 15</inkml:trace>
  <inkml:trace contextRef="#ctx0" brushRef="#br0" timeOffset="28683.43">22805 1718 606 0,'-6'-2'129'0,"1"-3"1"0,2-2-118 15,-1-1-4-15,3-1-4 0,0-3 115 0,3 1-245 16,1 0-129-16,0-1-372 0</inkml:trace>
  <inkml:trace contextRef="#ctx0" brushRef="#br0" timeOffset="28979.68">22931 1915 419 0,'2'15'108'0,"0"-1"1"0,0 2-69 16,-2-2-6-16,0-3 3 0,0 1-3 0,-2 2-17 16,2-1-5-16,-1-1-2 0,1-3-2 15,1 0 1-15,1 0 5 0,2 0 4 16,2-2 2-16,5 2 0 0,4-1 2 16,3-3 0-16,3-1 0 0,4-5-2 15,3-5 0-15,-2-2 4 0,-1 1 4 16,-3-4 1-16,-5 1 4 0,-4 0-3 0,-10-1-6 15,-9-2-5-15,-8-1-7 16,-10-2-4-16,-7-1-4 0,-5-1-5 0,-4 1 1 16,-2 4 0-16,0 3 0 0,5 2-4 15,5 4-35-15,6 0-136 0,1 3-144 16,14 1-369-16</inkml:trace>
  <inkml:trace contextRef="#ctx0" brushRef="#br0" timeOffset="59706.12">21193 4051 475 0,'-2'-6'117'16,"2"0"3"-16,1 2-69 0,2 1-14 16,3-1-2-16,1 2-2 0,1 1-4 15,1 2-3-15,-1-1-2 0,2 2-2 16,-2 1-1-16,0 3 0 0,-1 4-4 16,-4 4-2-16,1 7-1 0,0 7-2 0,-2 1-2 15,0 6-2-15,-1 4-3 0,1 0-2 16,-1 1-2-16,0-2 0 0,1-2-1 15,-4-2-2-15,2-1-2 0,-1-6-4 16,0-4-10-16,0-6-12 0,0-4-4 16,0-5-41-16,0-4-80 0,0-6-107 15,1-6-247-15</inkml:trace>
  <inkml:trace contextRef="#ctx0" brushRef="#br0" timeOffset="59996.26">21352 4035 715 0,'1'-12'170'0,"0"1"2"16,0 1-127-16,-2 0-9 0,1 3 0 16,-1-1-4-16,-1-1-11 0,1 4-4 15,0-1-1-15,1 0 1 0,1-1-1 16,2 1-2-16,4 0-3 0,3 2-3 16,2-1-5-16,2 4-1 0,0 1-2 0,3 6 0 15,0 1 0-15,0 2-1 0,-3 2 0 16,-2 1-1-16,0 0 0 0,-2 1 0 15,-4-3-1-15,-3 1-2 0,-3 0 0 16,-7 1-1-16,-5-1-1 0,-4 1-1 16,-3-1-2-16,-2 1-3 0,-3-1-5 15,-3-2-8-15,1-1-12 0,4-4-8 0,-1-3-7 16,4-4 160-16,1-5-280 16,5-2-140-16,9 0-393 0</inkml:trace>
  <inkml:trace contextRef="#ctx0" brushRef="#br0" timeOffset="60567.14">21479 4275 405 0,'2'7'109'16,"3"-2"3"-16,2-1-65 0,1 0-3 15,3-1 4-15,1-1-7 0,1-1-12 16,3 0-1-16,-1-2-1 0,3 0 0 15,-1-2-1-15,2 0-1 0,-2-3-2 16,0 2-1-16,-3-3-1 0,-2 2 2 16,-3-2 3-16,-4 2 1 0,-3-4-4 0,-4 0-3 15,-2-1-3-15,-4 0-4 0,-3-1-6 16,-2 2-6-16,-3 2-2 0,-1 6 0 16,1 3 0-16,-3 6 0 0,2 2 1 15,-1 4 0-15,2 4-1 0,1 2 1 16,1 2-1-16,4 1 0 0,4-1-1 15,3 0 0-15,7 1 1 0,3-4-1 16,5-2 1-16,4-3 1 0,2-2 0 16,4-4 1-16,4-4 1 0,0 1-1 0,1-5 1 15,4-2 0-15,2-3 0 0,1-2 0 16,1 0-1-16,-1 0 1 0,0 0-1 16,-5-1 0-16,-5 3-1 0,-4 4 0 15,-7 2-1-15,-5 6 0 0,-4 1 0 16,-3 5 0-16,-1 5 0 0,-1-1 1 15,-1 2 0-15,-2-2 0 0,2-1 0 16,-2-2 0-16,1-3-1 0,0-2 2 0,1-3-1 16,0-1 1-16,2-3 12 0,0-3 6 15,0-3 1-15,0-3 3 0,2-2 1 16,-1-4-2-16,0-6 1 0,1 1-13 16,3-1-6-16,3-3-2 0,2 2-2 15,3 1-2-15,3 1 1 0,4 4-1 16,0 1 0-16,0 2-1 0,-1 3-2 15,0 3-7-15,-3 0-8 0,2 2-22 16,-3 0-20-16,2-1 10 0,-2 0-138 0,0-3-134 16,7-2-308-16</inkml:trace>
  <inkml:trace contextRef="#ctx0" brushRef="#br0" timeOffset="60825.93">22626 3989 613 0,'8'-7'157'0,"-4"1"3"0,-4 1-102 16,-6 3-19-16,-7 0 1 0,-5 2 2 15,-3 2-12-15,-4 3-14 0,-2 2-2 16,2 2 1-16,2 2-1 0,2 4-2 0,5 7-4 16,4 7-2-16,2 3-1 15,3 3-3-15,0 4 0 0,3 5 0 0,2 4 0 16,-1-3-1-16,3-1-1 0,2-1-7 15,0-3-16-15,-1 0-11 0,0-5-14 16,-1-3-115-16,-1-4-14 0,-1-5-112 16,-4-7-208-16</inkml:trace>
  <inkml:trace contextRef="#ctx0" brushRef="#br0" timeOffset="60982.51">22291 4269 664 0,'7'-10'161'15,"5"3"6"-15,2 1-99 0,5 3-31 16,0 1-4-16,3 1-3 0,2 0-11 16,4 1-8-16,-2-2-6 0,0 1-2 15,3-3-7-15,0 3-17 0,4-2-20 0,2 0-131 16,-1-1-136-16,8 0-344 0</inkml:trace>
  <inkml:trace contextRef="#ctx0" brushRef="#br0" timeOffset="61237.38">22910 4474 555 0,'2'5'140'15,"4"-3"9"-15,3 0-91 0,4 1-2 16,6-1-4-16,7-1-5 0,3-1-10 16,6-3-12-16,5 0-8 0,1-1-6 15,1-2-4-15,-2-1-14 0,-1-2-19 0,-4-1-11 16,-3 1-129-16,-5-3-131 0,0 1-324 16</inkml:trace>
  <inkml:trace contextRef="#ctx0" brushRef="#br0" timeOffset="61543.65">23979 4002 709 0,'-1'2'158'0,"1"2"7"0,0 2-125 0,-1 8-4 15,1 7 6-15,-1 10 0 0,0 5-5 16,1 8-5-16,1 7-6 0,5 4-7 16,1 2-5-16,3-3-5 0,3-5-2 15,3 0-9-15,-1 0 0 0,1-7-27 16,-1-1 120-16,-3-6-283 0,1 0-171 15,-3-3-476-15</inkml:trace>
  <inkml:trace contextRef="#ctx0" brushRef="#br0" timeOffset="62912.58">21229 5253 420 0,'0'-5'102'0,"0"-2"5"0,-1 1-59 16,0 0-19-16,1 0 2 0,-1 0 3 15,1 3-2-15,1 1-1 0,-1 1-1 16,0-2-3-16,1 3-4 0,-1 0-3 0,3 3-5 16,-1 1-4-16,1 6-1 0,3 4 1 15,2 9 4-15,-1 7 2 0,1 6 2 16,-1 4-1-16,0 9-1 0,-2 2-3 16,-1 2-4-16,-2-3-3 0,0 0-8 15,1-1 0-15,-1-3-11 0,1-8-10 16,-1-4-6-16,0-8 0 0,-2-6-131 15,1-8-116-15,-3-9-297 0</inkml:trace>
  <inkml:trace contextRef="#ctx0" brushRef="#br0" timeOffset="63176.24">21193 5304 682 0,'1'-6'163'0,"-1"1"8"15,1-1-121-15,2 3-7 0,0-1-1 0,2-2-1 16,4 3-13-16,4-2-11 0,4 1-6 16,4 1-4-16,1 1-2 0,3 2-1 15,0 4-1-15,-1 3-1 0,-4 2-1 16,-3 6-2-16,-2 1 1 0,-3 2-1 16,-5 0-2-16,-3 2-1 0,-3-1-1 15,-2 0-2-15,-4-2-1 0,-4-2-2 16,-4-1-5-16,-3 1-9 0,-4-4-9 15,-3-3-11-15,-3-1 23 0,-3-3-153 0,3 0-128 16,3-2-316-16</inkml:trace>
  <inkml:trace contextRef="#ctx0" brushRef="#br0" timeOffset="63729.36">21470 5661 539 0,'13'10'122'0,"-4"-6"4"16,1-2-97-16,0-1-4 0,-1-4 2 16,1-2 3-16,0-4-4 0,4-1-7 15,0-4-4-15,1 0-3 0,1-1-1 16,-1-1 0-16,0-2-1 0,-1 2 3 16,-2-1 2-16,-5 4 3 0,-1 0-1 15,-5 0-3-15,-1 2-2 0,-7 2-2 0,-3 3-3 16,-5 1-5-16,-2 4-2 0,-6 2 0 15,-3 6 1-15,-3 4 0 0,-1 5-1 16,1 5 0-16,2 4 0 0,3 6 0 16,5-1 0-16,4-1-3 0,8 0 1 15,5-4 0-15,7-1 1 0,5-4 1 16,8-5 2-16,6-3 2 0,5-2 1 16,5-2 0-16,4-6 0 0,4-4 2 0,1-2-1 15,0-3-1-15,2 0 0 0,1-1 0 16,-5 0-1-16,-6 1-1 0,-5 4-1 15,-7 1-2-15,-6 4-1 0,-6 3 0 16,-7 6 0-16,-2 2-1 0,-2 6 0 16,-4 2-5-16,1 1 2 0,-1-1 0 15,-1-2-1-15,1-2 1 0,-1-3 0 16,3-4 2-16,1-3 3 0,0-2 1 0,1-3 5 16,0-3 4-16,2-2 3 0,0-6 5 15,2-3 2-15,0-7 0 0,2-5 0 16,-2-3-5-16,3-4-4 0,0 0-4 15,3 0-5-15,1 2-3 0,2 3-2 16,2 6 0-16,3 1-3 0,0 6 0 16,-2 1-2-16,0 5-4 0,0 0-9 15,0 2-13-15,-2-1-15 0,3 3 42 0,1-2-167 16,2-1-132-16,5-3-326 0</inkml:trace>
  <inkml:trace contextRef="#ctx0" brushRef="#br0" timeOffset="63959.52">22642 5386 581 0,'-5'-18'138'0,"-1"1"8"15,-5 0-54-15,-3 3-65 16,-4 3 1-16,-1 5 3 0,0 3 2 0,-2 6-6 16,2 2-6-16,1 6-5 0,2 3-4 15,3 5-3-15,1 4-4 0,3 2-2 16,3 5-1-16,0 4 0 0,4 1 0 15,1 3-1-15,0 3 1 0,2-2-3 16,1-2-11-16,0 2-11 0,-1-2-17 0,0 0 3 16,-2-6-132-16,1-4-128 15,-3-4-302-15</inkml:trace>
  <inkml:trace contextRef="#ctx0" brushRef="#br0" timeOffset="64100.8">22260 5636 640 0,'15'-16'141'0,"3"5"3"16,7 3-113-16,4 0-13 16,4 1-3-16,0 2 0 0,0 2-5 0,-1-1-19 15,-2 0 115-15,-3-4-252 0,-1-2-138 16,2-1-397-16</inkml:trace>
  <inkml:trace contextRef="#ctx0" brushRef="#br0" timeOffset="64296.31">22804 5733 473 0,'-6'2'135'0,"3"-2"5"0,4-2-10 15,5-1-104-15,9-3-4 0,5 1 2 0,3-4-8 16,5-1-19-16,4 0-12 15,2 1 89-15,0-1-212 0,-3 0-127 0,1 0-354 16</inkml:trace>
  <inkml:trace contextRef="#ctx0" brushRef="#br0" timeOffset="64690.26">23587 5293 462 0,'-1'9'122'15,"0"1"5"-15,2 6-74 0,-2 0-5 16,2 5 4-16,0 3-10 0,0 2-12 16,0 6-7-16,0 2-3 0,-1 6-4 0,0 2-3 15,0 1-4-15,-2-1-3 0,2 0 0 16,0-3-2-16,0-2-4 0,0-5-5 15,4-6-8-15,-2-3-5 0,2-1-4 16,-1-7-126-16,2-5-119 0,4-4-293 16</inkml:trace>
  <inkml:trace contextRef="#ctx0" brushRef="#br0" timeOffset="64886.25">23795 5654 623 0,'-2'11'151'0,"2"-4"5"0,0-4-86 15,0 0-41-15,0 0 5 0,1-2 5 16,0-5-6-16,3-1-11 0,-1-2-9 0,2-6-11 16,1 0-24-16,0-6 149 0,1-1-298 15,0-4-159-15,-1 3-446 0</inkml:trace>
  <inkml:trace contextRef="#ctx0" brushRef="#br0" timeOffset="65241.72">24183 5270 594 0,'3'-1'144'0,"0"-2"3"16,-2 1-96-16,0 3-25 0,-1 3 1 15,-1 2 2-15,-1 6-7 0,-2 5-11 16,0 4-2-16,-4 3 1 0,-2 2 0 16,0 2-1-16,-2 2-1 0,0 1-4 0,0-2 0 15,0 1-2-15,0-1-1 0,1 0 1 16,2 0-2-16,2-1 1 0,-1-5 0 16,3-2 0-16,-1-3 0 0,4-3 0 15,0-3-1-15,2-4 1 0,1-1 0 16,2-2-1-16,2 0 1 0,2 0 0 15,3 0 0-15,3 0 0 0,4 1 0 0,1-2 1 16,5 0-1-16,1 1 0 0,2-1-1 16,2-1 0-16,2 1 0 0,-3-1-2 15,2-1-3-15,-3 0-6 0,0-1-9 16,0-1-14-16,-4-3 128 0,-2-1-254 16,-2-5-140-16,-5-1-388 0</inkml:trace>
  <inkml:trace contextRef="#ctx0" brushRef="#br0" timeOffset="65453.24">24386 5528 627 0,'-3'5'147'0,"0"1"7"0,-1 3-100 15,1 6-17-15,-2 7 2 0,1 3 3 0,0 6-5 16,-2 3-12-16,3 2-7 15,1 3-5-15,-1-3-6 0,2-2-2 0,1 1-2 16,0-3-5-16,4-2-17 0,1-2-23 16,3-4-130-16,0 1-140 0,1 1-349 15</inkml:trace>
  <inkml:trace contextRef="#ctx0" brushRef="#br0" timeOffset="79677.57">6328 7560 431 0,'9'-8'97'0,"1"5"-1"0,-2-2-54 15,-1 5-39-15,0 2-8 0,-3 5 1 0,0 0 0 16,-1 0 2-16,-2 3 7 0,0 1 8 16,2 1 6-16,0 2 3 0,2-2 2 15,5 2 0-15,5-4-3 0,7-1-3 16,7-4-7-16,7-2-4 0,7-3-2 15,5-2-2-15,4-3 0 0,3 1 0 16,-1 0 1-16,-3 1 2 0,-4-2 0 16,-4 1 2-16,-8-2 1 0,-6 3 1 15,-9-3-1-15,-5 2-1 0,-7 1 1 0,-6-1 0 16,-11 3-2-16,-8 0-1 0,-7 1-2 16,-6 1 1-16,-8 0-2 0,-4 0-1 15,-5 2-2-15,1-7 0 0,-2 4 0 16,2-3 1-16,0 1-1 0,3 0 0 15,0-2 0-15,7 2 1 0,3 1-1 16,4 1 0-16,7 1 0 0,7-1 0 16,7-1-3-16,6 3 0 0,8-1-1 0,7 3 1 15,8-1 1-15,8 0 0 0,8-1 0 16,7-2 4-16,8-1-1 0,1 0 1 16,4-2-1-16,-2 1 0 0,-2-3 0 15,-5 3 0-15,-6 1 1 0,-9-1-1 16,-8 1 2-16,-10-1-1 0,-8-1 3 15,-12 2-5-15,-14 2 34 0,-14 2-169 16,-14 0-119-16,-12-1-333 0</inkml:trace>
  <inkml:trace contextRef="#ctx0" brushRef="#br0" timeOffset="83223.45">2039 7684 435 0,'5'4'89'16,"-2"-2"0"-16,1 0-76 0,1 2-17 0,-2 0 0 15,1-1-2-15,0 1-2 0,-2 1 0 16,0 0 1-16,0-1 1 0,-1-2 2 16,1 1 1-16,0 1 2 0,-1-1 2 15,0 0 2-15,1 0 6 0,0-1 6 16,3 3 3-16,0-3 4 0,2-1 4 15,2 0 1-15,2 0 0 0,3-1-5 16,3 1-5-16,2-3-5 0,1 2-3 0,6-1-3 16,1-1-1-16,4-3-2 0,3 0 0 15,2-2-1-15,0 1 0 0,3-4-1 16,2 0 1-16,3 0-1 0,1 0 0 16,-1 2-1-16,3 1 1 0,-1-2-1 15,0 3 1-15,0 0-1 0,-2 1 0 16,-2 0 1-16,3 0-1 0,-1 1 1 15,3-2 0-15,1 2 0 0,3-1 0 0,0 3-1 16,3-1 1-16,-1 2 0 16,-2 0-1-16,-1 1 0 0,-1 0 1 0,-1 2-1 15,-1-1 1-15,0 0-1 0,1-1 2 16,-1 3-1-16,3 1 0 0,0 0 0 16,0-3 1-16,0-1-1 0,1-1 1 15,1 0 0-15,0-4-1 0,2 0 0 16,0-2 1-16,-1 1-1 0,0 0 3 15,-3 2 1-15,-3 0 2 0,-2-3 0 0,-3 0 1 16,-1 3 0-16,-3-4 0 0,0 3-2 16,-1-1-1-16,3 0-2 0,0 3-1 15,4 0 0-15,-1 1-1 0,2 1 0 16,0-3 0-16,1-1-1 0,0 1 1 16,1-1-1-16,-1-2 1 0,1 1 0 15,1 1-1-15,3 3 0 0,-1 0 1 0,2 1-1 16,0-2 0-16,1 1 1 0,0 1-1 15,2 0 0-15,1 1 1 0,0 0 0 16,4 1 0-16,-1 1 0 0,3 2-1 16,-1-2 1-16,0-2 0 0,1 2 1 15,-2 0 1-15,-1 0 2 0,0 4 0 16,-1-2 1-16,-1 3 1 0,-1-2 0 16,-2-2 1-16,-3 2-2 0,0-3 0 15,-3-1-2-15,-1 2 0 0,-1-1-1 0,-1 1-1 16,0 1-1-16,0 2 0 0,0-5 0 15,0 1 0-15,-1-2-1 0,1-1 1 16,-3-2 0-16,0-1 2 0,0 0 2 16,0 1 2-16,-2-1 1 0,0 2 0 15,0 2 0-15,1 1 0 0,-1 0-3 16,-1 2-2-16,0 0-1 0,0 0-1 16,3-1-1-16,-5 2 1 0,2-3-1 0,2 1 0 15,0 0 1-15,1 0-1 0,2 0 1 16,-1 1-1-16,3 0 0 0,0 2 1 15,2-1-1-15,0-2 0 0,1 0 0 16,2-2 0-16,1 2 0 0,2-1 1 16,1-2-1-16,2 2 0 0,-1 0 0 15,3 2 0-15,-1-1 0 0,1-1 1 16,2 1 0-16,0-1-1 0,0 2 1 16,0 0 0-16,1-1 0 0,1 0 0 15,0 1-1-15,-2-2 0 0,2 3 1 0,-1-3-1 16,-1-2 0-16,3 2 1 0,-3-1-1 15,4-1 0-15,-2 0 1 0,2-4-1 16,1 3 0-16,1 0 0 0,-1-1 0 16,2 0 0-16,-1 2 1 0,3 1-1 15,0 0 0-15,1 1 0 0,-1 0 0 0,1 2 0 16,0-1 0-16,-2 1 0 0,-1-1-1 16,-2 1 2-16,0-2-1 0,-2-1 0 15,2 0 0-15,-3 0 0 0,2-3 1 16,1 2-1-16,2 0 0 0,-1-1 1 15,-1 0-1-15,3 1 0 0,3 0 0 16,-1 1 0-16,0 0 0 0,0 0 0 16,1 2 0-16,0 0 0 0,0 2 0 15,0-1 0-15,2 1 0 0,3 1 0 16,0 0 1-16,4-3-1 0,5-1 0 16,1-3 0-16,2 1 0 0,4-5 0 0,3-1 1 15,3-1-1-15,2 0 0 0,5-1 0 16,4-2 0-16,7-3 0 0,2 5 0 15,1-5-3-15,7 0-2 0,2 3-4 16,0 2-7-16,1 1-6 0,-1 2-6 16,3 1 27-16,-2 6-149 0,-9-4-117 0,2 0-299 15</inkml:trace>
  <inkml:trace contextRef="#ctx0" brushRef="#br0" timeOffset="89221.12">17669 8973 289 0,'-2'1'67'0,"-1"-1"0"0,1 0-30 16,-1 0-31-16,2 1-9 0,-1 1 0 15,-1-2 0-15,2 3 1 0,0 0 2 16,0-1 2-16,0 0 4 0,1 1 6 15,0-3 7-15,0 1 6 0,0-1 7 16,1 2 6-16,1-1 4 0,3 1-2 0,1 0-2 16,6-1-7-16,4 2-6 0,3 2-7 15,8-2-7-15,0 0-1 0,6 1 1 16,3-2 2-16,4 2 1 0,2 1 1 16,5-4 1-16,4 1-1 0,8-2-1 15,7-1-3-15,2 3-1 0,4-2-2 0,4 0-1 16,4 0-1-16,6-1 1 0,2 1-2 15,-2 0 0-15,6-2-1 0,4-3-2 16,1-1 0-16,3-1 0 0,-3 4-1 16,2-4-1-16,2-1 1 0,0-2-1 15,-1 3 1-15,-1 3-1 0,-3 0 0 16,3-1 1-16,1 3-1 0,-3 4 1 16,-4 3-1-16,-4 4 1 0,-5-1 0 15,-6 2-1-15,-10 2 1 0,-8 0-1 16,-9-1 0-16,-7-4 0 0,-9-1 1 0,-7-2-1 15,-4 1 0-15,-6-3 0 0,-7-1-1 16,-4-1 0-16,-4 1-3 0,-6-3 0 16,-8-4-1-16,-7 0-1 0,-11-4 1 15,-10 0-1-15,-13-4 2 0,-7 0 2 16,-5-1 1-16,-9 3 0 0,-2 1 1 16,-5 4 1-16,-4-3 0 0,2 4-1 0,-9 3 1 15,-3 3-1-15,-7 1 1 0,-3 1-1 16,-5 2 0-16,-6 0 1 0,-7 4-1 15,1-1 0-15,-5 1 0 0,2 5 0 16,-1 1 1-16,1 1-1 0,7 0 0 16,4-1 1-16,3-1-1 0,9-1 0 15,7-3 0-15,7-1 1 0,12-6-1 16,5-1 0-16,8-3 0 0,9 2 1 16,6-5-1-16,10-2 2 0,8-2 0 0,5 5 3 15,9-2 3-15,5 2 2 16,5 0 2-16,12-1 0 0,5 0-1 0,9 4-1 15,7-2-3-15,10 3-3 0,10 0-1 16,9 3-3-16,7 2 0 0,11 1 0 16,4-1 1-16,10-1-1 0,5 2 1 15,4-1-1-15,11 0 0 0,-1-3 0 16,3 0 0-16,4 0 1 0,3-3-1 0,3-1 0 16,-1 0 0-16,0-1 1 0,2-3-1 15,0 2 0-15,-5-2 1 0,-2 2-1 16,-4-4 0-16,-4 3 0 0,-6-3 0 15,-10 4 0-15,-8-2 0 0,-8 2 0 16,-11-1 0-16,-8 2 0 0,-9-2 0 16,-10 0 0-16,-7 0 0 0,-7 1 0 15,-4 2-1-15,-7-2 0 0,-4 4-4 16,-7 2-1-16,-6 2 0 0,-7 2 0 16,-5-1 0-16,-12 0 1 0,-8-1 0 0,-10-3 5 15,-13-1 0-15,-13 0 0 0,-9-2 1 16,-12-7 0-16,-13 3-1 0,-13-1 0 15,-16 2 1-15,-8-4-1 0,-11 1 0 16,-5-2 0-16,-1 6 0 0,0 3 0 16,5 1 1-16,8 3-1 0,4 7 1 15,8 4 148-15,7 7-292 0,2 4-145 0,10-7-434 16</inkml:trace>
  <inkml:trace contextRef="#ctx0" brushRef="#br0" timeOffset="90921.31">3721 8879 530 0,'-3'1'115'0,"-1"-1"1"0,3-1-77 0,0 1-33 16,1 1-5-16,0-2-2 0,1 0 0 15,-2 1-1-15,1 0 0 0,0 0 0 16,0 0 1-16,1 0 1 0,-1 1 2 15,0-1 2-15,0 0 1 0,0 1 2 16,1-1 0-16,0 1 1 0,1-2-1 16,1 1 0-16,0 0-2 0,3 1 0 0,0-1-2 15,4 2 0-15,1 0-1 0,2 0 1 16,1 1-1-16,2 2-1 0,0-3 0 16,2 0 1-16,-1 0-2 0,3-1 1 15,0 1 0-15,-1-1 0 0,2-2 0 16,2 2 0-16,2-2 2 0,2-1 2 15,1-1-1-15,4 1 0 0,1 0 1 16,4-1 0-16,1 1 0 0,4-1-2 0,4 0 0 16,2-1 0-16,2 0 1 15,3 0 0-15,5 2 0 0,0 0 0 0,3-1 0 16,2 6-1-16,3-2-1 0,3 0 0 16,0 1-1-16,-1 1 0 0,1 2 0 15,1-1 0-15,0 2-1 0,-1-1 0 16,0 4 1-16,-2-2-1 0,3 0 0 15,-1-1 0-15,0-1 1 0,1-1-1 16,2 1 0-16,-1-5 1 0,2 0-1 16,1 1 0-16,-1-1 0 0,1 0 1 0,0-1-1 15,-1 0 0-15,-2 2 0 0,0 2 0 16,-4-2 1-16,0 2-1 0,-2 2 0 16,-3 2 0-16,0 2 0 0,-2-1 0 15,1 1 1-15,0-3-1 0,-4 2 0 16,-2-3 0-16,1 0 0 0,-2-1 0 15,-1 1 0-15,-3-3 1 0,-1 1-1 0,0 0 0 16,-3 1 0-16,-4-4 0 16,-1-1 0-16,-3-1 0 0,-3 2 0 0,-3 0 0 15,-1-2 1-15,-3 3-1 0,0 0 0 16,0 2 0-16,-4-1 0 0,4-1 0 16,-3 0 0-16,1 1 0 0,1-2 0 15,1 2 0-15,-4-1 0 0,2 1 0 16,-1 0 0-16,-1-1-4 0,-1-1-6 15,-4 2 73-15,-4-2-200 0,1-4-123 0,-3-1-348 16</inkml:trace>
  <inkml:trace contextRef="#ctx0" brushRef="#br0" timeOffset="93455.53">2929 9958 276 0,'-8'0'74'0,"-1"0"8"0,1 1-37 15,-2 1-7-15,-2 1-2 0,-1 0 0 16,-1 0-4-16,0 1-5 0,2-1-7 0,0 1 0 16,1-3 0-16,1 1 2 0,0 1 1 15,4-2 2-15,0 1 1 0,2-1 1 16,1-1-2-16,0 3-2 0,3-4-1 16,2 1-4-16,-2-1-2 0,1 1-4 15,2 0-4-15,2 1-2 0,3-3 0 16,1 1-2-16,2-1 0 0,3-1-1 15,3 0 1-15,1-2 0 0,1-1-1 16,3-2-1-16,1 3 1 0,5-3-1 16,5 3 2-16,5-2 0 0,6 0 2 0,9 3 3 15,5-2 1-15,9-2 4 0,4-1 2 16,9-1 1-16,6 1 2 0,6 1 0 16,5-3-1-16,3 1-2 0,4 0-2 15,3 1-1-15,0 3-3 0,-3-1-2 16,-2 1-3-16,-4 2-2 0,-7 4 1 15,-8 2-2-15,-8 2-2 0,-13-2 0 0,-8-1-10 16,-12 3-22-16,-11-3-95 0,-9-6-45 16,-12 1-124-16,-11-14-272 0</inkml:trace>
  <inkml:trace contextRef="#ctx0" brushRef="#br0" timeOffset="94289.61">5540 10093 537 0,'1'-3'141'0,"-1"4"0"15,-1-1-10-15,1 0-107 0,0 0-18 0,0 0-7 16,0 2-5-16,0 0-2 0,0-1-2 16,1 1-1-16,0-1 0 0,2 1 1 15,3 0 3-15,-1 1 2 0,5-1 4 16,2 0 2-16,4-2 2 0,3 2 2 15,4 0 1-15,5-2 2 0,8 2 2 16,4-1 3-16,7 0 2 0,8-1 3 16,7-2 1-16,11 0 2 0,8 2 2 0,6 0 0 15,8 0 1-15,8-1-2 0,5 2-2 16,4 4-3-16,3-1-2 0,-1-1-5 16,1 1-2-16,-2-1-5 0,-8 5-1 15,-5-1-2-15,-9-2-12 0,-10-1 36 16,-10-1-195-16,-14-3-148 0,-16-5-399 15</inkml:trace>
  <inkml:trace contextRef="#ctx0" brushRef="#br0" timeOffset="104756.17">3335 627 419 0,'-2'1'112'0,"0"0"6"16,1 0-49-16,0-1-22 0,0 0-6 16,1-1-4-16,0 2-5 0,-1-1-3 15,1 0-3-15,0 0-1 0,1 1-2 0,-1 0-3 16,1 0-6-16,0 5-2 0,0 4-1 15,0-5-1-15,0 5 0 0,0 12-2 16,1 2 1-16,3 9-1 0,-3 3-1 16,3 0-1-16,1 11-2 0,-1 4-1 15,0-10-1-15,0 0-1 0,0-7-1 16,0-2-1-16,-5-4-15 0,0-2-10 0,-1-7 52 16,0 0-184-16,-3-6-132 0,1-3-348 15</inkml:trace>
  <inkml:trace contextRef="#ctx0" brushRef="#br0" timeOffset="105056.49">3288 710 492 0,'-4'-12'133'0,"3"3"7"0,1-1-3 15,2-2-102-15,2-1-1 0,2-4 0 16,3-3 0-16,4 2-1 0,4-4-1 15,2 3-3-15,1-4-1 0,1 1-2 16,2 0-3-16,-1 4-5 0,-2 5-5 16,0 8-5-16,-2 0-3 0,1 9-2 15,-1 2-3-15,-3 6-1 0,-1 4 0 16,-3 3 0-16,-2 3 0 0,-5 2 1 0,-3-2 0 16,-6 9 0-16,-5-5 0 0,-5-3 1 15,-4 1-1-15,-4 3 0 0,-3-1-6 16,-4-2-11-16,2-5-16 0,-1 0-13 15,1 3-3-15,-1-6-130 0,3-8-132 16,2-3-302-16</inkml:trace>
  <inkml:trace contextRef="#ctx0" brushRef="#br0" timeOffset="105639.72">3622 896 432 0,'6'13'111'0,"-2"-2"5"16,-1-2-66-16,1 0-7 0,-2-2-4 16,2-3-1-16,2-1 0 0,3-2-5 15,2-1-2-15,3-3-2 0,2-5-1 0,3-1-3 16,2 0-2-16,-3-5-5 0,1 1-5 16,-3 1-1-16,-3-2-1 0,-3 2 3 15,-2 3 1-15,-4-1 0 0,-1 4 0 16,-5-1-3-16,-2 1-1 0,-2 2-2 15,-5 4-3-15,-5-1-4 0,-3 4-2 16,-3 4-1-16,-2 3 0 0,-3 5 0 16,0 5 1-16,2 2 0 0,2 0 0 0,4 6-1 15,5-1 1-15,4-2-1 0,6-1 0 16,6-4-1-16,6-2 2 0,8-2 0 16,1-8 0-16,5 1 1 0,3-2 1 15,5-5 0-15,4 0 1 0,-1-3 0 16,3-1-1-16,3-3 0 0,0 0-1 15,1-2 1-15,-1 2-1 0,-2-2 0 0,-3 1-1 16,-2 4 1-16,-6 3-1 16,0 0-2-16,-6 3 1 0,-4 3-1 0,-4-1-1 15,-3 4 0-15,-4-2-1 0,-4-2 0 16,-2 2 2-16,-3-1-1 0,-1 1 1 16,-1-1 1-16,-1-3 1 0,-1 0 0 15,-1-3 1-15,2-1 2 0,-2-4 3 16,2-3 1-16,2-3 1 0,1-2 2 0,2-4 1 15,3-7 1-15,2-3-4 0,3-3 0 16,4-4-3-16,1-2-2 0,3-1 0 16,3 0-3-16,1 7 1 0,2-3-1 15,0 4 0-15,-3 4 0 0,2 7 0 16,-2 3-2-16,1 8-5 0,-1 3-16 16,2 3-21-16,1 0-136 0,3 0-143 15,4-2-359-15</inkml:trace>
  <inkml:trace contextRef="#ctx0" brushRef="#br0" timeOffset="105888.9">4787 480 643 0,'-10'-12'148'0,"-1"0"9"0,0 1-113 15,-1 3-4-15,1 4 0 0,0 0-1 0,1 6-5 16,2-1-6-16,0 2-9 0,1 5-3 15,3 5 0-15,1 5-3 0,-2 9-2 16,3 6-2-16,2 5 0 0,0 6-1 16,1 5-1-16,-1 7-2 0,1 0-2 15,1-1-1-15,1 0 0 0,-1 0-1 16,0-4-8-16,-1-3-13 0,1-10-14 16,-1-4-18-16,-1-1-8 0,0-7 27 15,-1-5-152-15,0-8-122 0,2-4-289 0</inkml:trace>
  <inkml:trace contextRef="#ctx0" brushRef="#br0" timeOffset="106062.45">4523 798 709 0,'-4'-3'163'0,"7"1"11"16,2 1-119-16,7 1-7 0,5 0-4 0,6 0-3 15,3-3-6-15,5-3-7 0,-1-1-12 16,2-6-6-16,1 4-5 0,-3 3-9 15,-3 0-32-15,4-2 32 0,-1 5-187 16,5 3-155-16,5 3-401 0</inkml:trace>
  <inkml:trace contextRef="#ctx0" brushRef="#br0" timeOffset="106307.31">5500 712 668 0,'-4'0'164'16,"-1"-1"9"-16,3 1-116 0,2 0-6 15,2-5-3-15,3 5-7 0,5 0-10 16,4 0-11-16,3 0-8 0,5 0-2 16,5-3-2-16,2 3 0 0,2-2-2 0,0 2-1 15,-3-3-3-15,1 3-1 0,-2-1 0 16,-5 3-2-16,-4-2-11 0,-3 2-23 15,-5-2-20-15,-4 5 12 0,-5-5-144 16,-5 0-139-16,-4-2-321 0</inkml:trace>
  <inkml:trace contextRef="#ctx0" brushRef="#br0" timeOffset="106473.59">5528 881 637 0,'-11'13'157'0,"3"-3"6"0,6 0-108 16,6-3 5-16,6-1 2 0,6-2-2 15,5-2-11-15,6 2-8 0,3-1-4 16,1-3-3-16,0 0-12 0,-3 0-10 16,-2 0-7-16,-4 1-6 0,-3-4-14 0,-3 4-39 15,0-3-145-15,0 0-161 0,3 0-405 16</inkml:trace>
  <inkml:trace contextRef="#ctx0" brushRef="#br0" timeOffset="107040.8">7540 261 614 0,'5'-19'139'0,"2"0"7"16,0 0-107-16,3 0-1 0,-3 3-2 16,0 4-1-16,-1 2-5 0,-1 3-8 15,-2 5-5-15,-1 9-6 0,-1 6-3 16,-1 6-3-16,0 7-1 0,-1 3-1 16,0 6 1-16,-1 4 0 0,0-4-2 15,-1-4 0-15,-2 1 0 0,0-5-3 0,-1 0-20 16,-1 0-14-16,-1-4-20 0,-1 0-111 15,1-1-126-15,2 0-299 0</inkml:trace>
  <inkml:trace contextRef="#ctx0" brushRef="#br0" timeOffset="107354.63">6741 701 502 0,'2'5'121'15,"1"-5"8"-15,3 0-63 0,5 0-20 16,4 0 2-16,3 0 6 0,7 0 3 16,7 0 2-16,9 0-3 0,10 0-3 0,14-2-5 15,10 2-5-15,12-6-8 0,12-4-7 16,12 2-7-16,10 3-6 0,5-5-4 15,3 0-5-15,6 2-3 0,2 7-2 16,-5 4 0-16,-6-7-1 0,-3 1 0 16,-12 7-1-16,-15 1-7 0,-18-4-9 15,-16 0-15-15,-16 1-30 0,-19 1 154 16,-20 0-293-16,-15-8-166 0,-14 5-440 0</inkml:trace>
  <inkml:trace contextRef="#ctx0" brushRef="#br0" timeOffset="107956.28">7004 1145 582 0,'-2'1'135'0,"2"-2"3"0,1 1-94 16,-1-1-18-16,1 0-5 0,2-3-5 15,0 4-7-15,0 3-3 0,3-4-3 16,0 1 0-16,2 1 3 0,4-1 5 15,2 2 4-15,4-3 5 0,0-3 3 16,5 2 1-16,1-3 0 0,2-2-1 16,-2-2-6-16,-1 1-4 0,-1-3-4 0,-4-1-4 15,-3 0-1-15,-6 0 0 0,-1-4-1 16,-6 3-1-16,-3-3-1 0,-5 2-1 16,-4 1-2-16,-5 1 0 0,-3 2-1 15,-3 5-1-15,-3 3 1 0,-1 5-1 16,-2 4 2-16,-1 5-1 0,2 4 1 15,3 3 1-15,3 3 0 0,3 3 0 16,5-1 0-16,5 2 1 0,5-1 0 16,3 1-1-16,3-1 2 0,3-4-1 0,4-4 1 15,3 1 1-15,4-5 0 0,5-3 0 16,4-4 1-16,3-2 1 0,5-3 5 16,3-1 3-16,1-3 1 0,2-1 2 15,1-5-1-15,3-5 1 0,-1-5-2 16,0 1-4-16,0-3-4 0,-3-3-2 15,-1 1-2-15,-6 2 0 0,-6 6 1 16,-5 6-8-16,-6-1-16 0,-6 4-25 16,-7 0 89-16,-5 5-225 0,-4-1-153 0,-4 0-396 15</inkml:trace>
  <inkml:trace contextRef="#ctx0" brushRef="#br0" timeOffset="108190.92">7388 1081 641 0,'1'3'145'0,"2"-2"7"0,2 0-105 16,-1 2-13-16,4-1-2 0,-2 5-2 16,3 0-6-16,0 4-4 0,1 5-9 15,1 2-4-15,1 1-3 0,1 5-3 0,1-2 0 16,0 0 0-16,4-2 0 0,2-2-2 15,0-2-19-15,3 0-14 0,4-5-23 16,0-1-108-16,3-4-124 0,-2-1-296 16</inkml:trace>
  <inkml:trace contextRef="#ctx0" brushRef="#br0" timeOffset="108507.85">7864 1179 579 0,'-1'2'126'0,"4"0"3"16,-1-1-105-16,1 0-3 0,4-1 2 16,0 2 1-16,4-2-2 0,1-6-1 15,1-1-2-15,3 1-3 0,0-4-2 16,1-3-4-16,-1 0-5 0,-2 2-1 16,1 2-1-16,-5 0 4 0,-1 0 5 15,-3 3 2-15,-4-1 1 0,-4 4 0 0,-4-2-1 16,-5 1-1-16,-3 2-4 0,-5 2-5 15,-2 4-4-15,-4 6 0 0,0 2 0 16,-1 6 0-16,2 7 0 0,3 3 1 16,3-2 0-16,6-1-1 0,4-1 1 15,3-2 0-15,6-1 0 0,5-9-1 16,4-2 3-16,4-1-8 0,2-3-16 0,5-3-12 16,2-2-131-16,3-6-133 0,6 0-334 15</inkml:trace>
  <inkml:trace contextRef="#ctx0" brushRef="#br0" timeOffset="108738.9">8331 1103 556 0,'-17'4'155'0,"1"1"7"0,0 0-25 0,-3 1-89 16,0 2-7-16,0 2-3 0,0 2-10 15,1 1-11-15,-1 2-8 0,4 0-3 16,2 1-4-16,4-2 0 0,4-2-1 15,4 0 0-15,6 0 1 0,5-3 0 16,4 0 0-16,4-1-2 0,3-2 0 16,3 0-6-16,3-2-9 0,3-4-10 15,3 0-12-15,1-2-8 0,0-3 0 0,3 2-126 16,1-3-119-16,-3 1-285 0</inkml:trace>
  <inkml:trace contextRef="#ctx0" brushRef="#br0" timeOffset="108986.8">8756 809 699 0,'-7'-4'156'0,"4"8"7"0,0-1-113 15,0 3-17-15,-2 6-3 0,3 6 4 16,0 2 0-16,1 4-3 0,-1-1-5 15,2 10-5-15,1-2-5 0,0 1-4 16,0-1-4-16,0 0-4 0,0 0-3 16,0 4 1-16,-1-6-1 0,1-3 2 0,-2-3-28 15,0 1-5-15,1-3-26 0,-1-3 160 16,-1-3-293-16,2-4-162 0,0-1-426 16</inkml:trace>
  <inkml:trace contextRef="#ctx0" brushRef="#br0" timeOffset="109274.4">8532 1113 606 0,'-7'-6'152'0,"4"0"10"15,1 2-86-15,3-1-24 0,1 1-7 16,3 1-5-16,6-1-9 0,6 0-9 16,4 1-10-16,5-3-4 0,5 3-1 15,2 1 0-15,4-2 1 0,0 2-2 16,0 2-1-16,-1 2-1 0,-1 2 0 15,-3 0-1-15,-3 3-1 0,-5 1-2 0,-5 2-2 16,-3 0 1-16,-5-2-1 0,-6 4 0 16,-3 1 1-16,1-1 0 0,-2 0 1 15,-1-1 0-15,1 2 1 0,-1-2 0 16,3-1 1-16,1-1 1 0,2-3-1 16,2-1 1-16,1-2 0 0,1-3-4 15,1 0-13-15,1-4-24 0,3-6-14 0,-1-1-128 16,-1 0-140-16,1-3-333 0</inkml:trace>
  <inkml:trace contextRef="#ctx0" brushRef="#br0" timeOffset="109407.45">8971 947 621 0,'-16'-6'135'16,"1"-2"1"-16,5 2-100 0,1-3-19 15,3 3-9-15,3-3-2 0,2 0-8 16,1-3 160-16,3 1-294 0,2-3-142 15,5 3-423-15</inkml:trace>
  <inkml:trace contextRef="#ctx0" brushRef="#br0" timeOffset="110019.69">9182 1030 548 0,'3'28'125'0,"-2"-1"6"0,-2-1-101 15,-2-4-3-15,-1-2-3 0,-1-5-2 16,0 2-7-16,0-3-7 0,1-6-4 15,1 1-2-15,0-2 0 0,3-3 2 16,0-1 6-16,0-5 8 0,1-1 4 16,1-2 3-16,0-3 2 0,3-3 3 15,-2-1 2-15,0-4-3 0,2 0-8 16,-1 0-3-16,2-2-3 0,-2 4-3 16,1 3-3-16,0 0-3 0,-1 4-4 15,1 3-2-15,0 4-1 0,-1 2-1 0,2 1 0 16,-1 3-1-16,1 1 0 0,-1 1 1 15,2 1 1-15,-3 0 0 0,2-3 1 16,0 2 1-16,2-4-1 0,0 2 1 16,1-5 0-16,1-2 0 0,1 0 0 15,-1-3 1-15,-1 2-1 0,2-5 2 16,-1 0-1-16,-1-1 1 0,-1 1-1 0,1 0 0 16,0 0 0-16,-2-1-1 0,0 4 0 15,-1-1-1-15,-1 3-1 0,-1 3-1 16,0 1-1-16,1 2 0 0,0 2 0 15,0-3 0-15,4 5 1 0,2-3 1 16,3 3 1-16,6-5 2 0,-1 1-1 16,7-4 1-16,4 2 0 0,1-4 0 15,4-3 0-15,-1-4 0 0,-1 1 0 0,0-3 3 16,-3 0 6-16,-2-5 5 16,-4 2 4-16,-5-1 5 0,-4-3 4 0,-3 2 0 15,-4 1 0-15,-4 0-7 0,-4 5-4 16,-6 2-3-16,-3 3-6 0,-7 7-4 15,0 3-1-15,-5 8-2 0,-3 3-1 16,1 4 0-16,3 3 0 0,5 1 0 16,7 3-1-16,7-3 1 0,7 0 1 15,9-3 0-15,7 2 0 0,9-4 1 0,6 1 0 16,7-4-2-16,4-2-4 0,10-6-8 16,4 3-11-16,4-6-7 0,1-2-12 15,2-2-32-15,-4-3-139 0,0 3-151 16,-3-2-364-16</inkml:trace>
  <inkml:trace contextRef="#ctx0" brushRef="#br0" timeOffset="115455.46">2975 9876 441 0,'-1'4'112'0,"-3"1"0"16,1 1-8-16,0-2-93 0,-1 2-11 0,0 0-3 15,1 2-4-15,2-4-4 0,0 2-3 16,2-2 1-16,0 1 2 0,0-4 2 16,0-1 4-16,0 0 7 0,0 0 7 15,2 0 5-15,0 0 2 0,1 0 0 16,3 1-1-16,4 0 0 0,2-1-4 15,5 2-2-15,4-2-2 0,4 1-2 0,4 0-1 16,3 4-1-16,3 0-1 0,3 2 0 16,2 2 0-16,1-1 0 0,1 2 1 15,-1 1 2-15,2-3 2 0,0 1 3 16,3-1 2-16,1-1 2 0,5-1 2 16,-1 0 0-16,8-2 0 0,0 0 0 15,3-4-1-15,1-3-2 0,1 2 1 16,-1 1-1-16,4 2 0 0,0 2-1 0,-3 2 0 15,-2 2-2-15,0 1 0 0,-1 2-2 16,-2-1-2-16,1-1-2 0,-3 1-1 16,3-2-1-16,0-3-1 0,2 2 1 15,2-4-1-15,-2-2 0 0,3-2 0 16,0-2 0-16,-1-2 0 0,0 1 1 16,-3 1 1-16,-1 0 1 0,-3-1 2 15,-2 0 1-15,-4 3 1 0,0 0 1 16,-5-1-1-16,-1 1-1 0,-1 2-1 15,1 0-2-15,-2 3-1 0,-1-1-1 0,-1 2-2 16,4-4 1-16,-1-2-1 0,1-1 0 16,1 1 1-16,3-4-1 0,3 0 1 15,1-1-1-15,1 1 0 0,3 0 0 16,0 2 0-16,1-2 1 0,3 0-1 16,2 3 0-16,2-1 0 0,1 4 0 15,4 1 0-15,1-2 1 0,1 2-1 16,0 1 0-16,-2 0 0 0,1-1 0 0,-3-4 0 15,-4-2 0-15,-4 3 1 0,-3-2-1 16,-4-4 0-16,-7 3 0 0,-5-3 0 16,-6 2 1-16,-3-1-1 0,-7 1 0 15,-5 1 0-15,-6 0 0 0,-3 2 0 16,-4 1-1-16,-6 0-1 0,-7-1 1 0,-9-2 0 16,-9 2-2-16,-12 3 0 15,-14 0 1-15,-16 1 0 0,-15 0 0 0,-12 2 0 16,-12 4 1-16,-10-1 1 0,-7-2 0 15,-6 3 0-15,-8 1 0 0,-3 1 0 16,-2 1 0-16,-1 0 0 0,4 0 0 16,7 1 1-16,10-2-1 0,13-2 1 15,17-1 0-15,18-1-1 0,14-3 1 16,18-2 0-16,12 0 0 0,11-1-1 16,8 1 1-16,8-1 2 0,8-3 1 0,12 0 0 15,13-3 1-15,13-1-1 0,15-3 3 16,17-4 3-16,16-2 1 0,13 0 2 15,11-1-1-15,7 0 1 0,5 2 1 16,4 1-1-16,1 5-4 0,-4 1-3 16,-6 3-2-16,-9 5-1 0,-11 5-1 15,-13 0-2-15,-17 4 0 0,-17 1-3 16,-16 0-6-16,-15 3 0 0,-15 2 1 16,-19 0-1-16,-17-1 1 0,-15-2 1 0,-14 0 3 15,-15 2 5-15,-12-3 1 0,-8-3 0 16,-4-4 0-16,-1-2 0 0,3-2 0 15,3 3 0-15,4-6-1 0,6 0 0 16,6-2 1-16,5 1-1 0,6 1 0 16,6 0-1-16,8-3 1 0,5 2-1 15,8 1 1-15,5 1-1 0,3 0 1 0,6 0-1 16,1 0 1-16,1 0-1 16,1 1 1-16,-1-3-1 0,0-2 1 0,-4-2-1 15,-1-1 1-15,-4-2-1 0,-1 0 0 16,-5-3 0-16,-5 1 0 0,-3 2 0 15,-4 3 0-15,-7 2 0 0,-5 0 0 16,-6 2-1-16,-2 1 1 0,-6 3 0 16,-2 0-1-16,-3 2 1 0,-1 3 0 0,1 2 0 15,2 2 0-15,1 2 0 0,5 0-1 16,4-2 1-16,6 1 0 0,8-2-1 16,11-1-2-16,8-4 1 0,8-1-2 15,8-1-6-15,7-1-4 0,8 0-2 16,8-1 1-16,11 2 0 0,9-1 2 15,15 1 1-15,12 3 6 0,14 0 4 16,12-1 3-16,10 3 0 0,8 0 0 16,6 1-1-16,4 0 0 0,4 1 0 0,2-2 1 15,3 2-1-15,0 0 0 0,0-1 0 16,0-4 0-16,1-2 0 0,-4-3 0 16,-5-1 0-16,-5-4 0 0,-5-3 0 15,-7 0 1-15,-8 1-1 0,-11 3 0 16,-13-2 0-16,-8 4 1 0,-13 1-2 15,-11 0 0-15,-13 0-4 0,-14 3 1 0,-11 2-1 16,-16 2 0-16,-16 3 1 0,-18 2 0 16,-16 5 1-16,-15 3 4 0,-16 2 0 15,-12-1 0-15,-8-1 0 0,-5 4 0 16,-2-2-1-16,-2 0 1 0,-2-4-1 16,1-6 0-16,4-1 1 0,0-1-1 15,4-3 1-15,2-4 1 0,5-5-1 16,5-2 1-16,10 5 1 0,4-2-1 15,6-1 0-15,8 1 0 0,9 0 0 0,6 1 0 16,9-1-1-16,8-1 0 0,7 2-1 16,10-1 0-16,8-3 0 0,9 2 0 15,7 2-1-15,4-3-1 0,5 0 0 16,10-4 0-16,6-2 0 0,10 0 1 16,12-3-1-16,11-3 2 0,16 2 1 15,11 1 0-15,11 0 1 0,11-2-1 16,8 2 0-16,6 4 0 0,4 1-1 0,0 2 0 15,5 1 1-15,-1 6-1 16,-3 5 0-16,-5 2 0 0,-6 1 0 0,-7 1 0 16,-8 3 0-16,-11 1 0 0,-11-2-1 15,-11-1 1-15,-12-2-1 0,-11 1-2 16,-9-4 0-16,-12 0-1 0,-10-1 2 16,-16-2 0-16,-15 0-1 0,-18-3 2 15,-17 0 1-15,-20-1 0 0,-18 0 1 16,-13-2-1-16,-7-1 0 0,-3 1 0 0,4 1 2 15,5 0 0-15,15 2 0 0,13 2 1 16,16 1 3-16,15 1-19 0,14-1-19 16,13 3-18-16,13 0-113 0,14-5-128 15,14-9-306-15</inkml:trace>
  <inkml:trace contextRef="#ctx0" brushRef="#br0" timeOffset="116956.28">9315 10158 614 0,'2'5'136'0,"4"-5"0"0,-3 0-91 15,2 1-32-15,3 1-10 0,0 0-3 16,3-1-3-16,-3 0 0 0,2-1-1 0,0 1 1 16,1-1 1-16,0-2 1 15,0-1 2-15,1 1 2 0,1-2 1 0,4 2 2 16,0-2 1-16,4-2 0 0,4 3 2 16,4-1 0-16,4 2-1 0,4-1 0 15,6 1-2-15,4 0 0 0,4 3-1 16,5-1 0-16,2 0 0 0,3-1 0 15,4 1 1-15,3-1 0 0,1 2 1 16,3 0 0-16,2 0-2 0,1-2 0 16,3 0-1-16,2 0 1 0,2 1 0 0,3-3 1 15,4-3 0-15,2 0 0 0,6 0 0 16,1 2-1-16,2-3-1 0,1-1-2 16,-1 1 2-16,0-1 1 0,1 4 1 15,-2 0 1-15,-2 3 0 0,3 0 1 16,0 2-1-16,3 2-2 0,-4 0-2 15,3 1-1-15,0-1-1 0,0 0 0 0,2-1-1 16,-3-1 0-16,3 0 1 0,1-1-1 16,0-5 0-16,-1 0 0 0,1-1 1 15,-5-1-1-15,4-4 0 0,-3 0-1 16,-3 1 0-16,-3 3 0 0,0-1 0 16,-3 0 1-16,1 2-1 0,1 5 0 15,-2 1 1-15,-6-2 0 0,-1 2 0 16,0 3 1-16,-2-1-2 0,-5 2 1 15,-8 0 1-15,-1 0-2 0,-1 2 1 16,-11 0 0-16,-11-2 0 0,-8 2 0 0,-6-3 0 16,-8 0 0-16,-11-2 0 0,-4-2-2 15,-1 1-1-15,-5-1 0 0,-1 0 2 16,-5-2 0-16,-3-1-1 0,-4-1 1 16,-3 1 3-16,-14-1-1 0,-3 1 2 15,-13 1-3-15,-8 2 1 0,-13 2-1 0,-6 2 1 16,-7 4 0-16,-6 4 0 0,-8-2 0 15,-7 1-1-15,-4 3 1 0,1-1 0 16,-6-2-1-16,-9-2 0 0,2-3 0 16,-5 1 0-16,0-3 0 0,-2-4-1 15,-3-3 1-15,-4 0 0 0,2 0 0 16,0-6-1-16,3 0 1 0,0 2 0 16,2 0 0-16,2 0 1 0,3-1-1 15,1 4 0-15,4 4 1 0,2 0-1 0,3-4 0 16,4 4 0-16,2 5 0 0,2 1-1 15,1 1 1-15,3-1 0 0,0 3-2 16,3 1 0-16,2 1-1 0,4-1 0 16,4-2 0-16,4-3 0 0,5-1-1 15,5 0 2-15,4-2 1 0,4-3 0 16,4-1 0-16,7 2 0 0,5 1 0 16,6-1 1-16,5 0-1 0,7 1 1 0,7 0 0 15,6 0-1-15,4 0 0 0,3 0-2 16,4 0 0-16,6 0 1 0,5 0 0 15,7 1 0-15,7-2 0 0,8-3 3 16,10-2 0-16,9-1 1 0,6-3-1 16,8-2 0-16,5 1 0 0,7-4-1 15,4 2 0-15,6 1 1 0,8 1-1 16,3 0 0-16,5-1 1 0,6 1-1 16,1 4 0-16,5 1 0 0,5 1 1 15,0-2-1-15,6 3 0 0,1 3 1 16,4-3-1-16,3 2 0 0,1-2 1 0,3 2-1 15,2-2 0-15,1 3 1 0,-1-1-1 16,0-1-1-16,-1-1-8 0,-6 1-11 16,-7 3 145-16,-10-3-286 0,-6-2-153 15,-17-2-436-15</inkml:trace>
  <inkml:trace contextRef="#ctx0" brushRef="#br0" timeOffset="129904.39">5018 11207 567 0,'7'15'126'16,"8"-4"0"-16,16-7-85 0,17-4-30 15,17-5-6-15,18-9 15 0,18-5-35 16,14-7-110-16,12-9-110 0,7-7-286 15</inkml:trace>
  <inkml:trace contextRef="#ctx0" brushRef="#br0" timeOffset="149201.49">18090 7088 563 0,'1'-1'128'0,"0"-3"6"0,0 2-96 16,0 0-6-16,0-3 2 0,-1 4 1 15,1-1-1-15,-1 2-4 0,0-1-5 16,4-1-5-16,-4 4-5 0,0 2-4 15,0 4-5-15,-1 4-4 0,0 5-2 16,0 3 0-16,-5 6-1 0,3 0 2 16,2 2 1-16,0 1-1 0,1-4-1 0,0-1 1 15,1-2-1-15,2-1 0 0,-1-5 0 16,-1-6 1-16,0-5 1 0,0 1 5 16,-1-3 10-16,0-5 2 0,-2-2 1 15,0-5 1-15,-2-5-1 0,1-4-2 16,1-4-5-16,0-3-10 0,1 0-2 15,2-2 0-15,1 0 0 0,7 4 1 16,-1 0 0-16,4 0 1 0,2 2 0 16,-1-3 0-16,3 7-3 0,2 3 1 0,-2 6 0 15,3 3 0-15,2 4-2 0,-2 3 0 16,6 12 0-16,-2-7 2 0,-1 6-1 16,-3-1 0-16,-3 4-1 0,-1 1 1 15,-3 1-2-15,-5 0-7 0,-1 4-1 16,-3 1-2-16,-1 1-10 0,1-1-6 15,-9-7-7-15,4 7-6 0,2-2 2 16,0-4-5-16,0-3-2 0,1-4 6 16,0-6 115-16,6 7-220 0,-4-10-119 0,0-6-342 15</inkml:trace>
  <inkml:trace contextRef="#ctx0" brushRef="#br0" timeOffset="149883.22">18561 7171 590 0,'1'3'128'15,"-1"-2"2"-15,0-1-92 0,-1 2-24 16,1-1-3-16,3 1 4 0,-1 1 5 0,2-2 4 16,4 0 2-16,1 0 0 0,2-2 0 15,1-1-4-15,1-2-3 0,0 0-6 16,-1 0-4-16,0-3-1 0,-2-1 0 16,0 1 0-16,-1-3 0 0,-3 0 1 15,0 1 2-15,-3-3 1 0,-2 0 0 16,-1-1-1-16,-4 0 0 0,-1 0-3 15,-2 2-2-15,-3 1-3 0,-1 7-2 0,-2 3-2 16,-3 5-1-16,1 6 0 0,-2 7 0 16,-1 3 1-16,2 4-1 0,1-2 1 15,6 4-2-15,2-2 0 0,5-1 0 16,4-3 0-16,7-1 1 0,3-4 1 16,2-4 1-16,5-1 0 0,0-4 3 15,4-5 1-15,3-2 0 0,0-4 2 16,1-5 1-16,2 2 0 0,0-4 1 0,1-2-1 15,-4-1 1-15,-4 1-2 0,-2-1 0 16,-6 4-2-16,-3-1 0 0,-5 2-2 16,-3 5 1-16,-2 1-1 0,0 1-3 15,0 2-3-15,-2 2 1 0,1 3 0 16,0 1-1-16,1 3 0 0,0 0 0 16,1 2 2-16,3 0 1 0,1-1 1 15,3-2-1-15,1 0 1 0,3-4 0 0,0-1 0 16,2-3 2-16,0-1 1 0,-2-4 0 15,0-1 0-15,-1-2 0 0,-1 0 0 16,-1 1 0-16,0-1-1 0,-1 2-1 16,-1 0-1-16,0 5-2 0,-1 0-1 15,0 3-1-15,0 2-1 0,-1 4 0 16,2 1 1-16,1 4 0 0,1-2 1 16,0 1 2-16,3 0 1 0,1-2-1 0,4-3 1 15,-1-1 1-15,2-4 1 16,3-1 4-16,0-3 5 0,-3-6 4 0,1 1 5 15,-3-3 4-15,-2-3 1 0,-4-1 1 16,-5-2-2-16,-1 1-5 0,-4-1-5 16,-3-1-7-16,-4-2-3 0,-1 1-4 15,2-1-4-15,-3 3-2 0,2 0-4 16,-2 1-7-16,3 2-8 0,1 2-15 16,2 2-20-16,2-2-11 0,3 2-130 0,4 0-140 15,6 0-328-15</inkml:trace>
  <inkml:trace contextRef="#ctx0" brushRef="#br0" timeOffset="150250.29">19904 7004 634 0,'-7'-3'147'0,"-4"-2"5"0,-2 1-107 16,-1 1-13-16,-3-1 1 0,-1 3 1 16,-2 1-4-16,-1 0-7 0,2 0-5 15,2 3-3-15,3 0-5 0,2 0-2 0,4 3-4 16,4 0-3-16,-1 1-5 0,6 5 0 16,4 1 0-16,3 2 0 0,3 3 1 15,1 2 0-15,3-1 0 0,4 3 5 16,-3-2-1-16,0-3 0 0,-1 2 0 15,-3-1-1-15,-5-2 1 0,-1 2-1 16,-5-1 1-16,-7-2 2 0,-5 0 0 16,-6 0-1-16,-6-2 0 0,-4-5-1 0,-2-1-1 15,-2-3-3-15,1 0-12 0,-1-4-12 16,5-3-10-16,3-6-5 0,3-1-46 16,2-4-79-16,5-1-111 0,8-3-244 15</inkml:trace>
  <inkml:trace contextRef="#ctx0" brushRef="#br0" timeOffset="150849.53">20180 7196 647 0,'5'0'155'0,"-5"-1"6"0,-3 1-114 15,-5-1-10-15,-1-3 4 0,-5 2-3 16,-2 0-9-16,-3-1-9 0,0 0-5 15,-2 2-1-15,1 0-3 0,0 1-2 16,2 2-4-16,1 2-4 0,2 1-2 16,2 2 0-16,2 2-1 0,2 0-1 0,5 2-1 15,2-1 0-15,3 0 0 0,3-1 1 16,1 0 3-16,5-4 1 0,1-2 1 16,1-2 2-16,0-3 2 0,3-1 0 15,0-4 1-15,-1-1-3 0,0 1 1 16,-1-3-2-16,-3 3 0 0,-1 0-1 15,-3 2-2-15,-2 6-1 0,-2 0-1 0,-1 2-1 16,-1 5 1-16,0 3-1 0,0 2 0 16,3 1-1-16,0-3-2 0,1 2-1 15,3 0 0-15,-1-4 0 0,3-2 1 16,0-3 0-16,1-1 4 0,-1 1 5 16,-2-6 2-16,0-2 1 0,-1 2 1 15,1-5 1-15,-2-1 0 0,1-6-2 0,2-2 0 16,0-4-2-16,4-2-2 0,0-5 0 15,2-7-1-15,1-5 0 16,-1-3-1-16,-2-2 1 0,1-3-1 0,-2-3 0 16,0-1 5-16,0 7 4 0,-2 5 3 15,0 7 4-15,-3 6 4 0,0 7 1 16,3 10-4-16,-8 4-5 0,-2 4-5 16,-2 7-3-16,0 8-3 0,-1 3-3 15,-2 5 0-15,-3 3 3 0,4 8 1 16,2 4 2-16,-1 4-1 0,2-1 0 0,2 5-2 15,1-1 0-15,3 0-1 0,0-2-1 16,4-1-6-16,0-3-6 0,4-7-4 16,1-3-9-16,2-5-24 0,7 3-10 15,-5-10-9-15,2-5-123 0,3-5-129 16,1-4-310-16</inkml:trace>
  <inkml:trace contextRef="#ctx0" brushRef="#br0" timeOffset="151701.65">20885 7154 670 0,'-5'-4'155'0,"-3"-2"3"16,-6 0-104-16,-7 0-22 0,-3 5-3 15,-2-1-1-15,-5 3-5 0,0 2-3 16,-1 4-4-16,2 4-2 0,4 0-3 16,2 0-4-16,1 1-3 0,4 0-4 15,5 1-2-15,4-3-2 0,4 1-1 0,5 0 0 16,4 0 0-16,1-2 0 0,4-1 1 15,4-1 2-15,2-2 1 0,1 0 1 16,3-4 1-16,-1-1 0 0,2 0 0 16,-2-6 0-16,0 3 0 0,1-4 1 15,1 1-1-15,0-1 1 0,-3 0-2 16,1 0 1-16,-2 2 0 0,-2 1 0 0,-3 2-1 16,-3 1-1-16,-2 2 0 0,-1 1 1 15,1 3-1-15,-1 2 0 0,-1-3 1 16,4 3-1-16,2-1 1 0,2 0 0 15,1 2 0-15,1-2-1 0,-1-2 1 16,3 0 0-16,0 2 0 0,-1-1 0 16,0 1 0-16,-1-2 0 0,0 3 0 15,-2-3 1-15,-2-1-2 0,-3 0 0 16,-3-1-1-16,-4-2 0 0,-4 0 1 16,-3-1 0-16,-2-2 0 0,-3 3 0 0,-1-1 1 15,2 2 1-15,0-2 0 0,2 0 0 16,5 1 0-16,2-1 3 0,3 0 4 15,2-1 1-15,3-3 2 0,6-2 1 16,2-2 0-16,6-2-1 0,3-1-3 16,5 0-4-16,4 0-1 0,1-1-2 15,1 4 0-15,-2 1-1 0,2 3 0 0,-3 1-1 16,-3 2 0-16,-3 2 1 0,-4 4-2 16,-1 0 1-16,-4 2 0 0,-4-1 0 15,-2 1 0-15,-2-1 0 0,-1 2 0 16,-2-5 0-16,1 2 1 0,-1-2 1 15,2-1 0-15,-1-1 1 0,1-2 1 16,-1 0 3-16,3-1 3 0,-3-3 4 16,1 0 4-16,-1-1 2 0,0-2 3 0,0 1 2 15,-2-1-1-15,1 1-1 0,-1 2-3 16,-1 0-4-16,-1 4-5 0,-1 1-4 16,-1 5-3-16,-1 3-1 0,0 5-2 15,-2 5-2-15,0 4 1 0,-3 5 1 16,1 5 1-16,-3 3 0 0,0 2 0 15,1-2-1-15,-3 1 1 0,-1 0-1 16,-2-1 0-16,0-1-1 0,-2-2 1 0,-3-4-2 16,-1 0 1-16,1-6 0 0,-2-4 0 15,1-2 1-15,-1-9 1 0,5-3-1 16,2-5 1-16,0-4 0 0,4-7 1 16,2-3 0-16,3-6 2 0,4-2 2 15,2-6-2-15,4 2 0 0,3-1-2 16,2 4-2-16,4 2-2 0,2 4-5 15,3 4-4-15,3 5-4 0,3 2-10 16,0 3-9-16,5 4-14 0,0-1-16 16,1 1-9-16,1 2-132 0,-2-3-141 0,4 4-326 15</inkml:trace>
  <inkml:trace contextRef="#ctx0" brushRef="#br0" timeOffset="152051.41">21831 7214 548 0,'-4'-7'142'0,"-1"1"9"0,2 3-50 16,0 3-56-16,1 0-3 0,0 3 6 16,2-1-2-16,1 3-6 0,3 0-1 15,2 3 0-15,5 0 0 0,6 2 1 16,1 0-4-16,6 1-4 0,6 0-7 16,5-1-6-16,6 0-5 0,1-2-6 15,3-2-4-15,3-1-3 0,1-3-6 16,-2-1-11-16,-2-2-11 0,-4-1-27 0,-5-4 138 15,-4-1-293-15,-7-5-175 0,-5-2-464 16</inkml:trace>
  <inkml:trace contextRef="#ctx0" brushRef="#br0" timeOffset="152637.01">22916 7213 550 0,'-2'1'131'0,"1"1"2"16,-1-1-70-16,-2 3-43 0,-3 0-4 15,0 4 2-15,-2 1-3 0,0 5-5 0,0-1-2 16,3 1 0-16,2 1 1 16,4-1 1-16,5 0 0 0,5 0 1 0,1-4 0 15,3 0 3-15,2-1 2 0,3-4 2 16,0-1 0-16,1-3 0 0,-1 0 1 15,1-2 2-15,-3-5-2 0,0 2-1 16,-3-2-1-16,-2 0-1 0,-3-5-1 16,-5 1-2-16,-4 0-4 0,-3-1-2 0,-6 0-2 15,-5 1-2-15,-4 1-2 0,-4 1-5 16,2 0-7-16,-2 2-16 0,2 0-20 16,2 2 72-16,5-3-206 0,3 0-146 15,3-3-371-15</inkml:trace>
  <inkml:trace contextRef="#ctx0" brushRef="#br0" timeOffset="152837.48">23171 6808 683 0,'-2'9'152'0,"-3"2"3"0,-1 4-126 16,-3 4-9-16,-1 3 2 0,-1 1 3 15,1 3-6-15,1 2-7 0,2 6-5 16,0 1-1-16,4 0 1 0,0 3-8 0,3 3-16 16,2-3-13-16,1-4-8 0,2-3-124 15,2-3-128-15,1-3-309 0</inkml:trace>
  <inkml:trace contextRef="#ctx0" brushRef="#br0" timeOffset="153266.7">23484 7210 618 0,'-13'-1'137'0,"-2"0"3"16,-4 1-119-16,-1 2-3 0,0 5 1 16,-3 4 2-16,1 3-9 0,0 2-6 15,2 3-3-15,5 2-2 0,3-2-3 16,4 0-2-16,7-4-2 0,5-1 1 0,5-1 0 15,4-5 1-15,1 0 2 16,3-1 1-16,0-4 3 0,2-2 1 0,-3-2 2 16,1-5 2-16,-2-2 2 0,0-7 1 15,1-5 3-15,-3-8 2 0,-1-4-2 16,-1-7 0-16,0-6-1 0,-2-5 1 16,-2-4-3-16,-1 3 0 0,-2 2 1 15,-2 1 4-15,1 8 3 0,-4 6 3 16,-1 8 0-16,-1 7 0 0,-2 8-2 0,-4 6-3 15,-1 8-4-15,0 5-3 0,1 7-5 16,2 6-2-16,-1 5 0 0,4 4 0 16,0 10-1-16,4 1 0 0,0 3 0 15,4 2-1-15,0 1 0 0,4 2-8 16,2-4-10-16,5-5-14 0,2-2-10 16,3-4-13-16,2-5 164 0,0-6-291 15,3-8-143-15,5-4-400 0</inkml:trace>
  <inkml:trace contextRef="#ctx0" brushRef="#br0" timeOffset="153547.1">24041 7080 608 0,'-19'-5'142'0,"-1"2"7"0,-2 2-106 15,-3 2-8-15,-1 4 4 0,1 0 2 16,1 4-8-16,1 2-11 0,3 1-6 15,2 1-5-15,7-1-5 0,6 1-2 16,5 1-2-16,4 2-1 0,4 0 0 16,2 5 0-16,3 3-1 0,1 0 1 15,-2 2 1-15,1 1-2 0,1 0 0 16,-3-1 1-16,-2-2-1 0,-2-4 0 16,-3-1 0-16,-5-4-1 0,-5-4-3 15,-6-3-1-15,-6-5-3 0,-4-2-4 0,-3-6-7 16,0-2-12-16,1-5-8 0,1-2 118 15,5-3-239-15,5-4-135 0,5-2-368 16</inkml:trace>
  <inkml:trace contextRef="#ctx0" brushRef="#br0" timeOffset="154115.04">24123 7299 580 0,'14'7'141'0,"-3"-2"8"0,-3-3-84 15,-4-1-22-15,-4-2-1 0,-4 0-2 16,-4-2-9-16,-4-3-8 0,-3 2-6 16,-2-2-5-16,-2 3-5 0,-3 0 0 15,2 3-1-15,0 3-2 0,5 2-2 16,2 2-2-16,3 1-2 0,2 0-1 0,6 3 0 16,3-1 1-16,2-2 1 0,4 0 0 15,1-1 2-15,1-1 1 0,1-1 0 16,1 0 1-16,1-4-1 0,-1-1 0 15,-1 0 0-15,0-1-2 0,-2 1 1 16,-2-1-1-16,0-1-1 0,-2 5-1 16,-2-1 0-16,-1 1-1 0,-1 4 0 0,-1 1 0 15,-1 0 1-15,1 1 0 0,0 0 0 16,1-2-4-16,3 2-1 0,3-2 1 16,1-3 0-16,4 0 0 0,2 0 1 15,4-3 2-15,0 1 6 0,1-4 3 16,-1 1 3-16,1-5 1 0,-2 0 2 15,2-4 0-15,0-2 3 0,-1-5 0 16,2-2-1-16,0-9-1 0,1-5 0 16,3-2-1-16,-2-6 1 0,-2-4-3 0,-3-6-3 15,-2 4 3-15,-4 7 3 0,-4 5 3 16,-5 5 2-16,-1 8-3 0,-3 8 1 16,-1 10 0-16,-4 2-5 0,-1 6-4 15,-1 3-3-15,-1 9-2 0,-4 6 0 16,2 6 0-16,1 6 1 0,4 6-2 15,2 7 1-15,4 1-1 0,6 1-1 0,6-1 1 16,7-3-1-16,1 1-3 0,4-3-4 16,2-4-6-16,5 1-8 0,-1-5-9 15,0-3-15-15,0-4-17 0,5-3 88 16,0-6-221-16,1-7-146 0,1-6-385 16</inkml:trace>
  <inkml:trace contextRef="#ctx0" brushRef="#br0" timeOffset="154782.57">18262 7657 577 0,'-26'13'121'0,"4"-2"0"15,7-2-94-15,2-3-21 0,6 3-1 0,4-5 4 16,5-1 5-16,7-3 5 0,5-1 4 15,7-3 1-15,8 2 1 0,5-2-1 16,8-1-1-16,9 1-4 0,6-1-6 16,7 0-3-16,14 1-1 0,6-1-2 15,11 3-1-15,9 0-1 0,15 1-1 16,9 0-1-16,13 2 0 0,5 1 0 16,13 0 0-16,10 2 1 0,11-2 3 0,3 2 5 15,9 1 4-15,6-2 3 0,8 6 4 16,7-3 5-16,2 4 1 0,1 1-3 15,2 1-5-15,-1 1-3 0,2 0-5 16,-6-3-5-16,-4 0-5 0,-1-2-3 16,-8-3 0-16,-4-3 0 0,-7 1-1 15,-8 0 0-15,-13-1-1 0,-11 1 0 16,-11 4-2-16,-13 1-2 0,-10-2-2 16,-16 2-3-16,-17 1-4 0,-14-3-4 0,-14-1-10 15,-15-3-14-15,-15-1-12 16,-14-1 110-16,-13-4-233 0,-9-3-141 0,-14-3-373 15</inkml:trace>
  <inkml:trace contextRef="#ctx0" brushRef="#br0" timeOffset="155351.35">21616 8163 598 0,'6'-1'140'0,"-2"-1"8"0,-2 0-99 16,-1 0-9-16,-1 0 0 0,-2-1-2 15,-1 1-6-15,-2 0-9 0,0 0-7 16,-2 3-6-16,-1 2-5 0,-3 4-2 15,0 1-1-15,0 4-1 0,1 1-1 16,2 6 0-16,2-1 0 0,5-2 0 16,4 2 1-16,3-2 0 0,8-2 1 0,2-3 1 15,4-5 4-15,3-1 1 0,1-3 1 16,0-6 0-16,4 0 2 0,-2-5 1 16,-3-1 1-16,-3-1-1 0,0-4 2 15,-3-1 2-15,-4 0-1 0,-8-5-1 16,-3 2-3-16,-6 1-3 0,-7 0-5 15,-5 0-3-15,-5 3-3 0,-3 3-4 16,-4 4-9-16,0 1-8 0,2 2-23 0,0-1 32 16,6 0-171-16,-1-5-144 0,7 0-356 15</inkml:trace>
  <inkml:trace contextRef="#ctx0" brushRef="#br0" timeOffset="155521.93">21923 7864 710 0,'9'8'158'0,"-5"4"3"16,-3 2-99-16,-1 4-47 0,-3 5-3 15,-1 0 2-15,-3 6-3 0,0 4-3 16,-1 2-3-16,-1 1-1 0,1 4-2 16,3-2-2-16,3 3-1 0,0-5-28 15,2-2-7-15,5-1 7 0,1-3-137 16,2-3-130-16,1-7-309 0</inkml:trace>
  <inkml:trace contextRef="#ctx0" brushRef="#br0" timeOffset="155950.66">22277 8257 538 0,'-2'3'144'0,"-2"-2"4"0,-1-1-5 16,-3-1-116-16,-3 1-8 0,-4 4 2 15,-5-2-1-15,-2 3-7 0,-3 0-4 16,1 6-1-16,-1 1-3 0,3 2-4 16,1 1-8-16,5 1-6 0,4-1-5 15,5 1-1-15,5-3 0 0,3 0-2 16,3-3 1-16,5-3 5 0,2-1 4 16,3-1 4-16,4 0 2 0,1-4 1 0,2-2 3 15,1-1 5-15,1-3 4 16,-1-1 7-16,1-5 4 0,-3-4 5 0,-2-4 3 15,0-6 0-15,-2-8 0 0,-1-5-2 16,-2-3-3-16,-4-7-4 0,-3-5-3 16,-1 3-2-16,-3 2 0 0,-3 10 2 15,-2 5 3-15,-3 6 1 0,-1 12-1 16,-3 8-2-16,-2 8 1 0,-1 6-4 16,0 3-4-16,1 8-4 0,2 10-3 0,3 5 0 15,2 5 0-15,6 2 0 0,3 5-1 16,2 3 0-16,4-1-1 0,2 1-4 15,3-6-5-15,5-1-7 0,1-3-14 16,1-1-16-16,1-6-11 0,0-2 159 16,0-6-288-16,0-4-151 0,1-2-413 15</inkml:trace>
  <inkml:trace contextRef="#ctx0" brushRef="#br0" timeOffset="156268.01">23043 8214 652 0,'-19'4'143'0,"-4"-3"7"0,-5 2-119 0,-3-2-6 16,-5 2 3-16,-3-2 1 0,3 2-5 16,1 2-6-16,3 0-8 0,5 1-5 15,6 4-3-15,9 2-4 0,9 2-1 16,6-1 0-16,6 1-1 0,6 5 1 15,6-1 2-15,4 3 0 0,6-1 2 16,0 3 0-16,-2 3 0 0,1 0 0 16,-4 2 0-16,-3-4-1 0,-5-1 0 15,-6-1 0-15,-6-1 1 0,-5-5 0 16,-7-4 0-16,-4-4-1 0,-9-4-2 0,-4-6-4 16,-5-3-7-16,-6-4-9 0,1-6-9 15,0-2 115-15,0-4-242 0,4-3-135 16,3 2-374-16</inkml:trace>
  <inkml:trace contextRef="#ctx0" brushRef="#br0" timeOffset="156850.7">23367 8422 536 0,'19'5'148'16,"-6"-1"12"-16,-6-4-2 0,-4-6-114 15,-7 1-11-15,-4-4 2 0,-5-1-3 16,-2 0-9-16,-5-1-10 0,-5 0-4 16,-1 3-1-16,-1 4 0 0,-3 2-2 0,-2 4 0 15,1 0-4-15,6 7-3 0,4 0-6 16,5 1-4-16,5-2-3 0,7 3 1 16,5-1-1-16,3-1 2 0,5-3 2 15,3-2 4-15,4-1 4 0,2 0 2 16,2-3 0-16,3-1 1 0,2-1-1 15,0-2 1-15,-1-1 1 0,-2 1 1 16,-1 1 1-16,-4-1 0 0,-1 1-1 0,-7 2-2 16,-3 4-2-16,-3 2-1 0,-4 1-1 15,-4 2 0-15,-1 3-1 0,0 2-1 16,-1 1-3-16,3 1-1 0,2-2 0 16,5-1 0-16,5-1 0 0,3-3 1 15,4 0 4-15,0-2 5 0,3-3 7 16,3-4 2-16,-3 1 2 0,3-5 3 15,-1 1 2-15,1-6 1 0,2-3 1 0,0-2 1 16,1-1 0-16,2-4 1 0,-1-8 0 16,-1-5-2-16,-2-5-2 0,0-4-3 15,-4 0-2-15,-3 1 3 0,-5 3 4 16,-3 8 0-16,-3 8 0 0,-3 10-1 16,-6 9-1-16,-3 8-1 0,-3 6-6 15,-3 8-7-15,-4 5-2 0,0 8-1 16,1 3 0-16,3 3 0 0,3 4 0 0,5 2-1 15,6-3 1-15,7 1 0 0,5-3-3 16,8 0-3-16,4-4-5 0,7-2-4 16,5-4-6-16,5-1-8 0,1-2-17 15,1-4-24-15,-1-7-132 0,3-2-146 16,2-3-357-16</inkml:trace>
  <inkml:trace contextRef="#ctx0" brushRef="#br0" timeOffset="158166.01">18698 9536 470 0,'-14'7'113'0,"7"-3"6"15,1 0-59-15,2-2-21 0,2 0-1 16,2-2 0-16,0 2 5 0,3 0 5 16,0 1 3-16,2-1-2 0,0 3-6 15,1 4-5-15,-1 2-5 0,1 3-8 16,-2 8-9-16,-2 4-8 0,-1 7-4 16,-2 4-1-16,-1 3 0 0,-1 1-2 0,-1 0-2 15,1-5-7-15,0-3-9 16,2-4-14-16,1-3-14 0,1-6 87 0,1-3-220 15,2-6-141-15,5-7-366 0</inkml:trace>
  <inkml:trace contextRef="#ctx0" brushRef="#br0" timeOffset="158747.29">18886 9633 676 0,'3'-4'155'15,"4"2"6"-15,4-2-106 0,3 1-18 16,5 1-3-16,0 0-5 0,3 2-2 16,1 2-8-16,0 0-5 0,-1 3-7 15,-1 0-3-15,-1 2-3 0,-3 0-1 16,-1 5-4-16,-3 3-4 0,-6 1-3 16,-1 4-2-16,-7 3 0 0,-6 0 1 0,-4 1 1 15,-5 0 3-15,-4 0 4 0,-3 0 4 16,0-4 2-16,1-1 0 15,3-3 0-15,2-1-2 0,7-1 0 0,5-1-1 16,6-2 0-16,4 0 0 0,7 0 1 16,7-4-1-16,5 0 3 0,7-5-2 15,3-4-2-15,4-4-5 0,4-1-4 0,3-5-4 16,-4 1-4-16,1-5-2 16,-2 0 3-16,0 1 1 0,-5-3 6 0,-3-1 2 15,-6 0 7-15,-1-1 8 0,-6 0 7 16,-5 3 4-16,-3 0 4 0,-4 3 6 15,-3 4 2-15,-3 4-3 0,-3 1-4 16,-3 7-5-16,-3 5-5 0,-3 3-4 16,-2 4-4-16,-3 1-3 0,1 3 0 15,2 2-1-15,3-3-1 0,4 0-1 0,5-3-1 16,6-2 0-16,6-2 1 0,4-3-1 16,6-3 1-16,4-2 2 0,5-4 0 15,1-2 3-15,1-2 1 0,0-3 3 16,0-1 2-16,-7-1 4 0,-3-1 4 15,-7-1 3-15,-3-2 1 0,-7-1-2 16,-12-2-3-16,-5-3-3 0,-7 0-4 16,-4 1-6-16,-5 4-4 0,-5 3-2 0,-2 1-3 15,4 5-6-15,3 5-10 0,1 3-22 16,8 1-16-16,2-1 119 0,6 2-249 16,8 0-151-16,5 0-388 0</inkml:trace>
  <inkml:trace contextRef="#ctx0" brushRef="#br0" timeOffset="159006.98">19896 9780 612 0,'12'10'131'0,"-4"-1"1"0,-4 2-102 0,-2 0-16 16,1 1-3-16,-2-1-2 0,-1 2-1 16,1-1 1-16,3-1 3 0,2-2 4 15,4-1 4-15,2-1 0 0,4-3 6 16,3 0 2-16,1-3 4 0,5-1 1 0,-2-5-1 15,-2 0-2-15,-1-3 6 0,-4 0-5 16,-4-3 1-16,-5-1-5 0,-8-3-5 16,-4-1-6-16,-7-2-6 0,-7-1-9 15,-4-4-5-15,-4 2-4 16,-4 1-4-16,-1 0-8 0,4 5-16 0,2 0-14 16,7 5-13-16,3 3 85 0,5 2-212 15,5 0-143-15,6 1-353 0</inkml:trace>
  <inkml:trace contextRef="#ctx0" brushRef="#br0" timeOffset="159351.57">20441 9822 569 0,'-3'-1'139'16,"3"0"8"-16,0 1-89 0,3 0-12 15,0 0-1-15,3 0-3 0,2-1-5 16,4 2-5-16,4-1-6 0,4 2-5 0,6-1-3 15,3-1-2-15,3 0-2 0,4 1-6 16,5-1-3-16,0 2-1 0,2-2-2 16,0 2-5-16,-4 0-7 0,-2-1-15 15,-2-2-17-15,-4-2 159 0,-3-1-293 16,-7-1-156-16,0-5-426 0</inkml:trace>
  <inkml:trace contextRef="#ctx0" brushRef="#br0" timeOffset="159789.7">21223 9523 562 0,'3'9'133'16,"2"2"7"-16,0 4-89 0,1 3-13 15,-2 6-1-15,-1 3-5 0,-2 2-8 16,-2 5-6-16,-1 0-7 0,-2-1-4 0,-1 0-3 16,0-3-5-16,0-3-6 0,3-3-10 15,0-5-8-15,0-3 63 0,1-5-190 16,0-4-127-16,3-2-335 0</inkml:trace>
  <inkml:trace contextRef="#ctx0" brushRef="#br0" timeOffset="160084.45">21538 9632 624 0,'-3'9'133'0,"-1"2"5"0,-3 2-105 15,-2 4-18-15,1 1-2 0,0 2 1 16,1 1-2-16,3-1-3 0,4-3-3 16,3-2-3-16,6 0-1 0,4-4 2 0,3-3 3 15,3-2-1-15,3-3 2 16,4-3-1-16,3-2 0 0,-2-2 0 0,1-2-2 16,-3-2 3-16,-2 1 4 0,-3-3 4 15,-7 1 3-15,-7-3 0 0,-7-4-1 16,-6-2 0-16,-7 1-5 0,-7-2-4 15,-8 3-5-15,-3 0-3 0,-1 4 0 16,1 3-9-16,-2 2-17 0,3 0-14 16,6 2-7-16,4-1-124 0,4 1-129 0,5 0-305 15</inkml:trace>
  <inkml:trace contextRef="#ctx0" brushRef="#br0" timeOffset="160386.28">21995 9743 651 0,'-1'11'134'0,"-2"-3"2"0,-3 3-121 0,-2-3-8 15,0 2-1-15,-1-2 0 0,2 0 0 16,0-3 1-16,3 2 1 0,2-4 4 16,5 0 5-16,2-1 2 0,3 1 1 15,3-3 1-15,2 0 0 0,2-2 1 16,3-2 0-16,-1 2-1 0,1-5-1 15,-2 0 2-15,0-1 2 0,-4-3 1 0,-2-3-3 16,-5 1-4-16,-3-6-5 0,-4 4-3 16,-5-4-2-16,-7-1-5 0,-4 5-3 15,-5-1-6-15,-5 4-9 0,2 3-14 16,-2-1-17-16,5 6-13 0,3 1-46 16,3 2-81-16,6 1-121 0,5 0-256 15</inkml:trace>
  <inkml:trace contextRef="#ctx0" brushRef="#br0" timeOffset="160670.19">22326 9753 621 0,'11'2'147'16,"-4"-2"5"-16,-5 0-92 0,-2-1-32 16,-5-1-6-16,-2 6-2 0,-4-2-6 15,-1 3-6-15,0 2-7 0,-1 0 1 16,3 1-1-16,4 4-1 0,5-6 2 0,7 2 2 15,3 0 4-15,6-2 3 0,6 1 5 16,2-1 6-16,2-2 3 0,-1 0 1 16,0 0 0-16,-2-3-2 0,-1-2-1 15,-6-2-2-15,-4-2-2 0,-6-4-5 16,-6-5-2-16,-5-3-3 0,-7 0-2 16,-7-1-4-16,-6 1-7 0,-6-1-9 15,-3 2-10-15,0 5-14 0,0 2-23 0,0 5 107 16,2 0-238-16,2 6-149 0,0 1-387 15</inkml:trace>
  <inkml:trace contextRef="#ctx0" brushRef="#br0" timeOffset="161093.62">19028 10020 622 0,'6'2'144'0,"4"-2"8"16,3 3-93-16,6-1-17 0,4-1-4 15,4 2-1-15,5 0 0 0,4 2-6 16,3-1-6-16,2 2-6 0,2 4-5 16,3-1-4-16,3 2-2 0,3 0-3 15,3 0 0-15,6-2-2 0,9-1 0 16,9-5 0-16,6 1 0 0,12-4-1 0,13-3 0 16,11 0-1-16,9 3-1 0,10-3 1 15,7 0-1-15,6 0 1 0,5 3-1 16,2 1 0-16,0 1 0 0,-4-1 0 15,-6 3 0-15,-7 0 0 0,-8 3-3 16,-16-3-5-16,-16 3-5 0,-16-5-8 16,-20 1-7-16,-18-3-11 0,-16 0-13 15,-20-3 11-15,-18 0-133 0,-17-3-120 0,-20 1-300 16</inkml:trace>
  <inkml:trace contextRef="#ctx0" brushRef="#br0" timeOffset="161396.34">19922 10295 664 0,'3'6'155'0,"-1"-1"3"16,0 4-98-16,0 3-30 0,0 4-7 15,-2 2-2-15,-2 4-6 0,0 3-5 16,-2 5-2-16,-2 2-2 0,1 1-1 16,-2 0-7-16,3 0-18 0,0-2-13 15,2-5 15-15,2-3-147 0,1-5-132 16,3-5-323-16</inkml:trace>
  <inkml:trace contextRef="#ctx0" brushRef="#br0" timeOffset="161672.26">20206 10431 568 0,'-1'0'143'0,"-1"3"1"15,-1 3-12-15,-2 1-116 0,0 3-14 16,-2 2 0-16,2 4 0 0,0-1-2 15,5 2-3-15,2-3 0 0,5-1 0 16,4-2-1-16,5-3 1 0,5-4 2 0,3-3 1 16,3-2 4-16,0-5 4 0,0 1 5 15,0-2 4-15,-4 0 3 0,-5-1 1 16,-3-1 4-16,-7-1 1 0,-3-1-3 16,-9-2-7-16,-3 0-4 0,-7-2-6 15,-7 4-5-15,-7 1-6 0,-5 1-6 0,1 5-10 16,-3 3-13-16,1 0 7 0,3 0-140 15,6 1-130-15,6 1-325 0</inkml:trace>
  <inkml:trace contextRef="#ctx0" brushRef="#br0" timeOffset="161966.1">20574 10421 711 0,'0'6'151'0,"0"0"-1"15,-3 0-112-15,0 1-35 16,-2 2-2-16,0-1-1 0,-1 1 1 0,3-1-1 16,1-1-1-16,4 2 1 0,5-3 1 15,3 1 2-15,5-2 0 0,5 0 3 16,3-2 2-16,2 0 4 0,-1-2 4 0,2-1 5 16,-2-1 2-16,-2-1 3 0,-4-2 3 15,-5-3 4-15,-2 1 0 0,-6-4-3 16,-4-2-6-16,-7-2-6 0,-5-1-6 15,-4 1-8-15,-6-1-10 0,-4 0-6 16,-4 3-6-16,-1 4-11 0,2 0-14 16,3 3-19-16,2 2-128 0,5 1-138 15,4 1-340-15</inkml:trace>
  <inkml:trace contextRef="#ctx0" brushRef="#br0" timeOffset="162267.49">21040 10438 641 0,'-6'6'143'15,"-1"2"1"-15,-3-2-75 0,-2 1-60 0,0 4-7 16,-1 0-1-16,2 0 0 0,3-1-2 16,7-1 1-16,6-2 2 0,6 1 7 15,7-4 5-15,3-2 5 0,6 0 7 16,4-2 5-16,3-3 6 0,-2 0 2 15,-3-5-3-15,-3 0 0 0,-4 0-3 16,-6-2-2-16,-6-4-3 0,-8 0-8 16,-7-2-4-16,-8 4-6 0,-7 0-7 15,-6 1-8-15,-10 0-9 0,-5 5-14 16,-6 0-20-16,1 3-20 0,0 1-131 0,1 1-147 16,-1 0-345-16</inkml:trace>
  <inkml:trace contextRef="#ctx0" brushRef="#br0" timeOffset="163663.63">20275 10987 495 0,'-6'1'119'0,"-1"-1"3"16,2 3-60-16,0-3-32 0,1 3-7 16,2-1 0-16,2 1 1 0,2-1 0 0,4 2 1 15,2-4 1-15,4 1 0 0,5-1-1 16,2 2-4-16,3-3-4 0,2 1-4 16,3 0-5-16,0-1-10 0,-1 1-11 15,1 0-9-15,-1 0-9 0,-2 1-4 16,-2 3-4-16,-4-4-116 0,-2 2-107 15,-4-1-262-15</inkml:trace>
  <inkml:trace contextRef="#ctx0" brushRef="#br0" timeOffset="163833.79">20228 11114 634 0,'10'4'149'0,"6"-3"5"0,7 1-102 15,8-1-15-15,4-2-4 0,6 2-6 16,-1-2-7-16,3 0-17 0,1-2-21 0,-2 0 152 16,0-3-295-16,-5 0-152 0,1-8-438 15</inkml:trace>
  <inkml:trace contextRef="#ctx0" brushRef="#br0" timeOffset="164683.53">21384 10776 552 0,'3'-4'131'15,"0"-3"2"-15,1-2-74 0,1 3-30 16,2-2-4-16,1-1 0 0,0 0-3 16,3-2-2-16,3 3 1 0,5 1 1 15,2 2-2-15,2-1-2 0,3 2-3 0,1 1-2 16,1 3-3-16,-3 2-3 0,-1-2-4 15,-4 3-2-15,-1 3-3 0,-6 0-2 16,-4 6-1-16,-5-1 0 0,-4 2 0 16,-6 4 1-16,-3-1 1 0,-7 1 2 15,-2-1 0-15,-3 0 2 0,-2-1 1 16,1-1-1-16,2-2 0 0,3-1 0 0,3-1-1 16,7-2-1-16,2-2-2 0,7-1 1 15,4-2-1-15,7-1 1 0,5-3 1 16,6-2 0-16,3-2 1 0,2-1 2 15,5-3 0-15,0-1-1 0,0-2 1 16,-3 2 2-16,-1-1 0 0,-3 0 1 16,-2 1 0-16,-8 2 1 0,-3 1 0 15,-4 3 0-15,-3-1-2 0,-4 4-1 16,-3 2 0-16,-1 4 0 0,-2 2-1 16,-1 2 0-16,-1 2-1 0,2 2 0 0,0 0 0 15,3 2-3-15,1-2 0 0,3-1-1 16,3-3 0-16,4-2 0 0,4-1 0 15,3-1 1-15,4-4 3 0,2-3 0 16,3-2 2-16,2-1 3 0,0 0 2 16,-2-3 2-16,-5-1 2 0,-2 2 4 15,-4-2 1-15,-5 0-2 0,-8-2-1 0,-7-1-3 16,-9-1-2-16,-6 0-4 0,-7 0-2 16,-6 2-3-16,-5 1 0 0,1 3-2 15,0 3-4-15,3 3-12 0,5 1-19 16,6 0-14-16,6 0 31 0,7 1-161 15,6-3-134-15,6 1-320 0</inkml:trace>
  <inkml:trace contextRef="#ctx0" brushRef="#br0" timeOffset="164954.78">22395 10773 650 0,'5'2'155'0,"-3"-3"-1"16,-3 2-87-16,-5 1-38 0,-3-2-12 15,0 2-6-15,-2 1-5 0,0 0-4 16,2 3-2-16,2 3-1 0,6-1 0 16,4 0-1-16,6-1 1 0,5 1 1 15,4-1 1-15,3-2 0 0,3-2 2 0,4-1 0 16,3 3-1-16,0-4 3 0,1 0 2 16,-2-3 2-16,-1-1 2 0,-7-2 1 15,-3 1 4-15,-7-2-1 0,-7 0-2 16,-10-4-3-16,-8 0-2 0,-8 0-3 15,-7 0-2-15,-8-2-9 0,-4 0-10 16,-1 1-17-16,-2 5-12 0,1-3-98 16,2 3-31-16,5 2-111 0,1 1-223 15</inkml:trace>
  <inkml:trace contextRef="#ctx0" brushRef="#br0" timeOffset="165239.54">21292 11086 582 0,'-20'3'131'16,"7"-3"5"-16,3 0-95 0,5 2-8 16,6 0 4-16,8-1 5 0,4 1 3 15,6-3-2-15,7 1-3 0,9 2-5 16,8 0-5-16,8 1-5 0,9-1-6 15,8-1-6-15,8 3-3 0,7 3-2 0,5-2-3 16,7 3 0-16,4 1-2 0,-1 1-1 16,-1 1-4-16,-5 1-6 0,-6-3-4 15,-8 1-23-15,-12-3-6 0,-14-2-10 16,-12-1-8-16,-12-4-122 0,-13-3-123 16,-12-1-288-16</inkml:trace>
  <inkml:trace contextRef="#ctx0" brushRef="#br0" timeOffset="165443.81">21814 11156 703 0,'0'6'152'0,"0"5"4"15,-1 1-125-15,0 2-9 0,-2 6 1 0,-1 3-1 16,-5 4-6-16,-2 2-4 0,0-1-4 15,1 3-7-15,-1 1-13 0,1-3-17 16,4-3 157-16,2 0-292 0,3-2-153 16,4-3-435-16</inkml:trace>
  <inkml:trace contextRef="#ctx0" brushRef="#br0" timeOffset="165717.75">22051 11408 615 0,'-16'13'131'0,"0"0"-1"16,3-1-97-16,0 2-32 0,3 0-2 15,5-2-2-15,5-1 0 0,5-2 1 16,6-2 2-16,5 1 3 0,3-2 3 16,8-2 2-16,0-2 3 0,2-2 1 15,1 0 2-15,0-2 1 0,-3-2 1 0,-4-2 1 16,-4 0 3-16,-5-3 4 0,-5-1-1 15,-6-3-5-15,-5-1-3 0,-6-3-5 16,-5 0-5-16,-7-1-7 0,-4 3-16 16,-4 2-11-16,-2 1-5 0,-1 3-127 15,6 1-123-15,1 3-306 0</inkml:trace>
  <inkml:trace contextRef="#ctx0" brushRef="#br0" timeOffset="165984.75">22418 11428 578 0,'6'13'150'0,"-5"-1"0"16,-3-1-3-16,-2 0-127 0,-1 1-14 15,-3 0-2-15,-1 0-2 0,3 0-3 0,1-1-1 16,3 0 0-16,4 0-2 0,4 0 3 16,5-2 1-16,3-1 3 0,6 0 2 15,3 0 3-15,3-1 0 0,0-3 3 16,4-1 1-16,-3-2 2 0,-1-1 2 15,-7-3 3-15,-2-2 4 0,-6-2 1 16,-5-4-2-16,-6-3-5 0,-5-2-5 16,-7-4-4-16,-7-2-6 0,-5-2-9 15,-5-2-8-15,-3 5-11 0,0 1-13 0,0 1-12 16,4 5-127-16,5 2-132 0,5 3-315 16</inkml:trace>
  <inkml:trace contextRef="#ctx0" brushRef="#br0" timeOffset="166269.94">22794 11493 649 0,'16'8'152'0,"-5"-2"1"15,-4-1-85-15,-6 0-42 0,-5 1-12 16,-5 2-4-16,-3-1-5 0,-1 0-2 16,0 1 1-16,-1 1-1 0,5-2-1 15,3-1-2-15,6 0 2 0,6 0 1 16,6-2 2-16,3 2 2 0,5-3 4 15,4 1 6-15,1-1 4 0,0-2 2 16,0-1 1-16,-3-1-2 0,-2-3 1 16,-4 0 0-16,-5-5-1 0,-4-1-4 0,-8-3-6 15,-6-1-3-15,-4-4-3 0,-7-1-4 16,-8-2-7-16,-5 2-9 0,-4 2-11 16,-2 0-11-16,1 5-23 0,-1 3-131 15,4 4-142-15,0-1-346 0</inkml:trace>
  <inkml:trace contextRef="#ctx0" brushRef="#br0" timeOffset="167500.09">21422 12569 610 0,'33'-3'128'0,"3"4"-1"0,0-1-108 15,1 0-16-15,0 0-6 0,-2 2-3 16,-4-2-4-16,-6 1-1 0,-3-2-5 16,-6 1-112-16,-3 1-99 0,-4-1-259 15</inkml:trace>
  <inkml:trace contextRef="#ctx0" brushRef="#br0" timeOffset="167689.57">21319 12788 683 0,'12'5'160'15,"6"-2"1"-15,2 0-89 0,5-1-49 16,3-2-9-16,3-1-1 0,-1-1-5 0,-2-1-11 15,0 0-13-15,1-2-17 0,-1 0-129 16,-1 0-133-16,-1-5-330 0</inkml:trace>
  <inkml:trace contextRef="#ctx0" brushRef="#br0" timeOffset="167999.65">22086 12635 801 0,'-11'0'171'16,"-3"3"-1"-16,-1-1-131 0,-3 2-30 16,-2 4-5-16,3 3-3 0,-2 4-1 15,4 0-1-15,4 3-1 0,4 2-1 16,5-2 0-16,5 2-1 0,5-2-1 16,5-3-1-16,6 0-1 0,4-3 0 0,5-2 0 15,4-3 0-15,3-4 1 0,1-2 1 16,1-1 2-16,-1-3 6 0,-3 0 2 15,-5-2 5-15,-5-1 5 0,-4 0 6 16,-7-3 4-16,-6-4-1 0,-7-2-2 16,-6-5-5-16,-9 0-2 0,-4-3-7 15,-6 1-6-15,-3 3-6 0,-4 3-4 16,-2 3-6-16,3 3-7 0,0 3-23 16,6 1 18-16,4 1-157 0,4-1-141 0,4-5-348 15</inkml:trace>
  <inkml:trace contextRef="#ctx0" brushRef="#br0" timeOffset="168168.26">22500 12770 909 0,'4'13'185'0,"-2"-6"-11"15,-1-5-167-15,2-4-44 0,-2-6-22 16,-1-3 164-16,-1-2-295 0,-1-4-151 15,-6-11-412-15</inkml:trace>
  <inkml:trace contextRef="#ctx0" brushRef="#br0" timeOffset="168492.87">22675 12510 748 0,'10'-3'166'0,"4"0"3"0,2 0-117 16,4 2-22-16,3 3-5 0,2 2-2 16,1 4-3-16,-1-1-2 0,1 4-2 15,0 3-6-15,-4 1-4 0,-2 2-4 0,-4 2-2 16,-5 2-3-16,-4 2-3 0,-6 2-2 16,-6 0 0-16,-3 3 0 0,-10 0-1 15,-4 0 1-15,-9 0 0 0,-1-3 2 16,-2 1 2-16,0-1 0 0,3-4 2 15,5-2 1-15,6-1 0 0,12-5 2 16,9-1 1-16,8-4 3 0,11-3 1 16,8-2-1-16,6-2 1 0,10-1 0 0,6-1-3 15,4 0-8-15,2-1-17 0,1 0-20 16,-1 0 40-16,-2 1-177 0,-6-1-142 16,-8 0-351-16</inkml:trace>
  <inkml:trace contextRef="#ctx0" brushRef="#br0" timeOffset="169069.54">21262 13809 578 0,'0'1'148'15,"1"1"4"-15,3 0-51 0,1 1-53 16,2 1-10-16,-1 1-1 0,6 0-2 16,3-1-3-16,2-1-1 0,1 1-6 15,1-3-4-15,5-1-3 0,4-1-6 16,0-2-4-16,0 1-7 0,-2 1-7 0,1-3-4 15,0 0-4-15,-5 1-17 0,-5-1-15 16,-1 0-8-16,-6 2-127 0,-2-1-131 16,-3 2-319-16</inkml:trace>
  <inkml:trace contextRef="#ctx0" brushRef="#br0" timeOffset="169237.43">21189 14038 756 0,'2'10'162'16,"7"-2"-1"-16,8 0-126 0,6-3-25 16,8-1-4-16,3-2-2 0,5-3-1 15,3-2-15-15,3-2-15 0,0-1 152 16,0-2-287-16,-3-1-152 0,1-6-433 16</inkml:trace>
  <inkml:trace contextRef="#ctx0" brushRef="#br0" timeOffset="169901.21">21995 13750 583 0,'-4'-2'138'0,"2"0"6"16,1 1-86-16,3-1-19 0,3 1-3 16,5-1 1-16,3 0-1 0,5-1-2 15,5 2 2-15,3 1-1 0,3 2-2 16,1 0-4-16,-1 3-5 0,1 3-6 0,-1 0-6 16,-4 4-4-16,-3 3-6 0,-3 0-4 15,-5 1-3-15,-5 2 0 0,-7 2-2 16,-7 1-1-16,-3 2 0 0,-9 2 1 15,-2 1 0-15,-7 3 0 0,-2 1 1 16,-3 0 0-16,2-1 2 0,2 0 1 16,4-2 1-16,5-3 1 0,6-2 2 15,5-4 2-15,8-3 1 0,8-6 3 0,7-4 1 16,8-5 4-16,7-5 0 0,7-3 2 16,6-5-3-16,4-6 1 0,4 0-2 15,2-1-2-15,-3-4-1 0,2 3 0 16,-3-2 3-16,-4 2 1 0,-4 0 2 15,-7 3 2-15,-6 3 2 0,-7 2 3 16,-9 2 2-16,-4 3 0 0,-7 2-2 16,-6 3-3-16,-5 4-2 0,-5 2-3 0,-2 7-6 15,-4 1-5-15,-1 5-3 0,-1 3-2 16,4 3-4-16,2 2-3 0,6-2-2 16,6-1 0-16,7-1-1 0,6-2 1 15,7-2 0-15,6-4 3 0,7-2 3 16,5-6 3-16,3 0 1 0,4-5 2 15,-1-4 3-15,1-3 3 0,-3-3 4 16,-2-2 2-16,-4 0 3 0,-6-3 2 16,-5 1 3-16,-3-1 1 0,-6 0 0 0,-7-1-2 15,-6-1-3-15,-12 0-2 0,-8-1-5 16,-4 2-2-16,-9 2-7 0,-7 3-3 16,-4 3-7-16,1 5-5 0,2 0-10 15,7 0-13-15,3 4-15 0,9-2-33 16,8 0-136-16,4-2-159 0,11-8-376 15</inkml:trace>
  <inkml:trace contextRef="#ctx0" brushRef="#br0" timeOffset="170099.42">23223 13647 919 0,'0'16'210'0,"2"-6"-3"0,-2-5-105 0,0-1-91 16,1-2-24-16,0-1-10 0,-1-4-12 16,-1-2-13-16,0-2-16 0,1-5-10 15,-9-2-127-15,8 1-136 0,4-6-317 16</inkml:trace>
  <inkml:trace contextRef="#ctx0" brushRef="#br0" timeOffset="170330.82">23682 13238 783 0,'8'14'201'16,"-2"4"1"-16,-4 3-50 0,-4 4-106 16,-5 5-20-16,-6 9-4 0,-5 3-6 15,-6 8-4-15,-5 1 1 0,-3 4-2 16,0 2-3-16,0 1-2 0,3-2-1 0,1-2-2 15,2-4-7-15,3 0-8 0,2-2-6 16,3-6-9-16,-1 1-9 0,0-4-12 16,3-4-30-16,3-5-132 0,1-5-147 15,4-3-359-15</inkml:trace>
  <inkml:trace contextRef="#ctx0" brushRef="#br0" timeOffset="170498.24">23684 13776 1008 0,'-3'18'223'15,"3"-1"-1"-15,0-5-154 0,1-3-57 16,1-3-23-16,2-3-32 0,1-8-179 16,5-9-179-16,1-17-449 0</inkml:trace>
  <inkml:trace contextRef="#ctx0" brushRef="#br0" timeOffset="183015.05">9578 12192 473 0,'1'10'111'0,"0"-3"1"0,-1-1-45 0,0-2-55 15,-1 0-9-15,2 2-2 0,-1-3-1 16,0 2 0-16,0-3 0 0,0 0 2 15,0-1 1-15,0 0 3 0,0 0 4 16,1 0 5-16,-1 0 3 0,1-2 4 16,-1 1 1-16,1-1 0 0,0 0-1 15,3-2-4-15,0 1-4 0,2-3-3 0,-1 2-4 16,3 0-1-16,-2-2-3 0,2 0-1 16,-1 2-1-16,-2-4 1 0,1 3 0 15,-1 1 0-15,2-3 2 0,0 0 1 16,3 1 2-16,3-3 1 0,5-1 0 15,4-3 0-15,4-1-1 0,8 3 0 16,7 1-1-16,7 0 3 0,9 1 4 16,8 3 4-16,11 2 2 0,6 1 2 15,10 4 2-15,5 0-1 0,3 0-3 0,2 2-6 16,-2 0-3-16,0 1-4 0,-5-1-3 16,-7-3-4-16,-8 2-24 0,-10-2-53 15,-11-2-97-15,-12-8-137 0,-20-9-323 16</inkml:trace>
  <inkml:trace contextRef="#ctx0" brushRef="#br0" timeOffset="184430.86">12460 12269 356 0,'-3'10'79'0,"-1"0"1"0,0-3-50 15,1-1-18-15,0-1-4 0,0 0 0 16,-1 0 1-16,2-1 5 0,2-1 9 16,0 1 7-16,1-2 3 0,5-1 1 0,2-1 0 15,6-5 3-15,3 0-4 0,4-5-6 16,5-1-5-16,6 0-1 0,4-1 1 16,7 0 1-16,5 0-2 0,10 1-2 15,10 2-3-15,9 3-2 0,9-1-4 16,7-1-4-16,5 3-3 0,5 1-9 15,3-2 11-15,-3 4-151 0,-9-2-126 16,-9-5-333-16</inkml:trace>
  <inkml:trace contextRef="#ctx0" brushRef="#br0" timeOffset="187712.38">15173 12313 452 0,'6'-2'92'0,"0"0"-1"16,4-4-74-16,2 2-19 0,7-1-3 16,1-2 1-16,0 0 7 0,4 2 8 0,6 1 12 15,5 1 9-15,4-2 8 0,3 2 6 16,4-1 5-16,8 4 1 0,10 4-4 15,9-1-9-15,7 2-9 0,8 4-7 16,9 2-7-16,11 4-5 0,6 3-9 16,2-2 4-16,-1 0-159 0,-2 1-132 15,-7 5-351-15</inkml:trace>
  <inkml:trace contextRef="#ctx0" brushRef="#br0" timeOffset="195198.03">20266 15049 596 0,'8'1'129'16,"0"-2"1"-16,-1 0-99 0,1 2-19 16,1 0-8-16,0 1-3 0,2 3-1 15,-2-1 0-15,1 3 0 0,-1 1-1 0,0 3 0 16,0 2 1-16,-2 7 3 0,1 3 2 16,-1 7 3-16,-1 5 2 0,-3 8 0 15,-3 6 0-15,-2 6 1 0,-1 6-3 16,-1 4-3-16,-1 0-3 0,0 2-4 15,-1 0-6-15,4-5-2 0,1-5-4 16,2-8-4-16,-1-7 6 0,1-6-35 16,0-6-90-16,1-10-97 0,1-8-257 0</inkml:trace>
  <inkml:trace contextRef="#ctx0" brushRef="#br0" timeOffset="195577.21">20360 15224 803 0,'12'-5'167'0,"4"-2"-1"0,4 0-136 16,2-2-26-16,2 1-8 0,0 3-5 15,-1 0-2-15,-6 2-1 0,-2 2 0 16,-4-1-1-16,-3 2-1 0,0-1 5 15,-2 1 4-15,0 0 3 0,4 1 1 16,2 1 1-16,3 1 1 0,2 1-1 0,0 5 1 16,1 0 0-16,-3 3 0 0,-3 3-1 15,-4 1 1-15,-5 1 0 0,-3 1 0 16,-6-1 1-16,-3 3 1 0,-6-1-1 16,-4-1 1-16,-4 0 0 0,-3-2 0 15,-4 1-1-15,-3-2-1 0,-2-2-1 16,2 0-1-16,0-1-3 0,3 0-4 15,0 0-6-15,4-1-6 0,5 2-6 16,5 0-3-16,3 0-2 0,6 3-3 0,4 0 18 16,6 2-128-16,3 0-105 0,6-3-279 15</inkml:trace>
  <inkml:trace contextRef="#ctx0" brushRef="#br0" timeOffset="195912.3">20936 15741 701 0,'-9'-2'152'0,"1"1"-1"0,0 1-117 16,1 1-20-16,-1 2-8 0,1 3-5 16,-3 0-1-16,0 3 0 0,-1 1-1 15,-2 2 1-15,-4 1 0 0,-1 4 0 16,-2 2 0-16,-2 1 1 0,-1 2-1 16,1 0 0-16,0 1 1 0,4-1-1 15,2-5-3-15,4-4-9 0,5-4-12 16,2-3 150-16,6-6-278 0,4-8-142 0,8-7-407 15</inkml:trace>
  <inkml:trace contextRef="#ctx0" brushRef="#br0" timeOffset="196226.43">20664 15715 704 0,'-18'8'151'0,"3"-4"-3"0,4-2-116 15,4-1-25-15,1-1-10 0,3 0-5 16,2 3-1-16,1-2 0 0,-1 0 1 16,1 0 1-16,0-1 5 0,0 0 3 15,0 0 9-15,0 0 7 0,-1-1 9 16,1 0 6-16,0-2 3 0,0 5-2 16,2-1-1-16,1 0-3 0,4 1-6 0,4 1-6 15,4 3-6-15,7-1-2 0,7 2-2 16,8 4-1-16,5 1-2 0,5 2-2 15,4 6-1-15,2-1-4 0,1 3-2 16,-2 4-3-16,-5-2-9 0,-3-1-9 16,-6-1-10-16,-7-2-8 0,-8 2-9 15,-7-1 0-15,-5-6-123 0,-7-1-116 0,-2-6-286 16</inkml:trace>
  <inkml:trace contextRef="#ctx0" brushRef="#br0" timeOffset="196717.76">21387 15373 610 0,'-1'5'133'0,"1"-3"0"0,1 0-93 0,-1-2-27 16,1 1-11-16,0-1-1 0,-1 1 0 15,0 0 0-15,1 0 0 0,-1-1 2 16,2-1 4-16,1 0 2 0,2-2 1 0,4 1 1 15,4 0 1-15,5-3-1 0,5 2-1 16,3-3-5-16,3 1-1 0,3-1-3 16,0 0-8-16,-1-1-13 0,-3 3-110 15,-1-3-16-15,-3 0-102 0,1 0-219 16</inkml:trace>
  <inkml:trace contextRef="#ctx0" brushRef="#br0" timeOffset="197007.73">22197 15035 730 0,'1'-1'157'16,"1"-2"-1"-16,0 2-118 0,2 0-28 15,-1 1-10-15,0 0-2 0,2 3-1 0,-1 1 0 16,0 2 2-16,1 4 4 0,-1 6 7 15,-1 3 6-15,0 6 2 0,-1 5 4 16,0 5 1-16,-1 5 0 0,1 3-3 16,0 2-7-16,2 0-5 0,-2 1-2 15,1 0-4-15,0-2-4 0,2-1-5 16,-3-6-7-16,1-3-17 0,-2-4-15 16,1-6-8-16,-2-6-19 0,0-3-102 15,-3-8-117-15,1-5-260 0</inkml:trace>
  <inkml:trace contextRef="#ctx0" brushRef="#br0" timeOffset="197310.19">22228 15024 725 0,'-2'-1'179'0,"2"-2"0"0,2-1-52 16,1 0-97-16,2-1-25 0,3 1-7 15,4 1-3-15,3 0-1 0,3 1 1 16,4 3-1-16,1 2 1 0,5 0 1 16,3 2 2-16,1 3 2 0,2 2 0 15,0 3 0-15,-3 3 0 0,0 3-2 16,-7 1-2-16,-4 3-2 0,-8 0-1 16,-9 2 0-16,-7-1-1 0,-9-1-1 0,-9-4 1 15,-4-2 1-15,-7 1-1 0,-1-6 0 16,-4-2-3-16,2-3-4 0,0-2-9 15,1-2-8-15,2-2-5 0,4-2 13 16,1 0-134-16,6-1-116 0,4 0-287 16</inkml:trace>
  <inkml:trace contextRef="#ctx0" brushRef="#br0" timeOffset="197559.79">22506 15410 638 0,'9'13'142'15,"-1"-4"0"-15,2 0-81 0,-2 2-52 0,1 1-11 16,0 0-2-16,-2 0 0 0,-1 0 0 16,0 1 2-16,-2-3 1 0,4 1 1 15,1 0 1-15,0 1 2 0,1-1 0 16,-1 1 0-16,1-1-1 0,0-2-1 15,0-2-4-15,-1-3-9 0,1-2 163 16,-2-3-293-16,0-3-139 0,2-7-420 16</inkml:trace>
  <inkml:trace contextRef="#ctx0" brushRef="#br0" timeOffset="197778.29">22886 15447 795 0,'-11'12'166'16,"0"-1"0"-16,-1 0-137 0,-2 1-30 16,0 0-18-16,-1 2-8 0,1 5-1 0,1 0-1 15,1 5 1-15,-1 4 1 0,1 1 6 16,2 3 14-16,-1 2 8 0,1-1 1 16,-1 3 1-16,0-1-1 0,3-2 1 15,0 0-1-15,-1-1-9 0,0-1-133 16,1-3-119-16,0-10-317 0</inkml:trace>
  <inkml:trace contextRef="#ctx0" brushRef="#br0" timeOffset="198311.45">20184 16448 521 0,'40'-8'139'15,"4"-3"3"-15,5-1-26 0,7 0-76 16,5-1-13-16,7-2-6 0,2 2-6 16,5 1-2-16,1 2 0 0,6 0-2 15,4 0 0-15,4 1-1 0,5 5 1 16,8 1-1-16,9-1-2 0,6 0-1 16,5 3-2-16,6 1-1 0,7 0-3 15,3 1 0-15,1 0 0 0,-2 1-1 16,0 1 0-16,-2 0 1 0,-9 0-1 0,-8 2-5 15,-10 1-9-15,-10-2-15 0,-13-2 59 16,-12 0-191-16,-15-2-136 0,-13-3-355 16</inkml:trace>
  <inkml:trace contextRef="#ctx0" brushRef="#br0" timeOffset="198647.04">21398 16555 573 0,'10'6'154'0,"-1"2"1"0,-2 4-23 16,0 2-92-16,0 7-16 0,-2 3-7 16,-2 7-8-16,0 2-2 0,-2 7-1 15,-1 5-1-15,-3 3-4 0,0 5-4 16,-1 5-6-16,-2 3-7 0,1 5-2 0,-4-1-11 16,0-5-1-16,2-5-1 0,-1-6-2 15,0-9 11-15,1-9-19 0,1-10-103 16,3-9-93-16,0-9-273 0</inkml:trace>
  <inkml:trace contextRef="#ctx0" brushRef="#br0" timeOffset="198940.77">21398 16609 860 0,'9'-10'188'16,"3"-3"0"-16,4 0-140 0,5-1-27 15,2-4-15-15,5 4-9 0,0 1-5 16,2-2-1-16,-1 7 1 0,1 0-1 16,1 4 1-16,-2 5 3 0,2 2 2 0,-4 5 1 15,-2 4 1-15,-2 6-1 0,-5 5 0 16,-6 7-1-16,-4-2 0 0,-8 4 0 16,-9 1 0-16,-5 1 1 0,-8-4 0 15,-6 0 1-15,-6-3 1 0,-5-1-1 16,-3-2-4-16,0-3-8 0,-2-5-10 15,0-4-12-15,3-5-10 0,3-5-7 16,3-5 61-16,4-5-180 0,4-3-121 16,5-3-314-16</inkml:trace>
  <inkml:trace contextRef="#ctx0" brushRef="#br0" timeOffset="199207.03">21916 17049 612 0,'6'11'140'0,"-2"-3"1"0,0-2-82 0,-3-2-39 16,-1-2-11-16,-3-2-2 0,0 1-4 16,-1-1 0-16,-3 4 1 0,-2-1 0 15,-4 0 1-15,-1 1 1 0,-2 3 3 16,-6 4 2-16,-4 2 0 0,-1 2 0 15,0 5-1-15,-2 3-1 0,1 1-3 0,0 2-5 16,5-3-9-16,4 0-13 0,1-5 112 16,4-4-247-16,5-4-140 0,1-4-395 15</inkml:trace>
  <inkml:trace contextRef="#ctx0" brushRef="#br0" timeOffset="199376.11">21602 17005 871 0,'10'12'192'0,"8"3"0"0,4 0-141 15,9 5-30-15,3 2-18 0,5 2-24 16,2 1-21-16,1 4-18 0,-3-2 161 16,-2 5-294-16,-3 3-158 0,1 2-413 15</inkml:trace>
  <inkml:trace contextRef="#ctx0" brushRef="#br0" timeOffset="200269.73">18215 17267 597 0,'-4'6'131'0,"0"-2"0"0,3-1-98 16,-2-2-19-16,3-1-9 0,0 0-9 15,0 0-4-15,2 0-1 0,-1 0 1 16,0-1 1-16,2 1 3 0,1 0 5 0,3 0 5 16,4 0 3-16,1 1 3 0,4 0 2 15,4 0-1-15,4-1 0 0,5 0-3 16,2-1-2-16,6 0-2 0,2-2-3 16,1 1-4-16,0 0-7 0,0 0-6 15,-2-4 117-15,-5 4-241 0,-5-2-130 16,-4-2-372-16</inkml:trace>
  <inkml:trace contextRef="#ctx0" brushRef="#br0" timeOffset="200526.1">18258 17521 635 0,'1'7'139'0,"5"-2"-2"0,3-5-96 16,4-3-33-16,1-1-8 0,5-1-1 16,1-2-2-16,3-1 1 0,3 1 4 15,0-2 3-15,2 1 2 0,2 3 0 16,-2-1 1-16,2 4-2 0,0 0-2 16,-2 3-4-16,-1 3-7 0,-1 1-6 15,-2 1-7-15,0 2 35 0,-1-1-157 16,-3-1-117-16,-4 1-308 0</inkml:trace>
  <inkml:trace contextRef="#ctx0" brushRef="#br0" timeOffset="201739.34">19415 17069 136 0,'5'-5'24'15,"-2"0"17"-15,-1 1-7 0,-1 2 20 16,0 0 18-16,-1-2 16 0,1 4 11 16,-1 1 3-16,0-2-14 0,1 1-21 15,-2 0-22-15,1-2-15 0,0 3-11 16,-1 0-8-16,1-2-4 0,-1 1-4 15,-1-3-3-15,1 1 0 0,0 3 0 0,-1-1 0 16,-1-2 1-16,2 3 0 16,0-2 3-16,0 2 1 0,0 0 1 0,1 0 1 15,0-1 1-15,0-1 2 0,-1 0 0 16,2 3 0-16,-1-2 0 0,0 0-1 16,0 1-1-16,1-1 0 0,0 2-3 15,-1-1 0-15,1-1-1 0,-2 0-1 16,1 0 1-16,0-1-1 0,-1 0 2 15,0 1 0-15,-1 1 1 0,0-1 0 16,0 1 0-16,0 1 0 0,0 0 0 0,1-1-1 16,0 1-3-16,1-3 1 0,0 1-2 15,0 1 0-15,0-2 1 0,2 2-1 16,-1-2 0-16,1 0 1 0,-1 2 1 16,2 0-1-16,-2-3 1 0,0 1-1 15,-1 1 0-15,0 1-1 0,0 0 1 16,0-2-1-16,-1 1 0 0,1 3-2 0,0-3 0 15,0 0-1-15,0 0-1 0,1 0-1 16,-1 0 1-16,0 0 0 0,0 0 2 16,0 0 0-16,0 0 0 0,0 0-5 15,-1 0-5-15,0 0-9 0,0 0-8 16,-3-2-109-16,1 1-20 0,-1-2-104 16,-3-5-215-16</inkml:trace>
  <inkml:trace contextRef="#ctx0" brushRef="#br0" timeOffset="204195.63">21504 16985 489 0,'-3'0'137'16,"2"0"1"-16,0 2-9 0,1-3-86 15,0 1-14-15,1 0-7 0,3 0-9 16,2-1-2-16,3 0-3 0,3-1-2 16,4 2-4-16,3-3-1 0,2 3 0 0,2-1 0 15,-1 2-1-15,1 2-1 0,-4 1 0 16,0 2 0-16,-3 4-1 0,-4 2 1 16,-1 4-1-16,-3 0 1 0,-1 4 0 15,-1-1 1-15,0-1 0 0,-1 0 1 16,1-1 0-16,0-4 1 0,0-2-1 15,-1-3-1-15,1-1 1 0,-2-4 0 16,-2-2-2-16,0-3-1 0,-1-2-1 0,-2 1 0 16,-2-4-1-16,-5-3 1 0,0-2-1 15,-4-2 2-15,-4 0 2 0,-2-2 0 16,-2-1 0-16,0 1 1 0,0-2-1 16,1 1 1-16,0 0-1 0,4 2 1 15,1 1-1-15,0 0 1 0,3 3-1 16,3 3 0-16,0 1 1 0,3 4 1 15,0 0 2-15,1 1 0 0,0 2 2 0,2 2-1 16,1-1 1-16,3 5 0 0,2 0 0 16,1 4-1-16,5 0-1 0,3 4 1 15,5 0-2-15,4 3 1 0,1 0-1 16,1 1 1-16,1-1 0 0,1 1-2 16,-2-2 0-16,-3-1 0 0,-1 1 1 15,-5-4-1-15,-2 1-1 0,-4 0 1 16,-5-4-1-16,-1-1-1 0,-4-1-1 0,-3 1-1 15,-3-3-6-15,-2-1-6 0,-1 0-9 16,-1 0-8-16,0 2-91 0,1-3-34 16,1-1-104-16,2 0-219 0</inkml:trace>
  <inkml:trace contextRef="#ctx0" brushRef="#br0" timeOffset="204983.47">21950 17132 617 0,'-4'8'164'15,"-3"-4"-3"-15,1-3-6 0,0 0-136 16,0-3-30-16,-1-2-14 0,2 1-7 16,-2-1-3-16,-1 0 3 0,0 1 3 15,-3 3 6-15,-1 0 12 0,-5 6 14 0,-1 1 10 16,-4 6 8-16,0 7 2 0,-3 3 2 15,-3 5-1-15,-1 2-5 0,0 2-4 16,1 1-5-16,0-2-5 0,3-5-3 16,2-2-2-16,6-7 0 0,2-2 0 15,5-5-1-15,5-6-1 0,4-2 1 16,4-4 0-16,5-5 0 0,5-4 0 16,6-4 1-16,5-6 0 0,4-6-1 15,5-3-1-15,4-4-2 0,2 3-1 0,0-3 0 16,-2 0-1-16,-2-1 1 0,-2 4 1 15,-3 0 1-15,-5 4 2 0,-6 1 2 16,-5 3 2-16,-3 5 3 0,-5 7 5 16,-3 1 0-16,-6 6 0 0,-2 1 1 15,-5 4-3-15,-3 2-2 0,-5 1-4 16,-3 4-4-16,-4 4 0 0,-3 3-1 0,1 4 1 16,-3 3-1-16,-1 2 2 0,2 3 1 15,0 3-1-15,2 0 0 0,4-2 0 16,3-3 1-16,4-1-1 0,5-3 0 15,4-2-1-15,6-6 1 0,2-4-2 16,5-3 2-16,5-4-1 0,3-5 1 16,3-3-1-16,3-4 2 0,2-5-1 15,3-2 1-15,0-5-1 0,2 1 1 0,-1-1 0 16,-1-5 1-16,0 0-1 0,1-3 0 16,-2-1 1-16,-1 5-1 0,-3 1 0 15,-2 2-1-15,-5 6 0 0,-1 5-1 16,-5 7-1-16,-6 3 2 0,-6 5 1 15,-5 2 0-15,-5 6 1 0,-4 7 0 16,-7 2 2-16,-2 4 0 0,-5 5 0 16,0 3-1-16,0 3 0 0,0-1-1 15,1 0 0-15,2 1-2 0,3 0-1 16,1-4 0-16,7-6-1 0,1-2 0 0,7-5 1 16,4-7 1-16,2-5 2 0,6-6 1 15,7-8-1-15,5-5 1 0,7-6-2 16,5-8-5-16,6-1-3 0,5-5-4 15,2 3-2-15,0 2 0 0,-2 3 0 16,-5 1 2-16,-2 6 3 0,-6 7 3 0,-6 1-3 16,-6 6-3-16,-5 5-3 0,-6 7-3 15,-6 7-4-15,-6 5-3 0,-5-1-103 16,-4 5-18-16,-6-4-93 0,-2-1-212 16</inkml:trace>
  <inkml:trace contextRef="#ctx0" brushRef="#br0" timeOffset="205760.39">19149 17020 588 0,'2'-3'140'0,"1"-3"2"16,2 2-84-16,-1-1-19 0,2 2-8 0,0 2-7 15,0 0-7-15,-1 0-3 0,1 4-2 16,-2 0-4-16,-1 6 0 0,0 3 1 15,-3 6 2-15,-2 4 1 0,-1 6 2 16,-2 6-1-16,-2 4-1 0,-1 4-3 16,1 2-3-16,0 1-3 0,2-1-1 15,1-5-3-15,1-2-1 0,4-1-3 16,-1-5-3-16,2-3-8 0,0-8-11 16,0-4-10-16,-1-3-7 0,1-1 48 15,-1-8-167-15,-2-4-121 0,-1-5-305 0</inkml:trace>
  <inkml:trace contextRef="#ctx0" brushRef="#br0" timeOffset="206058.63">19066 17078 691 0,'6'-20'164'16,"5"-1"1"-16,5 3-105 0,3-1-21 0,5 3-12 15,3-3-13-15,1 3-8 0,1 1-2 16,-1 3-1-16,0 1-3 0,-2 4 2 15,2 1 0-15,-1 4 1 0,-1 4 1 16,0 4-1-16,-1 3 1 0,2 1 0 16,-4 4-1-16,-4 0-2 0,-2 3 0 0,-5 0 0 15,-4 0-1-15,-5 2 2 0,-6 2-1 16,-5-3 1-16,-5 3 0 16,-6-1 0-16,-4-1-1 0,-3-2 0 0,-3-4-2 15,0-3-1-15,-2-4-1 0,3-4-4 16,-1-4-4-16,3-3-10 0,1 0-12 15,3-2-9-15,1-1 12 0,3 3-140 16,2 0-124-16,3 2-304 0</inkml:trace>
  <inkml:trace contextRef="#ctx0" brushRef="#br0" timeOffset="206398.29">19571 17447 534 0,'4'2'139'16,"2"1"0"-16,-3-2-25 0,-1 2-89 16,-2-1-11-16,-2 4-4 0,-1 0-6 0,-4 2-2 15,-4 1 0-15,-3 3 0 0,-3 1 1 16,-1 3 0-16,-3 2 1 0,-1 1 0 16,0 0-2-16,1 0-4 0,4-1-9 15,0-1-7-15,5-5 42 0,2-3-168 16,4-4-122-16,0-2-318 0</inkml:trace>
  <inkml:trace contextRef="#ctx0" brushRef="#br0" timeOffset="206625.4">19392 17430 742 0,'5'12'190'0,"-1"-2"-1"16,4-4-60-16,1 0-87 0,6 0-23 0,3-1-9 15,4-2-15-15,2 0-7 16,0 2-7-16,2 0-7 0,-2 3-3 0,-3 0-5 16,-3 10 1-16,-2 1 4 0,-2 2 7 15,-4 1 7-15,-3 1 4 0,-1 0-2 16,-2-1-6-16,-2-5-9 0,-1-2-13 16,-1-3-113-16,0-4-120 0,-1-5-283 15</inkml:trace>
  <inkml:trace contextRef="#ctx0" brushRef="#br0" timeOffset="206780.51">19033 17814 499 0,'-16'6'0'0,"3"-4"-71"0,1-3-357 0</inkml:trace>
  <inkml:trace contextRef="#ctx0" brushRef="#br0" timeOffset="206961.03">18946 17812 548 0,'6'2'151'0,"2"1"4"16,6 1-34-16,5-3-68 0,7-1-13 16,9-1-10-16,7 0-12 0,8-3-6 15,6-1-3-15,7-1-5 0,5 0-3 0,4-2-1 16,1-1-2-16,-3 2-1 0,-1 0-3 15,-5 3-8-15,-8 0-8 0,-6 4-5 16,-9 6-6-16,-7 1-3 0,-6 0-2 16,-8 0 38-16,-5 0-149 0,-4-1-109 15,-7-1-296-15</inkml:trace>
  <inkml:trace contextRef="#ctx0" brushRef="#br0" timeOffset="207264.84">19168 18195 457 0,'14'-4'114'16,"-1"-1"2"-16,0 1-48 0,-1 4-26 15,-1 4 0-15,-2 3-1 0,-3 7 6 16,-1 11 5-16,-3-2 2 0,-1 6-3 16,-2 8-6-16,-1 5-9 0,0 5-9 15,-2-1-13-15,2-3-10 0,1 3-7 0,-1-3-8 16,0-7-7-16,-2-6-7 0,1-9-11 16,0-2-8-16,-2-4 7 0,2-5-63 15,-1-3-63-15,-2-4-104 0,1-1-239 16</inkml:trace>
  <inkml:trace contextRef="#ctx0" brushRef="#br0" timeOffset="207576.41">19217 18261 757 0,'-1'-4'191'0,"2"-5"-1"15,3-5-90-15,3-3-51 0,4-2-21 16,2-4-13-16,4 1-12 0,2-2-5 15,1 4-2-15,-3 2 1 0,1 5-1 16,-2 3-1-16,1 6 3 0,-2 3 2 16,3 5 3-16,0 3 1 0,3 5 0 0,0 1 1 15,0 2-1-15,-3 2-1 0,-1 1-4 16,-4 0-3-16,-5 2-1 0,-6-1-2 16,-6 1 0-16,-5 1-2 15,-6 0-1-15,-5-3 0 0,-7-2-2 0,-2-3-3 16,-5-3-3-16,-5-3-3 0,-1 0-8 15,-3-7-5-15,3 0-5 0,2 0-3 16,4 1-2-16,6 3-2 0,6-4 34 16,7-2-141-16,6 2-110 0,3 0-292 0</inkml:trace>
  <inkml:trace contextRef="#ctx0" brushRef="#br0" timeOffset="207818.13">19580 18479 738 0,'-7'3'176'0,"1"0"0"0,2-2-111 16,1 0-24-16,3-1-15 0,1-1-15 16,4 2-10-16,2 0-1 0,2 1-2 15,3 3-2-15,1 0 0 0,1 3-1 16,3 3 1-16,-3 0-4 0,0 0-5 0,0 1-8 15,-1-1-9-15,-1 0-10 16,-1-3-8-16,0-3 57 0,1-3-177 0,-1-2-122 16,0-5-316-16</inkml:trace>
  <inkml:trace contextRef="#ctx0" brushRef="#br0" timeOffset="208009.18">19950 18416 794 0,'-10'24'188'0,"-3"1"1"15,-1 0-119-15,0 0-29 0,2 1-15 16,2-3-16-16,2 0-10 0,0 0-3 16,3-4-4-16,-2 3-3 0,0 1-2 15,0 2-3-15,-2 3-2 0,0 1-2 16,-2 1-2-16,-1 3-20 0,-1 2-9 16,0 0-3-16,2-8 29 0,1-3-147 15,2-5-121-15,2-10-291 0</inkml:trace>
  <inkml:trace contextRef="#ctx0" brushRef="#br0" timeOffset="208638.41">20259 17765 621 0,'-6'2'136'15,"2"-2"-3"-15,1-1-101 0,-2-3-24 16,3-3-12-16,-2-1-4 0,-1 1-2 16,0 0 1-16,-1-2 5 0,0 4 4 15,-1-1 6-15,1 3 7 0,0 2 4 0,1 0 4 16,-1 2 2-16,3 1 1 0,0-2-3 16,0 3-4-16,1-1-2 0,1 0-4 15,1 0-4-15,1 0 0 0,1-1 0 16,3 1 1-16,1 1 4 0,5-2 3 15,4 0 4-15,4 0 0 0,5-1 1 16,4 1 1-16,6 0-3 0,4 1-3 16,3-2-3-16,1 1-4 0,2 0-2 15,-1-1-4-15,-1-2-4 0,-7 1-5 0,-5 1-6 16,-6 1-8-16,-4 1-9 0,-8 3-7 16,-3 0-9-16,-5 3-5 0,-3 2 10 15,-3-1-126-15,0-3-113 0,-2 1-284 16</inkml:trace>
  <inkml:trace contextRef="#ctx0" brushRef="#br0" timeOffset="209114.49">21119 17688 561 0,'3'-2'131'0,"1"-3"1"0,2-3-78 16,-1 0-24-16,1 1-3 0,-2-1-2 15,1 1 1-15,-2 2 4 0,-1 2 5 16,-1-1 2-16,0 3 2 0,-1 0 2 16,0 1 0-16,0-1-5 0,0 1-3 15,1 1-6-15,2 0-6 0,0 1-4 16,2 2-6-16,1 2-4 0,0 5-4 0,3 6-1 15,-1 3-2-15,-2 7 0 16,1 6-1-16,-2 5-3 0,1 5-1 0,-3 4-3 16,1 3-4-16,-2 2-7 0,0 3-14 15,0 2-20-15,0 3 24 0,1-11-161 16,1-6-142-16,5-8-348 0</inkml:trace>
  <inkml:trace contextRef="#ctx0" brushRef="#br0" timeOffset="-213437.84">17839 12366 349 0,'-15'2'91'15,"3"1"9"-15,4-2-39 0,0 1-13 0,4-2-5 16,-1-2-4-16,3 2-3 0,0 2-6 16,1-2-8-16,0 0-8 0,-1 1-5 15,2-1-4-15,0 1-2 0,2-1-2 16,-2 1 0-16,0 0 0 0,0 0 0 16,1 0 0-16,0 1 0 0,0 0 1 15,0 0 2-15,1 1 0 0,0-2 0 16,2 0 2-16,0 0 0 0,3 0 2 15,0-1 3-15,2 1 3 0,3-2 3 16,4 0 3-16,5 0 0 0,4 0 0 16,5-3 1-16,5-1-3 0,6-1-4 0,4-1-3 15,5-1-3-15,3 2-2 0,2-2-2 16,5 4-2-16,2-1-1 0,2 2 0 16,0 0 0-16,0 1-1 0,2-1 0 15,0 3 0-15,1-1 0 0,1 5 1 0,1-2-1 16,1 1 0-16,3 0 0 0,-2-2 1 15,1 3-1-15,0-3 1 0,0 1-1 16,-2-1 0-16,0-1 1 0,0-1 0 16,-1 0 0-16,0-2 0 0,1-1 1 15,0-1 0-15,0-1 0 0,3 1 0 16,0-1 1-16,2 2-1 0,-2 0-1 16,1 0-1-16,2 4 1 0,-3 0-1 15,0 1 0-15,-3 2 0 0,0 1 0 16,-2 2 0-16,0-1 0 0,-5 3 0 0,1-1 0 15,-3 3 0-15,-2 0 0 0,0-3 0 16,-1-3 0-16,-1 0 0 0,-2-4 1 16,1-1-1-16,-3-1 1 0,1-3-1 15,-3 1 1-15,-1 0-1 0,1-4 0 16,-2 2 1-16,-2-2-1 0,0 3 0 16,-3-2 0-16,-2 2 0 0,-4 1 0 15,-4 3 0-15,-4 0-1 0,-6 2 1 0,-6 0-1 16,-4 1-1-16,-7 1 0 0,0-2-2 15,-5 1 0-15,-3-1-1 0,-1 0 2 16,-5 0 0-16,-2 3 1 0,-2-3 1 16,-3 0 1-16,-3 2 1 0,-4 0 1 15,-1 1-1-15,2-1 0 0,-1 0-1 16,0 0 0-16,-2 2 1 0,-2-1 0 0,0-1-1 16,-3 1 0-16,-4-3 0 0,-3 1 1 15,-2-2-1-15,-2 0 0 0,0-2 1 16,-4-1-1-16,-1-2 1 0,-3 3-1 15,-1 0 1-15,-5 1-1 0,-6-1 1 16,-2 0-1-16,-4 2 0 0,-6 2 0 16,-3 1 1-16,-5-1-1 0,-6 2 0 15,1 1 0-15,-5 0 1 0,-1 3-1 16,1-2 0-16,-2 0 0 0,0-3 0 16,5 2 0-16,2-1 0 0,1 1 1 0,1 2-1 15,5 0 0-15,1-1 1 0,2 0-1 16,-1 2 1-16,1 1-1 0,-1-2 1 15,2-1-1-15,-2 1 0 0,3 1 0 16,1 1 1-16,1-1-1 0,4-3 0 16,2-1 0-16,2-2 1 0,4-1-1 15,2 0 0-15,4-3 1 0,2 0-1 0,2-1 1 16,2-1-1-16,1 2 0 16,0-2 1-16,1-2-1 0,-2 2 0 0,0 1 0 15,-1 0 0-15,3 0 0 0,-1-1 0 16,0 3 0-16,3 1 0 0,0-1 0 15,1-1 0-15,3 1 0 0,2 1 0 16,4 1 0-16,1-1 0 0,4 0 0 16,3 2 0-16,4-1 0 0,3 1-1 15,5-1 1-15,0 2-1 0,3-1 0 16,3 2-1-16,3 0-1 0,3 3-1 0,2-1 0 16,3 2 1-16,5 1 1 0,3 1-1 15,4-1 2-15,6-1 1 0,6-4 0 16,7 2 1-16,2-5 1 0,5-4-1 15,6-2 1-15,6-2 1 0,3-3 0 16,2-1 1-16,5 0 0 0,5 1 1 0,2 1 0 16,3-1 1-16,4 4-1 0,1 1 0 15,5 2 0-15,2-1 0 0,4 0-1 16,5-1 1-16,4 3-2 0,3 3 0 16,4-2 0-16,1-2-2 0,0 1 0 15,-6 2 0-15,-4 4 0 0,-3-3 0 16,-8-1-1-16,-7 1 0 0,-7 3 0 15,-8 2-7-15,-7-1-10 0,-7 1 144 16,-11 0-292-16,-9 2-156 0,-12 0-450 16</inkml:trace>
  <inkml:trace contextRef="#ctx0" brushRef="#br0" timeOffset="-189170.01">2480 13569 530 0,'-17'7'120'16,"2"-1"2"-16,2-2-79 0,2-1-24 16,1-1-7-16,3-1-3 0,2 0-3 15,0-1-2-15,2 1-1 0,1-1-1 16,1 0 1-16,1 1 1 0,-1-1 1 16,1 1 3-16,0-1 1 0,0 0 3 0,0 0 0 15,0 0 1-15,0-1 2 0,0 1-1 16,0 0-2-16,0-1-1 0,1 1-2 15,-1-1-1-15,0 1-3 0,1 0-1 16,2 0-2-16,1-2 1 0,1 0-2 16,2-3 1-16,1 2-1 0,2-2 1 15,2 1-1-15,0-1 0 0,1 0-1 16,3 2 0-16,0 1 1 0,3 0-1 0,4-1 0 16,2 1 1-16,4 1 0 0,2 0-1 15,3 1 1-15,2-1-1 0,3 0 0 16,-1 2 0-16,1-3-1 0,0 1 1 15,0-3 0-15,1 0 0 0,-1 2 0 16,1-2 1-16,-1 1-1 0,2 0 0 16,-2 1 0-16,2 1-1 0,-2 1 1 15,1 0 0-15,-3-2 0 0,-1 4 1 16,-1-1-1-16,0 0 0 0,-3-2 1 0,0 0-1 16,-1-1 0-16,1 1 0 0,0-1 0 15,-1-1-1-15,0 2 1 0,3 1 0 16,-1 1 0-16,1 1 0 0,0 1 1 15,0 1-1-15,0 0 0 0,0 0 0 16,0 2 1-16,0-2-1 0,1 1 0 16,0-2 0-16,2-1 0 0,2-1 0 15,1-1 0-15,3 0-1 0,1-1 0 0,1-1-1 16,-2 1 1-16,-1-1-1 0,-1 0 1 16,-1 0-1-16,-4 1 2 0,-2-1 0 15,0 3 0-15,-1 1 1 0,0 1-1 16,-1 2 1-16,1 2 0 0,1 0-1 15,3 2 0-15,0-1 1 0,3-1-1 16,0 1 0-16,3-2 0 0,2-2 0 0,0-3 0 16,1 0 0-16,0-2 0 0,2-1 0 15,0-1 0-15,1 0 0 0,2 1 0 16,-2 0 0-16,1 1 1 0,0 0-1 16,0 0 1-16,2 2 0 0,0-1 0 15,2 0 0-15,2-1 0 0,1-1 0 16,4-2 0-16,2 2-1 0,0-5 0 15,4 1 0-15,1-2 0 0,-1 1-1 16,3-1 1-16,-2 0 0 0,0-1 0 16,-3 1 0-16,1 1 0 0,-2-1 0 0,-2 3 0 15,0-1 1-15,-1 1-1 0,-2 4 0 16,0 2 0-16,-2 0 1 0,-1 1-1 16,-2 0 0-16,-1 3 1 0,0-2-1 15,0-3 0-15,0 1 0 0,0-2 1 16,-1 2-2-16,0-1 1 0,-1-2 0 15,0 1 0-15,-2-1 0 0,-1 3 1 0,-1-2-1 16,1-3 0-16,0 4 0 0,-1 0 0 16,0 2 1-16,0-1-1 0,0 0 1 15,1 0 0-15,0 2 0 0,-1 0 0 16,2-1 1-16,1-1 2 0,4-1 0 16,2-1 4-16,1 1 0 0,3 0 1 15,3-4-1-15,1 0 0 0,1-2-2 16,-1 3-1-16,4 0-4 0,-1-3 0 15,1 3-1-15,-1 0 0 0,-1 1 0 0,-2 3 1 16,0 1-1-16,-4 1 0 0,0 3 0 16,1-1 0-16,-3 3 0 0,-1-1 0 15,0 1 0-15,-1-2 0 0,-2-1 1 16,-2-1-1-16,-1-1 0 0,-1-1 1 16,-2 0-1-16,-1-1 1 0,-1 1 1 15,-2-1 3-15,0 1 1 0,-4-1 0 0,-2-1 1 16,-1 1 1-16,-3 0-1 0,-3 2-2 15,0 1-2-15,-1 0-1 16,-1 2-1-16,0 1 0 0,0-1-1 0,0 1 1 16,0 0-1-16,0-1 0 0,-1 1 1 15,0-2-1-15,0 0 1 0,1-1-1 16,0-1 0-16,0-1 1 0,0-4 1 16,1 0 0-16,1-4 2 0,-1 0 1 15,2-3 2-15,1 1 1 0,0-3 2 16,1 1 1-16,1 2-1 0,1 0 1 0,0 0-1 15,1 1-2-15,2 0 0 0,1 2-3 16,0 1-2-16,0-3-1 0,1 4-2 16,-2 2 0-16,0-2 0 0,-1 2 0 15,-1-1 0-15,1 3 0 0,0 0 0 16,1-2 0-16,-1 0 0 0,1 1 0 0,1-2 0 16,1-1 0-16,-1-3 1 0,4 1-1 15,-1-1 0-15,0 1 0 0,1-3 0 16,0 3 1-16,4 0-1 0,0 1 0 15,0-2 0-15,1 0 1 0,3 0-1 16,1 2 0-16,0 0 0 0,0-1 0 16,-1 2 0-16,2 0 0 0,1 0 0 15,-1-1 0-15,0-1-1 0,-1-1 1 16,-1 2 0-16,2-1 0 0,-2 2-1 16,0 3 2-16,-2 2-2 0,3-2 1 15,2 0 0-15,1-1 0 0,-1 0 0 0,1-1 0 16,1 0 0-16,-1 1 0 0,0 2 1 15,-1 3-1-15,1 2 0 0,0-1 0 16,0 0 0-16,-1 2 0 0,6 0 0 16,-3 1 0-16,-2 1 0 0,2 2-2 15,-1 2 1-15,0 1 0 0,-1 2 0 16,-2-1 0-16,1-4 0 0,3-1 1 0,-4-1 0 16,5-4 1-16,3-1-1 0,-1-1 0 15,-8-3 0-15,-2 2 0 0,-4-1 0 16,3 0 1-16,-8-3-1 0,-8 2 1 15,3-3 0-15,2 1 0 0,-2-1-1 16,0 2 1-16,-5 0-1 0,0 1 0 16,-1 1 0-16,-1 1 0 0,-6 0 0 15,0-1 0-15,-2 0 0 0,-3-1-1 0,-3 0 1 16,-3 0 1-16,1 1-1 0,2-1 0 16,5-1 0-16,4-1 0 0,8 0 0 15,-2 0 0-15,2-1 0 0,6-1 0 16,-4 1 1-16,-2-1 1 0,-4 1-1 15,-1-1 2-15,0 2 1 0,2-1 0 16,-4 0 1-16,2 0-1 0,4 3 0 16,0 0-1-16,-2 3 0 0,-1-1-2 15,1 2 0-15,-3-1-1 0,-1 0-1 0,-2-1 1 16,0 0-3-16,0 0 1 0,-2-1-1 16,1 2 0-16,0-2 0 0,-3 0 1 15,1 1-1-15,0-1 1 0,-1 0 0 16,-1 0-1-16,-1 1 0 0,-2 0-2 15,0-1-3-15,-2 0-5 0,-1 1-5 16,-4-2-7-16,-1 1-11 0,-3 0-13 16,1 0-5-16,-2 2-122 0,-2 0-124 0,0-2-297 15</inkml:trace>
  <inkml:trace contextRef="#ctx0" brushRef="#br0" timeOffset="-181574.65">3806 14621 610 0,'-6'-6'128'16,"1"1"-2"-16,1-1-107 0,1-2-20 16,1 0-16-16,0 1-12 0,1 1-8 15,1-2-3-15,0 2 0 0,0 1 3 16,1 2 3-16,1-1 15 0,-2 1 17 15,-2 1 13-15,0 1 7 0,-1 0 5 0,-1 1 2 16,-2 2 2-16,0 0 0 0,-1 0-4 16,2 2-3-16,0-2-3 0,3 0-1 15,1 1-3-15,1 0 1 0,5-1-1 16,5-2 0-16,6 1 0 0,5-1 1 16,8 0 0-16,6-4-1 0,8 0-1 15,3 3-3-15,5 1-1 0,4 0-2 16,0 3-3-16,2 2-6 0,-2 0-7 15,-3 4 7-15,-4 0-137 0,-6-3-119 0,-4 1-305 16</inkml:trace>
  <inkml:trace contextRef="#ctx0" brushRef="#br0" timeOffset="-180805.81">5024 14511 380 0,'-4'1'105'0,"1"-1"1"0,-1-1-31 0,-2 1-32 15,1-1-21-15,-1 1-10 0,0 0-6 16,0-1-3-16,2 1-1 0,-1-1 3 15,2 0 4-15,1 1 2 0,0-1 1 16,0-1 3-16,0 2 1 0,1-1 2 16,0 1-4-16,0 1-2 0,0-1-3 15,0 0-2-15,0 2-3 0,0 0-1 16,0 0-1-16,1 0-1 0,-1 0-1 0,3 2 1 16,0 0 0-16,2 0 1 0,4 2 0 15,2 0 2-15,4 3 2 0,6 0 3 16,3 3 2-16,6 1 1 0,6 4 0 15,6-2-1-15,6 0-2 0,5 4-5 16,2 1-9-16,3-3-134 0,0 1-120 16,-2 1-314-16</inkml:trace>
  <inkml:trace contextRef="#ctx0" brushRef="#br0" timeOffset="-176134.55">8671 14691 518 0,'-6'6'119'16,"1"-2"3"-16,4-4-70 0,0-2-29 0,1 2-4 15,0-1-3-15,1 4-2 0,1-1 0 16,-1 0-3-16,2 2-1 0,2 2-3 16,-1 1-1-16,0 0-1 0,2 0-1 15,-2-1-2-15,3 2-1 0,-1-3-1 16,3 1-1-16,3-2 1 0,5-1-1 16,4 0 1-16,7-3 0 0,7-3 0 15,5-2 1-15,6-4 2 0,5-1 1 16,3-1 4-16,3 2 3 0,1-1 5 15,0 1 3-15,1 1 2 0,-1 4 0 0,-1-1 0 16,-2 0-5-16,-5 2-3 0,-3-3-5 16,-4 3-3-16,-6 1-3 0,-2 1-2 15,-5 0 0-15,-7 1 0 0,-2-2 0 16,-7 4-1-16,-3-5 1 0,-3 1-2 16,-6-1 1-16,-2 2 0 0,-6-1 0 0,-4-1 1 15,-4-2-1-15,-6 2 1 0,-7 0 1 16,-6 1-1-16,-7 0 1 0,-6 2-1 15,-5 1-1-15,-6 4-1 0,-1-1-2 16,-3-3-2-16,0 1-4 0,0-2-2 16,4-1-3-16,4-3 0 0,2-1 1 15,7 0 2-15,3 2 1 0,5-2 4 16,5 1 3-16,2-2 3 0,8 3 0 16,4 1 2-16,4-1 1 0,3 0 0 15,5 2 1-15,2 0 0 0,5 1-1 0,1 2 1 16,7 0-1-16,5 0 0 0,7 1-1 15,5 0-1-15,8 4 1 0,6-3 0 16,4 4 0-16,0 1 0 0,3-2-1 16,0 1 1-16,-2 0-1 0,0-2 1 15,-2 1-1-15,-2-5 2 0,-2-2 1 16,-5 1 2-16,-1-2 0 0,-4-3 0 16,-6 1 1-16,-2 1-1 0,-7 1-1 0,-3-1-1 15,-4-1 0-15,-4 0-2 0,-4 2-1 16,-5-4-2-16,-8-1-5 0,-8 1-7 15,-9 3-7-15,-7 1-2 0,-9 0-1 16,-4 3 0-16,-1 0 2 0,0-1 6 16,4 3 7-16,6 0 5 0,7 0 4 15,8 0 0-15,6 1 1 0,6 4 164 16,6 3-293-16,6-1-132 0,7 2-411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3T17:16:40.2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16711 1088 510 0,'7'-3'127'0,"-2"-2"6"0,6 0-65 16,2-2-30-16,2 1-4 0,2-3 0 15,4-3-5-15,0 1-4 0,2-2-3 16,-3 1-2-16,-1-1-1 0,3 0-2 16,-3 6-2-16,-1 1-4 0,1 4-4 15,-3 2-1-15,2 6-3 0,-3 3-2 0,0 7-1 16,-2-2 0-16,-2 5 0 16,-1-2-1-16,-2 3 1 0,-3-1 0 0,-5-1 0 15,-4-1 0-15,-4 1 1 16,-4 1 0-16,-5 3 1 0,-4-1 1 0,-2-1 0 15,-1-4 0-15,1-2 1 0,4-5-1 16,2-3 2-16,3-5 2 0,5-4 2 16,5-2 2-16,3-1 1 0,2 1-1 15,5-1-1-15,4 1-1 0,4 0-3 0,4 5-3 16,2 3-1-16,2 2-1 0,4 3 1 16,-1 0 0-16,-1 1-1 0,0 0 0 15,-3-1 0-15,0 0 0 0,-3-1 0 16,-3 1-1-16,-3 2 1 0,-5-2-1 15,-2 7 2-15,-6-2 2 0,-4 0 1 16,-5-3 1-16,-5 2-1 0,-5 0 1 16,-5-3 1-16,-4-1-2 0,-4 3-3 15,0-3 0-15,1 1-1 0,4-4-2 0,4-2-1 16,2 1-5-16,5-5-8 0,5-7-13 16,7-3-10-16,2-3-13 0,8-4 4 15,1-3-133-15,7-2-126 0,3 2-298 16</inkml:trace>
  <inkml:trace contextRef="#ctx0" brushRef="#br0" timeOffset="313.83">17398 1124 540 0,'2'3'140'0,"-2"0"8"0,-2-1-60 15,0 2-48-15,-2 6 3 0,-5 0 3 16,-2 7-6-16,-4 5-14 0,-1-2-8 15,1 1-5-15,1 1-4 0,2-3-4 16,5 1-3-16,7-4-2 0,8-2 0 16,5 0 0-16,7-1 2 0,1-4 1 0,5-4 2 15,4-4 3-15,1-2 2 0,-1-2 3 16,-3-5 4-16,-1-1 0 0,-2-2 4 16,-5 0 4-16,-5 1-1 0,-4 0-2 15,-6-3-2-15,-5-4-2 0,-5 3-3 16,-6-5-5-16,-5 0-6 0,-5 0-3 15,-5-1-1-15,-3 6-5 0,2 4-9 16,-3 2-7-16,2 4-11 0,4 2-23 0,6 1 149 16,6 0-291-16,4-1-163 0,6 0-443 15</inkml:trace>
  <inkml:trace contextRef="#ctx0" brushRef="#br0" timeOffset="641.04">17816 1165 584 0,'1'5'134'16,"-3"-2"7"-16,-1 5-109 0,0 2 0 15,-6-1 2-15,1 4 0 0,-3-1-5 16,1 1-10-16,0 2-7 0,2 0-5 16,3 1-2-16,6-1-2 0,6-1-3 15,7 0 1-15,3 1 1 0,4-1-1 16,3-3 4-16,5-6 1 0,1-3 3 15,1-2 2-15,2-3 4 0,-3-4 3 0,2-4 6 16,-1-1 3-16,-5-1 2 0,-3 0 1 16,-5-4-2-16,-6 1-3 0,-7-7-1 15,-6 1-6-15,-7-2-6 0,-5 1-5 16,-5-1-2-16,-7 4-2 0,-4 4-2 16,-2 6-4-16,2 2-6 0,1 6-9 15,5 3-13-15,5 1-20 0,5-2 76 16,5 1-220-16,6 0-153 0,6 3-389 15</inkml:trace>
  <inkml:trace contextRef="#ctx0" brushRef="#br0" timeOffset="1231.11">18867 1134 587 0,'5'-2'149'15,"-7"0"1"-15,-6-3-93 0,-5 2-23 16,-7 3 1-16,-8 3 2 0,-4 2-13 16,-3 4-12-16,-4 6-2 0,3 4 0 15,2 3-2-15,6 2-2 0,8-1-4 16,6-1-3-16,6-3 0 0,11-3-1 16,7-2 1-16,7-2 0 0,8-4 2 0,7 0 0 15,7-4 2-15,5-1 0 16,0-5 0-16,0-4 2 0,1 0 0 0,-4-2 2 15,-4-1 1-15,-4 1 0 0,-6 1 2 16,-6 0 1-16,-4 3 0 0,-5 0 0 16,-3 3-1-16,-7 0-1 0,-4 2-1 15,-6 3-1-15,-3 2-2 0,-2 2-1 16,0 2-1-16,-3-1-2 0,4 2 0 0,4-2-2 16,3-1-1-16,7 0 0 0,6-3 1 15,3-3 0-15,4 0-1 0,4-2 2 16,3-1 1-16,1 0 1 0,1-4 0 15,0-1 0-15,1-3 2 0,3-1 0 16,-3-3 0-16,-2 3 0 0,0-3 0 16,-2 5-1-16,-3 1-1 0,-2 3-1 15,-6 2 0-15,-3 6 1 0,-2 4 0 16,-4 3 1-16,-2 6-1 0,0 4 1 0,-2 4 0 16,2 5-1-16,1-1-1 0,1 2 0 15,2 2 0-15,0-3-1 0,-1 0 1 16,1 2-1-16,0-1 1 0,-5-2-2 15,0 3-1-15,-7-3 2 0,-1-2-1 16,-8-3 0-16,-4-3 1 0,-2-6-1 16,-1-4 2-16,-3-4-1 0,2-6-5 0,0-5-6 15,3-7-8-15,3-2-9 0,1-6-18 16,3-8 77-16,4-3-215 0,3-6-143 16,5-2-376-16</inkml:trace>
  <inkml:trace contextRef="#ctx0" brushRef="#br0" timeOffset="2012.22">19758 1265 632 0,'0'-1'159'16,"-10"2"7"-16,-4 3-100 0,-6-3-15 15,-3 3 4-15,-5 1 3 0,-3 0-12 16,-1 4-15-16,2 1-8 0,0 3-6 15,4 5-6-15,4 0-6 0,5 2-3 16,5 2-2-16,8-2-2 0,4 2 0 16,8-5 0-16,6-2 1 0,3-1 1 0,8-3 0 15,3-1 0-15,2-2 2 0,2-5-1 16,4-2 1-16,-3-3 0 0,4-3-1 16,-2-4 1-16,0-8 1 0,-1-5 0 15,-1-10-1-15,-3-1 1 0,-3-6 0 16,-3-13 0-16,-2-5 0 0,-3-7-1 15,-1 0 0-15,-3 3 1 0,-2-1-1 16,-3 6 1-16,-2 14 3 0,-4 7 1 0,-4 11 1 16,-2 8 1-16,-3 8-1 0,-4 9 0 15,-3 5-1-15,-3 8-3 0,-1 8-1 16,-4 7 0-16,2 9-1 0,0 4 0 16,2 4 0-16,3 10 0 0,2-4-1 15,4 1-1-15,5 4 0 0,3-2-1 16,3-2-1-16,6-1 1 0,6-8-2 15,4-1 0-15,8-5 1 0,5-8-1 16,5-5 2-16,5-3-1 0,4-4 2 0,3-5 1 16,2-6 0-16,-2-2 0 0,-2-5 0 15,-4-6 1-15,-3-5 1 0,-7-6 0 16,-5-5 2-16,-7-7 0 0,-5-2 0 16,-4 0 1-16,-8 1 0 0,-6 5-1 15,-9 5-2-15,-6 8 0 0,-4 8-2 16,-5 6 0-16,-3 6-3 0,2 4 0 0,2 2 0 15,7 3-1-15,3-2 0 0,6 4 0 16,7-2 0-16,6-1 0 0,5 0 2 16,4-3-1-16,1-1 2 0,3-2 0 15,2-1 0-15,2-5 2 0,0-2-1 16,-1 0 1-16,1-3 1 0,2-1 2 16,2-3 1-16,0-5 0 0,-1 0 0 15,-3-1 0-15,-2-2 0 0,-3 0-2 0,-2 2-1 16,-6 2-2-16,-2 5-2 0,-2 2 0 15,1 7-1-15,-2 3 0 0,2 5 1 16,0 2-1-16,2 3 1 0,1 2 1 16,-2 4 0-16,2 2 0 0,0 0 1 15,-1 2-1-15,-2-1 0 0,-1 1-2 16,-4-5-2-16,-2-4-2 0,-8-3-2 16,-3-3-4-16,-6-6-10 0,-4-2-8 15,-7-1-17-15,-6-3-24 0,-8-2 67 0,-4-6-200 16,-8-5-149-16,-15-4-365 0</inkml:trace>
  <inkml:trace contextRef="#ctx0" brushRef="#br0" timeOffset="2332.08">16564 1885 543 0,'-15'8'149'0,"6"-3"8"15,10-2 7-15,12-3-110 0,16-1-4 16,23-3 1-16,12 2 4 0,22 0-11 16,20 0-8-16,19-1-13 0,17 4-10 15,12 0-4-15,6 2-3 0,7 0-1 0,10 3-3 16,-1 0 0-16,-5 1-1 0,2-5 0 15,-12 0-1-15,-9 4 1 0,-8-2-2 16,-17-3-1-16,-13 0-6 0,-14-3-8 16,-22 1-9-16,-17-4-16 0,-17-3-11 15,-25-3 150-15,-27-2-291 0,-22-4-156 16,-26 3-428-16</inkml:trace>
  <inkml:trace contextRef="#ctx0" brushRef="#br0" timeOffset="2534.88">16607 2036 642 0,'-15'3'151'0,"21"-2"14"0,24-3-108 0,19 0-15 16,21-3 1-16,20-2 0 0,26-2-4 16,16 4-16-16,14-1-13 0,7 0-6 15,5 7-2-15,6-1 0 0,7 6-2 16,-9 0 1-16,2-3-8 0,3 5-18 15,-11 0-13-15,-3-7 6 0,-8 4-144 16,-13-3-134-16,-7 0-326 0</inkml:trace>
  <inkml:trace contextRef="#ctx0" brushRef="#br0" timeOffset="15281.53">3572 4635 512 0,'-2'-4'124'15,"0"-3"3"-15,-2 3-41 0,1-2-61 16,0-2-4-16,-1 1 1 0,2 0 2 0,0-1 0 16,1 0 0-16,0 2-1 0,1 1-2 15,1 2-2-15,-1-1-4 0,0 3-3 16,1 1-5-16,-1 1-4 0,1 1-4 16,-1 4 0-16,0 5-2 0,1 6 1 15,0 4 1-15,2 8 1 0,0 10 1 16,1 8 1-16,1 4 0 0,2 6 0 0,2 6-1 15,0 7 0-15,2 7-1 0,-1 6 2 16,1 2-1-16,-1 5 1 0,-2 7 4 16,-1 7 9-16,0-1 0 0,-1-3 1 15,0-5 0-15,-2 0 0 0,-2-4 0 16,2-6-3-16,0-6-9 0,-2-7-1 16,1-4 0-16,-2-4 0 0,0-7-1 15,0-7 0-15,-1-6-2 0,0-5 1 16,-1-4 1-16,-2-6-8 0,2 3-5 15,0-10-23-15,-1-5-16 0,-2-5-125 0,0-10-136 16,-3-9-330-16</inkml:trace>
  <inkml:trace contextRef="#ctx0" brushRef="#br0" timeOffset="17147.91">3504 4561 548 0,'-1'2'122'0,"1"-2"1"0,2-2-91 15,1 2-6-15,4-1-1 0,1 0-1 16,1-1 1-16,2 0 3 0,2 1 0 16,0 0-3-16,0-1-3 0,-1 0-4 15,2 2-4-15,-1-1-3 0,0 0-5 16,2 1-4-16,-1 1-1 0,2 0 0 0,2 2-1 16,3-1 1-16,2 3-1 0,5 0 1 15,6-3 0-15,6-1 1 0,4 1 2 16,6-2 1-16,5-5 2 0,6 1 0 15,6-3 1-15,4 2 1 0,2-1-1 16,6-1-1-16,4-1 0 0,7 1-2 16,5 2 0-16,1-2-1 0,5 1-2 0,6 1 0 15,4 3 0-15,4-2-1 0,1-1 0 16,2 1 0-16,4 2 0 0,2-3-1 16,-1 2 1-16,2 0-1 0,-1 4 0 15,1-2 1-15,-4 0-1 0,-1 0 0 16,-3 4 1-16,-3-1 0 0,-2-1-1 15,-5-2 1-15,-1 2 0 0,-1 1-1 16,-7 0 1-16,2-5-1 0,-6 2 1 16,-4 1 1-16,-1-1-1 0,-7 1-1 0,-4-1 1 15,-4 0 0-15,-5-1 0 0,-4 0 0 16,-6-1-1-16,-7 0 1 0,-4 0-1 16,-5 1 0-16,-3-1 0 0,-5 2 1 15,-4 0-1-15,-3 0 0 0,-1 0 0 16,-5 1 0-16,-1-1 0 0,-4-1 1 15,-3 1-1-15,-3 1 0 0,-1 1 0 16,-4-1-1-16,-1-1 1 0,-3 1-1 0,-2-1 0 16,-1 2 1-16,1-1-1 0,-1 0 2 15,1 0 2-15,0 0 2 0,-1 0 1 16,2 0 1-16,-1-1 1 0,0 2 0 16,1-1-1-16,-1-1-1 0,0 2-3 15,1-1-1-15,0 2-1 0,0-1 0 16,1 2-1-16,1 3 0 0,-1 0 1 15,-1 3 0-15,0 1 0 0,0 2 0 16,0 3 1-16,-2 3 0 0,1 3 0 0,-1 1 0 16,-1 6 1-16,1 6-1 0,-1 5 0 15,-1 5 0-15,1 7 0 0,1 3-1 16,0 7 1-16,0 1-1 0,1 7 0 16,-1 0 0-16,0 5 1 0,2-1 0 15,-1 3 0-15,0 0-1 0,0 2 0 16,0-1 1-16,1 3-1 0,1-2 0 15,-1-4-1-15,1-4 1 0,1 0-1 0,0-2 1 16,0-2-1-16,0-5 0 0,1 2 1 16,0 2 0-16,0 1-1 0,2 0 2 15,-2-3-1-15,3 4 0 0,-3-2-1 16,2-1 1-16,-1-3-1 0,2 0 0 16,-1-3 0-16,1-4 0 0,0-4-1 15,0-3 1-15,2-4-1 0,-2-3 0 16,-1-4 0-16,1-4 1 0,-3-4-1 0,-1-5 1 15,-2-5-2-15,1-3 0 0,-4-6 0 16,0-2 0-16,-1-1 0 0,0-2 0 16,-2 1 1-16,-1 0 0 0,0-2 2 15,0 0-1-15,-1 0 1 0,-1-2 0 16,0 0 0-16,-2 0 0 0,-1-2 0 16,-3-1 1-16,-4-1 0 0,-3-2-1 15,-3-1 1-15,-5-2 0 0,-5-2-1 16,-5 1 0-16,-6-1 0 0,-3 2-1 0,-6 0 1 15,-5 3-1-15,-3-1 0 0,-6 3 0 16,-5-5 0-16,-4 3 0 0,-3 0 0 16,-3 0 0-16,-5 0 0 0,-4 0 1 15,-1-1-1-15,-4 5 0 0,-3 2 0 16,-3-1 0-16,-5 2 0 0,0-1-1 16,-4 5 1-16,-2 3 0 0,-3-2 0 15,-1-2 0-15,-3 5 0 0,-2 0 0 0,1-3 0 16,0-1 0-16,1-3 0 0,2 3 0 15,3-2 0-15,2-4 0 0,6 2 0 16,5 0 0-16,3 2 0 0,5-2 0 16,8 0 0-16,6 1 0 0,7 2 0 15,7-1 0-15,7-1 0 0,9 3 0 16,7-5 0-16,6 1 0 0,6 3 0 16,6-1 0-16,5-1 0 0,4 1 0 15,2-6 0-15,5 8 0 0,3-4-1 0,1-2 1 16,3 1-1-16,1 0 1 0,-2-1-1 15,2 4 0-15,-2-4 0 0,-1 2 0 16,-1 0-1-16,-3 0 2 0,-1 0-1 16,0 2 0-16,-2-2 1 0,0 1 0 15,1 0 0-15,-1 0 1 0,0-2-1 0,2 1 0 16,-1-1 0-16,3 1 0 0,0-3 0 16,0 1 1-16,2 1-1 0,-1-1 1 15,0 0-1-15,1-1 1 0,-2-1-1 16,1 1 0-16,-3 0 0 0,0-3 0 15,-2 2-2-15,-2-2-1 0,-2 1-3 16,1-2-2-16,1 1-1 0,-1-2-1 16,2 2 1-16,2 0 1 0,1-1 2 15,2 0 2-15,1 1 3 0,-1 1 2 16,2-1 0-16,-2 0-1 0,2 1 0 16,-3 1 1-16,0 0-1 0,-2 1-1 0,-1-3 1 15,0 4-1-15,-1 0 0 0,0 1 0 16,0-2 0-16,-2 1 1 0,2 0 0 15,0 0 0-15,2-1 0 0,0 0 1 16,1-2 4-16,3 1 2 0,0-3 1 16,2 2 4-16,-1-2 4 0,1-2 3 0,-1-4 1 15,1 2-2-15,-2-7-2 0,-3-2-2 16,0-5-3-16,-4-2-4 0,-2-3-5 16,-3-3-3-16,-2-4-1 0,0-1-1 15,1-5 0-15,-1-2-6 0,4-1-8 16,6-6-14-16,8-6-20 0,5-3-143 15,9-9-153-15,11-10-371 0</inkml:trace>
  <inkml:trace contextRef="#ctx0" brushRef="#br0" timeOffset="29981.09">5073 4895 397 0,'0'-5'114'15,"1"0"4"-15,-1 0-41 0,3-3-22 16,1 4-7-16,-1-3-9 0,0 2-8 15,0 0-3-15,0 0-1 0,-1-1 2 0,-1 3-2 16,-1 0-2-16,0 1-4 0,-1-1-3 16,1 3-3-16,0 0-4 0,0 3-5 15,-1-3-2-15,1 0-2 0,1 5-1 16,-1-2-1-16,1 4 0 0,-1 1 0 16,1 4 5-16,0 6 2 0,-1 2 0 15,1 2 1-15,-3 3 1 0,-1 1-1 0,-1 7 0 16,0 4-3-16,-3 3-3 0,2 5 0 15,-2 4-1-15,1 5 0 0,-1 1 0 16,2-1 0-16,-1-4-1 0,2-2 0 16,1-4 1-16,-1-5-1 0,4-6 1 15,1-2-1-15,2-4-1 0,-1-4 1 16,1-3-3-16,0-5-8 0,0-3-17 16,-2-4 23-16,-2-5-161 0,-1-6-134 15,0-6-346-15</inkml:trace>
  <inkml:trace contextRef="#ctx0" brushRef="#br0" timeOffset="31098.55">5182 4882 357 0,'-1'0'115'0,"1"0"6"0,1 1-11 16,-2-3-44-16,2 3-13 0,-1-1-8 15,0 0-9-15,3 0-7 0,-2 0-5 16,0-4-4-16,1 5-1 0,1-4-3 16,-1 1-3-16,2 3-2 0,0-2-4 15,1 0-3-15,-1 0-1 0,3 0-1 16,1 0-1-16,3 3-1 0,1-1 1 0,4 2-1 16,1 0 0-16,3 2 1 0,3-3 0 15,2 0 1-15,4 0 5 0,1-4 2 16,5 0 1-16,4-1 1 0,4 2 1 15,2-2 0-15,4-1-2 0,1 3-3 16,3-1-4-16,-2 0 0 0,1 1-1 0,-5-1-1 16,0 0 0-16,-1 2-1 15,-5-2 0-15,1 2 0 0,-1 0 0 0,-4 0 1 16,-2 2-1-16,-3 0 0 0,-3-1 0 16,-1-2 1-16,-4-2-1 0,-2 3 0 15,-4 0 0-15,1-1 1 0,-4-1-1 16,-2-1 1-16,1 1-1 0,-2-1 0 15,-3-1 1-15,1 0-1 0,0-2 0 16,0 3 0-16,0 1 0 0,-1 0 0 16,-2-2 0-16,1 4 0 0,-3-1 0 0,0 0 1 15,-3 0 0-15,0 0-1 0,-2 1 1 16,0 0 0-16,0 0 1 0,0 0 1 16,0 0-1-16,-1-1 0 0,1 1 1 15,0-1-1-15,0 1-1 0,0 0 0 16,0 1-2-16,0-2 0 0,1 3 0 15,-1 0-1-15,0 0 1 0,0 2 0 0,-1-1 0 16,1 1 0-16,-1 3 1 0,1 2 0 16,0 0-1-16,-1 3 2 0,2 3-1 15,-1 1 0-15,0 2 0 0,1 4 1 16,0-1-1-16,1 7 2 0,1 3-1 16,0 5 1-16,0 3 0 0,3 6 0 15,-2 4 0-15,0 5 1 0,-1 1-1 16,-2 0-1-16,-1-1 1 0,-2-1-1 15,-2-4 0-15,1-4 0 0,0-5 0 16,0-8-1-16,2-2 1 0,0-8-1 16,1-3 0-16,0-6 1 0,0-4-1 0,1-3 0 15,-1 0 0-15,1-2 0 0,1-1 1 16,-2 1-1-16,1-1 0 0,-1-1 1 16,1 0-1-16,-1-1 0 0,0 0 0 15,0 0 1-15,0 1 0 0,0-2 0 16,-1 1 1-16,0-1 1 0,-2 0 3 15,-1 0 1-15,-1 1 1 0,-4 0 0 0,-2 0 1 16,-2-1-1-16,-4 3-1 0,-3-1-2 16,-5 2-1-16,-3-2-1 0,-4 2 2 15,-4 1-1-15,-5 0 1 0,-4-3 0 16,-4 3-1-16,-3-1 1 0,-4-1-1 16,-5 1-2-16,-5-2-1 0,-2-2 1 15,-4 0-1-15,-1-5 0 0,0-1 0 16,-1-2-1-16,2-3 1 0,2-1 0 0,2 0 0 15,4 0-1-15,6 3 0 0,3 1 1 16,7 1-1-16,9 3-1 0,7 1 0 16,6 3 0-16,6 0 0 0,5 2-3 15,6-1-2-15,3 0-9 0,4 0-13 16,3 1-10-16,5-1 9 0,0-1-156 16,3-1-140-16,3 2-347 0</inkml:trace>
  <inkml:trace contextRef="#ctx0" brushRef="#br0" timeOffset="32197.63">5262 5229 467 0,'2'-1'117'0,"-1"2"2"0,-1-1-56 16,1 0-33-16,-1 1-9 0,2 2-4 15,-2 0-4-15,1 2-3 0,-2 4-2 16,-1 4-1-16,0 4 0 0,-3 3-1 15,0 2-1-15,-1 2-2 0,-1 1-1 0,1-2 0 16,1-5-1-16,-1 0 0 16,3-4 0-16,-2-3 0 0,2-1 0 0,1-3-1 15,0-2 1-15,1-1 1 0,0-2 4 16,-1-2 8-16,2-3 2 0,-1-1 1 16,1-5 0-16,1-4 1 0,2 0-1 15,1-9-4-15,3-5-8 0,0-2-1 16,4-2-1-16,-1-3 1 0,2 4 2 15,1-3 4-15,-1 6 5 0,0 7 3 16,-2 2 3-16,1 4 2 0,-2 5 2 0,-1 1-2 16,-3 1-4-16,-1 3-4 0,1 2-4 15,0 3-4-15,1 3-1 0,-1 0-3 16,3 3-2-16,1 8 1 0,1-1 0 16,1 3-1-16,-3-1 1 0,3 4-1 15,0 3 0-15,-1 1 0 0,-2 0-1 0,-2 1-1 16,1 0 2-16,-3 3-3 0,0-1-3 15,-2-3-3-15,-1-2-9 0,-1-2-9 16,0-4-11-16,0-1 6 0,-1-2-63 16,-1-5-81-16,-1-1-117 0,-1 0-273 15</inkml:trace>
  <inkml:trace contextRef="#ctx0" brushRef="#br0" timeOffset="32384.48">5260 5365 612 0,'4'-1'142'0,"-1"-3"8"16,2 1-92-16,1 0-22 0,-2 0-5 15,-1 0-2-15,1 1-6 0,-1 1-8 16,0 4-9-16,-1-1-6 0,2 2-2 16,1 0 0-16,2 0 0 0,3-2-2 0,2 1-8 15,3-1-8-15,3-3-20 0,1-5-117 16,2-2-124-16,1-4-301 0</inkml:trace>
  <inkml:trace contextRef="#ctx0" brushRef="#br0" timeOffset="32587.55">5595 5206 548 0,'3'0'134'16,"-2"2"7"-16,2 1-79 0,1 4-23 0,1 0-6 15,-1 6-2-15,2 3-8 0,-1 4-8 16,-2 2-8-16,1 4-3 0,-2-2-1 16,-1-2-1-16,-1-1-4 0,0-1-10 15,-1-4-2-15,1 2-72 0,-2-7-63 16,-2-2-112-16,1-1-257 0</inkml:trace>
  <inkml:trace contextRef="#ctx0" brushRef="#br0" timeOffset="32849.5">5531 5194 494 0,'10'-10'135'15,"0"3"7"-15,2-3-5 0,2 2-86 16,2 3 1-16,3 1-1 0,-2 2-5 16,2 3-7-16,1 3-8 0,0 2-12 0,0 4-8 15,0 1-7-15,-1 1-3 0,0 3-1 16,0 3 0-16,-1-1-1 0,-3 3 0 15,-3 0 0-15,-1 1 0 0,-3 4-1 16,-4-2 1-16,-3 1 0 0,-5-1-1 16,-4 0 1-16,-5-3 1 0,-1-3-1 15,-5-3 1-15,1 1-2 0,-1-5-7 16,0-3-13-16,3-5-13 0,0-2 156 0,2-4-293 16,0-4-155-16,2-3-428 0</inkml:trace>
  <inkml:trace contextRef="#ctx0" brushRef="#br0" timeOffset="33055.56">5947 5227 654 0,'10'2'152'16,"-2"3"4"-16,-2 1-114 0,1 3-11 15,-2 3-4-15,0 4-6 0,-3 1-8 16,1 5-6-16,-1-3-5 0,1 4 0 15,-1-3-1-15,0 0-9 0,0-3-8 16,0 2 4-16,-1-6-146 0,1 0-131 16,-5-4-336-16</inkml:trace>
  <inkml:trace contextRef="#ctx0" brushRef="#br0" timeOffset="33347.78">5912 5181 673 0,'2'-7'160'0,"-1"2"8"16,4-3-108-16,-1 4-15 0,2-2-2 15,1 1-3-15,1 2-8 0,3 2-9 16,1-1-6-16,1 1-6 0,1 2-4 16,5 4-3-16,2 4-1 0,2 0-2 15,2 2 0-15,1 5-2 0,2 5 0 16,-1 3 0-16,-2 3 1 0,-3 0-1 15,-2 2 1-15,-5 2 0 0,-2-1-1 0,-4-1 1 16,-4-5 0-16,-4-3-1 0,-4-3 1 16,-3 0-1-16,-3-4 1 0,-4-2 0 15,-2-4-3-15,-5-2-5 0,-2-2-13 16,-3-4-17-16,-4-4 147 0,1-2-292 16,-4-3-162-16,2-1-447 0</inkml:trace>
  <inkml:trace contextRef="#ctx0" brushRef="#br0" timeOffset="45412.41">4146 6175 478 0,'3'-7'118'15,"3"4"7"-15,0 0-60 0,-1 1-27 16,-1 4-7-16,-2 2-2 0,1 5-4 0,-3 5-5 16,0 3-6-16,-2 9-2 0,0 2-3 15,-1 6 0-15,1 2-3 0,0 3-2 16,0-2-1-16,1 2-1 0,-1-3 0 16,1 3-1-16,0-2-1 0,1-3 0 15,-1-3-3-15,1-3-1 0,1-4-5 16,0-4-5-16,1-7-6 0,2-2-11 15,-3-7-110-15,0-6-107 0,-1-3-273 0</inkml:trace>
  <inkml:trace contextRef="#ctx0" brushRef="#br0" timeOffset="45938.08">4194 6152 590 0,'-2'0'135'15,"1"0"7"-15,0-1-101 0,1 1-5 16,0 0 0-16,1-3 1 0,1 1-3 0,3-1-6 16,0 0-3-16,3-5-3 0,4 4-3 15,5-3-3-15,4 2-3 0,4 1-2 16,4 0-2-16,5 1-5 0,2 0-1 16,5 0-2-16,6 1 0 0,2 1-1 15,6-2 1-15,5 3-1 0,2-3 1 16,4 0-1-16,-2 0 0 0,-3-2 0 0,-3 2 0 15,-9-1 0-15,-8-2 0 0,-10 3 0 16,-8 1-1-16,-9 0 0 0,-5 2-1 16,-7 0-2-16,-2 1 2 0,-4 0-1 15,0-1 1-15,-1 2 1 0,0 1 1 16,-1 1 0-16,0 2 1 0,1 2-1 16,0 1 0-16,3 6 0 0,0 1-2 15,2 5 1-15,2 8 1 0,0 0-1 16,2 7 1-16,1 5 0 0,2-2 0 0,-1 5 0 15,1 0 1-15,-1-1-1 0,2-2 0 16,0 1 1-16,-2-5-1 0,-1-1 0 16,-3-4 1-16,0 1-1 0,-4-5-1 15,-3-3 2-15,-4-6-1 0,-7 3-2 16,-1-5-1-16,-6-2 1 0,-6-6 1 16,-6-4 1-16,-4-4 0 0,-7-3-1 15,-4-8 4-15,-4-3 0 0,-6-5-1 0,-2-3 1 16,0-1-3-16,-2-3 1 0,4 2-4 15,3 0-5-15,2-2-2 0,6 7-2 16,8 3-11-16,6 2-14 0,7 2 160 16,5 2-290-16,7-1-146 0,6 5-429 15</inkml:trace>
  <inkml:trace contextRef="#ctx0" brushRef="#br0" timeOffset="46444.28">5666 6348 569 0,'1'-7'133'16,"0"2"7"-16,1-2-95 0,0 5-9 16,-1-2-6-16,1 3-7 0,2 7-4 15,-2 4-6-15,1 3-3 0,1 7-5 16,-1 4-1-16,0 4 1 0,-3 7 0 15,-1 3-1-15,-1 3-1 0,-1 3-2 16,1 10-11-16,-2-7-8 0,1 0-7 16,1-4-3-16,-1-7-2 0,3-4 2 0,0-7-121 15,-2-15-99-15,3 0-261 0</inkml:trace>
  <inkml:trace contextRef="#ctx0" brushRef="#br0" timeOffset="46919.08">5641 6295 563 0,'-2'-9'139'15,"3"3"6"-15,-1 0-57 0,3 1-53 16,-1 1-4-16,3-1-4 0,1 0-2 16,1-1-5-16,5 0-6 0,3-2-4 15,3-2 0-15,6 2-1 0,4 0 1 16,5 0-4-16,3-4 0 0,4-1-1 15,3 0 0-15,3 0-3 0,-1-1 0 16,2 0-2-16,-2 2 1 0,-2 2-1 16,-5 5 0-16,-4-1 0 0,-7 4 0 0,-6-2 0 15,-5 4-2-15,-8-1-2 0,-2 1-2 16,-5 0-1-16,-2 6 1 0,-1-1 0 16,0 2 0-16,-3 2 3 0,2 4 1 15,1 4 2-15,-2-2 1 0,3-3 0 16,1 4 0-16,5 10-1 0,-2-8-3 0,2 3 1 15,1 3 0-15,2 5-1 0,-1 1 1 16,3 4 0-16,-2-9-1 0,1 9 4 16,0 1-1-16,0 1 1 0,-1-4-1 15,-3 5 1-15,0-5 2 0,-4 3 0 16,-3 1 0-16,-4-6-3 0,-5 2 0 16,-4-4 1-16,-6-1 0 0,-5 0-3 15,-7-3 0-15,-4-4 1 0,-7-1 1 16,-2-5-2-16,-1 0-7 0,-5-4-8 0,2-5-8 15,-2-3-6-15,2-5 3 0,5-5-129 16,5-6-118-16,5-8-287 0</inkml:trace>
  <inkml:trace contextRef="#ctx0" brushRef="#br0" timeOffset="47646.22">7037 6137 522 0,'4'5'125'15,"-1"0"4"-15,1 0-82 0,1 0-14 16,0 2-4-16,2 3-4 0,-1 2-7 16,0 5-6-16,-2 5-4 0,-3 8-4 15,-5 0-2-15,-3 9-2 0,-3 0-1 16,-2-2-1-16,0 0 1 0,0-6 0 16,2-4-1-16,5-2 0 0,0-9 2 0,5-5 1 15,5-2 3-15,3-5 0 0,6 1 2 16,6-5 1-16,7-2 3 0,5 0 1 15,7 0 1-15,6 0-2 0,7 1 1 16,2-2-1-16,4-1-1 0,0-1-2 16,5 1-2-16,0 0-2 0,-1 0-2 15,1 2-2-15,-5-3-1 0,-2 3-1 16,-3 1-1-16,-5-2 1 0,-6-2 1 0,-8 1 0 16,-8-4 0-16,-5 2 1 0,-7-1-1 15,-7-2 3-15,-11-7 1 0,1 4-2 16,-4-2 1-16,0-5 0 0,-3-3 1 15,-1-6 1-15,0-6 3 0,6 5 0 16,-4-12 4-16,1-2 0 0,3-3 1 16,-1 2 1-16,2 6 2 0,0 6-1 15,0 7-1-15,-5 6-3 0,-4 6-1 0,-9 10 0 16,-7 4-3-16,-11 5-3 0,-10 5-2 16,-9 2-1-16,-8 5 0 0,-8 7-1 15,-2 0-5-15,-3 2-3 0,1-3-8 16,5-6-16-16,5-2-6 0,9-5-127 15,7-10-124-15,14-8-308 0</inkml:trace>
  <inkml:trace contextRef="#ctx0" brushRef="#br0" timeOffset="48596.75">7131 5005 471 0,'10'2'126'0,"-2"-2"6"0,0 1-34 0,-3 0-57 15,0-6-5-15,0 9-8 0,-1 0-4 16,-1 5-8-16,-2 4-5 0,-1 7-3 16,-3 6-3-16,0 11-2 0,-3-1 0 15,-2 5-1-15,-1 6 0 0,-2-1 0 16,1 2-2-16,2-1 0 0,-1-5 0 16,3-3-1-16,2-7-1 0,3-5 0 15,1-4 1-15,3-8 0 0,2-3 1 0,2-2 3 16,2-2 1-16,3-5 1 0,2 0 0 15,2-5 0-15,3 1 1 0,7-3-2 16,3-2-1-16,3-2-2 0,3 0 1 16,6-3-2-16,2 0 1 0,3 0-1 15,1 0 0-15,3 0 0 0,0 2 0 16,1-1 0-16,-4 1 0 0,0 2 0 16,-2-3 0-16,-5 0 0 0,-6-2 0 0,-3 0 0 15,-6 2 0-15,-5-3 1 0,-6 0 0 16,-3-1 0-16,-4-3 0 0,-4-3-2 15,-1 1 0-15,-2-3 0 0,0 0 1 16,0-3-2-16,-1-4 1 0,1 0 0 16,2-4 2-16,1-2 0 0,0-1-1 15,1-3 1-15,0 3 1 0,1 2 0 16,-2 3 3-16,-1 6 2 0,-1 4 3 0,-1 3 2 16,-1 4 0-16,0 3-1 0,-3 2-2 15,-3 2-2-15,-3 3-2 0,-2 4-4 16,-4-1-2-16,-6 1 1 0,-5 1-1 15,-5 3 1-15,-8 2 0 0,-6 0 0 16,-6-4 0-16,-6 6 1 0,-5 1-2 16,-6 0-2-16,-4-1-7 0,-3 1-11 15,-3-1-10-15,4 3-2 0,-1 0 159 16,5-4-286-16,7 3-138 0,10-1-393 16</inkml:trace>
  <inkml:trace contextRef="#ctx0" brushRef="#br0" timeOffset="51035.95">3955 4989 335 0,'-4'2'113'0,"0"-2"10"0,1-1-21 16,3 1-15-16,-1 0-13 0,1-1-10 0,1 0-13 15,2 0-12-15,-2-1-11 0,1 1-7 16,1 1-8-16,-1-2-5 0,2 3-3 16,-2 2-4-16,1 2 0 0,-2 5 0 15,0 5-1-15,-2 4 0 0,-1 5 1 16,-2 8 0-16,-3 1 0 0,1 2-1 16,-3 2 1-16,2-3-1 0,1-1 0 15,1-4 0-15,3-7-1 0,2-5 1 0,2-3-2 16,3-4 1-16,1-2 0 15,3-4 0-15,1-2 0 0,4 0 1 0,4-1 0 16,2-1 0-16,5-3 0 0,3 0 0 16,5 0 1-16,3-3 1 0,3 1 0 15,3 1-1-15,0-1 1 0,0-1-1 16,-2 1 1-16,-3 0-1 0,-3 1 0 16,-5-2-1-16,-6-2 0 0,-5 2 0 15,-4 0 1-15,-4 0 1 0,-3-3 0 0,-3 0 1 16,-2-1 1-16,1-1 0 0,-2-3 0 15,1-2 0-15,0-6-2 0,0-5 0 16,2-2 0-16,1-4-1 0,1-2 0 16,0-5 1-16,1 0 2 0,-1 3 2 15,-1 4 1-15,-2 0 2 0,-2 4 2 16,-2 9 2-16,-2 4-2 0,-6 6-3 0,-4 6-2 16,-6 6-1-16,-5 8-2 0,-8 6-3 15,-9 2-2-15,-9 4 1 0,-3 1-2 16,-4 0-2-16,-2 1-6 0,-2-4-7 15,3-5-10-15,7-1 19 0,4-4-160 16,6-4-135-16,6-2-339 0</inkml:trace>
  <inkml:trace contextRef="#ctx0" brushRef="#br0" timeOffset="83355.49">6451 5285 490 0,'-3'-3'122'0,"1"0"4"16,-3 0-61-16,1 1-36 0,0 2-5 15,-1 1-3-15,1-1-1 0,-1 0-3 16,1 2-1-16,2-2 2 0,0 3 3 16,-1-4 3-16,2 1-2 0,2 1-2 15,2 1 3-15,3 0 8 0,4-2 5 16,4-1 1-16,5-1 0 0,7-3 1 15,6 0 1-15,6-4-8 0,4-1-10 16,1 1-8-16,2 3-5 0,0 3-4 0,-4 0-3 16,-3 2-4-16,-6 0-4 0,-4 2-5 15,-4 0-7-15,-6-2-13 0,-2 1-16 16,-4-1-12-16,-1 0 23 0,-3-1-149 16,-1-2-132-16,0-3-314 0</inkml:trace>
  <inkml:trace contextRef="#ctx0" brushRef="#br0" timeOffset="83728.02">6864 5066 287 0,'-3'2'95'0,"0"-1"15"15,0-3 5-15,1 2-51 0,1 0-4 16,0 0-1-16,1-2-6 0,0 1-14 16,2 1-13-16,0 1-10 0,2-2-3 15,-1 1-2-15,2 3-2 0,2 4 0 16,0 3 3-16,-1 0 2 0,1 5 2 16,0 3 0-16,3 4 2 0,1-3 2 0,1-1-1 15,1-1-1-15,4-4-1 16,-1-1-2-16,2-3 0 0,0-4-3 0,-1 2-3 15,-2-2-1-15,-2 1-2 0,-3-1-3 16,-1 0-2-16,-4 0 0 0,-3 2-1 16,-7 3 0-16,-4 3-1 0,-5 4 0 15,-7 5-2-15,-5 6-1 0,-4 2-8 16,-5 3-15-16,0 0 18 0,-1 1-160 16,0-3-136-16,3-2-350 0</inkml:trace>
  <inkml:trace contextRef="#ctx0" brushRef="#br0" timeOffset="107528.37">6151 8349 541 0,'7'-12'131'0,"-1"3"10"0,2 2-79 15,-3-6-15-15,-1 4-2 0,-3 1-4 16,-2 2-3-16,-4-1-5 0,-3 1-9 15,-1 2-5-15,-6 3-6 0,-1 1-4 16,-5 2-1-16,-3 4-5 0,-1 1-1 16,-1 0-1-16,-2 6-1 0,0 4 0 15,1 0 0-15,2 1 1 0,3 2-2 0,3 1 1 16,3 1-1-16,4-3 1 0,7-1-1 16,4 0-1-16,4 0 1 0,3-2-1 15,5 1 2-15,6 0-1 0,1-5 2 16,3 2 0-16,3 0 0 0,3-2 1 15,2 0 0-15,1 0 0 0,-1 1-1 16,0 1 0-16,-3 1-1 0,-3 1 0 0,-6 1 0 16,-6 1 1-16,-8 4 0 15,-6-1 0-15,-9-1 1 0,-8 3 0 0,-5 0 1 16,-7 1-1-16,-4 1 0 0,-3-8 0 16,0 2 0-16,-3-4-1 0,1-3 0 15,0-5-4-15,3-6-3 0,4-3-5 16,5-5-8-16,5-2-15 0,8-4 20 15,7-2-155-15,7-3-129 0,7-1-329 0</inkml:trace>
  <inkml:trace contextRef="#ctx0" brushRef="#br0" timeOffset="108052.33">6293 8487 594 0,'7'-1'155'0,"-3"2"5"15,-3-2-52-15,1 1-72 0,-1 4-8 16,-4 1-5-16,2 4-5 0,-3 3-10 0,2 3-6 16,0 6 1-16,0 5-2 0,1 2 1 15,4 2-1-15,0 2 0 0,6-2 0 16,2-3 1-16,4-6-1 0,2-5 1 16,4-6 1-16,1-5 2 0,3-11 1 15,-2-3 3-15,0-6 1 0,-2-3 4 16,-1-4 3-16,1-1 2 0,-4-4 0 0,-1 2 0 15,-3-1-1-15,-2 3-1 0,-4-1-3 16,0 2-2-16,-4 3-2 16,-2 5-1-16,0 4 0 0,-1 3-1 0,-1 4-1 15,0 5-3-15,-1 4 0 0,0 5-1 16,0 3-3-16,1 5 0 0,-1 3 0 16,2 4 0-16,4 1 1 0,0 6 1 15,2 1-1-15,2 2 1 0,0 2-1 16,2 1 1-16,-1 4 0 0,-3 3-1 0,-4 2 0 15,-2 1 1-15,-4 6-1 0,-3 2-1 16,-6 3 0-16,-4-1 0 0,-3-4 0 16,-1-3-1-16,-1-6 1 0,-1-7 0 15,0-8 0-15,1-7 0 0,3-5 2 16,0-10 0-16,0-8 1 0,2-4 0 16,-1-9 0-16,0-3 0 0,1-8 0 0,2-4-2 15,3-1 0-15,3-4-1 0,4 2 0 16,1-2-3-16,6 3-1 0,1 3-8 15,1 2-8-15,1 3-9 0,1 5-13 16,1 3-17-16,-1 2 48 0,2-3-187 16,1 2-142-16,5 1-360 0</inkml:trace>
  <inkml:trace contextRef="#ctx0" brushRef="#br0" timeOffset="108508.43">6835 8639 650 0,'8'-13'167'0,"-1"0"10"0,-1 1-103 15,2 5-4-15,-5 0-5 0,1 2-10 16,-3 3-14-16,0 7-12 0,-1 3-10 15,-2 7-7-15,-2 5-5 0,0 6-3 16,1 8 0-16,-1 3-1 0,1-1-1 16,1-2 0-16,2-2 0 0,1-2-2 15,1-6 1-15,0-7 0 0,1-5-1 0,-2-4 1 16,1-2 2-16,-1-6 2 16,-1-4 1-16,1-5 0 0,1-5 1 0,1-5 0 15,0-8-1-15,0-5-1 0,2-4-3 16,0-1 0-16,2 2-2 0,-1 1 2 15,2 6 0-15,1 6 0 0,0 6 0 16,2 9-1-16,3 4 0 0,0 6 0 16,1 5 0-16,0 4-2 0,1 7 0 15,-1 4 0-15,2 3 1 0,-4 2 0 16,0 1 0-16,-1 2 0 0,-1-1-2 0,-2-4-4 16,-1-1-8-16,-1-4-10 0,0-1-16 15,-2-5-21-15,-1-3-14 0,1-1-86 16,-2-3-40-16,0-6-114 0,5-4-230 15</inkml:trace>
  <inkml:trace contextRef="#ctx0" brushRef="#br0" timeOffset="109090.29">7434 8518 677 0,'2'1'152'0,"-3"3"5"0,-5 0-110 16,-1 5-11-16,-5 2-3 0,-4 5-4 15,-3 3-1-15,-3 3 1 0,-1 3-6 16,2 1-5-16,2 5-1 0,4-3-6 0,7 2-5 16,7-2-3-16,8 2-3 15,7-4 0-15,5-3 0 0,7-6-1 0,4-2 1 16,1-5 0-16,3-4 0 0,-2-6-1 16,0-1 0-16,0-4-3 0,-4 0-4 15,-1-4-11-15,-1-6-13 0,0-1-7 16,0-7-7-16,-3-4-4 0,-2-5 2 15,-2-3 4-15,-1-5 11 0,-5-1 12 0,-4-5 10 16,-4 2 9-16,-3-3 6 0,-3-5 5 16,-5-5 2-16,0 0 7 15,-2 6 11-15,-1 6 11 0,3 5 11 0,0 10 8 16,2 8 1-16,1 11-4 0,0 9-6 16,1 4-12-16,2 7-12 0,0 6-6 15,1 8-8-15,1 5-2 0,2 10 1 16,0 3 1-16,0 5 1 0,2 3-2 15,-1 1-5-15,0 1-3 0,-1 0-1 0,1-2-2 16,-2-1-1-16,0-3 0 0,2-4 0 16,-1-6 0-16,0-9-1 0,0-4 0 15,-1-9 0-15,0-5 2 0,0-6 1 16,2-5 2-16,-1-8 0 0,2-3 1 16,0-9 1-16,4-2 1 0,-1-5 0 15,1-2-1-15,1 0-1 0,1 5-1 0,1 2 0 16,0 7 0-16,1 4-1 0,1 5 0 15,0 5-2-15,1 6 1 0,-1 5-1 16,0 2 0-16,-1 2 1 0,0 1-1 16,1 2 0-16,-3 0 0 0,-1-1-7 15,-2-4-17-15,2-2-26 0,0-2 128 16,0-3-293-16,3-4-182 0,3-2-487 16</inkml:trace>
  <inkml:trace contextRef="#ctx0" brushRef="#br0" timeOffset="109840.15">8374 8475 545 0,'2'16'131'0,"1"1"3"15,2 0-57-15,-1-1-49 0,1 5-5 16,-1 3-4-16,-3-1-4 0,2 3-3 16,-2-3-2-16,-2 1-5 0,1 0-2 15,0-5-2-15,0-2 0 0,0-4 2 16,-1-3 3-16,0-4 6 0,2-5 10 0,-4 0 5 16,0-6 2-16,-2-4 4 0,0-2-1 15,1-4 0-15,1-4-8 0,-1-2-8 16,5-3-8-16,1-4-3 0,4 0-2 15,3-2-3-15,6 0-1 0,2 2-1 16,4 1-1-16,2 6 3 0,1 4 1 16,3 3-1-16,1 3 1 0,-2 5-1 0,-1 2 1 15,-3 3-1-15,0 2 0 16,-2 0-1-16,-5 1 1 0,-2 3-1 0,-2 0 1 16,-2 1-1-16,-3-3 1 0,-2 0-1 15,-2-1 0-15,0 1 1 0,-1-2 0 16,-1 0 0-16,0-1 0 0,-1 0 0 15,1 3 0-15,-1 0 1 0,-1 2 0 16,1 2-1-16,0 3 1 0,1 2-1 16,0 3 0-16,2 0 0 0,2 2 0 15,3 1 0-15,4 1 0 0,2-5 0 0,6 1 0 16,3-3 1-16,2-4 0 0,2-2 1 16,-1-2 7-16,0-6 4 0,-2-2 3 15,-2-6 4-15,-4 2 1 0,-4-4 2 16,-4-3 0-16,-3 1-6 0,-5-2-4 15,-4-1-3-15,-5-1-3 0,-6-1-4 16,-5 0-3-16,-5 0-3 0,-5-1-4 16,-1 2-5-16,0 2-3 0,2 4-6 0,5 0-5 15,3 3-15-15,6 1-23 0,8 2 114 16,1 0-244-16,5 2-152 0,7 0-405 16</inkml:trace>
  <inkml:trace contextRef="#ctx0" brushRef="#br0" timeOffset="110172.83">9102 8404 632 0,'10'27'137'0,"-5"-4"2"0,-4 0-108 15,-2 3-14-15,-4-1-5 0,1-2-2 16,-2 0-1-16,1-3-2 0,1-4-1 16,0-4-2-16,2-5-2 0,2-3 4 15,0-2 9-15,2-4 7 0,2-4 3 16,0-3 1-16,3-5 1 0,1-3 4 15,2-6-3-15,1-2-11 0,2-1-5 0,3 0 0 16,0 3 1-16,0 3 1 0,3 4-3 16,0 4 1-16,0 5-2 0,0 3 0 15,-1 5-2-15,-1 5-4 0,-2 0-3 16,0 5 0-16,-3 6 0 0,-3 4 0 16,-4 2 0-16,0 1-1 0,-3 3-2 15,-1 2-9-15,0-2-11 0,1-4-16 16,2-3-14-16,4-4-11 0,0-4-1 15,4-4-39-15,3-6-23 0,1-3 2 0,3-3 0 16,1-5-12-16,0-4-54 0,-1-4-69 16</inkml:trace>
  <inkml:trace contextRef="#ctx0" brushRef="#br0" timeOffset="110422.74">9623 8474 526 0,'5'-8'145'16,"0"3"3"-16,-6 4-50 0,-4 3-41 15,0 4-23-15,-3 1-11 0,0 3-9 16,1 2-7-16,0 1-3 0,2 3-1 0,2 0-2 15,3 0 1-15,7-3-1 0,3-1 0 16,2-3 1-16,4-3 2 0,6-3 4 16,1-4 5-16,4-2 6 0,-1-2 7 15,18 0 4-15,-19-4 1 0,-2 0 1 16,-2-2 1-16,-3 2-3 0,-3-3-2 16,-6 0-6-16,-21-7-2 0,12 6-1 15,-5 1-4-15,-7 0-5 0,-8 0-5 16,-2 3-5-16,-5 1-6 0,-6 3-6 0,-3 3-11 15,1 0-10-15,1 0-12 0,3 2-14 16,3 2-13-16,6-2-123 0,6-3-133 16,11 2-310-16</inkml:trace>
  <inkml:trace contextRef="#ctx0" brushRef="#br0" timeOffset="110894.96">10013 8314 642 0,'15'5'144'15,"-5"4"4"-15,-4 3-99 0,-3 1-20 16,-4 4-6-16,-1 3-4 0,-3 1-2 16,1 4-3-16,-2-1-3 0,3-1-5 15,0-2-3-15,4 0-2 0,3-4-1 16,4-1-1-16,5-7 3 0,5-4 5 16,2-1 6-16,4-5 8 0,4-4 9 15,-2-2 5-15,2-3 7 0,-2-2 2 0,-1-1-3 16,-2-3-2-16,-1-2-4 0,-3-1-5 15,-3 0-7-15,-2-3-4 0,-2 1-4 16,-3 2-4-16,-3 2-3 0,-3 0-1 16,-2 5-3-16,-2 2 1 0,0 7-2 15,-4 2-1-15,1 2 1 0,1 4-2 0,0 1-2 16,1 2-1-16,2 2-2 0,4-2 1 16,1 2 0-16,5 0-1 0,2 0 2 15,2-1 0-15,2-2 0 0,1 0 2 16,1 2 0-16,0 0 0 0,-1 0 1 15,-1 3 0-15,1 2 0 0,-2 2 0 16,-2 3 1-16,-2 0-1 0,-2 3 1 16,-2 1-1-16,-2-1 1 0,-3 0-1 0,-3 0 1 15,-1 0 0-15,-4-2-1 16,-1-3-1-16,-1 1 0 0,-3-4 0 0,-1-2-3 16,-2-2-5-16,-4-2-6 0,-2-4-7 15,-5 0-5-15,-7-4-9 0,-5 3-15 16,-7-5-22-16,-9-2-140 0,-8-4-151 15,-10 5-373-15</inkml:trace>
  <inkml:trace contextRef="#ctx0" brushRef="#br0" timeOffset="111289.42">5933 9761 516 0,'-26'18'140'0,"8"-7"5"0,7-4-46 16,10-5-52-16,10 0 12 0,11-3 1 16,16-4-4-16,17-4-5 0,23-3-2 15,21-6 3-15,27-5-14 0,25-2-15 16,29-5-8 0,22 0-5-16,26-1-4 0,19-1-4 0,23 5-1 0,14-3 1 15,15 3 0-15,13 4 0 0,8 1-1 16,3 2 0-16,2 5 0 0,-5-3-4 15,-7 10-3-15,-14-3-18 0,-17 4-64 0,-23-4-109 16,-23 13-151-16,-33 1-364 0</inkml:trace>
  <inkml:trace contextRef="#ctx0" brushRef="#br0" timeOffset="120949.79">11547 6444 599 0,'3'-2'146'16,"-1"-2"5"-16,-1 1-93 0,0 1-9 16,-1 0-5-16,0 2-5 0,0 0-7 0,-1 1-5 15,1 1-5-15,-1 1-2 0,1-1-2 16,0 5 0-16,1 1 1 0,0 3 0 16,0 4-1-16,2 5 0 0,-1 6-3 15,-1 8-2-15,-1 4-3 0,-1 8-4 16,0 4-2-16,-5 3-1 0,1-1-2 15,-1 0-1-15,-8-10-5 0,7 3-4 16,2-7-6-16,1-8-9 0,0-2-12 0,2-6-16 16,0-6-10-16,9-2-1 0,-9-8-106 15,1-5-9-15,-1-6-97 0,0-6-186 16</inkml:trace>
  <inkml:trace contextRef="#ctx0" brushRef="#br0" timeOffset="121337.3">11539 6484 550 0,'-2'1'131'16,"1"1"4"-16,-3-2-72 0,-1 2-31 15,-3 1-5-15,-2 2-2 0,-3 1-3 16,-3 4-3-16,-1-1-1 0,-2 2-4 15,-1-1-1-15,0 0-4 0,4-3-1 0,2-1 2 16,2-5 5-16,3 1 8 0,2-2 4 16,4-1 2-16,1-2 3 0,3-1 0 15,1-3-5-15,1-2-5 0,3-3-8 16,4 0-6-16,2-2 0 0,2-1-4 16,3 0 0-16,3 2 0 0,0-1 0 15,0 1-1-15,-2-1 0 0,-2 3-1 0,-2 3-1 16,-4 0-1-16,-2 4-1 0,0 4-1 15,-1 2 0-15,-2 4 0 0,1 3 1 16,0 1 0-16,1 2 2 0,0 2-1 16,1 1 2-16,3-2-2 0,3-1 0 15,2-1-6-15,1 0-24 0,5-1-10 16,1-4-150-16,-1 1-153 0,-2-3-380 16</inkml:trace>
  <inkml:trace contextRef="#ctx0" brushRef="#br0" timeOffset="136783.16">13947 6534 332 0,'2'-5'90'0,"0"0"5"0,1 1-44 16,0-1-3-16,-1 7-3 0,-1 0-1 16,-1 1-8-16,-1 2-6 0,0 1-4 15,0 2-5-15,-2-1-6 0,-1 1-6 16,1-1-2-16,1-2-1 0,0 3-1 15,1-2-1-15,-3 2 3 0,4-1 3 16,0 1 0-16,1 4 6 0,-1 4 4 16,0 0 4-16,2 5 2 0,1 6-3 0,-3 6-1 15,0 3-2-15,0 5-5 0,0 0-5 16,0 4-3-16,-1 3-3 0,-3 1-3 16,0 1 0-16,-1-5-1 0,-1-1 0 15,1-2-2-15,1-8 1 0,1-5-2 16,1-9-4-16,3-8-6 0,0-3-7 15,2-5 0-15,-2-7-133 0,-1-5-123 0,0-6-309 16</inkml:trace>
  <inkml:trace contextRef="#ctx0" brushRef="#br0" timeOffset="137318.38">13946 6488 377 0,'-1'2'108'0,"-1"0"5"0,1 0 2 15,-3 0-76-15,0 2-16 0,-4 2-7 16,-3 2-2-16,-2 2-4 0,-2 1-5 0,-2 2-2 15,2 2-1-15,0 0-1 0,4-1 0 16,1-1 0-16,3 0 0 0,2-1-1 16,2-1 0-16,0-2 0 0,1-3 6 15,2-3 4-15,-1 0 4 0,1-2 2 16,0-1 0-16,1-1 2 0,0 1 0 16,-1 0-4-16,0 1-6 0,0-3-2 15,0 2-2-15,1-2 0 0,-1-1 0 16,0-4-2-16,1-1 1 0,1 0-1 0,-1-3 0 15,2-6 0-15,2 1-1 0,3-4 0 16,2 3 0-16,2-2 1 0,2-1 0 16,3 3 0-16,0 1 0 0,-3 3 0 15,0 2 1-15,-2 1 0 0,-2 4 0 16,-4 0 0-16,-2 3 0 0,-1 1-2 16,0 3 1-16,-2 0-1 0,1 5-1 0,0 2 0 15,2 1-1-15,0 1 1 0,2 1 1 16,0 4 0-16,2 2-1 0,2-1 1 15,1 2-1-15,1 0 1 0,2 1-1 16,1 2 1-16,1-4-1 0,0-1-3 16,-2-2-5-16,-2-4-16 0,-2-4-121 15,0-1-119-15,-2-4-306 0</inkml:trace>
  <inkml:trace contextRef="#ctx0" brushRef="#br0" timeOffset="165713.29">11924 7472 367 0,'-11'2'76'0,"2"-1"0"15,-1 0-65-15,1 0-10 0,-2 0 0 16,1 1 0-16,1 0-1 0,1 1 0 16,-1-1 3-16,3 2 4 0,-2-2 1 15,2 1 1-15,1-1 3 0,2 1 5 16,-1 0 6-16,2-1 4 0,1-1 0 0,1 1 0 16,0 0 2-16,3 1 0 0,1-2-4 15,2 2-4-15,4-1-6 0,2 1-3 16,6 1-1-16,4-3-1 0,4-2-1 15,6 0 1-15,5-4-1 0,6 1 1 16,5-2 0-16,4 1 1 0,8 0 0 16,2 2-2-16,4 0 0 0,1 1-2 15,0 0-1-15,3 0-2 0,1 1-1 0,-2 4-1 16,2 0 0-16,0 3-1 0,0 1 1 16,1 0-2-16,-1-1 1 0,1 4 0 15,-3-2 0-15,-2-3-1 0,-3 2 1 16,-4 1-1-16,-3 2 1 0,-9-2-1 15,-9-1 0-15,-4-3 1 0,-6 0-1 16,-8-2 1-16,-7-2-2 0,-3-1-2 16,-4 0-4-16,-3-2-2 0,-2-1-5 15,0-1-2-15,-1 0-2 0,0 0-13 0,-1-2-103 16,0-1-103-16,-1-2-260 0</inkml:trace>
  <inkml:trace contextRef="#ctx0" brushRef="#br0" timeOffset="166030.1">13576 7438 528 0,'-1'3'112'16,"2"-3"1"-16,-2 0-92 0,1 0-13 16,0 0-4-16,0 1-1 0,0 0 1 15,0-2 5-15,0 1 7 0,0 1 2 16,0-2 4-16,1 1 2 0,0 0 0 15,1-1-2-15,2 0-4 0,2 1-7 16,2-1-3-16,1 2-4 0,5 0-2 0,1 2 0 16,0 1-2-16,3 2 0 15,-3 1 1-15,0 1-2 0,-4-1 0 0,-3 3-1 16,-2 1-1-16,-6 2 0 0,-5 1 0 16,-7 1 0-16,-5 2 1 0,-3 2 1 15,-4 1 2-15,-5-1-1 0,1 0 1 16,-4-2-5-16,0 0-6 0,0-2 1 15,-2-3-128-15,1-3-114 0,1-5-295 16</inkml:trace>
  <inkml:trace contextRef="#ctx0" brushRef="#br0" timeOffset="166547.19">11905 7309 537 0,'1'1'117'0,"-2"-1"-1"0,0 2-86 16,0 1-19-16,-1-2-4 15,-1 3-1-15,1 1-1 0,-1-3-1 0,0 0-1 16,-2 4 1-16,1-2-1 0,-3 3 0 16,-3-1-1-16,-2 1 1 0,-3 3 0 15,-7 1 1-15,-3 1-1 0,-9 3-1 16,-3 2 0-16,-2 1 0 0,-1 3-1 16,0-1 0-16,4 3 0 0,6-1 0 0,5-1 0 15,7-3 0-15,6 1 1 16,7-3 1-16,8 0 1 0,6-4 0 0,8-1 0 15,4-3-3-15,7-1-2 0,5-2-8 16,5-1-64-16,2-1-55 0,-1-1-98 16,2 0-228-16</inkml:trace>
  <inkml:trace contextRef="#ctx0" brushRef="#br0" timeOffset="167041.06">12131 7901 513 0,'0'0'114'16,"-1"0"-4"-16,-1 1-87 0,-1 3-12 15,-1-1-5-15,-1 1-3 0,1 4-4 0,-1 1 1 16,0 0 5-16,2-1 0 0,0 2 1 16,0-1 0-16,4-1 0 0,1 2 1 15,-1-2-2-15,2 2 1 0,1-1 1 16,3 0 1-16,1-5 2 0,0 2 3 15,1-6 0-15,3-2-1 0,-1 0 1 16,0 0-2-16,-1 1-2 0,-1 0-2 16,-3-1-4-16,1 4-1 0,-3-2-1 15,1 2 0-15,-2 0-1 0,-2-2 0 0,0 0 1 16,0 1-1-16,-1-1 1 0,0 1 0 16,0-2 0-16,0 1 1 0,0-1 0 15,1 2-1-15,0-4 0 0,0 0 1 16,2-3-1-16,-1 2 0 0,1-2-2 15,0 1-5-15,1-2-4 0,-2 2 37 16,1-1-162-16,-3 0-119 0,5 0-316 16</inkml:trace>
  <inkml:trace contextRef="#ctx0" brushRef="#br0" timeOffset="167817.26">12365 7806 457 0,'-4'1'114'0,"-2"0"4"0,2-2-42 16,-2 0-43-16,0-1-12 0,-1 0-2 15,-2-3 0-15,-2 3-2 0,-2-1-3 16,-2 0-2-16,0 0-2 0,-3 7-1 15,-2-1 0-15,0 1-2 0,-4 4-1 0,0 5-2 16,1 4 0-16,-2 0-1 0,1 2 0 16,2 1-2-16,3-1 0 0,3 1 0 15,4-5 0-15,3-1 1 0,6-2 1 16,7-2 1-16,5-4 1 0,6 0 3 16,3-3 3-16,6-1 2 0,5-3 0 15,4 0 1-15,1-3 1 0,2 1 2 16,-1-1-2-16,1-1-3 0,-3 0 0 0,-1-1 0 15,-5 0 1-15,-3-1-2 0,-1-1-1 16,-3-1-2-16,-4-1 0 0,-2 0-1 16,-1-1-1-16,-4-2-3 0,-2 2 0 15,-3 0 0-15,1 5-1 0,-4 1-3 16,-1 3-2-16,-1 5 0 0,-3 4 0 16,1 1 0-16,0 5 0 0,-3 0-1 15,3 2 3-15,1-2 2 0,2-1 0 0,2-1 1 16,4-1-1-16,0-4 1 0,5 0 0 15,1-2 1-15,2 0 0 0,2-2 2 16,-1-1 2-16,3-3 1 0,0-3-1 16,1 1 1-16,1 0-1 0,-2-3 0 15,1 0-1-15,1 0-2 0,-5-2 1 16,-3 0 1-16,-3-1 0 0,-2 3 0 16,0-1 0-16,-4 3-1 0,-2 1-4 0,-1 3-2 15,-2 4-2-15,1 5-2 0,-2 2 2 16,1 3-1-16,-1 2 1 0,2 4 3 15,3 1 0-15,2 5 1 0,0 2 0 16,3 3 0-16,-1 3-1 0,1 4 1 16,-1-1 0-16,2 3-1 0,-2-2 1 15,-1-3-1-15,-1 0 0 0,0-4 0 16,-3-3 0-16,-2-3-1 0,-4-4 0 16,-3-3 0-16,-6 0 0 0,-4-5 0 15,-5-5 1-15,-4 2-3 0,-2-5-7 0,2-3-8 16,0-5-11-16,2-2-12 0,4-4-10 15,4-8-7-15,5-5 0 0,2-2 2 16,2-6-18-16,2 1 0 0,4-7-10 16,4 5-7-16,2 0-11 0,2 3-17 15,4 4-51-15,2 1-51 0</inkml:trace>
  <inkml:trace contextRef="#ctx0" brushRef="#br0" timeOffset="168483.27">13143 7996 418 0,'-2'6'114'0,"-6"0"4"0,-2 0-25 0,-4 1-55 16,-4 0-6-16,-1 2-2 0,-2-2-3 16,-1 0-6-16,1 2-3 0,1 0-4 15,4 3-2-15,1 2-2 0,4 2-2 16,3 0-2-16,4 0-1 0,3 1 0 15,3 0-1-15,2-2 0 0,6-2 0 16,1-2 2-16,4 0 1 0,3-3 3 16,0 0-1-16,3-3 1 0,1-3 0 15,0-3-1-15,2-2-1 0,0-5-2 0,4 0 0 16,-2-3 1-16,2-2 1 0,0-1 0 16,-4-3 0-16,-4-2 1 0,-3-1-2 15,-4-10-1-15,-4 0-1 0,-3-2-3 16,-3-2 0-16,1 1-1 0,1 1-1 15,-2 3 0-15,-1 6 3 0,0 6 6 16,-1 3 2-16,2 5 0 0,-4 4-1 16,-3 5 0-16,2 6 2 0,-2 3-5 0,-3 2-5 15,-1 6-2-15,0 3 0 0,-1 5 1 16,-1 4 0-16,2 0 0 0,1 5 1 16,3-1-1-16,4 0 2 0,5 0-1 15,2-1 1-15,3-4 0 0,5 0-1 16,4-4 1-16,4-1 0 0,1-5-1 15,3-6 1-15,4-1-1 0,2-2 0 16,0-7 0-16,0-4 0 0,0-5 0 16,-1-2-1-16,-3-1 0 0,-4-3 0 0,-3-3 1 15,-3 0-1-15,-5 1 1 0,-6 0-1 16,-6 2-2-16,-3 2-2 0,-8 3 1 16,-7 4-2-16,-3 5-1 0,-4 6 2 15,-4 7-1-15,-3 6 2 0,1 4 1 16,3 2 0-16,8 6 1 0,2 0 0 15,7-3 0-15,9-2 1 0,6-3 0 0,7-1 1 16,7-1 0-16,7-7 1 0,6-3-1 16,6 2 2-16,-1-2-6 0,3-2 3 15,-1-3-11-15,1-2-13 0,-4-3-23 16,-1-2-4-16,-5-3-129 0,-2-6-127 16,2-3-317-16</inkml:trace>
  <inkml:trace contextRef="#ctx0" brushRef="#br0" timeOffset="191812.34">6447 5283 547 0,'0'2'127'0,"-1"-1"3"0,-2 0-90 16,0 0-17-16,-1-1-5 0,-1 0-2 15,1 0-3-15,0-1-5 0,-1 0 0 16,3-1 4-16,2 0 3 0,2-4 1 15,2 1 0-15,2-1 0 0,3 0-1 0,2-2-5 16,2 3-3-16,2-1-4 0,3 3-1 16,3 3 0-16,4 2 0 0,2 1-1 15,6 2 0-15,2-1 1 0,5 2-1 16,1-2 1-16,0 0-2 0,-1-1 2 16,-2-2 3-16,-4-1 4 0,-3-3 4 15,-5 1 1-15,-7-2 1 0,-5 1 2 16,-4-1 0-16,-5 0-7 0,-9 2-7 0,-5 0-3 15,-9 2-3-15,-4-3-1 0,-7 2-2 16,-8-1-2-16,-1 1 5 0,-4 1 0 16,3 0 2-16,0-1-1 0,-1 1 2 15,5 1 0-15,4 0 0 0,4 0 0 16,4-1 1-16,4-1-1 0,6 1 1 16,6 0 0-16,2 0 2 0,3-1 2 15,4 1 1-15,5-1 0 0,4 0 0 16,5-1 0-16,5-1-2 0,6 0-3 0,3 0-7 15,2 0-9-15,-1-2-11 0,0 3-11 16,-2 0-7-16,-2-5 3 0,-4 1-36 16,-1-3-84-16,-3-2-100 0,-3-1-239 15</inkml:trace>
  <inkml:trace contextRef="#ctx0" brushRef="#br0" timeOffset="192712.51">6774 4942 410 0,'-14'8'95'0,"2"0"3"16,0-1-44-16,1 1-34 0,3-2-3 15,2 2 0-15,2-2 4 0,2-2 2 16,1-1 3-16,2-1 1 0,3 2-1 16,1-2-1-16,3 0-2 0,3 2-2 15,2 0-2-15,3-2-7 0,4 2-3 0,2 3-2 16,2 3 0-16,1 1-2 0,-1 0-1 15,0 2-2-15,1 4 0 0,-4 1 0 16,0 1 0-16,-2-2-1 0,-3-1 0 16,0 1 0-16,-3-4 0 0,1-3-1 15,-2 0 1-15,-2-4-1 0,-1-1 0 16,-3-1 1-16,0-2 0 0,-2 1 0 0,-3-1 2 16,-2-3 8-16,-3 0 2 0,-5-2 0 15,-1 0 0-15,-3-2-1 0,-2-3 1 16,-5-1-3-16,-2-3-8 0,-1 0-1 15,-1-1 0-15,-2-4-1 0,-4-2 1 16,2-1 0-16,-2 0 0 0,1 5 0 16,3 0-1-16,2 1 2 0,4 6-1 15,4 3 0-15,2 3 0 0,5 1-1 0,3 0 2 16,4 1 2-16,1-1 3 16,2 1 1-16,1 0 2 0,2-1 1 0,2 1 1 15,3 0-1-15,2 2-2 0,4 0-3 16,3 2-2-16,2 2-1 0,0 2-1 15,1 0 0-15,1 3-2 0,-2 4 0 16,0-1 0-16,-2-1 0 0,-1 2 0 16,-1 0 0-16,1-1 0 0,-4 0-1 15,0-4 1-15,-3-1 0 0,-2-2 0 16,-1 0 0-16,-2-4 1 0,0-2-1 0,-3-1 1 16,-1 0 1-16,0 1 0 0,-1-1 1 15,0-1-1-15,0 1 1 0,0 1-1 16,0-1-2-16,0 0-1 0,0 1-5 15,-1 2-1-15,0 0-1 0,-1 2-1 16,-1 3 1-16,-1 2 1 0,-1 5 1 16,-3 3 4-16,-1 4 1 0,0 2 1 15,-4 3-1-15,-1 3 1 0,-1 1 0 0,-3-4 0 16,2-1 0-16,0-1 0 0,-2-2 0 16,2-2 0-16,0-4 0 0,2-3 0 15,2-2 0-15,0-2-1 0,2-4 1 16,3-1 0-16,2-4 2 0,2 0 0 15,-1-3 1-15,3 0 4 0,1-4 0 16,2-4 1-16,2-2 0 0,3-2-1 0,4-2 0 16,4-4-2-16,4-1-2 0,4 0 0 15,1 0-1-15,3 2 0 0,-1-1-1 16,-2 1 0-16,-3 3 0 0,-2 2-1 16,-6 4 0-16,-3 3 0 0,-5 3-3 15,-2 2-5-15,-3 2-1 0,-2 4 1 16,-2 5-1-16,-4 1 0 0,-2 1 1 15,-2 5 2-15,-4 4 4 0,-2 2 2 16,-1-3 0-16,0 0 0 0,0-4 0 0,3 2 0 16,0-6 0-16,7-4 3 0,0-2-14 15,4-2-18-15,2-4-134 0,1-3-134 16,-2-3-345-16</inkml:trace>
  <inkml:trace contextRef="#ctx0" brushRef="#br0" timeOffset="-150374.33">12582 8974 464 0,'3'0'112'0,"1"0"5"0,-3-2-48 16,1-3-39-16,0 4-1 0,1 0 0 15,0-1 3-15,-1 1-1 0,0 0 1 16,1-3-2-16,-1 4-2 0,1-2-4 16,-1 1-1-16,-1-1-4 0,0 1-4 15,0 0-5-15,0 1-3 0,-1 0-3 16,1 2-2-16,1 2-1 0,2 6 2 0,-1 4-1 15,3 6 2-15,-1 7 0 16,2 4 1-16,-1 9 0 0,0 6-1 0,-1 3-1 16,-3 6-1-16,-1 2-1 0,-2 3 0 15,0 1-1-15,0-1-3 0,0-3-7 16,0-7-7-16,1-4-3 0,2-7-5 16,1-5-6-16,0-8-6 0,-2-7-3 15,1-4 45-15,-1-7-151 0,-2-7-115 16,1-7-296-16</inkml:trace>
  <inkml:trace contextRef="#ctx0" brushRef="#br0" timeOffset="-149983.39">12395 9436 441 0,'-7'-2'129'0,"3"-5"6"0,3 0-1 15,5-3-75-15,3-2-9 0,4 0-5 16,1 0-1-16,4 0-3 0,0 0-2 16,3 0-6-16,1 0-8 0,1 2-6 15,-2 1-4-15,3 0-4 0,-1-2-5 16,3 7-3-16,1-1-1 0,1 4-1 16,-1-1-1-16,1 0 0 0,3 1 0 15,-4 5 1-15,-3-4 0 0,0 1 0 16,-4-1-1-16,-1 3 1 0,-4-1 0 0,-1 4-1 15,-3 0-1-15,-3-2 1 0,-1 5 0 16,-2 1 0-16,-2 2 0 0,0 4 1 16,-2-3 0-16,1 4 0 0,-1 2 1 15,0-3-1-15,1 4 0 0,0-1 0 16,2-1 0-16,-1-1-2 0,3 2 0 0,1-2-4 16,0 0-8-16,2-4-10 0,0 0-12 15,0-1-8-15,1-3-8 0,-2-2 19 16,0-3-140-16,-1-5-117 0,1-4-291 15</inkml:trace>
  <inkml:trace contextRef="#ctx0" brushRef="#br0" timeOffset="-149825.72">12907 9119 686 0,'-4'-9'147'0,"-1"-1"0"0,1 2-122 16,2 3-15-16,-3-1-15 0,2 3-13 15,0 1-9-15,1 0-6 0,1 1-82 16,1-2-33-16,1 0-94 0,4-1-185 16</inkml:trace>
  <inkml:trace contextRef="#ctx0" brushRef="#br0" timeOffset="-149059.46">13090 9168 474 0,'3'16'104'0,"-2"4"3"16,-2 1-75-16,1 1-17 0,-4 2-2 16,1 2 0-16,-2 2 0 0,1 1-3 15,0 0-2-15,1 1-2 0,-1 2 0 0,3-2-1 16,1-1 1-16,1 2 0 0,0-8 0 16,0-1 2-16,2-7 4 0,-2-3 6 15,1-3 10-15,0-7 8 0,-1-7 4 16,1-3 0-16,1-6-1 0,-1-7-3 15,1-5-5-15,0-5-11 0,1-2-7 16,-1-2-3-16,0-2-1 0,-1-2 0 0,3 2 0 16,-2 2 0-16,3 2 1 0,0 4 2 15,3 5 0-15,2 5-2 0,1 7-1 16,3 11-1-16,1 3-1 0,0 5-3 16,-1 7-3-16,0 6 0 0,-3 4-1 15,-1 3 0-15,-2 2 0 0,-1 2-2 16,-2 2-1-16,-2-2 0 0,0-3-2 15,0 0 1-15,-1-4 0 0,-1-6 1 0,-1-4 0 16,0-5 2-16,0-1 1 0,1-6 1 16,-1-7 1-16,0-3-1 0,1-3 1 15,-1-3 0-15,0-5 0 0,1-4 0 16,2-2-1-16,-1 1-1 0,2 1 0 16,-1 2 2-16,1 3 0 0,3 2-1 15,1 9 1-15,-1 1-1 0,3 6 1 16,1 2-1-16,1 8-1 0,1 3 0 15,-1 6 0-15,-3-2-1 0,-1 5 1 16,0 5 0-16,-3-1 0 0,-1-2-2 0,2-2 0 16,0-1-1-16,3-2 0 0,2-4 0 15,4-9 0-15,2-2 1 0,2-7 1 16,4-4 1-16,2-6 1 0,4-5-1 16,2-2 1-16,1-3 0 0,-3-2 1 15,-1 1-1-15,-2-2 0 0,-1 2 1 16,-3-4 0-16,-4 1 2 0,-5 3-1 0,1 2 1 15,-3 1 1-15,-4 2 0 0,-8 1 0 16,-3 6-1-16,-3 2-1 0,-6 4 0 16,-3 2 0-16,0 6-2 0,-4 3 1 15,2 7 0-15,-3-1 0 0,3 4 1 16,0 5 1-16,1 3 1 0,1-3 0 16,6 5-1-16,5-1 0 0,6 4-1 15,7-3 0-15,3-2-1 0,4 1-2 16,3-1 1-16,4-2 0 0,7-2 0 15,0-4 0-15,1 1 0 0,2-7 3 0,4 0-11 16,2-1-5-16,-2-5-16 0,-4-2-20 16,-1-3 149-16,0 1-293 0,-2-5-167 15,-5-1-436-15</inkml:trace>
  <inkml:trace contextRef="#ctx0" brushRef="#br0" timeOffset="-144333.45">4216 11129 633 0,'-2'0'159'16,"0"0"5"-16,0-2-89 0,-1 0-20 15,3-1-10-15,-1 1-8 0,0 1-11 16,0 1-8-16,1 2-4 0,2 4-3 16,0 5-4-16,0 5-3 0,2 6-2 15,1 7 0-15,3 9 1 0,1 7-1 16,-1 5-1-16,1 6-3 0,2 3-11 0,0 5-21 15,1 4-19-15,0-4-127 16,-1-5-140-16,-1-4-336 0</inkml:trace>
  <inkml:trace contextRef="#ctx0" brushRef="#br0" timeOffset="-144023.78">4182 11292 730 0,'-2'-15'167'16,"2"-2"3"-16,1 2-126 0,3 2-9 15,2 2-6-15,3-2-6 0,3 2-7 16,3 3-4-16,5-2-4 0,4 5-2 16,2 0-2-16,4 1 0 0,0 5-2 15,2 0-1-15,-2 3-1 0,-1 1 1 16,-3 1-2-16,-4 3 1 0,-4 1 0 0,-4 6 1 15,-6-1 1-15,-7 4 2 0,-4 2-1 16,-6 2 1-16,-4 0-1 16,-6 0-1-16,-1-1-5 0,-4-1-8 0,1-1-16 15,0-7-13-15,2-3-12 0,-1-7 46 16,1-4-175-16,3-2-132 0,4-4-324 16</inkml:trace>
  <inkml:trace contextRef="#ctx0" brushRef="#br0" timeOffset="-143757.5">4627 11304 548 0,'11'11'127'0,"-2"0"2"16,-3 1-72-16,0 1-36 0,-2 0-7 0,1 1-4 16,-2-5 0-16,2 1-1 0,3-3 2 15,3-5 5-15,3-3 4 0,3-4 5 16,2-4 5-16,2-5 5 0,3-2 2 15,-2-6-1-15,0 1-4 0,-2-3-1 16,-5 1 0-16,-2-2-3 0,-4 4-6 16,-5-2-3-16,-5 5-2 0,-3-1-4 15,-5 5-4-15,-3 2-9 0,-3 3-6 16,-5 4-6-16,-2 3-7 0,-2 6-14 16,0 2-16-16,1 7-10 0,1 2-5 0,4 2-119 15,4-1-128-15,5 0-290 0</inkml:trace>
  <inkml:trace contextRef="#ctx0" brushRef="#br0" timeOffset="-142326.58">5067 11149 617 0,'10'8'136'16,"-3"6"1"-16,-2-1-108 0,0 3-9 15,-2 3-6-15,0 0-6 0,2 3-3 16,-1-2-2-16,3-1 0 0,2-7 0 15,2 1-1-15,1-4 1 0,3-7 3 16,1-1 4-16,-1-3 4 0,1-4 1 16,0 1 3-16,1-6 2 0,-3-3 2 0,0 2 2 15,0-5-1-15,-2 2-4 0,-1 2-3 16,-2-2-2-16,-2 2-2 0,-1 6-5 16,-1 1-4-16,-3 3-3 0,1 2-1 15,-1 3-1-15,1 5 0 0,2 3 1 16,-2 3-1-16,4-1 1 0,0 0 0 15,1 1 2-15,2-3 0 0,4-2 1 16,1-3-1-16,2-4 1 0,2-3 0 0,0-6 0 16,3-2 0-16,1-5 2 0,0-3 3 15,-1-4 4-15,0-1 2 0,0-1 5 16,-1 1 1-16,-5-2 2 0,-1 2 0 16,-3 0-4-16,-2 3-3 0,-5 2-4 15,-2 2-1-15,-2 2-2 0,1 4 1 16,-5 3 0-16,0 1 0 0,-1 2 0 15,-3 2-1-15,-1 0 0 0,0 1-3 16,-3 1-1-16,-1 0-1 0,-2 1-1 0,-1 1 0 16,-1-1 1-16,1-1-1 0,2 1 0 15,1-1 0-15,4 1 0 0,0-1 1 16,3 0 0-16,3 0 0 0,1 0-1 16,2 3-1-16,1 0 0 0,3 3 0 15,4 2 0-15,2 3 0 0,4 2-1 16,4 0 2-16,1-1 0 0,3 1-1 0,4-2 1 15,-1 1 0-15,1-1 0 0,3-2-1 16,-3 0 1-16,2 0-1 0,-2 1 0 16,-3-2 1-16,-3 0-1 0,-2-3 1 15,-3-2 0-15,-4 0 0 0,-2-2 2 16,-2-4-1-16,-3 1 1 0,1-2 0 16,-3-2 0-16,0-1 0 0,1-2-1 15,-1-1 0-15,0-2 0 0,0 0 0 16,1 0-1-16,-1-1 0 0,0 0 0 15,-1 4-1-15,2 0 1 0,-2 3-1 16,0 1 1-16,-1 2-1 0,1 2 0 0,-2 1 0 16,0-4 0-16,2 3 0 0,-2 1 0 15,0-1 0-15,0 0 1 0,0 0-1 16,0 0 0-16,1 3 0 0,-1-3 0 16,0 1 0-16,-1 0-1 0,1-1 0 15,0 1 0-15,0 1-2 0,0-2-1 0,1 1-1 16,-1 0-1-16,1 1-2 0,1 1 1 15,0 0 0-15,-1-2-1 0,1 3 3 16,2-1 0-16,-1-1 2 0,-1 1 0 16,-1-1 2-16,1-1 0 0,0 0 1 15,-2 0 0-15,1 0 0 0,-1 0 0 16,-1-1 1-16,2 0-1 0,-1 1 1 16,0 0-1-16,0-1 0 0,0 0 0 15,-1 1 1-15,2 0-1 0,-1-1 0 16,-1 1 0-16,1-1 1 0,0 1 0 0,0 0 0 15,0-3 0-15,1 2 0 0,-1 2 1 16,0-4 0-16,1 1-1 0,-1-1 0 16,0-1 0-16,-1 1 1 0,0 0-1 15,-2-3 0-15,0 3-1 0,0 0 1 16,-2 0-1-16,1-1 0 0,-1 3 0 16,-2 0-1-16,-2 0 1 0,0 1 0 0,0 1 0 15,-2 2 0-15,0 2 1 0,0 0-1 16,-1 3 0-16,1 2 0 0,0 3 0 15,-1 3 0-15,1 1 0 0,1 2 0 16,1 2 0-16,3 0-1 0,0 2 1 16,4-3 0-16,5 3-1 0,3-1 1 15,3 0-1-15,5-3 2 0,3 3-1 16,2-4 1-16,2 0 0 0,-1-4 0 16,3-2 1-16,0-4 0 0,3-2 0 0,-1-3 0 15,2-3 0-15,1-3-1 0,-1-4 0 16,1-3 0-16,-1-4-1 0,-2-2 0 15,-1-3-1-15,-2-2 1 0,-5-2-1 16,-1 1 1-16,-3 2 0 0,-3-1 1 16,-4 1 1-16,-2 1 1 0,-1 4 0 15,-3 5 3-15,0 0-1 0,1 3 1 0,-2 4-2 16,2 3 0-16,0 5-2 0,2 0 0 16,2 3-2-16,-1 4 0 0,1 1 0 15,2 4 0-15,1 1 0 0,-1 0 0 16,0 0-1-16,2 1 1 0,-1 0-1 15,-2-2 0-15,0 0-1 0,-3-2-1 16,1-1 1-16,-3-2-1 0,1-1 0 16,-4-3 0-16,0 1 1 0,1-3 2 0,-1-6 4 15,-2 0 3-15,-3-5 2 0,-1-7 1 16,0-6 2-16,1-8 2 0,0-5-1 16,4-4-3-16,2-3-4 0,7-2 1 15,2 0-3-15,7 3-1 0,1 2-1 16,3 1-3-16,3 4-3 0,1 4-8 15,-2 3-10-15,4 3-14 0,-2-1-15 16,2 5-36-16,-1-3-136 0,3-7-158 16,2-8-370-16</inkml:trace>
  <inkml:trace contextRef="#ctx0" brushRef="#br0" timeOffset="-141674.92">7142 10588 465 0,'0'0'137'0,"2"1"7"16,-1-1-2-16,0-1-77 0,1 0-10 16,-1 0-6-16,1 2-9 0,0 2-6 15,1 2-7-15,-2 9-7 0,0 6-7 16,-1 10-5-16,0 7-3 0,-1 8-1 16,0 4 0-16,-2 8-2 0,1 3-1 15,3-5-1-15,3-2-2 0,1-4 0 16,4-6-1-16,2-5 0 0,4-9 1 15,4-8 0-15,3-11 4 0,0-7 3 16,2-5 3-16,2-8 2 0,0-6 3 0,2-1 2 16,-2-4 2-16,-2-1-1 0,-1-1-1 15,-2-2-3-15,-3 3-2 0,-2 2-2 16,-4 4-4-16,-2 1-3 0,-3 9-1 16,0 7-1-16,-3 9-1 0,1 5 1 0,-2 7 1 15,-1 5-1-15,2 4 1 0,-2 1 0 16,0-3 0-16,1-5-3 0,4-1-1 15,2-8-2-15,1-6 0 0,5-5-1 16,0-6-1-16,5-9-3 0,0-3-8 16,-3-8-11-16,-1-2-20 0,-2-2-8 15,1-6-126-15,-7-3-134 0,5-7-310 16</inkml:trace>
  <inkml:trace contextRef="#ctx0" brushRef="#br0" timeOffset="-141564.71">7568 10727 564 0,'-6'10'120'16,"3"-3"-3"-16,1-3-94 0,4 2-139 16,1-7-104-16,4-4-268 0</inkml:trace>
  <inkml:trace contextRef="#ctx0" brushRef="#br0" timeOffset="-141109.85">7933 11036 570 0,'-2'29'132'16,"-1"-3"4"-16,0-4-95 0,-1-6-5 16,0-5-1-16,1-6 2 0,1 0 3 15,0-5 3-15,2-2-3 0,3-2-2 16,0-2-1-16,2-2-2 0,4 0-6 0,1-1-9 16,2 0-7-16,2 0-2 0,2 1-2 15,2 3-2-15,0 0-3 0,0 3-2 16,3 1 0-16,2 3-1 0,-1 1 0 15,2 1 0-15,0-1 1 0,4-1-1 16,1 2 1-16,3-4-1 0,4 2-1 16,-1-5 0-16,-2-4 1 0,2-1 1 15,-2-2 0-15,-2-2 0 0,-4-2 2 0,-5-3 4 16,0 1 1-16,-4 2 2 0,-5-1 1 16,-3-1 2-16,-4 2 3 0,-3 0 0 15,-1 1 1-15,-6 0 2 0,-1-1-2 16,-4 1 1-16,-4 1 0 0,-4 1 0 15,-2 3 0-15,-2 3-3 0,-1 4-2 16,2 7-3-16,2 6-2 0,3 7-2 16,6 4-3-16,4 9-2 0,7 1-1 0,8 0 0 15,7-1 1-15,8-5-1 0,7-5 1 16,7-5-5-16,6-6-4 0,4-5-3 16,4-5-6-16,4-1-7 0,-1-4-13 15,-2-3-13-15,-2-4-37 0,-5-2-139 16,-5-4-165-16,-4-4-392 0</inkml:trace>
  <inkml:trace contextRef="#ctx0" brushRef="#br0" timeOffset="-139523.27">5897 11898 362 0,'6'0'113'15,"0"1"3"-15,-2-1-25 0,-2 1-29 16,1-1-10-16,-2 0-9 0,-1 0-13 16,1-1-4-16,-1 1-1 0,-1 0 2 15,0-1-1-15,1 1-1 0,0 0-1 16,0-1 0-16,-2 0-2 0,2 1-1 15,2 0-2-15,-2 1 0 0,0-1-1 16,0 2 0-16,0-2 1 0,0 0 1 0,0 0 0 16,0-1-1-16,-3 0-2 0,2 1-2 15,-2 0-3-15,-1 0-2 0,-3 1-2 16,-3 2-3-16,0 1-2 0,-4 3-1 16,-2 2 0-16,-3 2-2 0,-1 3 1 15,-2 3-1-15,0 2 0 0,-1 5 0 16,4 0 0-16,2 1-1 0,3 1 0 15,4 4 0-15,4-1-1 0,3-1 0 0,7-2-1 16,5-1 1-16,3-2 0 0,5-1 0 16,6-6 1-16,6-2-1 0,2-4 1 15,2-3-5-15,2-5-6 0,0-2-14 16,0-4-13-16,-1-4 146 0,-3-1-292 16,-2 0-161-16,-3-6-443 0</inkml:trace>
  <inkml:trace contextRef="#ctx0" brushRef="#br0" timeOffset="-139121.67">6242 11641 399 0,'0'5'114'0,"0"1"3"0,-1-1-16 16,0 2-54-16,0-1-9 0,1 1-3 16,0 0-3-16,0-1-1 0,0 0 1 15,1 2 1-15,1 0-1 0,-1-1-1 0,1 1-2 16,0 0-2-16,1 4-3 0,0 1-4 15,1 5-3-15,1 2-4 0,-1 7-4 16,1 4-2-16,0 8-3 0,-1 5-1 16,0 7 0-16,-1 5-2 0,-1 4 1 15,-1 5-1-15,0-2-13 0,1-5-1 16,-1-3 1-16,-1-8-1 0,3-6 0 16,0-9 0-16,-1-6 1 0,3-9 3 0,-3-3-16 15,1-8 24-15,1-6-158 0,0-5-131 16,-2-8-340-16</inkml:trace>
  <inkml:trace contextRef="#ctx0" brushRef="#br0" timeOffset="-138717.99">6553 12138 580 0,'0'-4'156'0,"0"-2"8"16,-2 0-55-16,0 1-53 0,-4 0-10 15,1 2-9-15,-3 2-11 0,0 5-9 0,0 2-9 16,-1 6-4-16,1 6-3 0,2 5-1 16,1 4 1-16,2 3-1 0,2-1 0 15,3 1-1-15,3-5 0 0,4-3 0 16,3-5 0-16,4-5 1 0,2-7 1 15,3-3 1-15,1-5 2 0,1-4 3 16,-1-2 2-16,-1-6 2 0,-3-1 2 16,-1-2 3-16,-4-1-2 0,-3-2 0 15,-5 0-2-15,-3-3-2 0,-5 2-1 0,-5-2-4 16,-6 1-3-16,-3 0-3 0,-6 4-3 16,-1 3-3-16,-2 6-4 0,-1 4-6 15,3 5-5-15,-2 7-19 0,7 0-14 16,6 2 20-16,2 0-148 0,4-3-132 15,7 0-324-15</inkml:trace>
  <inkml:trace contextRef="#ctx0" brushRef="#br0" timeOffset="-138508.02">6934 12055 682 0,'5'-1'172'0,"-4"-2"4"16,-3 3-105-16,-4 4-20 0,-3 1-11 15,-3 4-13-15,0 3-15 0,-1 3-7 16,1 7-4-16,1 2 0 0,6 2-1 16,2 0-1-16,7 1 1 0,6 1-2 0,3-2 0 15,4-6-1-15,4-3 0 0,4-3-1 16,0-4-4-16,3-5-4 0,-2-5-13 16,0-5-17-16,1-1 51 0,-2-5-182 15,-2-5-139-15,-2-6-348 0</inkml:trace>
  <inkml:trace contextRef="#ctx0" brushRef="#br0" timeOffset="-138310.02">7151 11661 663 0,'3'19'167'0,"0"6"5"15,0 6-99-15,0 3-13 0,1 1-11 16,0 8-10-16,-1 3-12 0,0 1-10 0,0 0-6 15,0 2-5-15,0-1-3 0,2-1-6 16,-1-4-10-16,2-4-24 0,0-2-22 16,1-7-125-16,-2-4-142 0,1-5-339 15</inkml:trace>
  <inkml:trace contextRef="#ctx0" brushRef="#br0" timeOffset="-138060.2">7493 11947 621 0,'-9'10'154'15,"-4"1"8"-15,-4 2-94 0,-3 3-11 16,-3-1-6-16,-1 1-5 0,1 2-8 16,1-2-8-16,2 1-7 0,6-2-7 15,4 2-4-15,7-1-3 0,7 4-2 16,7 1-3-16,5-1-1 0,8 0-1 0,3 0-1 15,4-4 0-15,1-2 0 0,-1-1-15 16,0-4-4-16,-3 0-29 0,0 0 118 16,-4 0-258-16,-5-3-158 0,-2 6-421 15</inkml:trace>
  <inkml:trace contextRef="#ctx0" brushRef="#br0" timeOffset="-135429.85">10664 11921 180 0,'0'-14'49'0,"-3"-2"10"0,1 7-11 15,0 0-9-15,-1 1 5 0,-1 0 1 16,0 2-1-16,-1-1-7 0,0 1-14 16,0-1-12-16,-1-2-9 0,1 1-5 15,-1-2-3-15,2-1 1 0,2 1 1 16,0-2 7-16,-1 0 7 0,3 0 5 16,0 2 2-16,0-1 1 0,0 1 3 15,-1 0 0-15,1 0-2 0,-1 2-5 0,0 0-3 16,-2-2-2-16,1 2-3 0,-3-1-1 15,1 0-2-15,-1 0-1 0,1-2 0 16,-1 0 2-16,-1 0 2 0,1 1 2 16,1 1 3-16,0-1 3 0,1-2 3 15,-1 1 3-15,1 3 2 0,1-1-1 16,1 0 2-16,-1 3 0 0,-1-2 1 16,2 4 2-16,0-2 2 0,0 3 1 15,1-2 2-15,-1 1 0 0,1 0-1 16,0 1 1-16,0 0-2 0,0 2-3 0,0-1-1 15,0 1 0-15,0-1-1 0,0 2-1 16,0 0-3-16,0-1-4 0,0 1-2 16,1 1-3-16,-1 2-3 0,0 4-3 15,0 6 1-15,1 4-1 0,-1 6 0 16,2 7 0-16,0 8 1 0,0 7 0 16,-2 6-2-16,0 0 0 0,-1 6-2 0,1 1-1 15,-1 2 0-15,-2-2-3 0,1-2-2 16,1 1-4-16,0-4-5 0,0-7-2 15,-1-3-4-15,-2-4-2 0,3-7-3 16,-1-6-3-16,0-7-13 0,0-6-9 16,1-4-9-16,0-5 15 0,-1-6-137 15,0-7-125-15,4-7-296 0</inkml:trace>
  <inkml:trace contextRef="#ctx0" brushRef="#br0" timeOffset="-131911.29">10646 11436 281 0,'-1'-2'92'0,"-1"2"4"0,0-3-17 0,-2 2-14 15,1 0-6-15,1 2-8 0,-1-1-6 16,0 0-4-16,1 0 0 0,2 0-2 16,-1-1-6-16,2 1-2 0,0-2-1 15,0 1 0-15,3-1-1 0,-2-1-1 16,1 2-1-16,-1 1-2 0,1-1-3 15,-2 2-3-15,-1-1-5 0,0 1-4 16,0-2 2-16,0 1-8 16,0 0-1-16,0 0-2 0,2-1 0 15,1 1 0-15,3 2-1 0,2 0 0 0,6-1 1 16,2 0 0-16,4 1 0 0,5 2 1 16,4 0 0-16,5-2-1 0,4 0 2 15,3-2-1-15,6-1 0 0,4-2 1 16,1-1-1-16,4 1 0 0,3-1 0 15,3 1-2-15,0 2 1 0,1 0-1 16,0 0 1-16,-4-1-1 0,1 0 0 16,-7 2 0-16,-2-1 0 0,-6 3 0 0,-6 1 0 15,-5 4 0-15,-6-1 0 0,-6 1 0 16,-6-1 0-16,-6 1 1 0,-5-1 1 16,-2-3 1-16,-2-1 0 0,-2 0 0 15,0 0 3-15,0-1 0 0,-1-2 1 16,1 2 1-16,-1-2 1 0,1 1 2 15,-1 0 0-15,2-1 0 0,-1 0-1 16,2 0-1-16,-1 1-2 0,0 1-1 16,0 0-3-16,2 3-1 0,-1 1-1 0,-1 4-1 15,1 6 1-15,1 4-1 0,0 6 0 16,-1 5 1-16,1 6-1 0,-1 3 1 16,2 7-1-16,-2-2 0 0,-1 1 0 15,0 4 0-15,-1-2-1 0,-3 2 0 16,0-5 1-16,-1-2-1 0,-1-2 0 0,2-3 0 15,-2-8 1-15,3-3 0 0,1-8 0 16,1-1-1-16,1-4 1 0,0-4-1 16,0-5 0-16,1-1-1 0,-1-1 0 15,1 1 1-15,-1-3-1 0,1 0 1 16,-1-3 0-16,0 3 0 0,0 0 1 16,0 0 0-16,0-1 0 0,0 2 1 15,0-1 0-15,-1 1 0 0,1-1 0 16,0 0 0-16,0 0 0 0,0 2 1 0,0-1 1 15,0-1 2-15,0-3 1 16,-1 2 1-16,0 0 1 0,-2-1 1 0,2 0 1 16,0 0-2-16,1-2 0 0,-1 3-2 15,1-1 0-15,0 1-2 0,0 1-1 16,0-1-2-16,0 1 0 0,1 1 0 16,0 0-2-16,2 0 1 0,0 1-1 15,2 0 1-15,2-2-1 0,4 1 1 16,1-1-1-16,4 0 1 0,1 0 0 0,1-4 1 15,2 2-1-15,0 1 0 0,-3-2 0 16,1 2 0-16,-2-2 0 0,-1 2 0 16,-3 1 0-16,-1 0 0 0,-3 0 0 15,-1 0 1-15,-3 3-1 0,-2-3 0 16,1 0 1-16,-3 1-1 0,-1 1 1 16,1 2-1-16,0 0 0 0,0-1 1 15,-2 3-1-15,2 1 0 0,2 3 0 0,-2-1 0 16,-2 0 0-16,2 1-1 0,-1 1 1 15,-1 0-1-15,0 0-1 0,0-3 1 16,-2-2-1-16,1 1-1 0,-1 0 1 16,-1-3 0-16,0 1 0 0,-2-2 0 15,-1 0 0-15,-2 0 1 0,-1 0-1 16,0 1 0-16,-1-1 0 0,0-1 1 0,0 0-1 16,2 1 2-16,1-2-1 0,3 0 1 15,0-1 0-15,1 0 0 0,1-1 0 16,2 0-1-16,0 0 1 0,2 1-1 15,1-2 1-15,-1 0 0 0,2 1 0 16,3-1 0-16,-1 0 0 0,4 1 1 16,0 0-1-16,2-1 0 0,4 1 0 15,3 1 0-15,3-1 0 0,3 1 0 0,4-1 0 16,2-1 0-16,4 0 0 16,4 1 1-16,3 1-1 0,4 0-1 15,5 0 1-15,4-1 1 0,5 2-2 0,1-2 1 16,4-2 0-16,-1 1 0 0,0-1 0 15,2-1 1-15,1 2-2 0,-2 0 1 16,1 0-1-16,-2 0 1 0,-2-1-1 16,0 0 0-16,-5 3 0 0,-2-1 0 15,-5 0 1-15,-6 3-1 0,-2-1 1 16,-2 3-1-16,-4-1-1 0,-6-3 0 0,-2 1 1 16,-3 0-1-16,-1-2 0 0,-5 2 0 15,-4-2 1-15,-3 0 1 0,-4 2-1 16,-1-3 2-16,-3-1-1 0,-2-1 0 15,-1-2 0-15,-2-3 1 0,-2-4 0 16,0-4-1-16,-2 0 0 0,-1-4 1 16,-1-4 0-16,-1-1 0 0,-1-4 0 0,-1-2 0 15,0-3-1-15,-1-4 1 0,-1-4 0 16,1-2-1-16,1-7 1 0,3-2-1 16,2-3 1-16,0 0-1 0,4 2 0 15,1 5 0-15,2 4 0 0,-1 7 1 16,-1 5-1-16,0 8 1 0,0 4 0 15,0 4 1-15,0 2 0 0,-2 4 0 16,1 0 0-16,0 6 0 0,1 2 0 16,-1 0 0-16,2 2 0 0,1 1-1 0,-1 2 0 15,1-1 0-15,0 0 0 0,0 0-1 16,1 0 0-16,-1 0-1 0,0 0-1 16,1-1 0-16,3 2 0 0,-1 0-1 15,4 0 2-15,1 0 0 0,6 1 0 16,2 0 1-16,5 2 0 0,2-3 1 15,4-1-1-15,5-1 1 0,3 0-1 0,7-1 0 16,3 2 1-16,2 0-1 0,2 0 1 16,4 3-1-16,4 0 0 0,3-2 1 15,0 1-1-15,0 2-1 0,5-1 1 16,4 1-1-16,3 2 1 0,-2 1-1 16,-6 2 0-16,-7 1 1 0,0-1 0 15,-2-3-1-15,-7 2 1 0,-11-4 1 16,-4 0-1-16,1-1 0 0,-2 1 1 15,-6 2-1-15,-7 0 1 0,-3 2 0 0,-1 0 0 16,-1 0 0-16,-5 1 0 0,-2 0 1 16,0 0-1-16,-4 0 0 0,-1 1 0 15,-1 3 0-15,0 2 0 0,-2 2 0 16,-1 8-1-16,-2 3 1 0,-3 7 0 16,-2 3 0-16,-2 5 0 0,-1 8-1 15,-1 2 0-15,0 4 0 0,0 2-2 16,2 1-1-16,2 0-1 0,4-3 0 0,0-7-1 15,4-6 0-15,1-5 0 0,1-10 2 16,0-6 0-16,0-8 1 0,2-3 0 16,-2-5 0-16,2-4 1 0,1-3-1 15,2-2 2-15,0-2-1 0,2-4 1 16,0-1 1-16,0 0 1 0,1 1 0 16,0 0-1-16,-2 1 1 0,0 2-1 15,0-1 0-15,-1 1 0 0,1 1-1 16,0 0 0-16,0-1 0 0,1 1-1 0,4 0 0 15,5 2 0-15,5 0 1 0,2 1 0 16,7-2-1-16,11-1 1 0,13 1 1 16,7 1-1-16,3-1 0 0,8 1 0 15,8-3 0-15,6 0 0 0,-6 2 0 16,-5 0-1-16,2-2 1 0,1 1 0 16,-3 0-1-16,-3 1 1 0,-3 0 0 15,-1 4 1-15,-4-2-1 0,-9 1 0 16,-3 2 0-16,-4 2 0 0,-7-4 1 0,-5 2-1 15,-5-3 0-15,-5-1 1 0,-3-2 1 16,-6-3 0-16,-6-4 1 0,-3 0-1 16,-2-5 1-16,-5-4 0 0,-4-4 0 15,-5-4-2-15,-3-8 1 0,-4-5-2 16,-1-7 0-16,-3-3 1 0,2-6-1 16,-1-6-2-16,5-3 1 0,3 1-1 0,1-1 0 15,3 1 0-15,4 6-1 16,0 2 0-16,3 11 0 0,2 6 0 0,2 7 0 15,2 4 0-15,1 10 1 0,1 1 1 16,-2 6 0-16,0 3 0 0,0 3 1 16,-2 2 1-16,-1 2-1 0,-2 2 0 15,1 2 0-15,1 1 1 0,0-1-1 16,3 2 0-16,3-1 0 0,2-3 0 16,5 2 0-16,5-6 0 0,3 1 0 0,7 0 0 15,4-3 0-15,8 3 0 0,5 1 0 16,6-4 0-16,8 6 1 0,7 0-1 15,7-1 0-15,4 2 1 0,5-1-1 16,4 2 1-16,3 7-1 0,0-4 0 16,-2-1 0-16,-2 4 0 0,-2-2 0 15,-7 4 0-15,-3-1-1 0,-5-4 1 0,-8 3 0 16,-4-3 0-16,-9 1 0 0,-8-3 0 16,-5 1 1-16,-8-2-1 0,-6 0 1 15,-6 0-1-15,-6 1 1 0,-4 2-1 16,-3-2 0-16,-1 1 1 0,-3 0-1 15,0 1 0-15,-2 3 0 0,0 1 0 16,-3 2 0-16,0 4 0 0,-3 4-1 16,-2 4 1-16,0 6 1 0,-2 5-1 15,-1 8 0-15,0 5 1 0,-2 3-1 0,1 4 0 16,1 2-1-16,0 1-1 0,0 1 0 16,3 1 0-16,-1-2-1 0,3 0 1 15,0-2 0-15,1 2 2 0,-2-5-3 16,2-4 1-16,-2-3-1 0,2-5 1 15,0-4 0-15,2-6 0 0,0-7 0 16,2-6 2-16,0-3-1 0,-1-5 1 16,2-5 1-16,0 0 1 0,0-3 0 0,0-1 1 15,2-1 0-15,0-1 0 0,0-1 0 16,1 2-1-16,1-1-1 0,1-1 0 16,0 0-1-16,2-1-1 0,1 1 1 15,1-3 0-15,1 0-1 0,4-1 1 16,3 0 0-16,3-1 0 0,5 0 1 15,5 1-1-15,5 0 0 0,4 1 0 16,6 0 0-16,4 2 1 0,6-2-1 16,3 2 0-16,5-1 1 0,0 1-1 0,5 3 0 15,0 1 1-15,0 0 0 0,0 2-1 16,0-1 1-16,0 0 0 0,-5 2 0 16,-1-2 0-16,-4 0-1 0,-5 0 1 15,-4 1 0-15,-9 1 1 0,-6 1 2 16,-7-2-1-16,-6 0 2 0,-5-2 1 15,-5-1 0-15,-3 0 2 0,-2-3-2 0,-4 1-1 16,-2-3-1-16,-1-5-2 0,-2-4 1 16,-3-7-2-16,1-5-1 0,-1-9 0 15,0-6 1-15,0-6 1 0,0-7-1 16,0 2 1-16,3-4-2 0,0 1 1 16,0 0 0-16,3 2-3 0,0 3-1 15,3 6 0-15,-1 2 0 0,-2 7 0 16,0 4 0-16,-1 6 0 0,-2 5 3 0,1 7 1 15,0 2-1-15,1 3 1 0,0 2 0 16,1 2 0-16,0 3 0 0,0 1-1 16,1 1 1-16,0-1-1 0,1-1 1 15,3 0-1-15,0 3 0 0,3-3 1 16,3 1-1-16,1-2 1 0,2 2-1 16,1 0 0-16,2 1 0 0,0-1 0 15,1 2-1-15,0-1 1 0,2 1 0 16,3 1 0-16,1 1 0 0,2-2 0 15,-1 3 0-15,4-4 0 0,4 1 0 0,3 0 0 16,2-2-1-16,2-3 1 0,5 2 0 16,4-1-1-16,4 0 1 0,2-2-1 15,3 0 1-15,1 0 0 0,1 1 0 16,0-4 0-16,0 3 0 0,-5 0 0 16,-3 2 0-16,-3 0 0 0,-2 0 0 15,-5-2 1-15,-4 4-1 0,-5 0 0 0,-4-3 0 16,-6 3 0-16,-7-1 0 0,-3 2 0 15,-5 2 0-15,-4 0-1 0,-1-1 0 16,-5 2-1-16,1 3 0 0,-1-4 1 16,-1 4-1-16,-3 2 1 0,1 1 0 15,-2 2 1-15,2 2 1 0,-2 1-1 16,1 7 1-16,1 2 0 0,1 5-1 16,1 9 1-16,-1 6-1 0,-1 6 0 15,-1 9-1-15,0 6 0 0,-3 8-3 0,-1 3-1 16,-2 0-4-16,-2-2-3 0,1-3-4 15,-1-5-1-15,1-8-2 0,4-8 2 16,1-12 2-16,2-5 3 0,5-6 1 16,2-7 1-16,5-7-3 0,3-3-13 15,2-10-20-15,2 0 155 0,2-4-292 16,8 0-159-16,-1-11-436 0</inkml:trace>
  <inkml:trace contextRef="#ctx0" brushRef="#br0" timeOffset="-130177.39">10533 12933 552 0,'5'-13'135'0,"-1"1"7"0,0 0-80 15,1 1-9-15,-2 2-2 0,1 2-2 16,-1-2-1-16,0 1-3 0,-2 1-2 15,0 1-3-15,0 1-3 0,-1 0-4 16,0 3-2-16,1 1-6 0,-2 0-3 16,2 2-5-16,-1 2-4 0,0 4-5 15,0 4-2-15,0 6-1 0,1 5-1 0,-1 10 0 16,2 6 0-16,-2 11 0 16,0 8 0-16,-3 4 0 0,0 8-1 0,-2 11-6 15,-1 3 0-15,-3 5-5 0,-1 1-5 16,0-4-2-16,-1-3-3 0,2-6-4 15,0-8 0-15,2-11-3 0,1-9 2 0,1-11 1 16,3-7-8-16,0-9-10 0,0-8-10 16,2-6-5-16,-1-6-88 0,-2-5-32 15,0-8-107-15,-1-12-213 0</inkml:trace>
  <inkml:trace contextRef="#ctx0" brushRef="#br0" timeOffset="-129693.98">10518 12766 685 0,'0'-2'161'16,"1"0"1"-16,-1 6-109 0,-2-1-13 15,-1 5-12-15,-2-1-11 0,-3 5-5 16,0 3-4-16,-3 0 0 0,-1-1-3 0,0 2-1 15,-1 1 0-15,-1-3-1 0,3-4-1 16,2 1 0-16,0-2-1 0,1 0 1 16,2-4-2-16,2 0 0 0,1-2 0 15,2 2-1-15,2 0 1 0,2-1 0 16,1-1 2-16,2 1 2 0,1-1 3 16,1-1 2-16,5-3 2 0,1-2 0 15,1-6-1-15,4-3-1 0,-1-3-1 16,3-3 0-16,0-2 1 0,-2 0 3 0,-3-2 0 15,-1 2 1-15,-1 2 1 16,-2-1 1-16,-4 2-1 0,0 0-2 0,-3 6-1 16,0 0-1-16,-1 4-1 0,-3 3-3 15,2 2-2-15,-2 5-3 0,1 2-2 16,3 4-1-16,1 5-2 0,0 3 1 16,2 3 0-16,3 4 2 0,0 1 1 15,0 3 1-15,-1-2-1 0,0-1 1 16,1 2-1-16,-3-2 1 0,1-1-2 0,-1 1-1 15,-1-5-10-15,1 0-11 0,0 0-13 16,-2-3-29-16,0 2-122 0,-2-3-14 16,-5-1-123-16,0 1-231 0</inkml:trace>
  <inkml:trace contextRef="#ctx0" brushRef="#br0" timeOffset="-126162.31">13531 12701 552 0,'-2'-8'135'16,"0"1"4"-16,1 2-75 0,-1 2-19 16,1 0-4-16,-1 1-5 0,2 3-4 15,-1-1-2-15,0-1-1 0,1 1-6 16,-1 1-4-16,1 0-4 0,0-1-1 15,-1 1-4-15,1 1-2 0,-2 1-3 16,2 2 1-16,0 1 1 0,0 2 1 0,2 2 2 16,-2 1-1-16,1 5 1 0,-1 2-1 15,1 4 0-15,-3 0-2 0,0 7-1 16,1 5-2-16,-1 7 0 0,0 3-2 16,-2 6 1-16,0 5-2 0,2 6 0 15,-2 0 0-15,-1 3-1 0,1-4 1 16,-2 4-1-16,4-6 0 0,1-1-1 0,1-2 1 15,3-6-2-15,2-4-1 0,-1-4-3 16,2-3-7-16,0-2-6 0,1-6-1 16,-3-1-22-16,1 1-5 0,-1-4-8 15,0-2-11-15,0-3-106 0,-1-5-115 16,-1-2-275-16</inkml:trace>
  <inkml:trace contextRef="#ctx0" brushRef="#br0" timeOffset="-125611.65">13536 12616 622 0,'-3'5'137'15,"-5"1"0"-15,-3 1-104 0,-2 8-15 16,-3 2-6-16,-5 5-4 0,-2 4-1 16,-2-1 0-16,0 5-1 0,-1 0 0 15,3-3 0-15,4 0-2 0,2-1-1 16,6-5-1-16,2-2-2 0,4-4 1 16,3-5 2-16,0-3 1 0,2-5 3 0,1-2 5 15,0-3 6-15,1-4 4 0,1-2 2 16,2-3-1-16,1-1 0 0,3-3-3 15,0-2-5-15,1 0-6 0,-1 0-4 16,2 1-1-16,1-1-1 0,1 3 1 16,-1-1 0-16,0 3 1 0,0 1 1 15,-1 0 1-15,0 3-1 0,-2 2 0 16,0 2-1-16,0 1-1 0,0 0-1 0,-2-1-1 16,2 5 0-16,0-2-1 15,0 0-1-15,-2 0 1 0,1 2-1 0,0 0 1 16,-1 0-1-16,-1 1 0 0,-2 0 0 15,2 0 2-15,-1 3 0 0,1 2 0 16,-1 0 2-16,1 4 2 0,-1 1 0 16,1 2 0-16,0 6 0 0,1 0-1 15,-1-1 1-15,2 5-1 0,3 2-2 16,3 5 0-16,2-3 0 0,2 3-1 16,3 0 0-16,1 0-2 0,0-4-4 0,-2-3-4 15,-3-2-7-15,-1-3-18 0,-1-4 136 16,-3-3-292-16,-1-5-167 0,-5-9-463 15</inkml:trace>
  <inkml:trace contextRef="#ctx0" brushRef="#br0" timeOffset="-124829.46">16489 12858 526 0,'-8'-4'118'0,"2"1"4"0,-1 0-86 16,0 0-7-16,2-1-1 0,1 1-2 16,3 0-1-16,-2 1 0 0,2-1-1 15,1 1 3-15,1 1 3 0,-1 1 4 16,1-1 6-16,-1 2 3 0,2-1 4 16,-2 0-1-16,1 1-4 0,-2-1-7 15,1 3-6-15,-2 2-4 0,1 1-4 16,-2 3-5-16,1 4-3 0,0 4-2 0,1 7-1 15,-3 5-2-15,4 5-3 16,1 6-2-16,2 7-1 0,1 4 0 0,-1 9-1 16,2 4-1-16,-1 1 0 0,-2 5-1 15,-1 2-1-15,-1 2-3 0,-2-3-4 16,-1-3-3-16,0-5-5 0,-2 0-8 16,0-7-7-16,0-4-6 0,-1-6-5 15,-1-3-3-15,2-7-5 0,0-3-3 16,2-9-1-16,1-6 18 0,1-6-43 0,1-7-80 15,-2-9-104-15,0-7-254 0</inkml:trace>
  <inkml:trace contextRef="#ctx0" brushRef="#br0" timeOffset="-124406.08">16505 12847 673 0,'10'-11'164'0,"-5"3"5"16,-3 4-108-16,-1 4-14 0,-4 2-11 15,-4 3-10-15,-4 4-9 0,-3 3-9 16,-4 3-4-16,-3 2-3 0,-3 5 1 16,-1 2-1-16,2 1 0 0,-1-1 0 15,0-1 0-15,3 0-1 0,2-4 0 0,3-5 1 16,3-3-1-16,2-4 0 0,4-3 0 15,3-1 3-15,2-4 0 0,1 0 0 16,2-4 1-16,2-3-1 0,3-2 1 16,1-5 1-16,4-4-2 0,2-4 1 15,3-4 1-15,0 2 1 0,2-2 1 16,0 1 0-16,0 4-1 0,-3 5 1 0,-2 0-1 16,-1 7 0-16,-1 3-2 0,-2 3 0 15,-1 3 0-15,0 5 1 0,1 2-1 16,3 4 0-16,-1 2 0 0,2 6-1 15,3 0 0-15,0 5 0 0,2-1-1 16,0 2 0-16,2 0-1 0,2-2 0 16,0-3-2-16,0-3-2 0,1 0-5 15,0-3-7-15,1-1-8 0,-1 0-16 16,0-2-18-16,-1 2-134 0,1-3-140 16,-5-3-340-16</inkml:trace>
  <inkml:trace contextRef="#ctx0" brushRef="#br0" timeOffset="-123559.77">19736 12951 140 0,'2'2'33'0,"-1"-1"0"16,-1 2-14-16,-1 1-9 0,-2-2 2 16,1 2 4-16,-4-1 10 0,1-1 7 15,-2-1 14-15,1-2 12 0,-1-1 11 16,1 0 5-16,-1 0 0 0,2-2-4 16,0 1-2-16,2-1-6 0,1 0-10 15,1 1-7-15,0-1-1 0,1 2-2 16,-2 1-2-16,2 1-5 0,-1-1-5 0,0 2-5 15,0 0-6-15,0 1-6 0,-1 5-3 16,0 2-2-16,-2 4 1 0,2 5 0 16,1 4 0-16,1 8 2 0,1 6-1 15,0 4 0-15,-1 6-3 0,1 3-1 16,0 6-2-16,1 5-2 0,-2-1-1 16,1 2-1-16,0 3 0 0,1-3-1 15,-1-2 1-15,0-2-3 0,1-2 0 16,1-4 1-16,-1-3-1 0,0-3-1 0,1-3-4 15,-1 0-5-15,1-4 0 0,-2-1-6 16,0-6-11-16,-2-2-13 0,1-6-13 16,-1-6 91-16,-1-5-213 0,1-3-139 15,0-6-360-15</inkml:trace>
  <inkml:trace contextRef="#ctx0" brushRef="#br0" timeOffset="-123043.04">19603 12985 613 0,'1'-1'136'15,"-2"2"1"-15,-2 1-106 0,0 5-12 16,-4 2-5-16,1 4-3 0,-4 1-4 16,-1 1-2-16,-3 5 1 0,0 2-1 15,-2 0-2-15,1 0 0 0,-2 1 0 16,2 1-2-16,0-2 0 0,3-3-1 16,1-3 1-16,3-4-1 0,3-4 2 0,1-3 2 15,1-3 5-15,3-3 3 0,1-2 1 16,2-5 3-16,2-3 0 0,3-5-1 15,1-4-2-15,5-3-2 0,1-3-2 16,0 0 0-16,2 0 0 0,0 1 2 16,-2 1 0-16,0 1-1 0,-3 3 0 15,0 0-1-15,-2 3-1 0,-2 3 0 0,-1-1-1 16,0 2-1-16,-2 1 1 0,-1 1 1 16,0 1-1-16,-1 4-1 0,1-2-1 15,1 3 1-15,0 2-1 0,2 4 0 16,3 1 0-16,1 4-1 0,2 2 1 15,2 4-2-15,4 2-1 0,2 6 0 16,1 3-1-16,2 3-1 0,-1 2-2 16,0 3-4-16,-1 4-5 0,-4 0-9 15,1-2-13-15,-3 0-17 0,-3-8-133 0,2 2-138 16,-4 0-338-16</inkml:trace>
  <inkml:trace contextRef="#ctx0" brushRef="#br0" timeOffset="-119212.49">10921 13683 447 0,'-3'7'114'0,"1"-2"1"0,-1-5-58 16,2 1-12-16,1-1-15 0,0 0-5 16,-1 0-5-16,1-1-1 0,0 0-2 15,1 2-3-15,-1-1-3 0,1 0-3 16,-1-2-1-16,2 2-3 0,0-1-1 15,0-1 0-15,2 4-2 0,1-2 2 16,2 0-1-16,3 3 0 0,1-3 0 16,5 3 1-16,2 1 1 0,4-1 3 0,5 1 2 15,4 2 3-15,4 0 6 0,5 0 3 16,6-1 2-16,5 1 2 0,5-2-3 16,3 1-1-16,3-2-3 0,2-2-5 15,4 2-3-15,1-1-4 0,2 0-1 16,3 2-1-16,1-2 1 0,4 2-2 15,-2 2 0-15,2-3-1 0,0 2 1 16,-4-1-1-16,0-1 1 0,-5 0-1 16,-6-1 2-16,0 0-1 0,-7-4 2 0,-6-1 0 15,-4 2 0-15,-8-1 0 0,-3-1 0 16,-5-1-2-16,-5 1 1 0,-5 0-2 16,-4-2-1-16,-3 2-4 0,-5-2-9 15,-3-1-16-15,-4-2-15 0,-4 1-8 16,-1-1 95-16,-3 3-220 0,1-3-136 15,-2 0-342-15</inkml:trace>
  <inkml:trace contextRef="#ctx0" brushRef="#br0" timeOffset="-118929.72">12742 13519 458 0,'-6'6'124'0,"2"-2"2"0,2 0-12 16,3-1-85-16,3-1 1 0,2 3 1 0,3-1 3 16,2 1-1-16,3 3 1 0,3 0 0 15,2 0-2-15,2 3-4 0,1-1-6 16,1 1-5-16,-1 2-6 0,-2-1-3 16,-1 3-3-16,0-1-2 0,-5-3-1 15,-2 1-1-15,-3-1 0 0,-3 0 0 16,-2 0 0-16,-4-1 0 0,-5 0 2 0,-1 0-1 15,-6 3 0-15,-5-3-2 0,-4-1-4 16,-3 1-7-16,-5-1-10 16,-4 0-17-16,-4-3 97 0,-4 3-229 0,-3-2-141 15,-4 1-380-15</inkml:trace>
  <inkml:trace contextRef="#ctx0" brushRef="#br0" timeOffset="-118362.08">11160 13556 338 0,'0'1'102'0,"0"0"9"0,1 0-15 15,-1-1-30-15,0 0-8 0,0 1-4 16,1 0 0-16,-1 1 0 0,0-1-5 16,-1 1-5-16,0-1-6 0,-2 2-8 0,-4 0-6 15,-3 3-9-15,-3 1-7 0,-4 4-3 16,-5 1-3-16,-6 5-2 0,-2 0 0 15,-2 3 0-15,-3 1-1 0,0 1 0 16,0 0-1-16,4 0 0 0,4-2 0 16,4 1 0-16,4-1-1 0,7 0 0 15,5-1 0-15,7 1 0 0,8 0-1 16,5 1 1-16,6-1 0 0,6 2 2 0,5-1 0 16,6-3-7-16,2-4-11 0,3 0-10 15,1-3 118-15,2-1-248 0,-2-1-142 16,-1-3-386-16</inkml:trace>
  <inkml:trace contextRef="#ctx0" brushRef="#br0" timeOffset="-117664.39">11321 14370 618 0,'0'1'154'0,"-1"-2"2"0,-2-2-96 16,-3 0-17-16,-3 0-9 0,-2-1-10 15,-3-2-10-15,-3 3-10 0,-4 1-3 16,0 0-2-16,-2 7-2 0,1 4-1 15,0 4-1-15,1 4-2 0,4 7-2 16,3 5-4-16,2 3-3 0,5 3-2 0,4 0 0 16,4 0 0-16,4-2 2 15,5-5 4-15,4-3 2 0,4-2 7 0,2-7 3 16,3-5 2-16,3-7 4 0,3-3 3 16,1-5 6-16,2-4-1 0,1-5 5 15,0-3 3-15,-3-4 3 0,-2-2 2 16,-2 3-2-16,-5 1-4 0,-4 1 0 15,-5 3-6-15,-3 5-3 0,-3 4-5 16,-4 5-7-16,-2 2-1 0,-2 8 0 0,-2 3-1 16,1 4-1-16,1 2 0 0,-1 2-1 15,1-1 2-15,4-4-1 0,1-4 1 16,3-5 3-16,3-5 4 0,1-4 0 16,3-2 1-16,1-2 2 0,3-2 0 15,-2-3-1-15,2 0-3 0,-1 0-1 16,0-1-2-16,0 0 1 0,-3 1-1 15,-1 2 0-15,-1 1 1 0,-2 1 1 0,-3 3 2 16,-1-1 2-16,-1 3 1 0,-2-1 1 16,-1 1 0-16,0 2-2 0,1 0-1 15,-1 1-3-15,1 3-2 0,1 3 0 16,3 6-1-16,-1 4-1 0,2 1 0 16,0 5 2-16,1 3 1 0,-1 2-1 15,0-1 1-15,-2 0-1 0,0-2 0 16,-2 1-2-16,1-2-1 0,-4-1 0 15,-1-3-3-15,-4-2-3 0,0 0-7 0,-4-1-7 16,-4-4-6-16,-4-4-11 0,-1-2-7 16,-2-4-7-16,-3-1 0 0,0-4 11 15,1-3-121-15,2-2-108 0,3-2-272 16</inkml:trace>
  <inkml:trace contextRef="#ctx0" brushRef="#br0" timeOffset="-117010">11990 14552 620 0,'8'-2'155'16,"-4"2"7"-16,-2 2-93 0,-2-2-6 16,-4 2-10-16,-2-1-12 0,-3 3-11 0,-4-1-8 15,-3 2-7-15,-1 3-9 0,-2 1-5 16,3 5-1-16,1-1-2 0,4 2 0 15,3 1-1-15,7 5 1 0,4-3-2 16,5-2 1-16,4-3 1 0,4 1 2 16,4-6 2-16,1-1 2 0,2-6 2 15,0-2 1-15,-1-5 0 0,1-2 1 16,-2-4-1-16,-2-5-2 0,1-1-1 16,-1-4 0-16,-2-6-2 0,1 1 1 0,-3-5-2 15,0 0 0-15,1-4 0 0,-3-1 0 16,0-3 0-16,-2 1 0 0,-2 0 1 15,-3-1 1-15,-1 1 1 0,-3 6 3 16,-1 4 4-16,-1 7 2 0,0 7 3 16,-1 5-1-16,0 4 0 0,-1 7-2 15,-3 8-2-15,1 5-4 0,-2 8-4 16,1 4-2-16,-2 8-1 0,2 9 0 0,1 4-1 16,3 0 0-16,2 5-2 0,4-2-1 15,1-2 0-15,4-5 0 0,5-6-2 16,1-7 0-16,5-5 2 0,2-12 3 15,4-5 1-15,3-10 2 0,3-3 1 16,-1-8 2-16,0-4 3 0,-1-5-1 16,-1-3 0-16,-5 0 0 0,-3 1 0 15,-6 0-1-15,-4 4 0 0,-3 4 3 16,-5 1 1-16,-4 5 1 0,-3 2-1 16,-6 3-1-16,-2 8-1 0,-3 2-1 0,-4 6-3 15,1 4-4-15,-1 7 0 0,1 5-2 16,2 3-1-16,5-1 0 0,3 1 0 15,8 0-2-15,4-1-2 0,6-5-1 16,5-4-1-16,5-3-3 0,2-4-3 16,4-3-5-16,1-1 3 0,0-3-26 15,1 0-1-15,-3-3-22 0,0 0 158 0,-4-1-288 16,-3 1-156-16,-7-1-432 0</inkml:trace>
  <inkml:trace contextRef="#ctx0" brushRef="#br0" timeOffset="-116648.27">11693 15234 614 0,'3'-6'146'15,"-1"-1"9"-15,-1 1-100 0,0 1-3 16,0 1-2-16,-1 0-1 0,0 1-4 16,0 2-1-16,0 2-6 0,0-1-5 15,0 1-3-15,0-1-6 0,0 3-6 16,2 2-7-16,1 4-4 0,2 4-4 15,1 3-1-15,0 7-2 0,3 7-1 0,0 6 1 16,0 3 1-16,1 5-1 0,-2 1-2 16,0 2-8-16,0-2-8 0,0 0-11 15,1-6-15-15,-1-2-18 0,-2-5 0 16,1-4-132-16,-3-5-129 0,-3-6-309 16</inkml:trace>
  <inkml:trace contextRef="#ctx0" brushRef="#br0" timeOffset="-116343.7">11546 15575 668 0,'-2'-3'163'0,"4"-2"4"0,-1 1-101 16,2-1-14-16,1-1-8 0,3 1-7 15,2-1-8-15,1-1-7 0,3 0-4 16,2-1-3-16,4-1-4 0,3 2 0 15,1-3-1-15,2-1 0 0,3-1-1 0,2 2-1 16,-1-1 0-16,1 1-2 0,1 0-2 16,-5 2 0-16,0 5-3 0,-3 0 1 15,-2 1-2-15,-3 3 0 0,-3 1-1 16,-3 2-1-16,0 4-2 0,-1 2-1 16,-2 2 0-16,1 2-1 0,0 1 1 15,-2 3 0-15,3 1-3 0,-1-3-6 0,0-1-7 16,1 1-14-16,-1-3-14 0,2-3-5 15,-1-3-134-15,-1-1-134 0,-1-3-319 16</inkml:trace>
  <inkml:trace contextRef="#ctx0" brushRef="#br0" timeOffset="-116183.4">12018 15278 607 0,'0'5'0'0,"0"-1"-86"0,-1-1-435 15</inkml:trace>
  <inkml:trace contextRef="#ctx0" brushRef="#br0" timeOffset="-115548.89">12253 15440 545 0,'5'20'118'0,"-1"-3"2"15,0 2-94-15,0-2-12 0,-1 2-2 16,0-5-3-16,1 1-1 0,-1-2 1 0,-2-3 2 16,0-2 3-16,0-1 6 0,0-3 10 15,-1-2 10-15,0-2 6 0,1-4 0 16,-1-5 2-16,0-4-1 0,1-4-2 15,1-7-8-15,0-6-9 0,1 0-6 16,3-1-2-16,0 0-2 0,2 2-3 16,2 5-3-16,0 7-3 0,0 3-1 15,1 3-3-15,1 4-2 0,2 6-4 0,1 3-5 16,-1 5-2-16,2 1-3 0,0 5-5 16,0 0-3-16,1 3-2 0,-2-2 1 15,-2 1 2-15,-1-3 1 0,-2-1 4 16,-1-4 4-16,-4 0 6 0,0-3 2 15,-2 0 1-15,-2-3 2 0,0-1 3 16,-1-1 1-16,0-2 0 0,1-1 1 16,1 0-1-16,0-2 1 0,-1 2-2 15,2-2-2-15,0 1-3 0,3 1-1 0,2 3-1 16,0 1 0-16,2 3-1 0,2-1 0 16,2 3 0-16,2 2 1 0,1-1 1 15,2 0 1-15,1-3 2 0,3-2-1 16,1-3 1-16,1-2 1 0,0-3 1 15,1-5 2-15,2-2 1 0,-2-3 0 16,-1 0 1-16,-1-2 1 0,-4-1 0 16,-3 1 1-16,-3-2 1 0,-6 2 1 0,-3 1 1 15,-5 0 3-15,-4 3 1 0,-3 1 3 16,-4 2-2-16,-2 3 0 0,-2 4-2 16,-2 8-3-16,2 3-3 0,2 5-3 15,1 6-5-15,2 6-1 0,5 5-3 16,4 2-1-16,5-1-1 0,4 1-3 15,8-3-2-15,3 1-5 0,7-4-3 16,3-8-7-16,4-2-8 0,3-3-13 0,0-4-2 16,-1-6-17-16,0-3-6 0,-1-7-125 15,-4 0-130-15,-5-6-311 0</inkml:trace>
  <inkml:trace contextRef="#ctx0" brushRef="#br0" timeOffset="-102282.54">11374 12735 315 0,'2'-5'91'0,"1"-1"7"0,1-3-29 16,2 6-19-16,-3-2-1 0,2-1-9 16,-3 3-8-16,0 0-2 0,-1 0-2 15,0 1-2-15,-3-2 2 0,1 2 4 16,-1-1 3-16,-1 0 2 0,1 0-1 15,0 0-1-15,0-1-3 0,1 0-2 16,0-2-2-16,1 1-4 0,-1-1-2 0,2 1-1 16,0-2-2-16,0 2 0 0,0 1-2 15,0 0 0-15,0 2 0 0,-1 0-2 16,1 3-2-16,-1 2-2 0,0 3-2 16,0 2-2-16,1 8-1 0,-2 2-2 15,1 5 0-15,-1 2-1 0,1 3 1 16,0 3-1-16,-1 2-1 0,1-1 0 15,1 2-2-15,1 3 0 0,1 0-2 16,-1-2-3-16,2-2-3 0,2-4-2 16,0-4-3-16,1-3-3 0,0-4-2 0,1-4-6 15,-1-4-12-15,-1-1-17 0,1-3 162 16,-3-3-291-16,0 0-154 0,-1-5-430 16</inkml:trace>
  <inkml:trace contextRef="#ctx0" brushRef="#br0" timeOffset="-101732.33">11685 12849 576 0,'2'0'137'0,"0"1"0"16,-1 1-95-16,0 2-6 0,0 1-5 15,0 2-5-15,-1 2-5 0,2 6-3 16,-2 1 0-16,0 5-1 0,1 3-5 16,-1-1-4-16,2 0-3 0,-1 0-2 15,2-3-2-15,-1-4 1 0,2-2-1 16,-2-4-1-16,0-2 1 0,0-1 0 15,-1-4 1-15,-1-1 0 0,0 0 2 0,-1-3 0 16,0 0 1-16,-1-2 0 0,0-4 1 16,-3-2-1-16,2-2 0 0,-2-7-1 15,0-1-1-15,2-3 1 0,1-3 0 16,1 2 0-16,3-1 1 0,1 1-1 16,4 4 3-16,2 1 2 0,2 4 1 0,-1 1 0 15,4 5 0-15,0 1-1 0,1 3 0 16,-1 3-3-16,3 2-2 0,-2 2-2 15,2 4 0-15,-1 1-1 0,0 4-1 16,1 3 1-16,-3 2 0 0,0 2 0 16,-2 2 0-16,-2 2 0 0,0 1-1 15,-2 0 1-15,-2 0-1 0,1 0 1 16,0 0-7-16,-3 0-5 0,1-2 0 16,0-4-7-16,-2-2-4 0,1-2-7 0,-1-4-8 15,0-3-4-15,1-6 23 16,1-3-149-16,-1-3-119 0,3-1-313 0</inkml:trace>
  <inkml:trace contextRef="#ctx0" brushRef="#br0" timeOffset="-101346.96">12386 12827 671 0,'8'-5'163'15,"-4"-1"4"-15,-2 0-104 0,0 0-8 16,-3 2-10-16,-3 2-10 0,-3-2-9 16,-3 2-4-16,-3 3-6 0,-2 1-6 15,-1 2-3-15,-3 0-1 0,0 4-3 16,0 0 0-16,1 2-2 0,3 0 0 0,3 2-1 16,3-2-2-16,2 0-2 0,5 0 1 15,6-1 0-15,3 0 0 0,3 0 1 16,4 1 1-16,4 1 1 0,1-2 1 15,1 1 1-15,0-1-1 0,-2 5 0 16,1-3 0-16,-5 1-1 0,-2 1 1 16,-3 2-1-16,-6-1 0 0,-1 2 0 0,-6-3 1 15,-2 0 0-15,-5 0-1 0,-5-2-1 16,-2 1-2-16,-2-2-5 0,-3 0-4 16,0-5-6-16,-2-2-8 0,1-5-8 15,0-1-7-15,0-5-6 0,2 0-2 16,2-4-110-16,1 2-7 0,2-1-95 15,0 4-199-15</inkml:trace>
  <inkml:trace contextRef="#ctx0" brushRef="#br0" timeOffset="-100999.33">11448 13285 578 0,'-6'-1'139'0,"-2"1"3"15,1 0-84-15,3 2-19 0,0 1-5 16,1 2-5-16,6 1-6 0,0 4-1 15,3-1-2-15,5 0-1 0,5 0-3 16,2 0 1-16,7 0-1 0,3-2-3 16,7-2-1-16,4 2-2 0,6 2-3 0,6-1 0 15,5-1-3-15,2-1 1 0,1 2-4 16,-1-1 0-16,-3-4-5 0,-4-2-3 16,-6 1-9-16,-6 2-15 0,-7-1-14 15,-5 0-82-15,-8 2-47 0,-4-1-110 16,-9 4-240-16</inkml:trace>
  <inkml:trace contextRef="#ctx0" brushRef="#br0" timeOffset="-100715.02">11440 13441 581 0,'-4'2'138'0,"1"-1"2"0,2 1-84 16,1-2-21-16,0 3-5 0,3-3-5 15,1 3 4-15,4-1 4 0,4 1 2 16,6 0 0-16,5 5-1 0,6 1 0 16,7 3 0-16,7 1-11 0,4 0-8 15,7 1-5-15,3 0-4 0,2 0-2 0,1-3-11 16,-1-1-2-16,-1-3-10 0,-3 1-27 15,-7 2-140-15,-2-6-146 0,-7-2-366 16</inkml:trace>
  <inkml:trace contextRef="#ctx0" brushRef="#br0" timeOffset="-98383.75">15975 4412 427 0,'-5'0'127'16,"2"-2"8"-16,0-3 7 0,1 3-79 16,0-1-1-16,2 0-2 0,-1-1-3 15,0 0-4-15,1 3-6 0,-2-1-8 16,2-1-10-16,0 2-10 0,0 4-6 15,0 4-5-15,2 5-3 0,-2 7-2 0,-2 4-2 16,1 5 0-16,0 7 0 0,-1 6 0 16,-1 4 1-16,-2 4-1 0,1 3-2 15,1 5-5-15,-1 4-11 0,2-1-18 16,0 1-19-16,4-3-3 0,1-1 100 16,4-7-227-16,0-7-135 0,3-9-347 15</inkml:trace>
  <inkml:trace contextRef="#ctx0" brushRef="#br0" timeOffset="-97818.84">16271 4948 637 0,'3'7'135'16,"0"3"2"-16,1 2-119 0,1 2-8 15,1 4 0-15,-1 4 1 0,1 1-1 0,-1 4-5 16,2 2-3-16,-2-1 0 0,1 1-2 15,-3-2 1-15,0-5 0 0,0-3-1 16,0-5 0-16,-2-5 0 0,0-4-2 16,-1 0 16-16,1-7 9 0,0-1 4 15,0-6 1-15,1-5 2 0,1-4 2 16,-1-8 2-16,2-4-15 0,0-2-9 16,3 1 0-16,1 3-1 0,0 5-1 15,2 3 0-15,0 9-1 0,1 6-1 16,0 3 0-16,-2 6-2 0,0 6-2 0,-1 5 0 15,0 6-1-15,-1 1 1 0,0 5-1 16,1 0 0-16,1-1 0 0,2-4-2 16,1-5 1-16,2-5-1 0,4-3 1 15,1-5-1-15,0-5 1 0,1-3 1 16,-2-5 2-16,1-2 2 0,-2-3 2 16,0-5 1-16,-2-4 1 0,-1-1 0 0,-2 0 0 15,-1 0-2-15,-1 1-1 0,-4 3-3 16,-3 4-1-16,0 7-1 0,-2 2-2 15,1 4-1-15,2 5-1 0,0 4 1 16,4 1-1-16,2 4 1 0,3 3 1 16,1 1 0-16,4 5 0 0,-3-3 1 15,1 3 0-15,3 1 0 0,-1 0 0 0,-1-2 0 16,-1 0-1-16,-2-5 1 0,-1 1 0 16,-5-2 0-16,-5-5-3 0,-6 2 0 15,-7-1-3-15,-2-1-1 0,-5-1-6 16,-4 0-8-16,-3-3-9 0,1-2-3 15,-2-4-7-15,2-4-10 0,2-3-6 16,2-3-48-16,2-2-63 0,6-3-102 16,4-2-241-16</inkml:trace>
  <inkml:trace contextRef="#ctx0" brushRef="#br0" timeOffset="-97610.22">17185 4930 549 0,'11'2'141'0,"-4"-2"7"16,0 3-55-16,-2-2-51 0,2 2-1 16,-1 1 3-16,4 1 1 0,1-2-7 0,2 0-5 15,5 1-1-15,2-2-3 0,2-2-7 16,-1 0-8-16,-1-1-7 0,-2 0-2 16,-2 1-1-16,-3-3-6 0,-2 2-12 15,-3 1-16-15,-3-1-20 0,0 0-24 16,-1 1-110-16,-2-1-135 0,0 3-295 15</inkml:trace>
  <inkml:trace contextRef="#ctx0" brushRef="#br0" timeOffset="-97440.89">17154 5194 533 0,'-2'6'150'0,"3"-4"13"0,3-3-35 16,6 0-75-16,6 0-2 0,5-2 3 15,7-2-11-15,2-1-19 0,3 1-11 16,0-1-12-16,-2 0-21 0,-2-1 22 0,0 1-176 16,-5-1-146-16,3-4-381 0</inkml:trace>
  <inkml:trace contextRef="#ctx0" brushRef="#br0" timeOffset="-96165.42">18879 4643 601 0,'0'0'142'0,"0"0"3"0,0 0-99 16,2 1-12-16,-1 0-3 0,1 6-3 16,-1 1-5-16,2 4-4 0,-1 2-2 15,1 6-1-15,1 6-2 0,-3 5-1 16,2 0-2-16,-2 2-2 0,2 2-4 15,-2 1-2-15,-1-2-1 0,-1-5-1 0,1-2-3 16,-1-1-4-16,-2 0-10 0,2-3-12 16,0-2-9-16,1-1-2 0,-1 0 5 15,1-4-129-15,1-3-116 0,0-6-277 16</inkml:trace>
  <inkml:trace contextRef="#ctx0" brushRef="#br0" timeOffset="-95715.04">19160 4714 527 0,'1'-3'128'0,"-1"0"6"15,0 1-84-15,-1 0-21 0,-1 4-2 16,-3 1 0-16,0 1-8 0,-2 1-6 0,-1 2-3 15,-1 1 2-15,-1 2 2 0,1 2 0 16,1 4 0-16,1 1-1 0,2 2-3 16,2 3-2-16,2 2-2 0,0 1-3 15,2 0-2-15,2 0 0 0,1-2 0 16,0-1-1-16,1-2-1 0,3-3 0 16,2 2-1-16,3-3 1 0,2-2 2 15,3-3 3-15,5-3 1 0,2-1 3 0,4-4 3 16,1-5 0-16,3-4 1 0,-1-3 0 15,-1 0-2-15,-2-3 0 0,-2-3 1 16,-3 0 0-16,-7 0 2 0,-1-4 1 16,-6-1 0-16,-3-2 0 0,-7-4-3 15,-7-1-3-15,-5-4-1 0,-5-2-4 16,-7 4-1-16,-5 2-2 0,-7 2 0 16,-4 8 0-16,-2 6 0 0,0 5-1 15,1 4 0-15,2 4-6 0,5 1-16 0,8 3-11 16,6-4-13-16,6 1 130 0,4-2-261 15,7-2-148-15,10-5-388 0</inkml:trace>
  <inkml:trace contextRef="#ctx0" brushRef="#br0" timeOffset="-95158.64">19404 4188 457 0,'0'4'119'0,"1"-2"7"15,-1-1-48-15,1 1-27 0,0 1 3 16,3 0 1-16,-1 0-4 0,3 0-4 15,0-1-3-15,4 2-5 0,2-2-8 0,1-2-11 16,3-1-7-16,0 0-4 16,-1-5-4-16,1 2-8 0,-3-3-13 0,0 2-15 15,-2 0-12-15,0 0-6 0,-1-1-123 16,0 3-126-16,4 0-289 0</inkml:trace>
  <inkml:trace contextRef="#ctx0" brushRef="#br0" timeOffset="-94467.36">20047 4119 453 0,'0'0'133'0,"0"-1"7"15,0-2-6-15,0 2-86 0,-1-3-10 0,0-2-2 16,1-1-6-16,-1-1-10 0,-1 0-7 15,0-2-2-15,-2-1-2 0,1 2-1 16,-2 2-2-16,-2-1-2 0,-2 3-1 16,-2-1-1-16,-2 4 0 0,-1 2-2 15,0 0 0-15,-1 3-2 0,1 2 1 16,1 1-1-16,2 6 0 0,1 1-1 16,1 2 0-16,2 2 1 0,2 3-1 15,2-1-1-15,4-1 0 0,1-2-1 0,3-2 1 16,1-2 0-16,2-1 1 0,0-6 2 15,0 1 1-15,2-4 2 0,0-2 1 16,1-2 1-16,0-2 0 0,0 0 1 16,0 0 0-16,-2-2 0 0,-2 1 1 15,1-1 0-15,-1 2 2 0,-4-4 2 16,1 2 1-16,0-3 0 0,-2 1-1 16,0 0 0-16,0 0-3 0,0 0 0 0,1 1-2 15,-2 0-1-15,1 2 0 0,0 1 0 16,1 2 0-16,-2-1 0 0,1-1 0 15,0 3-2-15,0 3 0 0,-1-1-1 16,1 3 0-16,0 5 0 0,1 1 1 16,-2 5 0-16,0 4 0 0,0 3 0 15,-1 1 0-15,-1 4 0 0,0-2 0 16,0 2-1-16,0 2 0 0,-2-4-1 16,2 0 1-16,0 0-1 0,0-2 1 0,0 0-1 15,-1-4 0-15,0-1 0 0,-1-3-9 16,1-3-15-16,1-3-15 0,-1-1 157 15,0-4-292-15,-1-2-154 0,0 1-431 16</inkml:trace>
  <inkml:trace contextRef="#ctx0" brushRef="#br0" timeOffset="-93776.83">20799 4881 464 0,'0'-2'136'0,"0"1"8"0,-1-3-5 16,0-1-90-16,-1-3-7 0,-4 0-3 15,-2-1-9-15,-3-2-8 0,-3-3-7 16,-1 2-4-16,-2 0-3 0,-1 4-3 15,-3 1 0-15,-1 3-3 0,1 4-2 16,-2 3 0-16,1 7-2 0,0 1 1 16,3 0-1-16,2 2 0 0,6 2 1 0,4 1 0 15,4 1-1-15,6-1 1 0,3 2 1 16,4 0 1-16,3-1 1 0,3 1-1 16,2-1 1-16,1-2 0 0,-1 0 0 15,1 0 0-15,-4-2-1 0,-1 1 1 16,-6 3 0-16,-2-2 0 0,-7 2 1 15,-6-2 0-15,-5 0 0 0,-7 2 0 16,-4-3 0-16,-7-2-2 0,-4-2 0 0,0-5-3 16,1 1-4-16,4-4-9 0,2-5-8 15,3-5-8-15,8-3-5 0,2-5 166 16,5-3-290-16,3-3-137 0,5 1-398 16</inkml:trace>
  <inkml:trace contextRef="#ctx0" brushRef="#br0" timeOffset="-93433.2">20807 5005 568 0,'19'3'135'15,"-3"0"6"-15,-3 0-98 0,-1-1-6 16,-3-2 2-16,-2 1 1 0,1-2-6 16,1-1-8-16,-1 1-4 0,1-3-1 15,-1 0-2-15,2 1-4 0,-1-2-3 16,1-1-1-16,-1 1-2 0,2-2 0 0,-1 3 0 15,0 1-1-15,-1-1 1 0,-3 0 2 16,0-1 1-16,-2-2-1 0,-5-1 0 16,-2 0-2-16,-5-3 0 0,-4-1-3 15,0 3-3-15,-1 2-2 0,-4 5-1 16,1 2 0-16,-3 4-2 0,3 5 1 16,1 3-1-16,0 3 1 0,2 1 0 15,3 4 0-15,3-1 0 0,6 3 0 16,3-1 0-16,5 3 0 0,4-1-1 0,2-1 1 15,1 0 0-15,2 0 1 0,4-5-5 16,3 1-9-16,0-5-12 0,4-1-17 16,4-3 155-16,3-5-292 0,2-1-160 15,1-9-428-15</inkml:trace>
  <inkml:trace contextRef="#ctx0" brushRef="#br0" timeOffset="-93196.73">21493 4942 589 0,'-10'-2'144'0,"-5"-5"6"0,2 5-94 16,-2 1-21-16,-3 1 3 0,1 3 4 15,-5 4-8-15,-2 4-12 0,-5 4-6 16,0 2-1-16,2 2-3 0,3 4-5 0,2 0-2 16,6 3-4-16,6-3-1 0,7-1-2 15,3 1-1-15,3-4 0 0,7-2-2 16,4-4-8-16,6-2-9 0,4-1-2 15,4-2-18-15,2-2 159 0,2-3-281 16,-2-1-142-16,0 0-393 0</inkml:trace>
  <inkml:trace contextRef="#ctx0" brushRef="#br0" timeOffset="19607.23">15615 5721 324 0,'15'98'-324'0</inkml:trace>
  <inkml:trace contextRef="#ctx0" brushRef="#br0" timeOffset="20322.4">15546 5730 438 0,'-7'-12'109'0,"4"3"1"0,1 0-36 0,0-2-53 16,-1 2-10-16,3 1-3 0,0 0-3 16,0 4-2-16,-2-2-1 0,1 2 0 0,0 1 0 15,1-2 1-15,-4 1 1 0,2 1 2 16,0-1 2-16,0 2 2 0,0 0 3 15,0 3 1-15,0-1 1 0,1-1 1 16,0 2 2-16,1-1 0 0,0 0-2 16,0-1-1-16,0-1-3 0,0 1-2 15,1 2-2-15,2 0-3 0,0-1-3 0,0 0-1 16,4 3-1-16,0-2 1 0,2 1 0 16,3-1 0-16,0 1-1 0,2-1 1 15,1 0 1-15,-1-3 0 0,3-3 2 16,4 1 0-16,4-2 3 0,6 2 2 15,2 0 1-15,4-1 1 0,5 3 0 16,2 1 0-16,0 2-1 0,2-1-1 16,-3-1-3-16,0 1-2 0,3-1 0 15,6 1-2-15,1 2 0 0,2-1-2 16,1 2 1-16,2 2-1 0,6-1 0 0,-3 1 0 16,1-5 1-16,4-2-1 0,0 4 0 15,3-5 1-15,1-1-1 0,1 0 0 16,4-3 1-16,1 4-1 0,2 1 0 15,2-3 0-15,0 4 1 0,3-1-1 16,1 1 0-16,2 2 0 0,1 0 0 0,-3 2 1 16,0 1-1-16,4-1 0 15,-1 3 0-15,2-1 0 0,0-1 0 0,2 2 0 16,0-2 0-16,0-2 1 0,1-1-1 16,2 0 0-16,-3 0 0 0,0 3 1 15,0-2-1-15,2-1 0 0,4 0 0 16,-2 2 0-16,-2 2 0 0,2 0 0 15,1 0 1-15,-1-2-1 0,0 1 1 16,-3 1-1-16,-2-1 1 0,3-2 0 16,0 1-1-16,4-5 0 0,-4 1 1 0,-2 2-1 15,1 1 0-15,-1-2 0 0,1 0 1 16,0-2-1-16,-4 2 0 0,-2 3 0 16,2-6 0-16,-2 2 0 0,3-4 0 15,-3 0 0-15,-8 2 0 0,1 2 1 16,-3-2-1-16,-4-1 1 0,-3 2 1 15,-5 2 0-15,-3 0 0 0,-2 1 0 0,-6 0 0 16,-5 2 0-16,-10 0 0 0,-5-1-9 16,-9 0-11-16,-9-1-13 0,-10-3-130 15,-11-9-128-15,-12-5-326 0</inkml:trace>
  <inkml:trace contextRef="#ctx0" brushRef="#br0" timeOffset="28957.26">16647 6444 572 0,'3'-7'120'16,"-1"0"1"-16,-3 1-102 0,0 1-13 15,0 2-3-15,-1-1 0 0,-2 0 2 16,2 2 0-16,0 0 1 0,0-3 3 15,0 2 4-15,0 0 2 0,1 1 1 0,0 2 0 16,1 0-2-16,-1-3-3 0,1 6-2 16,0-1-5-16,0 0-2 0,1 1-1 15,-2 0-1-15,0 2 0 0,1 4 2 16,-1 0 1-16,0 4 2 0,0 1 0 16,-1 3 1-16,-1 7-1 0,0 4-1 15,-2 5 0-15,-1 3-1 0,1 4-1 16,-2 6-1-16,1 3 0 0,0-6 0 0,2 1-1 15,-1-2 1-15,1-6-1 0,1-5 0 16,0-9-1-16,2-4 0 0,1-5-2 16,1-3 0-16,1-5-10 0,1-1-6 15,1-4-51-15,2-3-74 0,1-4-108 16,0-3-255-16</inkml:trace>
  <inkml:trace contextRef="#ctx0" brushRef="#br0" timeOffset="29408.76">16994 6466 277 0,'-9'5'69'15,"-1"-1"6"-15,-1 1-27 0,-1 1-9 0,-1-1 12 16,2 0 6-16,0 0 2 0,2-2-3 15,2 3-4-15,0-3-6 0,1 2-11 16,1 0-14-16,2 3-5 0,1 1-5 16,0 3-1-16,1 3-3 0,2 6-2 15,0 0-1-15,1 3-2 0,3 3 0 16,1 2-1-16,3-1 0 0,0 2 0 16,4-4-1-16,1 0 0 0,1-3 0 0,3-3 1 15,-1-4 1-15,4-6 1 0,0-3 2 16,0-3 2-16,-1-5 0 0,3-2 1 15,-3-5 1-15,-1-3-1 0,-2-1 0 16,0-5 1-16,-2-3 3 0,-1-3 4 16,-3-1 2-16,-1-1 1 0,-3-2 2 15,-6 0-1-15,-6 3-2 0,-1-3-4 16,-6 7-7-16,-6 2-4 0,-4 3-3 16,-5 4-3-16,-4 4-2 0,-2 4-1 15,-4 3 1-15,0-1 0 0,2 0-1 0,4 0-7 16,6-3-7-16,5-2-8 0,7-2-7 15,5-1 17-15,7 1-142 0,7-6-121 16,6 0-294-16</inkml:trace>
  <inkml:trace contextRef="#ctx0" brushRef="#br0" timeOffset="29972.38">17647 6075 535 0,'5'-5'116'16,"-1"-1"3"-16,-2 2-93 0,-1 0-8 16,0 2 1-16,-1 0 1 0,0 1 0 0,-1 1-4 15,-2-1-4-15,-1 0-2 0,-1 1-5 16,-2-1-3-16,-3 1-2 0,1-1 0 16,-5 2-1-16,1 2 0 0,0 2 0 15,-1 1 0-15,1 6 1 0,0 0 0 16,1 3 0-16,2 2 0 0,0-1 1 15,2 2-1-15,2-2 1 0,3-4-1 0,2-1-1 16,2-3 0-16,4-5 1 16,2 0 3-16,2-4 2 0,4-2 1 0,2-2 1 15,0-5 0-15,2-3 1 0,1-3-1 16,-2 0-2-16,1-2-2 0,-5 2 0 16,0-1 0-16,-2 5 1 0,-5 1-2 15,-1 4 0-15,-2 2-2 0,-2 7 0 16,-1 6-1-16,-3 10 0 0,-1 4 0 15,-1 7 1-15,0 10 1 0,-4 1 1 16,-1 6 1-16,0-1-1 0,0-1-2 16,1-4-2-16,2-1-3 0,1-4-3 0,3-5-1 15,1-4-3-15,3-4 2 0,3-6-5 16,0-4 0-16,1-5-121 0,2-7-106 16,0-6-288-16</inkml:trace>
  <inkml:trace contextRef="#ctx0" brushRef="#br0" timeOffset="30538.9">18396 6300 472 0,'0'0'118'0,"0"1"5"0,1 2-26 16,-1-4-70-16,-1 0-5 0,1 2 0 15,0-1-2-15,-1 0-4 0,0 0-3 16,0-3-6-16,1 7-2 0,0 0-2 16,-1 0 0-16,0 6 3 0,-1 0 5 15,-1 7 2-15,1 6 3 0,-2 2 0 16,-1 5-1-16,-1 7 0 0,-2 2-4 16,-1 4-3-16,0 6-5 0,-1 1-3 15,1 0-3-15,0-1-5 0,2-3-5 0,1-4-8 16,2-5-5-16,-2-6-3 0,2-6 12 15,-1-5-131-15,1-7-110 0,1-3-281 16</inkml:trace>
  <inkml:trace contextRef="#ctx0" brushRef="#br0" timeOffset="30873.01">18109 6656 448 0,'-5'-4'118'15,"-1"1"7"-15,3 1-9 0,2 0-87 16,1-2 1-16,3 0 0 0,5 0 3 16,2 1-3-16,3-3-1 0,3 0-1 15,5-1 0-15,3-2-2 0,4 0-2 0,2 0-3 16,0 1-4-16,-1 2-4 0,1 1-6 16,-3 3-4-16,0 3-1 0,-4 1-2 15,-2 2-1-15,-4 3 1 0,-1-1-1 16,0 3 0-16,-3-1 1 0,-3 4 0 15,-3 1-1-15,0 0 1 0,-3 4 1 16,-1-1-1-16,-1 3 0 0,-2 3 0 0,0-1 0 16,-1 1 0-16,0 0-1 0,1 0-1 15,1-1-1-15,-1-3-1 0,2-2-2 16,1-2-2-16,1-3-10 0,-1-2-2 16,2-4-8-16,1 0-6 0,1-5 3 15,2-5-128-15,0-2-117 0,1-5-288 16</inkml:trace>
  <inkml:trace contextRef="#ctx0" brushRef="#br0" timeOffset="31021.61">18609 6475 491 0,'-11'0'100'0,"0"0"-1"15,1 0-92-15,0 0-14 0,0 1-10 16,3 0-19-16,0 0-63 0,2-1-78 15,1-2-184-15</inkml:trace>
  <inkml:trace contextRef="#ctx0" brushRef="#br0" timeOffset="31872.62">18721 6570 364 0,'5'27'77'16,"-2"-1"1"-16,-2 3-67 0,-2 0-2 15,0 3 1-15,-2 1 2 0,-1-3 3 0,-1 1 5 16,1-4 4-16,1-3 4 0,0-2 4 16,2-7 4-16,0-6 3 0,2-1 4 15,0-6 3-15,3-1 0 0,0-4-2 16,1-5-5-16,0-3-3 0,1-5-4 16,1-5-7-16,0-5-8 0,-3-5-4 15,1-1-2-15,1 0-2 0,-1 2-1 16,5 0 0-16,-1 7-1 0,0 5 0 0,1 5-1 15,-2 3-1-15,0 4 0 0,2 6-2 16,-3 5 0-16,0 3-3 0,2 6-1 16,-1 3 1-16,-1 4-1 0,1 5 1 15,-3 2-1-15,1 0 0 0,-1-1 0 16,0 0-1-16,0-2 0 0,1-3-1 16,0-5 1-16,0-3 0 0,-2-7 1 15,3-1 1-15,-2-5 0 0,2-6 1 0,0-2 1 16,1-5-1-16,1-3 1 15,0-4-1-15,1-4 0 0,-2-1-1 0,1 0 1 16,-1 1-1-16,-2 3-1 0,0 3 1 16,-2 5-1-16,-1 7-1 0,0 3 1 15,-1 5-1-15,-2 6 0 0,2 3 1 16,-2 4-1-16,1 3 2 0,2 1 0 16,1 0-1-16,0-1 2 0,5-2-1 15,0-3 0-15,6-3 1 0,0-4 0 0,2-2 1 16,1-5 1-16,1-3 1 0,2-3 0 15,1-1 1-15,-2-5 1 0,1-3-1 16,0-2-1-16,-1-1 0 0,-2-1 0 16,-4 1 1-16,-6-3 1 0,-3 0 0 15,-4 5 1-15,-7-1 0 0,-3 6-2 16,-7 5 0-16,-2 4-1 0,-3 10-3 0,-1 5 0 16,0 9-1-16,3 6-1 0,4 0 0 15,5 2 0-15,5-3 0 0,5-1 1 16,3-4-1-16,6-5 1 0,4-5 2 15,4-5 2-15,3 0 2 0,3-6 2 16,2-1 1-16,2-2 1 0,-1-5 0 16,-1-3-2-16,-2-2-1 0,-1-3-2 15,-1-2-2-15,-3-3-1 0,-1-3-1 16,-2 1 0-16,-2 2 0 0,-2 3-1 16,-3 3 0-16,-1 5-2 0,-4 4-1 0,0 7 0 15,-2 6 0-15,0 6 0 0,0 4 0 16,4 2 1-16,1 3 1 0,2 0 1 15,2-3 0-15,3 0 0 0,0-1 0 16,3-3-1-16,-3-2 1 0,0 0 0 16,-1 0 0-16,-3-2-1 0,-4-1 0 15,-4-2-1-15,-3-1 0 0,-6 1-1 0,-6-1-1 16,-7-3-6-16,-5 1-5 0,-6-4-7 16,-2 0-14-16,-4-2-11 0,-4-4 20 15,-2-1-152-15,-2-2-130 0,-2 0-322 16</inkml:trace>
  <inkml:trace contextRef="#ctx0" brushRef="#br0" timeOffset="35379.41">16692 7712 280 0,'-3'-16'84'0,"3"-1"10"16,3 3-22-16,1 1-9 0,2 1-4 16,0 1-4-16,-1 0-2 0,2 0-3 15,-1 3-5-15,-1-1-4 0,-1 0 2 16,0 4 2-16,-1-1 2 0,0 2-1 16,1 1-1-16,-1-2-3 0,0 3-3 0,-2 0-7 15,0 2-7-15,0 0-5 0,-1 2-6 16,-1 3-3-16,1 7-3 0,-2 5-2 15,3 8-3-15,-2 4 0 0,2 8 0 16,-1 6-1-16,-1 2 0 0,-1-1 0 16,0 1-2-16,-4-6 0 0,2 2-1 15,-2-4-1-15,0-3 0 0,0-1-8 16,0-3 0-16,0-5-7 0,1 1-5 16,1-7-10-16,0-2-13 0,2-6-14 0,1-5 15 15,-1-2-78-15,-1-3-51 0,1-6-109 16,-1-2-231-16</inkml:trace>
  <inkml:trace contextRef="#ctx0" brushRef="#br0" timeOffset="35803.32">16685 7715 566 0,'-2'-22'137'0,"1"4"7"0,0-1-71 16,3 5-28-16,1 1-1 0,4 0 0 15,0-1 0-15,3 1 0 0,4 0-5 16,3 2-4-16,3 0-5 0,1 1-4 15,1 5-3-15,4 3-6 0,-1 2-4 16,0 4-4-16,0 1-3 0,1 4-2 16,-3 3-2-16,-1-1-1 0,-3 6-2 15,-5-2 0-15,-3 2 1 0,-3 1-1 16,-8-2-2-16,-2 4 0 0,-7-2-1 0,-5 0 0 16,-4 2 0-16,-5-2-1 0,-3 0 0 15,1-1 2-15,1-3 2 0,2-4 0 16,4-3 1-16,4-3 1 0,4-2 1 15,5-2-1-15,2-1-3 0,4-1 0 16,4 2-1-16,4-2 1 0,2 5 0 16,4 1-1-16,4 3 2 0,2 1 3 0,5 3 1 15,-2 2 0-15,0 3-1 0,1-1 0 16,-2-1 1-16,-4 1-1 0,-4 0 0 16,-4 1 0-16,-6 2 1 0,-3 1 1 15,-9 1 0-15,-5 4 1 0,-7 3-3 16,-5-2-3-16,-5-2-4 0,-4-1-5 15,-3-1-10-15,-1-4-6 0,2-6-10 16,4-3-11-16,1-4 3 0,5-4-142 0,4-4-132 16,8-6-327-16</inkml:trace>
  <inkml:trace contextRef="#ctx0" brushRef="#br0" timeOffset="35992.14">17220 7809 622 0,'20'3'160'15,"-3"4"6"-15,-5 6-61 0,-6 4-60 16,-1 2-7-16,-2 3-7 0,-7-2-9 0,3 1-7 16,0-4-5-16,2-2-4 0,2-1-3 15,6-2-3-15,3-4 0 0,4 0-4 16,-2-1 0-16,3-2-10 0,0-1-15 16,0-5 20-16,-3-5-164 0,-2-3-143 15,0-4-358-15</inkml:trace>
  <inkml:trace contextRef="#ctx0" brushRef="#br0" timeOffset="36125.31">17292 7640 696 0,'-20'-7'150'0,"5"1"1"0,4 2-125 16,3 2-11-16,5-3-6 0,2 1-6 16,2-4-12-16,6-3-12 0,1 2-77 15,2-8-53-15,5-1-112 0,4 1-245 16</inkml:trace>
  <inkml:trace contextRef="#ctx0" brushRef="#br0" timeOffset="36670.53">17599 7380 657 0,'2'11'156'16,"-1"4"5"-16,-1 4-105 0,0 5-23 15,-2 8 0-15,0 5 0 0,-5 2-8 16,3 8-10-16,-1 5-4 0,2 2-3 0,1 0-4 15,1-3-3-15,0-4-4 0,3-1-4 16,2-3-4-16,3-6-1 0,-1-6 0 16,5-4-2-16,0-4 2 0,1-4 2 15,1-8 4-15,2-8 3 0,1-5 2 16,3-10 0-16,-1-9 2 0,2-2 0 16,3-6 1-16,1-6 1 0,0-7 2 0,-1-11 1 15,-4 0 6-15,0-7 4 16,-5-7 2-16,0 0 5 0,-2 3 1 0,-3 8 1 15,-1 10 1-15,-2 9-1 0,0 11-1 16,-3 11-3-16,-3 11-5 0,-5 8-2 16,-1 7-2-16,-3 9-4 0,0 7-5 15,-2 10-1-15,2 6 0 0,1 6-1 16,2 2 0-16,4 3-1 0,4-2-1 16,2-1-1-16,3-8-1 0,4-4-1 15,1-8-1-15,5-5 1 0,0-8 0 0,3-3 1 16,1-6 1-16,0-3 0 0,1-6 1 15,1-2 1-15,-1-3 1 0,-2-3 0 16,2-7 0-16,-3-3 1 0,-3-3 0 16,0-3 1-16,-4-1-1 0,-2 0 1 15,-4 1 1-15,-2 7 1 0,0 6 0 16,-3 5-1-16,0 11 1 0,-3 8 0 0,0 7-1 16,-2 4-1-16,2 2-2 0,-1 0 0 15,3 1-1-15,1-3-2 0,2-2-3 16,5-5-3-16,3-3-4 0,2 0-27 15,3-5-7-15,2 0-19 0,1-6 158 16,-1-5-290-16,0-4-158 0,-2-3-422 16</inkml:trace>
  <inkml:trace contextRef="#ctx0" brushRef="#br0" timeOffset="36819.13">18282 7632 685 0,'-19'-20'163'0,"2"5"3"0,3 2-103 16,4 5-25-16,2 2-9 0,2 0-9 15,4-1-9-15,1 1-8 0,-1-3-6 16,6 1-8-16,-1 1-16 0,4-1-14 16,1 3 114-16,0 2-242 0,2 2-140 15,2 6-382-15</inkml:trace>
  <inkml:trace contextRef="#ctx0" brushRef="#br0" timeOffset="37340.73">18397 7726 528 0,'1'20'139'0,"1"-1"5"0,-2 1-34 15,0 1-71-15,-2 0-1 0,2 0-2 16,-1-1-4-16,1-1-11 0,0-1-4 16,1-4-6-16,3-2-3 0,0-2-1 0,5-6 1 15,3-1 2-15,3-1 2 0,3-5 3 16,3 1 4-16,-1-4 0 0,1-1 0 16,-2-1-1-16,-4-3 0 0,-3-1-1 15,-3-1-1-15,-7-4-1 0,-4-2-2 16,-3-1-3-16,-4 1-2 0,-4 0-3 15,-4 1-2-15,0 4-2 0,-3 5-3 16,1 7 1-16,2 2-1 0,0 5 1 16,4-1-1-16,2 5-2 0,5-2-2 0,1 1-3 15,6-1 0-15,4 0 0 0,2 0 0 16,6 0 0-16,2-3 3 0,2 2 2 16,3-1 2-16,1-3 2 0,1 1-1 15,-1-3 1-15,-2 4 0 0,0-4 0 16,-1 1-1-16,-3 1 1 0,-2 1 0 15,-3 0-1-15,-4 2 0 0,-1-3-1 0,-2 4 0 16,-2-2-1-16,0 1 0 0,-1 0 0 16,0 0-1-16,2 0 1 0,2 0-1 15,0-2 1-15,4 2 0 0,1-4 0 16,4-1 1-16,1 0 1 0,2-3 0 16,4-2 2-16,0 0 0 0,2-4 1 15,0 0 2-15,0-1 5 0,-4-1 3 16,0 4 4-16,-3 0 2 0,-1 5 0 15,-3 7 0-15,-1 4 0 0,-1 7-2 0,-1 2-4 16,-3 0-4-16,-2 1-1 0,0 3-1 16,-2-2-3-16,-1-1-3 0,1-5-10 15,1-1-12-15,2 1-28 0,4-6-40 16,3-1-112-16,4-4-148 0,8-2-335 16</inkml:trace>
  <inkml:trace contextRef="#ctx0" brushRef="#br0" timeOffset="38204.65">20060 7646 628 0,'-6'-6'149'0,"-2"0"4"15,-2-3-108-15,-2 3-9 0,-1 0-5 0,-3 2-6 16,-4 5-11-16,0 4-4 0,-1 3-3 15,0 5-2-15,0 6 0 0,-1 3-1 16,1 4 1-16,6 1-1 0,2 0-3 16,6-1-2-16,6 0-1 0,6-4-2 15,11-3 2-15,2-3-1 0,4-5 3 0,6-1 0 16,1-3 3-16,5-3 0 16,0-3 1-16,1-3 0 0,0-4 0 15,0-2 0-15,-3-4 0 0,-5-4 3 0,-5 0 3 16,-3-1 1-16,-6 0 0 0,-4 2 0 15,-4 4 1-15,-1 3 0 0,-4 6-3 16,-4 2-3-16,-1 9-1 0,-2 5 0 16,1 1-2-16,-1 0-2 0,2 3-2 15,3-3-2-15,3 1 0 0,4-5-1 0,7-4 1 16,2-1-1-16,2-4 2 0,5-4 2 16,-1 0 3-16,2-3 3 0,0-2 1 15,-3-3 1-15,-2 0 4 0,1 0 2 16,-6-2 0-16,-1-3-1 0,-2-1-1 15,-4 1-2-15,-2 1-1 0,0 2-2 16,-1 2-3-16,-1 5-1 0,0 10 0 0,0 3 0 16,-1 7 1-16,1 3-1 0,0 6-1 15,0 4 0-15,2 0 0 0,-1 1-1 16,0 2 0-16,0 0-1 0,-2 1 0 16,0 1 1-16,-3 0-1 0,-4 0 0 15,0-4 0-15,-4-1 0 0,-5-3 1 16,-2-3 0-16,-5-5 0 0,-5-4-2 15,-2-2 0-15,-2-5-7 0,0-5-8 16,2-7-12-16,4-5-18 0,4-5-16 16,9-6 9-16,5-3-109 0,7-7-25 0,5-5-107 15,5 0-214-15</inkml:trace>
  <inkml:trace contextRef="#ctx0" brushRef="#br0" timeOffset="38988.78">20719 7716 597 0,'11'-1'161'16,"-2"1"9"-16,-5-1-50 0,-4 0-69 15,-3 0-7-15,-5 1-3 0,-4 1-9 16,-4 2-11-16,-2 6-7 0,1 1-6 16,0 3 0-16,2 2 1 0,4 5-1 15,2 2-2-15,5-1-4 0,4-4-3 16,3 1-1-16,3-2-1 0,5 0 0 15,2-5 0-15,1-4 0 0,4 0 1 0,4-4 1 16,1 0 1-16,4-6 0 16,1 0 1-16,4-4 0 0,0-4-1 0,-3-5 1 15,-1-3 0-15,0-7 0 0,-3-4 0 16,-3-4 1-16,-2-5 1 0,-1-7 0 16,-2-3 1-16,-1-2 0 0,-1 0 0 15,-3-1 0-15,-2-1-1 0,-3 2 0 16,0 6 0-16,-2 8-1 0,-2 4 1 0,-3 7 0 15,-2 7 0-15,1 8 0 0,-3 8-1 16,0 7 0-16,-3 7 1 0,-2 8 2 16,-2 6-1-16,-3 5 1 0,0 7 0 15,-3 6 0-15,1 2 0 0,1 2-2 16,1 3-2-16,5-2 0 0,3 0-1 16,5-3 0-16,7-1-1 0,6-3 0 15,5-7 0-15,7-7 1 0,7-4 0 16,3-3 0-16,4-6 1 0,4-6 0 0,3-5 0 15,2-4 0-15,-2-6 0 0,-1-1-1 16,-2-9 1-16,-4-3 0 0,-7-1 0 16,-7-6 1-16,-7 1 2 0,-6 2 0 15,-6 0-1-15,-8 4 1 0,-7 4-2 16,-6 6 1-16,-4 6-2 0,-5 6-1 16,-4 5-1-16,-2 5 1 0,1 8 0 15,4 2 0-15,5 3-1 0,7 0 1 0,6 2 0 16,8-4 0-16,9-1 0 0,6-4 0 15,7-1 0-15,2-6 0 0,0-1 1 16,4-1-1-16,1-3 1 0,1-5 0 16,-1-1-1-16,0-3 1 0,0-5-1 15,1-2 1-15,-2-5 0 0,-2-2-1 16,-3 0 1-16,-5-2-1 0,-1 2 0 16,-5 1 0-16,-3 6-1 0,-3 6-1 0,-2 5 0 15,2 5 0-15,1 5 1 0,-2 4-1 16,2 2 1-16,-1 2 0 0,2 2 1 15,-2-1 0-15,1-2 0 0,-4 1 1 16,-2-5-2-16,-2 1 1 0,-3-3 1 16,-6-3-1-16,-2-2 1 0,-6-3 0 15,-2-2 0-15,-6-2 0 0,0-3-1 16,-2-4-6-16,-1-2-13 0,3-2-23 16,3-6-9-16,5-5-149 0,7-5-153 0,8-4-370 15</inkml:trace>
  <inkml:trace contextRef="#ctx0" brushRef="#br0" timeOffset="39210.3">22440 7669 679 0,'10'6'162'0,"-5"0"4"0,-1 1-104 15,-4 0-29-15,-4 2 1 0,-1 2 5 16,1 3-10-16,-2 2-8 0,2 1-4 15,3 2-3-15,2-2-2 0,5 1-3 16,2-3-4-16,3 2-4 0,2-3-1 16,2-3-3-16,1-2-4 0,-2-2-24 15,-1-1-11-15,-1-3 84 0,-1-4-225 0,-1-3-150 16,0-2-393-16</inkml:trace>
  <inkml:trace contextRef="#ctx0" brushRef="#br0" timeOffset="39356.42">22442 7462 654 0,'-23'-21'164'0,"4"3"5"0,0 4-87 16,1 3-40-16,3 3-9 0,2-3-6 0,3 2-10 15,3-1-15-15,4-1-13 0,1 0-15 16,3-1-14-16,2 0 146 0,1 1-278 16,2 0-148-16,2 4-407 0</inkml:trace>
  <inkml:trace contextRef="#ctx0" brushRef="#br0" timeOffset="39676.61">22607 7619 472 0,'12'45'129'0,"-1"-3"5"0,-6-3-10 0,-1-2-95 0,-2-5-1 16,-6-5 2-16,-2-3-6 0,0-4-4 16,-1-5-4-16,0-4-4 0,-1-3 1 15,2-4 3-15,0-2 2 0,3-3 1 16,1-3-2-16,-3-4-1 0,3-2 2 15,1-5-1-15,1-2-4 0,2-9-3 0,0-2 0 16,1-6 0-16,3-2 0 0,1 1 0 16,1 2 3-16,-1 2 4 0,2 8 0 15,0 7-1-15,2 7-2 0,0 7 0 16,0 8-3-16,1 5-3 0,3 5-4 16,0 2-2-16,4 4 0 0,2 3-1 15,1 5 1-15,4 0-1 0,1 0 0 16,1 2-1-16,-2-1-1 0,-1-3-2 15,-3-2-3-15,-1-5-7 0,-4-1-14 0,-3-7-18 16,-3-1 146-16,-2-5-292 0,0-3-161 16,1 2-449-16</inkml:trace>
  <inkml:trace contextRef="#ctx0" brushRef="#br0" timeOffset="40114.81">23473 7180 681 0,'-1'0'151'0,"2"0"0"0,0 0-122 0,-1 4-9 16,2 0 6-16,-2 7 7 0,-1 7-7 15,0 6-1-15,-1 3 2 0,0 4 1 16,0 6-5-16,-2 0-9 0,2 3-4 16,0-1-3-16,-1 0-3 0,1 3-1 15,-2 1-2-15,1-5-2 0,1 2-2 16,-1-2-19-16,1-3-13 0,1-4-14 0,1-7-132 16,0 0-137-16,1-4-332 0</inkml:trace>
  <inkml:trace contextRef="#ctx0" brushRef="#br0" timeOffset="40483.19">24103 7501 608 0,'0'-4'139'15,"-3"0"2"-15,-7 0-93 0,-5-1-28 0,-5 5 1 16,-4-1 0-16,-2 1-4 0,-3 1-4 16,1 3-1-16,2 3-2 0,3 3-1 15,5-3-2-15,4 5-3 0,0 3-2 16,7 2 0-16,3 3 1 0,7 1-1 15,2-2 1-15,4 6-1 0,3-1 1 16,2 0 0-16,0 2-1 0,1 0-1 16,-2 0-1-16,-4 0 0 0,-2-3-2 0,-5-1 1 15,-6-1-3-15,-6-5-1 0,-6-4-4 16,-8-2-7-16,-4-5-10 0,-5 1 0 16,2-4-129-16,0-5-120 0,5 0-299 15</inkml:trace>
  <inkml:trace contextRef="#ctx0" brushRef="#br0" timeOffset="40794.9">24098 7725 455 0,'11'11'115'16,"1"-1"5"-16,-2-3-54 0,1 0-37 15,2-4 1-15,2-2 2 0,1-4-3 16,4-1-7-16,0-5-3 0,3 0 0 15,1-2-1-15,-2-1 1 0,-1-2 0 16,-2 1 1-16,-2-1 1 0,-4-1 1 0,-3 0-2 16,-6 0-1-16,-3-1-3 0,-4 1-1 15,-5 1-5-15,-4 3-4 0,-4 2-3 16,-4 7-1-16,-3 5 0 0,0 8-1 16,-2 7 1-16,-1 2-1 0,3 6 0 15,1 3 0-15,3 2 0 0,5 0-1 16,4-5-3-16,3 0-3 0,9-5-3 15,4-2-9-15,5-5-15 0,6-2 41 0,3-4-173 16,7-5-130-16,5 1-339 16</inkml:trace>
  <inkml:trace contextRef="#ctx0" brushRef="#br0" timeOffset="41005.85">24645 7758 623 0,'-12'-7'160'15,"-4"5"8"-15,-5 0-79 0,-2 1-46 0,-1 4 0 16,-1 1 4-16,2 3-10 0,0 3-15 16,4 0-9-16,6 3-3 0,7 1-2 15,3 1-3-15,7 3-2 0,3 0-2 16,8 0 0-16,4 0 0 0,5-2-1 16,3-1-1-16,4-1-8 0,2-1-18 15,2-1-20-15,-1-1-136 0,-1-4-143 16,1 8-355-16</inkml:trace>
  <inkml:trace contextRef="#ctx0" brushRef="#br0" timeOffset="44752.71">16772 8706 395 0,'-5'-2'103'0,"3"5"3"0,0-6-40 16,1 2-31-16,0 0-5 0,1 1 0 15,1 0-3-15,1 0-1 0,1-1 3 0,4 1 3 16,1 0 3-16,5-2 4 0,0-1 0 16,1-3-1-16,3 2-4 0,1-2-6 15,1 2-6-15,-3-2-8 0,2 1-6 16,-1 1-7-16,-2 0-6 0,1 0-6 16,-3 0-9-16,-1 1-9 0,-2 1-9 15,-3 0 168-15,-1 1-291 0,-2-1-140 16,-1 1-401-16</inkml:trace>
  <inkml:trace contextRef="#ctx0" brushRef="#br0" timeOffset="44942.73">16715 8874 589 0,'9'4'152'16,"5"-1"9"-16,5-2-87 0,3-1-18 15,0 0-7-15,0-2-9 0,1-2-12 16,-3 1-18-16,-2 0-20 0,-2 1-22 16,-2-2-119-16,-1 1-16 0,2-1-115 15,2 0-235-15</inkml:trace>
  <inkml:trace contextRef="#ctx0" brushRef="#br0" timeOffset="45487.07">17737 8615 588 0,'1'1'139'15,"0"0"5"-15,0-2-85 0,-2 0-15 16,-2 1-7-16,-5-2-3 0,-1 1-5 16,-3-1-2-16,-1 2-3 0,-3-1-6 15,-4 2-7-15,1 4-2 0,0 1-1 16,-2 3-2-16,1 5-2 0,1 5-3 15,3 4 0-15,2 2 0 0,5 0-1 16,5 3 0-16,5-2 0 0,5-3 1 16,6-2-1-16,6-5 0 0,4-2 1 15,1-4-3-15,5-3-3 0,3-3-10 0,3-2-12 16,2-3-12-16,-1-4 8 0,-1-3-139 16,1-4-126-16,-3-9-305 0</inkml:trace>
  <inkml:trace contextRef="#ctx0" brushRef="#br0" timeOffset="45989.61">18116 8343 648 0,'-8'-5'155'16,"0"3"3"-16,4 2-100 0,0 2-21 16,0 5-4-16,2 5-1 0,-1 3-5 15,0 5-4-15,0 6-4 0,1 4-2 16,-1 4-3-16,-1 7-3 0,0-1-4 15,1 4-2-15,0 2-5 0,-1-2-4 0,2 0-19 16,0-2-4-16,2-6-7 0,1-3-5 16,1-6-3-16,4-5-4 0,-1-5-3 15,3-6 27-15,4-6-65 0,1-5-52 16,4-2 1-16,-1-2 20 0,2-6 40 16,1-2 34-16,3-3 9 0,-3-3 85 15,-1 1 68-15,0 0 15 0,-2 0-10 0,-2 2-28 16,-5 4-19-16,-1 3-13 0,-4 3-14 15,-4 2-10-15,-4 4-8 0,-2 3-9 16,-2 4-7-16,-2 4-6 0,-2 2-5 16,2 2-1-16,4 4-1 0,4-3 0 15,5-1-1-15,6-2 2 0,8-3-2 16,6-4 0-16,2-2 2 0,2-3 2 16,2-3 1-16,1-3 3 0,-2 0 3 15,-2-3 5-15,-3 2 3 0,-2-4 4 0,-3 0 2 16,-6 2 1-16,-6-4-2 15,-5 0-5-15,-6-4-4 0,-6-4-5 0,-5 0-5 16,-4 0-7-16,-1 1-4 0,-1 3-1 16,-2 0-5-16,1 5-9 15,4 4-13-15,4-1-16 0,2 3 18 0,4-2-162 16,4 0-148-16,7-2-355 0</inkml:trace>
  <inkml:trace contextRef="#ctx0" brushRef="#br0" timeOffset="46201.49">18738 8649 627 0,'11'1'158'0,"-2"-1"7"15,-3 0-70-15,-5-1-51 0,-4 1-8 16,-4 0-5-16,-4 1-7 0,-3 3-8 0,0 0-7 16,-1 4-5-16,1 4 0 15,2 1-1-15,3 3 0 0,3-1-1 0,4 4-1 16,2-2-1-16,3 1 0 0,4-3 0 15,4 1 0-15,4-2 0 0,3-4-2 16,3-1-4-16,2-2-7 0,3-3-10 16,0-2-9-16,-2-5-8 0,-1-1 27 15,-1-4-160-15,0-4-127 0,-2-4-320 16</inkml:trace>
  <inkml:trace contextRef="#ctx0" brushRef="#br0" timeOffset="46418.58">19010 8198 612 0,'-1'5'145'0,"3"6"10"15,-2 4-87-15,1 7-23 0,0 4-3 0,0 8 0 16,-2 4-3-16,-1 4-9 0,-1 2-9 16,-2 2-8-16,-2 0-6 0,-2-1-3 15,0-1-1-15,0-1-2 0,2-3 7 16,0-3-28-16,2-4 0 0,2-4-17 15,2-3-12-15,3-5 9 0,1-5-136 16,2-5-134-16,7-7-273 0</inkml:trace>
  <inkml:trace contextRef="#ctx0" brushRef="#br0" timeOffset="46634.02">19253 8589 512 0,'-23'9'141'0,"-1"2"10"0,-2 0-23 16,-3 1-74-16,3 0-3 0,1 1-5 0,2 0-8 16,4 2-9-16,6-1-8 0,5 2-7 15,7 2-5-15,5-1-4 0,6 1 0 16,6-2 0-16,2 1-2 0,3-3 1 16,1-2-7-16,-1-1-9 0,2-1-17 15,-1-1-16-15,-1-2-129 0,-2-1-137 16,4-1-331-16</inkml:trace>
  <inkml:trace contextRef="#ctx0" brushRef="#br0" timeOffset="47105.27">20208 8432 538 0,'0'4'131'0,"-3"0"8"0,-2 3-85 15,-7-2-9-15,-5 3 2 0,-6 1-2 16,-5 0-4-16,-5 2-8 0,-4 1-7 0,-2 0-6 16,4 2-5-16,3 0-5 0,6 0-4 15,5 1-3-15,6-2-3 0,7-1 0 16,6 0-1-16,4 0 1 0,4 0 1 16,4-2-1-16,5 1 2 0,7 2-1 0,2 0 2 15,3 1-1-15,2 3-1 16,-1-2 0-16,-1 2 0 0,-6-2-1 0,-3 0 0 15,-8 1 1-15,-7-2 0 0,-7-1 0 16,-8-1 1-16,-10-1 0 0,-7-2 0 16,-2 1 0-16,-2-5-2 0,-5-1-4 15,3-1-13-15,0-2-16 0,6-2 132 16,6 1-268-16,2-4-149 0,3-3-415 16</inkml:trace>
  <inkml:trace contextRef="#ctx0" brushRef="#br0" timeOffset="47502.29">20225 8603 612 0,'13'14'143'0,"-1"5"7"0,-1 3-83 16,-1 2-32-16,-3 5-1 0,-2 2 0 16,-4 2-4-16,-4-2-7 0,-2 3-7 0,-1-2-6 15,-2 0-5-15,-2-2-2 0,1 1-2 16,0 2-3-16,1 0 1 0,0-4-9 15,2 1 1-15,-1-4-2 0,3-4 1 16,-2-4 0-16,3-7 3 0,0-4-2 16,-1-7 11-16,3-6-1 0,0-6 3 15,1-7 5-15,2-6 2 0,1-8 2 16,0-4-1-16,2-6 0 0,2-4-1 0,2-7-1 16,3 2-5-16,3-2-1 0,3 7 1 15,3 4 3-15,4 7 4 16,-1 9 1-16,-1 10 0 0,-1 7 1 0,-2 8 0 15,-1 4-4-15,-4 3-4 0,-1 4-2 16,-2 0-2-16,-3 1-2 0,-3 3 1 16,-4 2-1-16,-3-3 0 0,-4 1 1 15,-4 1 0-15,-3 0 0 0,-4 1 0 0,-2-1-3 16,-3-1-9-16,-1-3-10 0,2-1-13 16,1-2-14-16,2 0 66 0,5-3-204 15,3-3-140-15,9-1-358 0</inkml:trace>
  <inkml:trace contextRef="#ctx0" brushRef="#br0" timeOffset="48002.4">20671 8678 572 0,'2'3'135'16,"2"1"3"-16,0-2-69 0,0 0-43 15,1-1 0-15,2-3 2 0,2 0 0 16,2-2-4-16,2 0-1 0,1-1-5 15,1-1-3-15,0-2-3 0,-1 2 1 16,-2 2-3-16,-3-3-2 0,-3 1 2 16,-2 1 1-16,-2 0 0 0,-4-3-1 0,-3 0-1 15,-5 1 0-15,-3 1-3 0,-3 1-1 16,-3 5-3-16,-2 4-1 0,-1 5 0 16,-1 4 0-16,3 5-1 0,1 3 1 15,3 4-1-15,3 1-1 0,6-2 1 16,5 0 0-16,5-1-1 0,6-3 1 15,5-2 0-15,3-2 0 0,9-4 1 16,2-2-1-16,6-2 0 0,3-2 1 16,3-2-1-16,1-2 1 0,3-2 0 0,-2-4-1 15,-2-2 1-15,-1-1 0 0,-4-3 1 16,-3-4 0-16,-6-5 1 0,-4-2 0 16,-7-1 2-16,-6-4 0 0,-6 0 1 15,-5 1-1-15,-5 2 1 0,-5 4-1 16,-2 4-1-16,-1 4 0 0,-3 6 0 15,0 6 0-15,0 4 0 0,1 5-1 16,3 4-1-16,2 6 0 0,6 5-1 16,4 1-1-16,3 3 1 0,5-2-1 0,5 0 0 15,3 0-1-15,6-4-2 0,2-4-6 16,3-1-9-16,3-4-11 0,3-2-15 16,5-2-13-16,0-3 92 0,2-4-218 15,0-4-134-15,2-3-354 0</inkml:trace>
  <inkml:trace contextRef="#ctx0" brushRef="#br0" timeOffset="48376.15">21719 8712 648 0,'-11'-4'142'0,"-6"4"3"16,-5 2-110-16,-7 3-14 0,-6 4-1 16,-4 3-2-16,0 2-3 0,2 4-3 15,2-1-2-15,4 1-4 0,6 0-2 16,8-3-3-16,8 0-1 0,7-2-1 15,6-2-1-15,5-1 1 0,6 0-1 0,5-2 1 16,3-2 1-16,2-1 0 0,3-3 1 16,-2-3 1-16,3-1-1 0,0-6 3 15,-4 0 5-15,-1-3 3 0,-3-4 4 16,-2-5 3-16,-4-7 2 0,-2-5 2 16,-3-5-1-16,-1-7-2 0,0-5-4 15,-4-5-3-15,1 1-3 0,-1 2 0 0,-2 1 1 16,-1 5 4-16,1 7 5 0,-3 12 2 15,0 6 1-15,-3 7-1 0,0 10-3 16,-2 8-2-16,-2 10-6 0,-1 7-6 16,0 6-3-16,-2 10-1 0,0 8 1 15,3 8 1-15,3 5 0 0,2 3-1 16,4-1 0-16,2 0 0 0,4-2-5 16,1 0-14-16,1-6 1 0,-2-2-36 15,0-6 79-15,-1-3-235 0,0-3-169 0,-4-7-428 16</inkml:trace>
  <inkml:trace contextRef="#ctx0" brushRef="#br0" timeOffset="51287.88">16828 9618 298 0,'-1'2'91'0,"-2"-2"9"16,0 5-12-16,-2-2-30 0,1 0-10 15,-3-1 1-15,3 3-5 0,-1-4-5 16,0 1-5-16,2 0-4 0,1-1-2 16,1 2-1-16,1-1 2 0,0-2 1 15,4 2 2-15,2-1 3 0,1-2 1 16,4 0-2-16,3-1-1 0,3 0-5 16,1-1-5-16,2 0-6 0,0 2-7 0,0-1-5 15,-2-2-3-15,-1 2-3 0,-2 0-5 16,-2 0-7-16,-3 1-8 0,-1-4-12 15,-4 4-12-15,0 0 1 0,-3 0-132 16,-1-1-126-16,0 0-305 0</inkml:trace>
  <inkml:trace contextRef="#ctx0" brushRef="#br0" timeOffset="51458.59">16712 9803 618 0,'0'4'151'15,"6"-3"9"-15,4-1-58 0,5-1-52 16,6 2-12-16,1-4-4 0,4-1-4 16,1 1-4-16,3-2-13 0,-1-1-27 15,-2-2-25-15,-1 1-94 0,-1-1-43 0,3-1-124 16,2-7-260-16</inkml:trace>
  <inkml:trace contextRef="#ctx0" brushRef="#br0" timeOffset="51953.86">18589 9480 509 0,'8'-9'123'0,"1"-2"5"16,-1 0-62-16,0 3-31 0,-1 0 0 16,-3 5 2-16,-1 2 0 0,-1-1-3 15,-2 5-1-15,0 2-2 0,-1 5-3 16,-2 4-4-16,1 5-6 0,-3 4-4 0,0 5-4 15,1 1-2-15,-1 2-2 0,1-3-4 16,1 1-2-16,0-3-3 0,2 0-11 16,1-3-15-16,1 1-11 0,-1-2 1 15,1-2-129-15,-1-3-127 0,0 0-295 16</inkml:trace>
  <inkml:trace contextRef="#ctx0" brushRef="#br0" timeOffset="52338.95">17640 9936 612 0,'-3'3'137'16,"1"-2"4"-16,1-1-105 0,2 1-5 15,-1-1 0-15,1 0-3 0,-1 0-3 16,1 0-4-16,0 1-4 0,1 2-2 16,2-2-3-16,0 2 0 0,4 1 3 15,5 0 5-15,7-1 3 0,6 4 3 16,9-1 3-16,10 1 1 0,13-5 0 16,13-3-4-16,15-1-5 0,13-2-4 15,12-4-5-15,13-2-5 0,10 1-2 0,10 0-2 16,6 3-2-16,5 1 0 0,1 1-1 15,0 3 1-15,-3 1-1 0,-8 1-5 16,-12 1-5-16,-12 0-6 0,-18 0-10 16,-18 1-15-16,-18 0-15 0,-19 0-9 0,-14-1 10 15,-15 3-133-15,-15-2-125 0,-15 5-297 16</inkml:trace>
  <inkml:trace contextRef="#ctx0" brushRef="#br0" timeOffset="53206.32">18183 10289 610 0,'0'-1'145'0,"-1"-3"2"0,-1 3-95 0,-1-2-11 16,-1 0-5-16,-3-3-6 0,-2 4-5 15,-2 0-3-15,-2-2-2 0,-2 1-5 16,-3 3-4-16,-1 0-4 0,-3 2-1 16,-1 4-2-16,0 3-4 0,-1 4 0 15,0 4-1-15,2 3 0 0,1 4-1 16,6 2-1-16,2 3-3 0,7-3-3 15,4 2-1-15,4-5 1 0,7-4 0 0,6-2 2 16,6-7 3-16,2-3 5 0,3-5 4 16,3-4 4-16,1-3 1 0,0-5 0 15,-3 0 0-15,-3-3 0 0,-2 0-1 16,-4 1 0-16,-5 1-2 0,-4 2 1 16,-4 3 0-16,-3 1 1 0,-1 4-4 15,-1 2-2-15,-2 4-1 0,-1 2 0 16,0 3-2-16,1 1-2 0,0 0 0 15,2-1 2-15,3 0 1 0,3-4 0 0,5 0 0 16,6-5 1-16,2-3 0 0,4-2-1 16,3-1 1-16,-1-1-1 0,0-3 0 15,-1 2 0-15,-3-3 0 0,0 2 0 16,-5 0 0-16,-2-1 4 0,-2 0 2 16,-3 0 4-16,-2-1 3 0,-5 2 1 15,-3-2 1-15,-2 0 0 0,-2 0-2 16,0 0-4-16,-2-1-2 0,1 2-3 0,1 3-1 15,1 1 0-15,0 3-2 0,2 2 0 16,2 2 0-16,0 6-1 0,2 2 1 16,3 2-1-16,-1 3 0 0,3 5-1 15,0 2 1-15,2 5 0 0,-1 4-1 16,0 2 1-16,-2 3-1 0,0 4 0 16,-3 1-1-16,-2 0 0 0,-2-1 0 0,-3-4 0 15,-4-2-1-15,-2-5-1 0,-4-4 0 16,-4-4-1-16,1-5-4 0,-1-4-2 15,-3-2-4-15,2-4-3 0,-1-4-3 16,1-4-6-16,3-4-4 0,-3-4-12 16,3-4-9-16,3-3-5 0,2-7 16 15,2-4-135-15,3-3-118 0,5-4-291 16</inkml:trace>
  <inkml:trace contextRef="#ctx0" brushRef="#br0" timeOffset="53818.66">18712 10443 564 0,'13'0'155'0,"-1"-2"8"15,-3-2-13-15,-4 1-95 0,-4 1-9 16,-5 0-2-16,-5 1-6 0,-3 1-8 0,-2 0-7 16,-3 5-7-16,0 3-6 0,0 2-3 15,3 3 0-15,2 3-1 0,3 1-1 16,5 4-1-16,3 1-1 0,4-2-1 15,5 1 0-15,3-1 0 0,2-3-2 16,5 0-1-16,2-5-2 0,2-4-1 16,1-3 0-16,2 0-2 0,1-5 0 15,-2-2 0-15,-2-3 0 0,-1-5 2 16,-3-1 1-16,0-5 1 0,-4-7 0 0,0-1 1 16,-3-8 0-16,1 0 1 0,0-3 0 15,-2-3 0-15,-1-3 1 0,1-1-1 16,-3-2 0-16,1 3 0 0,-1 2 3 15,-3 5 4-15,1 8 5 0,-2 8 1 16,-3 6 0-16,0 11-1 0,-4 7 0 16,0 10-2-16,-3 4-4 0,0 7-4 15,-1 7-3-15,-1 4 2 0,2 6 1 16,0 0 0-16,4-1 0 0,3 0-1 0,3-2-1 16,3-6 0-16,5-2-1 0,2-7-1 15,3-3 0-15,4-4 0 0,2-6 0 16,3-5 0-16,1-3 2 0,1-4 0 15,-1-5 1-15,1-4 0 0,-1-4 2 16,0-1 0-16,-3-5 1 0,-5-3 2 16,-1-1 3-16,-6 2 2 0,-6-1 4 15,-5-1 0-15,-5 1 1 0,-4 5-2 0,-5 2-2 16,-1 5-2-16,-2 2-3 0,0 7-3 16,1 6-3-16,2 2-1 0,2 5 1 15,4 3-1-15,6 3 1 0,3 3-1 16,6 0 1-16,6-1-1 0,4-2 0 15,5-2-2-15,6 0-5 0,0-4-6 16,2-5-10-16,2-1-14 0,2-2-10 16,3-4-23-16,-2-2 150 0,1-3-289 0,0 0-161 15,3-5-437-15</inkml:trace>
  <inkml:trace contextRef="#ctx0" brushRef="#br0" timeOffset="54168.9">20111 10090 607 0,'2'-15'166'0,"0"4"6"0,3 3-40 16,0 7-76-16,-1 7-6 0,3 7-3 15,0 10-8-15,-2 6-8 0,2 9-6 16,-3 7-3-16,-2 3-5 0,0 3-6 16,-2 5-4-16,2 0-2 0,-2-1-2 15,0-1-1-15,1-6-3 0,1-1-4 16,-1-4-8-16,-1-6-15 0,1-5-28 0,-2-5 38 15,-1-3-182-15,-2-4-150 16,1-3-371-16</inkml:trace>
  <inkml:trace contextRef="#ctx0" brushRef="#br0" timeOffset="54460.08">19888 10541 686 0,'10'-8'168'0,"7"-1"5"0,5-2-91 16,4-1-35-16,5 0-8 0,3 0 0 16,1 1-8-16,0-1-9 0,-1 3-5 15,-1 2-5-15,-1 1-5 0,-2 3-2 16,-2 2-3-16,-1 2 0 0,-4 3-3 16,-1 4 0-16,-4 2-1 0,-2 4-1 15,-4 1 1-15,-1 4 0 0,-4 3 0 0,0 0 1 16,-2 0 1-16,0-1 0 0,0-3 1 15,1 0 1-15,0-1-1 0,1-4 0 16,1 1 1-16,-2-5-2 0,2 0-3 16,-2-3-5-16,0-1-6 0,-2-3-8 15,1-2-14-15,-3-3-20 0,0-2-134 16,-3-2-138-16,0-3-340 0</inkml:trace>
  <inkml:trace contextRef="#ctx0" brushRef="#br0" timeOffset="54598.72">20444 10254 596 0,'-4'-6'135'0,"0"2"-3"15,1 0-68-15,1 1-63 0,0-2-13 16,-2-2 57-16,2-2-180 0,1-1-118 0,0-1-320 16</inkml:trace>
  <inkml:trace contextRef="#ctx0" brushRef="#br0" timeOffset="55289">20651 10407 673 0,'3'24'155'0,"-2"0"0"16,2-2-93-16,-3-1-45 0,0 2-4 16,-2-2 1-16,1-2-6 0,-1 0-3 0,2-4-1 15,-2 0 0-15,2-3-1 0,-1-5-2 16,2-1 1-16,-2-3-1 0,1-1 0 15,0-1 3-15,1-1 8 0,-1-1 5 16,0-2 3-16,0-2 0 0,1-4 2 16,1-5 2-16,2-4 1 0,0-5-6 15,3-4-1-15,0-3-2 0,2 2-1 0,1 0 0 16,-1 4-2-16,0 2-1 16,2 8-3-16,1 5-2 0,0 5-2 0,3 4-1 15,1 4-1-15,1 4-1 0,-2 3-2 16,0 1-2-16,-4 3-1 0,0 3-1 15,-3 0-3-15,-2 0-1 0,-1 0-2 16,0 0 1-16,-1-2-1 0,0-1 2 16,0-4 2-16,0-4 4 0,0 0 2 15,-2-7 3-15,0-1 2 0,2-6 2 0,-2-2 1 16,1-3 1-16,0-3 1 0,1-1 0 16,0-3 0-16,3-2-2 0,0 4-1 15,2-1-1-15,0 5-2 0,1 3-1 16,2 2-2-16,1 7 0 0,0 5 0 15,1 2-1-15,1 6 0 0,-1 1 0 16,0 5-1-16,0 2 1 0,2-1 0 16,-2 3 0-16,1-2 0 0,3-1-1 0,3-4 1 15,0-3 1-15,4-3-1 0,1-3 1 16,2-5 0-16,2-3 2 0,0-4 2 16,-3-4 2-16,2-2 2 0,-2-2 2 15,-1-4 2-15,0-3 0 0,-3-2-1 16,-2-1 1-16,-2 3 0 0,-5-1 1 15,-3 0 1-15,-7 2 0 0,-3 1 0 16,-4 6-1-16,-6 2-2 0,-4 3-2 16,-3 5-3-16,-3 6-3 0,0 6-2 0,-3 5-1 15,1 3 0-15,2 5 0 0,5 1 0 16,5 3-1-16,5 0 2 0,6 3 1 16,8-3 0-16,11 1 0 0,6-4-1 15,8-1-2-15,7-3-5 0,6-3-4 16,5-3-7-16,3-2-8 0,4-3-15 15,-2 1-27-15,1-1-27 0,-3-2-137 16,5-7-162-16,-2-7-383 0</inkml:trace>
  <inkml:trace contextRef="#ctx0" brushRef="#br0" timeOffset="61230.73">15726 15080 382 0,'5'-1'90'0,"-3"1"0"0,-1-2-46 15,-1-1-27-15,0 2-3 0,-1-1-4 16,0-1 10-16,-2 0 4 0,-1 1 6 0,-1 1 5 16,-1-1 5-16,1 1 0 0,-2 0 2 15,2 0-10-15,-2 0-4 0,1 1-5 16,-2 2-7-16,-1 0-5 0,-2 0-5 16,-1 2-3-16,-3 3-2 0,-2 3-1 15,0 2 1-15,-1 1-1 0,0 2 0 16,-2 2 1-16,1-1 0 0,1 2 0 15,1-2 0-15,2 1 0 0,3-2 1 16,3 1 0-16,5 2 2 0,6 0 3 16,7-1 2-16,4 1 1 0,5-1 0 0,6 0 0 15,2-4-2-15,6-3-2 0,-1-1-8 16,0-2-9-16,1-4-7 0,-2-1-137 16,-1-2-126-16,-3-4-324 0</inkml:trace>
  <inkml:trace contextRef="#ctx0" brushRef="#br0" timeOffset="61517.02">15926 14638 710 0,'-5'3'150'15,"3"4"0"-15,-1 0-123 0,1 5-18 0,-2 3-6 16,2 6-3-16,0 5 0 0,0 8 0 16,-1 2 1-16,0 8-1 0,0 5 0 15,1 6 0-15,-1 3 1 0,-2 2-1 16,3 1 0-16,1-1 0 0,0-4 0 16,2-6 0-16,1-6-1 0,1-2-1 15,2-7-4-15,-1-6-7 0,1-5 0 16,1-7-29-16,-2-4-108 0,3-8-117 0,0-11-290 15</inkml:trace>
  <inkml:trace contextRef="#ctx0" brushRef="#br0" timeOffset="61791.81">16177 14776 777 0,'-3'0'165'0,"2"0"-1"0,-1 0-136 16,0 0-19-16,3 2-6 0,-1 3-3 16,0 2-1-16,2 5 0 0,-1 7 0 15,0 6 1-15,-1 8 0 0,0 7 0 16,-2 6 1-16,-2 7-1 0,-3 3 1 16,-1 2-1-16,-2 0 1 0,0-2-1 15,1-3 0-15,0-4 0 0,3-7 0 0,2-5 0 16,2-6 0-16,2-5-5 0,1-7-11 15,0-5-7-15,4-9-2 0,0-6-139 16,3-11-131-16,2-8-323 0</inkml:trace>
  <inkml:trace contextRef="#ctx0" brushRef="#br0" timeOffset="62063.61">16441 15065 798 0,'-13'9'178'15,"-3"0"1"-15,0 0-129 0,-1-1-24 16,1 2-13-16,-2-2-9 0,1-1-3 16,-2-1-1-16,2-3 0 0,0-2-1 0,2 1 1 15,3 1-1-15,3-2 0 0,2 1 0 16,3 4-1-16,3 3 1 0,2 2 1 16,2 4 0-16,2 0 1 0,2 5 2 15,4 1 1-15,1-1 0 0,2-1 1 16,1 2-1-16,1-3 0 0,4 0-1 15,0-4-1-15,2-2-3 0,2-1-4 16,0-1-6-16,2-4-10 0,-2-4-15 16,0-6 5-16,1-3-151 0,-4-5-139 15,1-5-343-15</inkml:trace>
  <inkml:trace contextRef="#ctx0" brushRef="#br0" timeOffset="62419.85">16894 15019 736 0,'5'-1'193'16,"-3"1"0"-16,-2-1-48 0,0-1-100 15,-1 0-21-15,-5 0-15 0,-3-2-12 0,-5 3-3 16,-4 1-1-16,-5 1-2 0,-6 1 1 16,0 5 1-16,-1 2 3 0,4 4 3 15,3-1 0-15,3 1 1 0,6 3 1 16,6 1-1-16,4-1 0 0,4 1 1 15,4 0 1-15,5 3 2 0,5-1 0 16,4-1 1-16,2 2 1 0,4-1 0 16,1-2-1-16,0-1-1 0,-1-2-2 0,-4 0-1 15,-4-1-1-15,-3-2-1 0,-4 1-1 16,-6 1-2-16,-6 2 1 0,-7-1 0 16,-6 3 0-16,-8 1 0 0,-7-1 1 15,-3 1 0-15,-4-3-1 0,0-2-7 16,1 1-11-16,2-8-15 0,4-1-13 0,6-3 18 15,3-5-157-15,6-5-137 16,5-3-329-16</inkml:trace>
  <inkml:trace contextRef="#ctx0" brushRef="#br0" timeOffset="62799.56">17055 15158 753 0,'18'13'176'0,"-1"3"-1"15,-1 3-106-15,-4 5-41 0,0 4-11 0,-1 6-11 16,-5 7-8-16,-2 0-2 0,-4 6-5 16,-2 5-2-16,-2-3-1 0,-1-2 1 15,-2-3 1-15,-2-7 1 0,2-3 0 16,-3-8 6-16,0-10 2 0,1-4 2 16,0-4 2-16,2-5 1 0,-2-4 2 15,1-9 2-15,1-6 1 0,-1-10 0 16,2-5 0-16,2-9-3 0,1-8-1 15,2-6-1-15,2 0-2 0,2-2 0 0,5 4-1 16,3 3 0-16,2 3 0 0,4 5 1 16,6 5-1-16,3 7 0 0,2 4 0 15,3 10-1-15,1 4 0 0,0 8 1 16,0 6-2-16,-2 8 1 0,-3 4-2 16,-2 5 0-16,-5 0-2 0,-6 4-1 15,-7 1-1-15,-6 0 0 0,-9 1-1 16,-5 1 1-16,-7 0 1 0,-6-1 1 0,-2-4 2 15,-2-4-1-15,-1-3-13 0,1-5 13 16,-1-5-164-16,4-9-140 0,1-2-367 16</inkml:trace>
  <inkml:trace contextRef="#ctx0" brushRef="#br0" timeOffset="63682.97">17313 15209 822 0,'19'17'189'0,"4"-1"1"0,4-4-110 16,1-1-55-16,3-2-11 0,1-3-8 16,-1-5-7-16,1-3-2 0,-4-6-3 15,-4-3 0-15,-2-3-1 0,-4-3 0 16,-2-3 2-16,-4-2 0 0,-6 0 3 16,0-1 2-16,-5 0 0 0,-2 0 1 0,-3 2 0 15,0 2 0-15,-1 2-1 0,-3 4 0 16,-1 3-1-16,-2 2-1 0,-1 6 0 15,-4 4-2-15,-3 5 1 0,-2 3 1 16,-2 3-1-16,0 6 2 0,1 3 0 16,4 2 0-16,3 2 1 0,4 5-1 15,7-2 0-15,6 1 1 0,7-1 1 16,5 0 1-16,8-2 1 0,5-3 1 16,5-4-1-16,5-4 0 0,3-2 0 0,4-6-2 15,1-4 0-15,-1-5-1 0,2-4-1 16,-3-6 1-16,1-2 1 0,-6-2-1 15,-4-5 1-15,-4-1 0 0,-5 0 0 16,-6-2 1-16,-5 1-1 0,-7-2 0 16,-5 0-1-16,-5 0 0 0,-4 0-3 0,-3 2 0 15,-3 5-1-15,-4 2-2 16,-3 8 1-16,-1 3 0 0,-3 10 1 0,0 7 1 16,1 3 1-16,0 7 1 0,3 6 0 15,4 2 1-15,4 2-1 0,5-2 0 16,5 0 1-16,4 0-3 0,6-5-2 15,5-4-2-15,7-6-4 0,6-3-5 16,7-3-6-16,4-6-5 0,6-6-5 16,3-3-2-16,2-4-4 0,0-3 3 15,-1-2 5-15,-2-4 5 0,-3 1 7 0,-4-2 6 16,-4-2 5-16,-5 2 8 0,-6-1 5 16,-5-2 7-16,-6 2 6 0,-5 0 5 15,-9-1 3-15,-5 3 1 0,-5 0 1 16,-4 2-4-16,-4 4-7 0,-1 5-5 15,-1 5-6-15,2 5-2 0,2 6-3 16,3 6-1-16,0 3 0 0,4 4 0 16,3 2-1-16,2 0 0 0,5 2-1 15,2-4 1-15,3-3-1 0,5-3 0 0,2-4 2 16,5-6 0-16,0-2 3 0,0-6 0 16,3-3 1-16,0-6 0 0,-1-5 1 15,0-3-2-15,-3-6 0 0,-1-6 0 16,-3-4-1-16,-3-3 0 0,-5-2-1 15,-2-2 1-15,-4-2 0 0,-5 0 0 16,-1 2 2-16,-2 1-1 0,0 1 1 16,0 5 1-16,2 7 2 0,2 4 4 0,2 7 1 15,3 5-1-15,-1 5-2 0,5 10 0 16,0 4-2-16,2 8-2 0,2 5-4 16,1 9-2-16,3 8-1 0,1 8 1 15,2 7 0-15,0 2-3 0,2 2-5 16,0 0-3-16,1-3-3 0,1-3-1 15,-1-4-3-15,1-3-10 0,0-7-1 0,0-6-5 16,-1-6 10-16,1-8-64 0,-1-6-82 16,2-7-122-16,0-13-278 0</inkml:trace>
  <inkml:trace contextRef="#ctx0" brushRef="#br0" timeOffset="63871.04">18872 14992 851 0,'6'4'186'0,"3"2"0"0,3-1-138 16,5 1-28-16,3 0-7 0,6 0-10 15,3-1-7-15,2 0-6 0,2-5-8 16,1 0-14-16,0-5-14 0,-3 1-6 16,-1-3-23-16,-5 1-26 0,-3-2-75 15,-7 2-106-15,-5-1-229 0</inkml:trace>
  <inkml:trace contextRef="#ctx0" brushRef="#br0" timeOffset="64029.37">18813 15196 632 0,'-15'14'176'0,"3"2"0"16,5-5-6-16,7-1-121 0,7-3-25 15,12-2-10-15,8-3-11 0,14-4-2 0,10-3-8 16,9-7-25-16,4-5 146 15,2-2-293-15,2-2-163 0,-4-3-457 0</inkml:trace>
  <inkml:trace contextRef="#ctx0" brushRef="#br0" timeOffset="64439.11">20166 14393 790 0,'5'6'165'0,"1"0"-1"0,1-3-137 0,1 4-24 16,0 0-2-16,0 4-2 0,-1 2 1 16,-2 4-2-16,-1 4 0 0,-2 7 1 15,-2 7 0-15,1 6 1 0,-2 3 0 16,0 2 1-16,0 1 0 0,0 0 1 15,1-3-3-15,0-3-9 0,1-5-13 16,0-2-4-16,0-4-105 0,-1-4-32 16,-1-7-114-16,-4-4-234 0</inkml:trace>
  <inkml:trace contextRef="#ctx0" brushRef="#br0" timeOffset="64750.69">19760 15000 550 0,'-10'2'126'0,"-1"2"-7"15,1-2-58-15,1 1-73 0,3-2-16 16,3 0-17-16,-1-1-4 0,2 0 8 16,2-1 24-16,3 1 17 0,0-3 12 15,1 0 16-15,5 0 26 0,2 1 11 16,3 0-3-16,3-1-13 0,4 1-4 15,0 1-3-15,7 1-4 0,3-1-6 16,4 1-3-16,3-1-4 0,7-1-4 16,6-1-5-16,9-3-4 0,3-2-2 15,7 2-3-15,4-3-4 0,0-1-2 0,2-1-3 16,-3 1-6-16,-3 1-6 0,-5 2-6 16,-7 0-9-16,-9 1-12 0,-8 0 18 15,-11 2-148-15,-8-2-124 0,-10 3-317 16</inkml:trace>
  <inkml:trace contextRef="#ctx0" brushRef="#br0" timeOffset="66732.77">19861 15595 565 0,'0'0'136'15,"0"3"0"-15,0-3-65 0,0-1-45 16,-1 0-10-16,0-2-7 0,0 0-6 16,-1 0 0-16,-1-4-1 0,1 2-1 15,-1 0 2-15,-1 0 2 0,-1 2 2 16,1-2 4-16,-1 3 2 0,0 2 2 16,1-2 0-16,-1 2-1 0,2-1-1 15,0 0-1-15,1-1 0 0,1 0-2 0,0 0 0 16,1 1 0-16,-1-1-1 0,2-1 0 15,-1 0-3-15,1 2-2 0,-1-1-2 16,0 0 0-16,0 0-1 0,0 1 0 16,0 1-1-16,0 0 0 0,-1 0-1 15,0-1 1-15,0 1-1 0,0 1 0 16,-1-1 0-16,1 1 1 0,-1-1 0 0,0 0 0 16,0 3 0-16,1 0 0 0,0 4 1 15,0 4 1-15,0 4 0 0,-1 5 1 16,1 3 2-16,-1 5 1 0,0 5 0 15,1 1 0-15,0 5-1 0,-1-2-1 16,1 5-1-16,0-1-1 0,1-1-1 16,-1 1-1-16,0-1 0 0,-1-4-1 15,2-3-1-15,-1-6-3 0,1-6-10 16,0-4-13-16,0-6 42 0,0-4-184 16,1-7-141-16,1-6-365 0</inkml:trace>
  <inkml:trace contextRef="#ctx0" brushRef="#br0" timeOffset="67202.6">20034 15667 444 0,'2'-2'116'0,"-1"-3"3"16,-1 0-27-16,-1 0-50 0,0 1-6 16,-1-1 1-16,-1 1-1 0,-1 2 1 15,0 2-2-15,1 1-4 0,-2 1-7 16,2 3-5-16,1 4-5 0,-1 1-4 0,0 5-4 16,0 1-1-16,0 4 0 0,0 2-1 15,0 1-1-15,1 4-1 0,0 1-1 16,1-3 1-16,3 1-1 0,4 1 1 15,1 0 1-15,2-3 0 0,3-4 2 16,3-4 2-16,3 0 2 0,1-4-1 0,1-5 1 16,2-6-1-16,5-1 1 0,-2-5-1 15,2-3-2-15,0-5-2 0,-1-5 0 16,-1 0-2-16,-1-5 1 0,-4 0-1 16,-2-3-1-16,-4 0 2 0,-5 2 2 15,-4-1 2-15,-7 0 1 0,-8-2 0 16,-6 0-1-16,-5 0 0 0,-8 1-2 15,-5 2-3-15,-2 5-3 0,-2 5 0 16,-1 7-1-16,4 5-2 0,2 5-7 16,5 0-12-16,4 2-16 0,4-1-1 15,6-2-56-15,3 0-83 0,4-3-122 0,3-2-268 16</inkml:trace>
  <inkml:trace contextRef="#ctx0" brushRef="#br0" timeOffset="67496.4">20249 15447 513 0,'1'1'130'0,"-1"2"1"15,1-5-15-15,1 1-97 0,2-1-10 16,1-1 1-16,2 0 1 16,1 0 4-16,4-1 3 0,4 1 4 0,-1 0 0 15,4 1 0-15,2-2-2 0,0 2-3 16,2 0-5-16,0 2-7 0,-2 0-12 16,1 0-12-16,-3 1 23 0,-5 1-161 15,-3-1-131-15,-2 1-337 0</inkml:trace>
  <inkml:trace contextRef="#ctx0" brushRef="#br0" timeOffset="68118.41">20890 15246 664 0,'-2'0'151'0,"1"-2"0"15,-3-1-106-15,2-1-21 0,0 0-8 0,-3-4-10 16,1 1-4-16,-2-2-2 0,-2-5 0 15,-2 0-1-15,-2-1 0 0,-3 1-1 16,-2 3 2-16,0 3-1 0,-3 3 1 16,-1 6 0-16,1 4 0 0,0 7 0 15,0 2 0-15,1 4 0 0,2 2 0 16,1 1 0-16,4 1-1 0,4 0 1 16,3-4 0-16,5 0 1 0,5-2 2 0,3-4 2 15,5-2 1-15,2-2 3 0,2-4 2 16,3-2 0-16,-1-2 1 0,0-4-1 15,1 0 0-15,-2-3 0 0,-2 1 1 16,-3 0 2-16,-1-2 3 0,-3-1 1 16,-4 1 2-16,-2-1 1 0,-2 0 0 15,-2-2-2-15,-2 2-2 0,0 1-2 16,0 1-3-16,1 2-1 0,-1-1-2 0,2 4-2 16,0 1-1-16,1-1-1 0,0 2-2 15,2 1 0-15,1 2-1 0,0 1-2 16,0 2 1-16,2-1-1 0,0 4 1 15,-1 1-1-15,0 1 1 0,-2 1-1 16,-1 2 2-16,-2 5-1 0,0 2 0 16,-2 5 1-16,-1 0 0 0,0 5-1 15,0 5 0-15,0 4 0 0,1-2-2 0,0 2-4 16,-1-1-7-16,2-2-7 0,1-3-13 16,-1-4-21-16,1-7-112 0,0-5-33 15,-4-2-124-15,0-7-261 0</inkml:trace>
  <inkml:trace contextRef="#ctx0" brushRef="#br0" timeOffset="70092.08">21068 15795 671 0,'-15'8'156'0,"2"-3"-1"16,5-4-83-16,2-3-50 0,2-2-21 15,2-2-8-15,0 0-2 0,1-2-1 16,0 1 2-16,2 1 4 0,0 1 6 16,0 2 5-16,1 3 7 0,2 3 4 15,-2 2 5-15,-1 4 0 0,2 5-2 16,2 4-3-16,-2 4-3 0,0 7-2 15,-1 2-5-15,0 2-4 0,2 3-2 16,-2-2-1-16,-1-3-1 0,1 1-1 16,0-3 1-16,2-6 0 0,-1-5-1 0,0-4 0 15,2-3 1-15,0-3-1 0,0-5 1 16,1-4 0-16,1-3 1 0,-1-2 1 16,1-2 2-16,-2-8 0 0,1-1 1 15,-3-4 0-15,-2-1 0 0,1 0 1 0,-3-4-1 16,2 0 0-16,-1-1 1 0,0 3-1 15,0-3 0-15,3 0 0 0,-2 0-2 16,1 2 0-16,2 3-1 0,2 1-2 16,0 1-1-16,2 5 1 0,2 0-1 15,0 3 0-15,0 2 0 0,-1 1 1 16,-1 2 0-16,0 2 0 0,-3 2 0 16,0 2 0-16,-3 0 0 0,0 2 0 15,-1-2-1-15,-1 2 1 0,0 0-1 16,0-2 1-16,0 0 0 0,0 2-1 0,0-4 0 15,1 5 0-15,-1-2-1 0,1 1 0 16,-1-1-2-16,0-3-1 0,1 3-1 16,-1 2-3-16,0-5-4 0,-1 2-7 15,1-1-9-15,-2 3-12 0,1 2-6 16,-2 0-128-16,-1-3-127 0,-1 1-309 16</inkml:trace>
  <inkml:trace contextRef="#ctx0" brushRef="#br0" timeOffset="70850.28">21204 15699 549 0,'5'4'140'0,"2"-4"0"0,4-2-25 16,0 2-92-16,1-2-18 0,0-1-6 15,-1 0-4-15,-2 0-2 0,-2 1 1 16,-4 1 0-16,-1-1 3 0,-4 1 5 15,-2 0 6-15,-4 1 3 0,-3 1 2 16,-3 2 1-16,-3 0-1 0,-1 1-1 16,-2 3-3-16,0-2-2 0,-2 2-2 15,1 1-3-15,0-3 0 0,1 2 0 0,1-1-2 16,-1 0 1-16,1 0-1 0,1 2 0 16,1 0 0-16,0-1 0 0,1 2 0 15,0-1-1-15,3 2 1 0,1-1-1 16,2 0 2-16,4 0 2 0,1 2 3 15,5 1 3-15,6-1 1 0,5-1 2 16,5-2 1-16,6 3 1 0,6-2-3 16,1 2-2-16,3-1-1 0,1 0-2 15,-1 2-1-15,-4 0-1 0,-3-1-1 0,-5 1 0 16,-5 0 1-16,-4 0 0 0,-5 0 1 16,-6 2-1-16,-6 5 0 0,-4 1 0 15,-5 1 0-15,-4 0-2 0,-4 1 0 16,-2 2-1-16,-3-3 0 0,-4-2 0 15,-1-3 0-15,-1 0 0 0,0-4-1 16,-1 0 0-16,-1-6-2 0,1 2-3 16,1-4-5-16,1 0-5 0,2-3-7 0,3-2-11 15,4-4-10-15,3 2 166 0,6-5-289 16,4 0-142-16,4-3-409 0</inkml:trace>
  <inkml:trace contextRef="#ctx0" brushRef="#br0" timeOffset="71301.13">21431 15974 701 0,'0'5'161'15,"-1"-3"-4"-15,0-3-88 0,0-1-59 16,0-1-22-16,0-2-6 0,1 0-1 15,1 0 0-15,0 0 6 0,3 1 8 0,2 0 9 16,2 1 12-16,2 2 7 0,2-1 3 16,3 2 1-16,-2 0-2 0,1 1-4 15,0-2-7-15,0 1-5 0,-2 0-5 16,-2-1-4-16,-2-4-2 0,0 1-1 16,-3-3-3-16,-3 1-3 0,-2-2 0 15,-2-3-2-15,-1 1 0 0,-5-2 1 0,-1 1 1 16,-4 0 2-16,-1 4 2 0,-4 0 3 15,1 4 1-15,-2 5 1 0,1 6 1 16,0 4 1-16,3 7 2 0,2 3 1 16,2 6-1-16,4 2 1 0,3 3 0 15,2 0 0-15,2 0-2 0,2-1 1 16,3-4-2-16,2-1 1 0,2-6 0 16,2-2-1-16,1-7 0 0,3-2-3 15,2-5-4-15,2-5-7 0,1-2-11 16,2-4-11-16,0-5-5 0,2-5-35 0,-1-3-88 15,0-2-110-15,0-5-252 0</inkml:trace>
  <inkml:trace contextRef="#ctx0" brushRef="#br0" timeOffset="71505.61">21844 15807 716 0,'-11'1'173'0,"-2"0"1"0,-1 1-97 16,-2 1-33-16,0 1-19 0,1 5-8 15,0 0-8-15,1 3-3 0,3 2-2 16,1 1-2-16,2 8 0 0,1 0 0 16,1 1 1-16,4 2 0 0,0 1 0 15,3-1 1-15,0-1-1 0,3-1 0 16,2-2-1-16,3-2-2 0,2-2-1 16,6-4-4-16,4-3-7 0,6-3-16 0,2-4-19 15,5-5-134-15,3-9-143 0,9-9-350 16</inkml:trace>
  <inkml:trace contextRef="#ctx0" brushRef="#br0" timeOffset="73318.69">21463 14745 478 0,'-5'3'126'0,"-1"1"0"16,0-1-18-16,0 0-83 0,0 0-14 0,2 0-4 15,0-1-5-15,0 0-2 0,2-2 0 16,1 2 1-16,1-2 4 0,0-2 3 16,1 4 4-16,2-2 5 0,3 0 3 15,4 2 3-15,3 0-1 0,5-1-3 16,5 0-4-16,5 0-4 0,1 0-4 15,3-1-7-15,1 0-6 0,-1-1-7 16,-3 1-7-16,-2-1-5 0,-3 0-9 0,-4 0-116 16,-5-1-110-16,-6-2-275 0</inkml:trace>
  <inkml:trace contextRef="#ctx0" brushRef="#br0" timeOffset="73552.71">21366 14928 798 0,'-6'11'170'0,"3"-6"-1"15,4 0-130-15,2-1-31 0,7-2-6 16,3-2-2-16,7-1 0 0,2-3 1 16,4 1 1-16,1-1-1 0,2 0-1 15,-2 2 1-15,-1 2 0 0,-5 1 0 0,-3 1-1 16,-2 2 1-16,-3-1-1 0,-1 3-3 15,0 0-10-15,-1-2-14 0,4 0-14 16,1-2 163-16,-1-1-293 0,2-4-151 16,1-4-417-16</inkml:trace>
  <inkml:trace contextRef="#ctx0" brushRef="#br0" timeOffset="73922.02">22225 14502 625 0,'0'1'152'0,"-1"-2"3"0,1 1-87 15,-1-1-24-15,1 2-10 0,0-1-7 16,0 0-10-16,0 0-4 0,1 4-3 16,-2-1-3-16,0 3-1 0,-2 4 1 15,-1 6 2-15,-2 4 1 0,-1 7 1 16,-3 4-1-16,0 5-1 0,-1 2-2 0,1 0-2 16,0 3-2-16,3-2-1 0,2 0-1 15,4-1-1-15,3-3-1 16,3-2-4-16,2-1-10 0,3-3-6 0,0-1-10 15,0-8-13-15,-1-4-7 0,2-3-27 16,-3-4-92-16,-1-7-108 0,1-12-260 16</inkml:trace>
  <inkml:trace contextRef="#ctx0" brushRef="#br0" timeOffset="74434.52">22561 14607 710 0,'-3'7'158'0,"0"-5"-11"15,-2-5-99-15,-2-1-61 0,-1-2-20 16,2-2-5-16,-3 0-1 0,1-2 2 16,1-1 13-16,1 2 16 0,2 0 16 15,2 4 17-15,-3 1 10 0,3 3 5 16,0 2 0-16,0 2-2 0,0 1-5 15,-1 5-10-15,1 1-9 0,0 2-6 16,1 3-3-16,-1 4-2 0,2 0-1 16,-3 2-1-16,1 0 0 0,1 2 0 15,0 0 0-15,0 1-1 0,0-2 0 0,0 1 1 16,1 2-1-16,1 2 1 0,0-2 0 16,1 1-1-16,3-1 1 0,2 0 0 15,5 1 1-15,4-4-1 0,2-3 0 16,4-1 0-16,6-4 1 0,1-3 1 15,3-3 1-15,0-4 2 0,3-3 1 16,-1-5 3-16,-1-2 0 0,-2-5 2 16,-2-1 0-16,-4-3 1 0,-2-5 0 15,-7-2-1-15,-2-3 1 0,-7-1-1 0,-3-2-2 16,-7-1 0-16,-2-1-2 0,-8-3-1 16,-5-2-2-16,-6 2-3 0,-2-3 0 15,-6 2-2-15,0 4 1 0,-1 1-2 16,1 5 0-16,0 8 0 0,5 4-3 15,1 4-5-15,4 4-12 0,1-1-19 16,4 5-14-16,5 2-135 0,2-2-145 16,1-3-345-16</inkml:trace>
  <inkml:trace contextRef="#ctx0" brushRef="#br0" timeOffset="75235.46">23173 13693 660 0,'4'2'143'0,"-1"-3"0"0,-1 1-106 16,1-2-26-16,-1 2-6 0,-1-2-3 16,0 0 1-16,1 0 2 0,-1-2 5 15,-1-1 4-15,0-2 3 0,-1-2 2 16,-3-1 0-16,1-3 0 0,-3 1-2 0,0 1-4 15,-3-5-5-15,-2 4-2 0,0 0-3 16,0 1-1-16,-1 3 0 0,0-1-1 16,-1 2-1-16,1 4 0 0,-1 1-1 15,0 3 1-15,-3 2-1 0,0 4 0 16,-1 3 0-16,1 5 0 0,0 4 0 16,0 3-1-16,4 1 1 0,1 1 0 0,5 1 0 15,0-1-1-15,5-2 1 0,4-2-1 16,3-4 1-16,3-3 0 0,4-1 0 15,5-3 0-15,4-5 1 0,2-1 1 16,4-5-1-16,0-3 2 0,2-1-1 16,-3-3 0-16,-2-2 0 0,-2-1 1 15,-4 0 4-15,-4 0 2 0,-4 1 3 16,-4-1 2-16,-4 1 1 0,-2 1 0 0,-3 0-1 16,-2 1-3-16,-2 2-3 0,-1 2-2 15,-3 2-2-15,0 2-1 0,-2 2-1 16,1 7 0-16,-1 1 0 0,1 4 0 15,1 5 0-15,2 2-1 0,4 5 0 16,1 2 0-16,2 3 1 0,1 3-1 16,2 2 0-16,1 1 1 0,-1 2-1 15,0 0 0-15,1 0 1 0,-1-3 0 16,-1-1-5-16,0-6-7 0,-2 1-22 16,1-6 97-16,-1-5-244 0,-5-8-157 0,-2-11-424 15</inkml:trace>
  <inkml:trace contextRef="#ctx0" brushRef="#br0" timeOffset="80234.68">23742 14361 546 0,'0'0'126'0,"1"-1"-1"0,0-2-62 0,1-4-56 15,0-1-15-15,0 0-3 0,1 0 0 16,-1-1 5-16,0 3 6 0,-1-1 10 16,-1 4 6-16,1-1 4 0,0 3 2 15,-1 2-1-15,0 4-3 0,-1 1-4 16,1 5-6-16,0 4-2 0,-1 2-2 15,1 7 0-15,2 5 0 0,-1 5-2 16,2 6 0-16,-2 6-1 0,0 5-1 16,-1 2 1-16,0 1-1 0,0 1 0 0,0-3 1 15,1-2-1-15,0-3 1 16,1-5-2-16,1-4-1 0,0-3-2 16,-1-6-13-16,-1-5-124 0,1-5-117 0,-1-7-305 15</inkml:trace>
  <inkml:trace contextRef="#ctx0" brushRef="#br0" timeOffset="80652.34">24065 14329 350 0,'9'-5'117'0,"2"0"9"16,-3 3-12-16,0 1-31 0,-3 0-18 16,-1 2-4-16,-2 1-5 0,-1 3-1 15,-1 1-3-15,-1 5-3 0,0 1-4 16,-1 2-3-16,1 1-11 0,-1 3-12 15,2 4-7-15,2 4-5 0,-1 3-3 0,2 4-2 16,-1 5 0-16,3 5-2 16,-3 2 1-16,-2-1 0 0,0-2-1 0,-1 1 0 15,-2-1 1-15,1-3-2 0,-2-2-4 16,1-2-6-16,-1-1-7 0,2-2-11 16,0-6-15-16,0-4-7 0,1-3-128 15,1-8-1-15,1-6-105 0,-2-5-207 16</inkml:trace>
  <inkml:trace contextRef="#ctx0" brushRef="#br0" timeOffset="80870.27">23672 14670 628 0,'2'6'166'0,"4"-1"0"15,6-3-2-15,5 1-134 0,7-1-25 16,5 2-1-16,8 0-1 0,1-2-2 16,4 2 0-16,2-4 0 0,4 3-1 15,1 0 1-15,0 0 0 0,-2 2-1 16,2-1 0-16,-3 3 1 0,-5-1-8 16,-4 0-11-16,-6-1 4 0,-8 1-38 15,-4-3-115-15,-5-3-131 0,-6 0-318 0</inkml:trace>
  <inkml:trace contextRef="#ctx0" brushRef="#br0" timeOffset="81374.68">24324 14761 560 0,'-2'0'147'16,"2"2"6"-16,2 0-60 0,1 3-40 0,1-2-11 16,3 1-8-16,2 1-10 0,6 1-7 15,1-1-5-15,3-2-4 0,3 0-4 16,1-1 0-16,0 1 1 0,1-1-1 15,0-1 1-15,-2 0 0 0,-4 1-1 16,0 0-1-16,-4 0 0 0,-4 2-2 16,-2-2-2-16,-5 2-1 0,-2 1-2 15,-3 1 0-15,-1 2 0 0,-2 2 0 0,-2 0-1 16,-4 2 2-16,-1 1 0 16,-3 1 1-16,-1-1 1 0,-3 3 1 15,0-1 1-15,-3-1 2 0,0 2 0 0,-2-2 2 16,1 1 1-16,-1 0 0 0,-1-1 1 15,1-1-1-15,4 0-1 0,2-1-1 16,5 0 0-16,2-2 0 0,7-1 1 16,6-1 3-16,8 0 0 0,6 0 2 15,7-1 1-15,7 0-1 0,9 3-1 16,8 1-2-16,9-4-3 0,4 1 0 0,5 1-3 16,1-4-6-16,3 3-9 0,-4-4-23 15,-4-1-146-15,-5-3-148 0,-9 0-378 16</inkml:trace>
  <inkml:trace contextRef="#ctx0" brushRef="#br0" timeOffset="84932.9">20757 16923 648 0,'-12'16'138'16,"1"-6"-3"-16,4-8-110 0,1-1-23 15,3-2-9-15,1 1-2 0,2 0 2 16,0-1 4-16,1 0 8 0,1 1 10 16,3-1 10-16,2 1 9 0,3 0 8 15,3 1 2-15,1 1-3 0,4 1-3 16,1 0-6-16,0 2-9 0,3-2-7 0,1 1-7 16,2 0-3-16,3-3-3 0,1-1-1 15,2-1-1-15,1 1-1 0,-2-2-3 16,0-1-6-16,-3 0-5 0,-2 0-8 15,-3 0-11-15,-4-1-12 0,-4 0-8 16,-3 1-123-16,-2-2-124 0,-5 2-303 16</inkml:trace>
  <inkml:trace contextRef="#ctx0" brushRef="#br0" timeOffset="85170.3">20620 17162 585 0,'-3'8'155'15,"5"-5"0"-15,7-7-26 0,5 0-97 16,4-4-17-16,5-2-4 0,4-1-8 0,3 1-4 16,0 2 1-16,1 3 0 0,0 2 1 15,1 1-1-15,-2 3 1 0,1 3 0 16,1 0-1-16,-3 1-7 0,2 1-9 15,-2 1-12-15,0-2-76 0,-3 0-51 16,-1-3-112-16,2-5-243 0</inkml:trace>
  <inkml:trace contextRef="#ctx0" brushRef="#br0" timeOffset="86031.96">21739 16646 521 0,'0'1'140'16,"0"-1"-2"-16,-1-3-10 0,0 0-108 16,-3-2-16-16,1-2-5 0,-2 0-4 15,-2 0-1-15,1-3 2 0,-1 3 5 16,0-1 5-16,4 4 3 0,0 1 3 0,1 1 3 16,2 2 2-16,0-2 1 0,1 5 0 15,0-1-2-15,0-1-3 0,2 2 0 16,-1 1-1-16,2 0 0 0,0 2 0 15,0 0 1-15,0 1 1 0,0 2 1 16,-1 3 0-16,0 3 0 0,-1 4-1 16,-1 4-1-16,-1 6-1 0,0 5-2 15,-3 4-2-15,-1 5-1 0,-1 6-3 16,-2 3 0-16,1 0-2 0,-2 3-2 0,0-1 0 16,3-3-1-16,2-7-1 15,0-6-1-15,4-6-6 0,3-4-16 0,0-10-16 16,3-5-10-16,-3-6-111 0,2-5-16 15,0-5-110-15,2-10-207 0</inkml:trace>
  <inkml:trace contextRef="#ctx0" brushRef="#br0" timeOffset="86651.84">22738 16689 584 0,'2'1'135'0,"0"-3"1"16,2 1-88-16,-1-2-24 0,1-2-10 15,1-1-5-15,-1-1 0 0,2-1 5 16,-2 2 6-16,-1-3 6 0,0-1 4 16,-2 0 4-16,-1 0 0 0,-4-2-4 15,-1 0-6-15,-4-1-7 0,-4-1-6 0,-2 3-5 16,-6 0-4-16,-4 3-1 0,-4 3-1 16,-3 5-1-16,-2 4 1 0,-3 5 1 15,0 4 0-15,0 5 1 0,2 5 0 16,-1 4 0-16,4 5 0 0,1 3 0 15,2 5-2-15,5 2-1 0,4 3 0 0,3 0 0 16,6-1 0-16,6-2 1 0,5-1 0 16,3-3 1-16,7-1-1 0,3-7 1 15,6 1-1-15,4-4 1 0,3-3-2 16,6-5 0-16,3-3-2 0,2-4-1 16,5-3 0-16,-1-5-2 0,1-4-5 15,-2-4-6-15,-3-1-9 0,-3-5-6 16,-6-3-6-16,-6-3-5 0,-5 1 53 0,-4 1-174 15,-7-4-117-15,-6-3-316 0</inkml:trace>
  <inkml:trace contextRef="#ctx0" brushRef="#br0" timeOffset="86854.3">22552 16894 665 0,'-2'11'178'0,"3"2"1"16,2 0-35-16,4 0-94 0,-1 0-29 15,3 3-9-15,2 1-8 0,1 0-3 0,-1 2-1 16,0 2 1-16,-1 3-1 0,0 2 0 16,-3-2 0-16,0 2 0 0,-2 0-1 15,-1-4-2-15,0-2-4 0,-3-3-16 16,1-1-23-16,-1-4 159 0,0-6-292 16,1-1-157-16,-2-6-437 0</inkml:trace>
  <inkml:trace contextRef="#ctx0" brushRef="#br0" timeOffset="87100.24">22403 16895 812 0,'0'5'181'0,"3"-3"0"0,3-2-124 15,0-2-36-15,2 1-11 0,1 0-5 16,-1-1-5-16,1 0 1 0,0 2 2 0,2 0 4 15,0 1 4-15,4 2 1 0,4-1 1 16,5 3 0-16,5 0 0 0,7 1-2 16,2 0-4-16,7-2-4 0,-1 0-4 15,1-1-6-15,-4 0-7 0,-5-6-12 16,-4 0-20-16,-7-2 144 0,-6-1-292 0,-7 0-166 16,-10-8-451-16</inkml:trace>
  <inkml:trace contextRef="#ctx0" brushRef="#br0" timeOffset="87404.25">23024 16618 665 0,'8'-8'144'0,"-1"-3"-1"0,3 0-95 0,0 0-38 15,0 1-6-15,0 6 8 0,0 3 12 16,0 5 11-16,-2 7 8 0,2 7 5 16,0 3 3-16,-1 8-2 0,-2 6-10 15,2 5-11-15,-2 2-10 0,-1 6-7 0,0 0-5 16,-1 0-3-16,1 0-4 0,-2 0-2 16,-1-2-1-16,1-4-2 0,-2-5-5 15,0-3-9-15,-1-3-9 0,0-7-13 16,0-5-12-16,0-5-12 0,1-4-23 15,-1-5-97-15,0-5-116 0,1-9-266 16</inkml:trace>
  <inkml:trace contextRef="#ctx0" brushRef="#br0" timeOffset="87668.2">23347 16569 833 0,'8'14'196'16,"4"-4"0"-16,1-1-89 0,2 0-80 0,2 3-21 16,0 3-3-16,0 1-5 0,-3 4 0 15,-3 2 1-15,-2 3 0 0,-3 8 2 16,-2 2 3-16,-3 6 1 0,-2 4 1 16,-2 2 0-16,1 3 0 0,0-1-2 15,1-2-2-15,2-2-3 0,2-4-5 16,2-4-10-16,-1-7-9 0,-1 1-25 15,-2-5-13-15,1-5-11 0,-5-4-114 16,-1-5-5-16,-4-9-102 0,-4-5-190 0</inkml:trace>
  <inkml:trace contextRef="#ctx0" brushRef="#br0" timeOffset="87852.71">23032 16944 891 0,'7'13'209'16,"6"-5"-1"-16,9-5-110 0,8 0-66 0,6-3-25 16,8 0-13-16,3 0-11 0,1-3-5 15,-1 2-8-15,-3-1-11 0,-3 1-16 16,-4 1-10-16,-5 0-3 0,-4 1-121 16,-3 0-129-16,-2-2-304 0</inkml:trace>
  <inkml:trace contextRef="#ctx0" brushRef="#br0" timeOffset="88301.5">23663 16916 772 0,'4'0'145'0,"2"-6"-10"0,2-1-141 16,0-3-28-16,1 0-5 0,0 0-3 0,-3 1 8 15,-1 2 26-15,-3 3 21 0,0 1 15 16,-2 3 14-16,1 1 8 0,-1 0 3 16,1 3-7-16,3-1-8 0,4 1-8 15,2 1-9-15,6 0-8 0,6-2-5 16,5 2-2-16,3-4-2 0,5 1-2 16,2-1 1-16,2 0-2 0,-1 0 1 15,0 2-1-15,-3 0-1 0,-4 2 1 0,-3 3-1 16,-6 2-2-16,-8 1-1 0,-5 1 0 15,-9 1-1-15,-8 2 1 0,-8 4 1 16,-7 1 2-16,-8 3 1 0,-2 0 3 16,-4 3 2-16,-2 0 1 0,2-1 2 15,0 0-1-15,2-6-1 0,6-1 0 16,3-3-1-16,5-3-3 0,6-2-1 16,6-1 2-16,9-3 1 0,11 0 0 15,12-2 1-15,9 1-1 0,13-3 1 0,13-1 0 16,14-1-7-16,11 0-5 0,7 0-6 15,6 0-11-15,4-3-23 0,1 0-27 16,-2 1-117-16,-5 0-138 0,-8 1-324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3T16:14:49.3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2499 5829 377 0,'14'-3'80'0,"0"0"-1"0,1 0-58 15,3 1-24-15,0 2 0 0,-1-2-1 16,-1 4 1-16,-1-1 0 0,0 2 3 0,-3-2 1 15,-2 2 3-15,-2-3 4 0,0 1 5 16,1 1 3-16,0-1 3 0,-1-4 3 16,1 0 3-16,2 0 2 0,3 3-2 15,2 0-3-15,-1-3-1 0,2 3-3 16,3 1-2-16,2 0-4 0,-1-1-3 16,3-4-2-16,0 1-1 0,6 2-2 15,-1-3-1-15,3 0 0 0,3 1-2 0,5 0 1 16,-1 1-1-16,4 2 0 0,-1 0-1 15,2-3 1-15,1 0-1 0,-2-1 1 16,0 2-1-16,1-2 1 0,-1-1-1 16,3-2 3-16,1 2 1 0,2 0 1 15,1 1 1-15,3-3 0 0,-1 2 2 16,3 1 1-16,-2-1 0 0,2 1-1 16,4-1 0-16,-2 2-2 0,2 2 0 0,1 1-1 15,-1 2-2-15,1 2-1 0,0 0-1 16,-4-1 0-16,4 2 0 0,0-2-1 15,1-4 1-15,3 1-1 0,2-4 0 16,3 2 1-16,2-3 1 0,1-3 3 16,1 2 1-16,2 0 3 0,1 1 1 15,-2-1 0-15,1 1 1 0,0 4-2 16,0-1-1-16,-1 2-3 0,-2 2-2 0,0-1 0 16,-2 3-2-16,-1-1 1 0,-1 0-1 15,-1 0 0-15,-1-1 0 0,0 1-1 16,2-2 1-16,-2-2 0 0,0 0 0 15,0 0 0-15,0 0 1 0,-1 0 0 16,-1-2 1-16,2 2 0 0,0-2 1 16,1 6-1-16,-2-1 0 0,2 0-1 15,-1 2 0-15,-2 4-1 0,-2-1 0 0,2-1-1 16,-1 0 0-16,1 0 0 16,-1 4 1-16,1-1-1 0,4-4 1 0,3 1-1 15,0-2 3-15,2 3 0 0,3-4 3 16,3-1 2-16,2-1 2 0,0 1 2 15,0 1-1-15,1-1-1 0,0 0 0 16,1 1-4-16,-4-1-2 0,1 4-1 16,-3 1-2-16,-1-2 0 0,-2-1-2 0,1 0 2 15,-2-2-1-15,2 1 1 0,-2-2-1 16,2-1 1-16,1 4 0 0,1-6 0 16,0 2-1-16,-2-2 0 0,3-1 1 15,3 0-1-15,-2-2 0 0,-2-5 0 16,1 6 1-16,-1-3-1 0,2 3 0 15,-2 3 1-15,0-6 0 0,-2 2 0 16,1 5 0-16,-2-2-1 0,0 1 1 16,-2 0 0-16,0-1 0 0,-3 4 1 15,0 0-1-15,-1-2 1 0,0 0 0 16,2 1 0-16,2-2 0 0,0 0-1 0,2 1 0 16,4-3 0-16,1 5-1 0,3-5 0 15,-1 2 1-15,4 0-1 0,0-3 0 16,1 1 0-16,0 1 1 0,3 0-1 15,1 3 0-15,4-3 1 0,1 5 0 16,-1 0 0-16,1 2 1 0,1-2-1 0,0 2 1 16,1-3-1-16,-3 1 0 0,4-1 0 15,2 4 0-15,3-6 0 0,1 1-1 16,-1 0 1-16,-1 3-1 0,5 0 0 16,1-4 0-16,-6 5 1 0,-5 1-1 15,5-1 1-15,2 2 1 0,-2-1-1 16,2 0 1-16,-8 2 2 0,10-5 0 15,2-2 1-15,1 1 1 0,1-3 2 16,0-2 3-16,4-1 1 0,10 1 2 0,-4 3 2 16,0-3 0-16,-2 0 2 0,5-3 1 15,5 3 0-15,-3 1-1 0,-5 1-2 16,8-3-2-16,-1 6-1 0,3 1-2 16,-3 1-3-16,1 0-2 0,-3-3-3 15,1 3-1-15,-5-1-1 0,-2-1-2 16,2 0-2-16,-5 1-3 0,-3-3-6 0,-1-1-5 15,-2-6-5-15,-7 0-2 0,-7 0-4 16,-8-3-5-16,-5-1-6 0,-8 2-9 16,-12-1-7-16,-10 1-2 0,-9 1-122 15,-11-1-124-15,-10-9-294 0</inkml:trace>
  <inkml:trace contextRef="#ctx0" brushRef="#br0" timeOffset="22348.3">2396 7832 336 0,'-4'1'95'0,"1"-1"2"0,3 0-30 15,1 3-23-15,0 0-7 0,1 0-5 16,-1 4-10-16,1 2-5 0,1 0-2 15,-1 1-2-15,-1 0-6 0,0 1-3 16,0 0-2-16,1-2 1 0,2-3 0 16,0 2 2-16,2-4 0 0,2 1 2 0,2-3 1 15,0 0 1-15,0-1 2 0,2-1 0 16,1 0 0-16,1 0 0 0,3-1-1 16,0 1 0-16,5 0-1 0,2-1-2 15,4 1-1-15,1 1-2 0,5-1-2 16,3 2-1-16,4 1 0 0,-1-2 0 15,4 1-1-15,1-1 0 0,3 0 1 16,3 0-1-16,1-1 1 0,5-1-1 16,2 2 2-16,5-2 0 0,2 1 0 15,2 0 1-15,3 0 0 0,1 0 1 0,2 1 0 16,0 2-1-16,3 1-1 0,-1-1 0 16,6 2 0-16,-1 2-1 0,5 1-1 15,3-1 1-15,2-2-1 0,3-3 1 16,2 0-1-16,5 0 1 0,1-4 0 15,-1-3 2-15,2 0 2 0,2 5 3 16,2 1 1-16,2-1 2 0,-5 0 1 0,3 6 0 16,1 5-3-16,-1-2-2 0,-1 2-2 15,0-2-2-15,0 2-2 0,3-1 0 16,0-2-1-16,-1-3 0 0,1 0 0 16,-1-5 0-16,2-2 0 0,-2 0 0 15,-1-3 0-15,1-1 0 0,0 2 0 16,3-2 0-16,1-1 1 0,-1 1-1 15,0 2 0-15,2 3 0 0,-1-1 1 16,-3-1-1-16,1 4 0 0,0 2 0 0,-1 2 0 16,0 0 0-16,-4-1 0 0,2 3 0 15,0-2 0-15,2 2 0 0,-2-3 0 16,2-2 0-16,1-3 0 0,4 0 0 16,1 0 0-16,3-3 0 0,-1-1 0 15,3 1 0-15,1-2 1 0,-1 1-1 16,3 2 1-16,0-1 1 0,1 3 2 15,-1 0 0-15,1 2 0 0,0 5 0 0,1-1 0 16,-3 2 0-16,1-1-2 0,2 0-2 16,0 0 1-16,-2-1-1 0,2-5 0 15,1 1 1-15,0-3-1 0,-2 1 1 16,1 0 1-16,4-4 3 0,1 3 2 16,-4 1 1-16,3 0 1 0,-3 1 1 15,-4 1-2-15,-4 2 0 0,-6 3-7 16,-7-2-14-16,-6 0-18 0,-15 2-71 0,-8-1-61 15,-11-1-119-15,-13-7-265 0</inkml:trace>
  <inkml:trace contextRef="#ctx0" brushRef="#br0" timeOffset="26561.46">16718 6383 411 0,'-1'-2'103'15,"2"-3"4"-15,-1 2-61 0,1 0-7 16,-1 2 0-16,2-2-6 0,0 1-5 16,1 1-2-16,-2-1-1 0,2 1-3 0,0 0-3 15,-1 0-2-15,2 1-1 0,-2-1-3 16,3-1-3-16,1 2-2 0,-1-1 2 15,0 0 5-15,0-1 4 0,0 1 6 16,0 1 6-16,-4-3 6 0,0 2 4 16,0-3-1-16,0 2 1 0,0 0-3 15,1-2-5-15,-2-1-5 0,0-1-4 16,-2-2-6-16,1 1-3 0,-5-2-5 16,-1-4-4-16,0 4-2 0,-2-2-2 15,-2 3-2-15,-4 0-2 0,-2 2-1 0,2 1 0 16,-2 5-2-16,-1 5 1 0,-2 3-1 15,-2 6 1-15,2 2 2 0,0 7 1 16,-2 7 0-16,2-1 1 0,0 2 1 16,3-2-1-16,5 4 1 0,4-2-1 15,4-1 0-15,4-5-1 0,2 0-2 16,5 2-3-16,4-1-3 0,2-7-4 0,5 1-7 16,1-5-9-16,0-1-7 0,2-6-11 15,0-1-11-15,0-4 66 0,2-3-191 16,-1-2-132-16,1-4-344 0</inkml:trace>
  <inkml:trace contextRef="#ctx0" brushRef="#br0" timeOffset="26934.11">17061 6475 557 0,'0'-3'149'16,"0"-2"2"-16,0-2-9 0,-1-3-109 15,0 1-1-15,-1 0-1 0,1 3-6 16,1 1-3-16,-2 1-4 0,0 3-5 16,-1 5-6-16,-2 5-6 0,1 3-4 0,-2 7 0 15,1 4-1-15,-2 5 2 0,2 5 2 16,3 3 0-16,1-2 0 0,2 2-1 16,3-2-2-16,4-2 0 0,4-5-1 15,3-4 1-15,3-5 0 0,1-4 0 16,2-5 1-16,3-8 3 0,2-3 1 15,-2-5 3-15,0-4 4 0,-2-4 4 16,-3-4 5-16,-1 0 3 0,-8-4 1 0,-7-4 0 16,-6-1-2-16,-9-6-4 15,-4 1-6-15,-2 1-5 0,-2-1-3 0,0 4-3 16,4 2-1-16,2 6 0 0,3 6-3 16,4 3-1-16,1 3-9 0,1 5-14 15,2 1-24-15,0 3 160 0,0 0-293 16,1-1-158-16,-1 3-433 0</inkml:trace>
  <inkml:trace contextRef="#ctx0" brushRef="#br0" timeOffset="27259.6">17531 6506 596 0,'4'2'145'0,"-4"-1"3"0,-3 2-89 15,-2 3-16-15,-2 1-8 0,-2 1-7 0,-2 3-8 16,-1 3-3-16,2 4-2 0,4-1-2 16,2 2-3-16,4-1-2 15,7 2-1-15,3-2-2 0,4-2 1 0,4-2-3 16,2-2 0-16,2-2 1 0,1-4-1 16,0-2 0-16,0-2 2 0,1-2 4 15,-3-1 4-15,-3-2 5 0,-6-3 6 16,-3 1 1-16,-7-3-1 0,-7-2-3 15,-5 0-7-15,-6-7-6 0,-5 0-7 0,-3-2-7 16,-2-2-10-16,-2 5-7 0,3-2-6 16,-4 0-11-16,8 0-19 0,0 5-128 15,17 6-137-15,-12-1-325 0</inkml:trace>
  <inkml:trace contextRef="#ctx0" brushRef="#br0" timeOffset="27702.56">17947 5967 611 0,'-2'6'157'16,"8"16"7"-16,-14-6-78 0,-1 6-28 0,-3 8-4 15,0 6-8-15,1 8-12 0,-1 6-10 16,3 2-5-16,0 4-7 0,5-4-5 16,3 0-4-16,2-2-2 0,2-4-1 15,6-2 0-15,3-3-1 0,3-5-1 16,5-2-1-16,1-5 1 0,2-4-1 16,-1-2 1-16,-1-7 1 0,-4-4 0 0,-2-7 2 15,0-4 1-15,-3-5 1 16,0-7 2-16,0-3 0 0,-1-5 2 0,0-5 0 15,-1 1 0-15,-3 1 1 0,1 4 5 16,-3 3 2-16,0 2-2 0,-3 8-3 16,-1 9 0-16,-1 4-1 0,0 4-1 15,0 1-7-15,1 2-2 0,1 5 1 16,1-1 1-16,1-2 0 0,6 2 0 16,1-4-1-16,2 2 1 0,2-5-2 15,3 2-2-15,2-1-5 0,-3-4-12 0,0-2-23 16,-4-1-24-16,-2-4-11 0,0-3-119 15,-6-9-138-15,-2-3-301 0</inkml:trace>
  <inkml:trace contextRef="#ctx0" brushRef="#br0" timeOffset="27860.96">18297 6290 810 0,'-3'3'182'16,"2"-4"0"-16,-3-3-125 0,0-1-34 15,-2-4-14-15,-1 1-18 0,1-3-20 16,-1-1-19-16,1 2 158 0,2 0-292 16,0 2-157-16,0 3-427 0</inkml:trace>
  <inkml:trace contextRef="#ctx0" brushRef="#br0" timeOffset="28499.38">18382 6572 534 0,'2'31'143'0,"-1"1"1"0,0-5-12 16,-2 0-115-16,0-3 0 0,-1-2-4 16,0-5-9-16,0 0-4 0,-2-3 0 0,3-3 4 15,0-3 7-15,1-3 9 0,1-3 6 16,0-4 2-16,3-4 6 0,0-1 4 16,2-6 1-16,1-5-5 0,3-2-7 15,2-5-4-15,-1-4-2 0,1-7-5 16,1 0-5-16,-1 5-2 0,-1 1 2 15,-2 7-1-15,-2 5-1 0,-1 6-2 16,0 12 0-16,-2 8 0 0,-1 4-2 16,1 3-4-16,0 4-2 0,0 3 1 0,4 1 0 15,0 0 0-15,4-3 1 0,4-2 0 16,4-2 1-16,3-2-1 0,6-3 0 16,5-2 1-16,4-3 0 0,1-4 0 15,-1-2 0-15,2 0 1 0,-1-4 3 16,-4-1 3-16,-2-4 2 0,-5-2 0 15,-5-2 4-15,-5-4 0 0,-5-1-1 0,-4-4-1 16,-7-1-1-16,-5-1-3 0,-6 2 0 16,-4 4-4-16,-4 4-1 0,-4 4-1 15,-1 7-2-15,1 6-1 0,1 5-1 16,5 5-1-16,1 4 1 0,4 5 0 16,2 2 0-16,4 3 1 0,2 2 1 15,2 5 0-15,0 0 1 0,3 3-1 16,0 2 1-16,3 1-1 0,-2 2-1 15,-3 0 0-15,-1 1-7 0,-1 5-1 0,-5-5-3 16,-3 3-6-16,-5 1-3 0,-6 1-11 16,-5 0-2-16,-4-1 3 15,-3-3-4-15,0-2 5 0,-5 0 4 0,1-6 6 16,1-7 13-16,6-8 8 0,1-9 12 16,2-11 13-16,3-6 10 0,3-10 6 15,5-8 4-15,7-10-2 0,8-9-6 0,7-4-6 16,6-3-11-16,10-5-10 15,9-4-6-15,5 1-6 0,6 7-1 0,3 7-2 16,3 6-4-16,0 4-11 0,-1 7-18 16,-3 7-25-16,0 4-72 0,-3 1-96 15,0 2-160-15,-5-3-348 0</inkml:trace>
  <inkml:trace contextRef="#ctx0" brushRef="#br0" timeOffset="29159.31">20079 6360 616 0,'-6'0'141'0,"-3"-2"2"0,-2 2-80 15,-5 0-30-15,-2 3-1 0,-4 2 0 16,0 6 1-16,-1 1 2 0,-3 5 1 16,1 3-6-16,-4 3-8 0,2 4-6 15,0 3-6-15,1 1-5 0,3 2-3 16,7 0-3-16,5-2-1 0,10-3 1 16,6-1-2-16,8-4 1 0,9-6 0 0,4-2 0 15,3-4 0-15,4-5 0 16,1-2 0-16,2-7 0 0,1-1 2 0,-2-5 0 15,-1-2 1-15,-2-3 0 0,-5 0 0 16,-4 1 1-16,-4 3 1 0,-6 1 0 16,-5 1-1-16,-5 5 0 0,-3 3-1 15,-5 3 0-15,-3 3 0 0,-1 4-1 16,-1 2-1-16,0 2 1 0,4 2 1 0,3 0 0 16,6 0-1-16,6-4 1 0,4 0 0 15,6-2 0-15,6-4 1 0,3-4 0 16,3 1 3-16,-1-7 6 0,1 0 5 15,-4-4 3-15,-4-2 4 0,-5-3 2 16,-6-1 0-16,-5-5-3 0,-7-1-6 16,-8-1-7-16,-5-4-5 0,-8 1-5 15,-8 2-8-15,-2 3-8 0,-8 4-8 16,-1 3-8-16,-2 3-18 0,4 6-10 0,5 1-139 16,6 0-144-16,5 1-344 0</inkml:trace>
  <inkml:trace contextRef="#ctx0" brushRef="#br0" timeOffset="29679.28">20603 6553 591 0,'4'13'127'16,"-2"2"0"-16,-3 2-100 0,-2 1-18 15,-1 4-1-15,-1 2-1 0,1-2-2 16,2 0 0-16,1-1 3 0,2-2 3 15,2-4 5-15,3 0 7 0,0-4 7 16,2-2 4-16,0-4 5 0,2-2 2 0,0-6 3 16,1-2-1-16,-1-6-4 0,3-4-6 15,2-4-5-15,4-3-4 0,1-2-8 16,2 1-5-16,0 1-6 16,-2 5-2-16,1 3-4 0,-4 7-1 0,-6 6 0 15,-4 8-1-15,-2 4-1 0,-4 5 1 16,0 2 0-16,-1 2 1 0,2 2 1 15,2-6 1-15,4 1 0 0,3-2 2 0,4-3 0 16,5-2 1-16,3-2 0 0,1-6 0 16,3-1 1-16,-2-5 1 0,2-5 0 15,-2-1 2-15,-2-5 2 0,-2-5-1 16,-2 1-1-16,-4-4 0 0,0 0-2 16,-4 3-1-16,-2 2-2 0,-2 4-2 15,-2 3 0-15,-2 3 1 0,0 6-2 16,-1 2 0-16,2 2 0 0,1 3-1 15,1 6 1-15,6 3 0 0,5 1 0 0,2 4 1 16,4 2 0-16,4 6 0 0,0-2 1 16,2 0-1-16,-6 0 0 0,-3 1-1 15,-6-5-1-15,-6-2 0 0,-5-5 0 16,-10-4 0-16,-6-1 0 0,-8-6-6 16,-9-4-8-16,-4-2-7 0,-3-3-25 15,-2-2 142-15,-5-7-292 0,9-7-171 16,3-1-455-16</inkml:trace>
  <inkml:trace contextRef="#ctx0" brushRef="#br0" timeOffset="29912.92">21626 6164 738 0,'25'-6'186'0,"-4"3"6"15,-9 5-110-15,-1 1-21 0,-4 4-5 16,-5 4-7-16,-3 4-11 0,-3 6-7 0,1 8-2 15,3-1 0-15,-3 9-5 0,0 3-8 16,-1 1-6-16,3 4-3 0,1 2-5 16,1 2-7-16,1-3-5 0,1 0-13 15,0 0-16-15,0 0-21 0,-2-4-30 16,-3-8-131-16,0-1-152 0,-4-1-356 16</inkml:trace>
  <inkml:trace contextRef="#ctx0" brushRef="#br0" timeOffset="30247.73">21504 6474 780 0,'22'-7'190'0,"5"1"8"16,6 0-120-16,-1 1-13 0,3 1-7 16,0 3-15-16,1 1-9 0,-6 4-8 0,0 1-8 15,-5 3-5-15,-1 4-6 0,-4 4-5 16,-6 4-2-16,-3 4-3 0,-2 6 0 15,-5 1-2-15,-1 4-1 0,-3 4-3 16,0 0 0-16,-1 1-1 0,1-4 0 16,0-3 0-16,1-3 2 0,1-4 2 15,-1-6 2-15,0-6 3 0,1-6 4 16,0-4 2-16,-1-5 1 0,0-7 0 16,2-6-1-16,1-9 1 0,-1-8-2 0,2-4-3 15,0-9-2-15,3-5 0 0,3-3-3 16,0 3-3-16,3 5-4 0,3 7-4 15,1 4-4-15,1 9-5 0,1 6-5 16,0 9-5-16,1 2-9 0,2 4-14 16,0 3-8-16,2 1-2 0,1 4-118 15,4 2-123-15,1 2-286 0</inkml:trace>
  <inkml:trace contextRef="#ctx0" brushRef="#br0" timeOffset="30722.79">22483 6597 662 0,'9'7'178'0,"-5"-1"14"16,-2-4-101-16,-5-7-13 0,-4-3-14 15,-4-4-19-15,-2-3-15 0,-5 1-13 16,-4 0-11-16,-5 1-1 0,-4 6 0 16,-2 7 0-16,-2 6-1 0,-3 6 0 15,3 2-2-15,4 3-3 0,5 3-1 0,8 1 0 16,8-2 0-16,8 0 1 0,6-2 0 16,8 0 1-16,6-2 2 0,2-4 2 15,8-3 0-15,0-2 0 0,3-2-1 16,2-3 1-16,0-2-1 0,-1-4 1 15,-3-2-1-15,-2-2 1 0,0-3 1 16,-6-3 0-16,-5 1-1 0,-4-1 1 16,-2 6 1-16,-5-1 0 0,-3 2-1 15,-5 7-1-15,-3 6-1 0,-3 4 1 0,-3 2 1 16,-1 2-4-16,1 3 1 0,1-1 0 16,2 3 1-16,6-4 0 0,4-1 2 15,4-1 0-15,6-1 0 0,5 0 1 16,3-2 0-16,3-6 0 0,6-2-1 15,2-2 0-15,2-5-1 0,3-2-1 16,2-4 0-16,1-3 0 0,1 0-1 16,1 0 0-16,-4-1-1 0,-6 2 1 0,-3 5 0 15,-8 2 1-15,-4 2 2 0,-6 6 0 16,-5 3 2-16,-4 3 0 0,-1 4 1 16,0 1-1-16,-1 2-1 0,2 2 0 15,-1-1-3-15,2 3-1 0,3-3-4 16,0-1-6-16,3 0-9 0,3-2-10 15,-1-3-15-15,2-2-15 0,3-4-36 0,-1 0-132 16,2-6-156-16,-3-3-368 16</inkml:trace>
  <inkml:trace contextRef="#ctx0" brushRef="#br0" timeOffset="30858.43">22994 6334 789 0,'-7'-7'171'15,"1"-2"1"-15,3-2-139 0,2 0-23 0,2 0-30 16,1-1 74-16,3 0-225 0,-2 0-149 16,-2 1-398-16</inkml:trace>
  <inkml:trace contextRef="#ctx0" brushRef="#br0" timeOffset="31164.92">23243 6738 597 0,'-3'35'125'0,"-2"-8"-1"0,-1-2-112 16,-2-6-4-16,-1-5-4 0,3-4 0 15,-1-4 8-15,3-5 13 0,1-3 11 16,2-5 6-16,1-4 5 0,2-3 2 16,1-8 1-16,2-5-8 0,3-5-11 15,3-3-10-15,3-6-4 0,4 0-3 16,1 2 1-16,-2 7 0 0,1 6 1 0,-1 6 1 15,0 8 2-15,-4 10-1 0,0 10-1 16,0 5-4-16,1 4-3 16,0 5-2-16,-1 3-3 0,1 1-2 0,1 1-1 15,3-2-2-15,0-2-4 0,3-1-9 16,3-2-8-16,2-1-14 0,2-4-22 16,-2-4-17-16,-2-4-128 0,-2-5-141 15,-3-6-326-15</inkml:trace>
  <inkml:trace contextRef="#ctx0" brushRef="#br0" timeOffset="31431.79">23828 5744 795 0,'0'2'183'0,"-2"6"7"16,-2 3-128-16,-2 4-10 0,-2 5-7 15,0 7-9-15,-2 6-2 0,-2 0-5 16,2 7-7-16,0 5-6 0,2 6-6 16,2 6-3-16,1 3-2 0,2 4-2 15,2 4-1-15,0 1-2 0,2-1-3 16,3-2-3-16,3-2-9 0,1-5-4 16,4-4-7-16,2-4-11 0,0-7-9 0,2-5-18 15,0-10 150-15,-1-6-284 0,2-10-163 16,-6-7-441-16</inkml:trace>
  <inkml:trace contextRef="#ctx0" brushRef="#br0" timeOffset="31610.59">23586 6249 896 0,'6'2'208'15,"9"-1"6"-15,9 2-142 0,7 0-16 16,8-1-14-16,6 3-19 0,5-2-4 15,-1-2-3-15,-2 1-8 0,-1-1-17 16,-1 0-21-16,-6 0 99 0,-4-5-292 16,-5-4-194-16,-1 3-527 0</inkml:trace>
  <inkml:trace contextRef="#ctx0" brushRef="#br0" timeOffset="41563.12">3746 9921 481 0,'-6'2'104'0,"1"-1"0"0,3 0-75 16,0-2-23-16,0 1-3 0,1-1 2 15,-1 1 1-15,2-1 3 0,-1 0 0 16,4 1 2-16,-3 0 1 0,0-2 0 16,1 2 0-16,-1 0-2 0,0 2 0 15,1-1-1-15,-2 0 0 0,1-1-1 0,1 0-1 16,0 1-2-16,0-1-1 15,0 0-1-15,1 0-1 0,1-1-1 0,3 1 0 16,-2 1 1-16,4-1 0 0,0 1 1 16,-2-2 0-16,4 2 1 0,1 0 1 15,0 0 0-15,4 1 0 0,3 0-1 16,3 0 0-16,4 0 0 0,3-1 0 16,3-1-1-16,5 0 0 0,1-1 1 15,4 1 0-15,1 0 2 0,1 1-1 16,5 0 0-16,-1 2 1 0,1-1-2 0,-1 2 0 15,0-1-1-15,1 0-1 0,1 2 0 16,1-1 0-16,4 2 0 0,0 0 1 16,4-3 0-16,5 2 0 0,0-1 0 15,3-1 0-15,2-1 0 0,1-1 0 16,3 0 1-16,1 2 0 0,0-1 3 16,-1-2 0-16,4 2 2 0,0-1-1 0,3 2 0 15,0-2-1-15,3-1-2 16,0 0-1-16,5 2-2 0,2-1 0 0,4 2 1 15,0 0 1-15,2-3 0 0,-1 2 2 16,1 1 1-16,2 0 0 0,-2 2 0 16,-2-1-1-16,-2-1-1 0,1 2-1 15,0-1-1-15,1 0-1 0,-1 1-1 16,-1-2 0-16,0-2 0 0,2-1 0 16,0 0-1-16,0 1 1 0,2-2 0 0,0-1 0 15,1-1 0-15,3 1-1 0,1 0 1 16,-2 1 0-16,-1-1 0 0,0-2 0 15,0 1-1-15,-1-1 1 0,-1 1 0 16,-1-4 0-16,1 2-1 0,3 1 1 16,2 1-1-16,3 0 0 0,0-2 1 15,-1 0 2-15,-4 0-3 0,10 4 2 16,0-2 1-16,1-3 2 0,-1 6 1 16,4 1 0-16,1-1-2 0,7 1 3 0,-5-2 1 15,-1 4-2-15,2 1-1 0,3-7 1 16,-2 2 2-16,5 3 1 0,0 3 1 15,0-3 0-15,0-1-1 0,-3 3 5 16,-3 3 1-16,-2 1-3 0,-6-3-1 16,-6 1-1-16,-5-1-1 0,-6 2 0 15,-6-2-5-15,-6 2-3 0,-4-3-3 16,-5 2-5-16,-6 0-3 0,0-2-4 16,-3 0-5-16,-5-2-7 0,-3-3-13 15,-5-1-17-15,-9-1-127 0,-5-2-134 0,-12-4-337 16</inkml:trace>
  <inkml:trace contextRef="#ctx0" brushRef="#br0" timeOffset="78875.97">15997 9731 533 0,'0'19'119'0,"2"-3"1"0,5-2-73 15,0-1-38-15,4 2-3 0,2-3-3 0,2 0 1 16,0-3 1-16,0 0 0 0,1 0 3 16,3-1 2-16,4-1 4 0,6 2 4 15,6-1 3-15,8 2 2 0,10-3-1 16,14-1 0-16,12 1 0 0,15 0-3 15,13 2-4-15,16-6-3 0,19 6-4 16,14-1-1-16,14-2-7 0,9 3-21 16,5-7-133-16,5-4-128 0,-5-1-333 0</inkml:trace>
  <inkml:trace contextRef="#ctx0" brushRef="#br0" timeOffset="83939.62">5659 12085 453 0,'-4'7'116'0,"-1"-2"1"16,3-1-31-16,0-3-54 0,0 1-20 16,2 2-4-16,0 2-1 0,0-3-2 15,1 0-1-15,0 1 0 0,2 1-1 16,0 0 1-16,2-3 0 0,-1-1 0 0,3 1 0 16,0 1 0-16,3 0 1 0,-1-2 1 15,3 0 0-15,1 0 1 0,4 1 0 16,1-2 2-16,3 2 0 0,3 3 1 15,5-2-1-15,1-3 1 0,5 1 3 16,5-2 2-16,3 1 1 0,5 0 0 16,4-2-1-16,5-1 2 0,4 2-1 15,2 1-4-15,4-1-2 0,3-1-4 0,2 3 0 16,2-2-2-16,4 3-1 0,3 3-2 16,1 0-1-16,3 1 0 0,3 5-1 15,3 0 1-15,0-3-1 0,1 4 0 16,1-3 0-16,1 5 1 0,-2 2-1 15,1-6 1-15,1 1 0 0,-1 1 0 16,1-1 1-16,1 1-1 0,3-5 0 0,1-1 1 16,1-1-1-16,-2 0 1 0,-1 0-1 15,1-2 0-15,-3 0 1 0,-4-2-1 16,-6 1 0-16,-3 2 0 0,-7 1 1 16,-7 0-1-16,-8 3-1 0,-8 1-3 15,-9 0-13-15,-5 2-11 0,-10 4 30 16,-5-3-159-16,-9-3-126 0,-12 4-324 15</inkml:trace>
  <inkml:trace contextRef="#ctx0" brushRef="#br0" timeOffset="85203.41">11452 12304 429 0,'-14'-1'120'0,"1"-1"3"15,0 1-17-15,5-4-62 0,-2 0-19 16,6 2-11-16,2-3-5 0,0 1-4 15,2-2-3-15,1 0-5 0,1 1-5 16,1-1-5-16,0-1-2 0,-1 2 1 16,1 0 2-16,0-1 6 0,2 3 5 0,-2-2 5 15,3 3 8-15,0-2 6 0,2 0 2 16,4 1 0-16,1 0-1 0,2-3-2 16,3 0 0-16,4 0-3 0,4 0-2 15,5 2-3-15,2-2-2 0,7 3-2 16,5-1 0-16,5 1-2 0,7 1 0 15,8-2-1-15,4 0-1 0,6-1 1 16,7 1-1-16,5 0 0 0,4 3 2 0,6 1 4 16,3 0 6-16,8 2-1 0,6 4 2 15,6 0 1-15,5 2 0 0,4 0-1 16,5 2-5-16,5 2-5 0,-2-1 0 16,-4-1-2-16,1-2 0 0,-4 1-2 15,-3 0-1-15,-3-2-9 0,-13-1-13 16,-2-2-83-16,-13-5-53 0,-11 0-116 15,-13-4-262-15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3T16:16:59.7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13368 6054 346 0,'0'0'93'15,"-2"0"5"-15,1 0-14 0,1 0-49 16,-1 1-11-16,1 0-1 0,0-1 0 16,1 1-2-16,2 1-3 0,1-1 1 15,2 1-3-15,3-1-1 0,1 1-4 16,3 0 1-16,3-2-1 0,1 3-2 15,1-2 0-15,2-2 0 0,3 1-1 16,3-2 0-16,5 2 0 0,5-1-1 0,3 1-2 16,3 1-1-16,0 1-1 0,7 1-1 15,0-2 0-15,0 0-1 0,2 0 0 16,0-2 0-16,6-2 0 0,7 1 0 16,2-2 0-16,2 2-1 0,-2-6 1 15,7-1 0-15,4 0-1 0,10 1 1 16,-2-3-1-16,-3 0 1 0,0-1-1 0,7 6 4 15,-2 0 1-15,3 2 1 16,-13-2 0-16,3 5-1 0,-2-2 1 0,5 2 0 16,-8 0-4-16,-4 1-1 0,-2 1-1 15,2-1 1-15,-1 1 0 0,-2 1 0 16,-1-1 0-16,3 0 0 0,-4-2 0 16,4 0 0-16,-1 0 0 0,1-1 0 15,3 0 3-15,-1-1 1 0,4 1 1 16,2 1 2-16,2 2-1 0,-3 1 1 15,1-1 0-15,1 2-2 0,3-1-3 16,-1 0 0-16,1 4-1 0,-1-3 0 0,-1 1 3 16,0-2 0-16,1 2 1 0,-1-2 1 15,2 1 3-15,2-2 1 0,-2-2 1 16,3-1-2-16,3 1-1 0,2 2-1 16,5 0-2-16,-4-1-2 0,2 1-2 15,2 0-1-15,4 1 0 0,-1 1-1 0,0 0 0 16,-2 0 0-16,3 2 0 0,3-2 1 15,3 3-1-15,-1 4-1 0,-1 0 1 16,4 2 0-16,0-1 0 0,1 1 1 16,-1 4-1-16,-4 2-1 0,3-1 1 15,2-2 1-15,-1 0-1 0,-1 1 0 16,-1 1 0-16,3 0 0 0,2-5 4 16,-1 1 2-16,-2 0 1 0,3-2 0 15,0-2 0-15,4-3 0 0,-4 1 0 16,-8-3-3-16,-3-2-3 0,-4-2-4 0,-8-2-5 15,-8-2-10-15,-9-1-11 0,-8-2-12 16,-10-3-4-16,-8-1-118 0,-8-1-4 16,-9-1-99-16,-13 0-187 0</inkml:trace>
  <inkml:trace contextRef="#ctx0" brushRef="#br0" timeOffset="22400.01">2553 10269 460 0,'31'6'106'0,"4"-1"1"0,-1-3-68 15,3-2-24-15,0 1-3 0,2-3-3 16,0 1-4-16,2-1-1 0,1-2 4 15,0 0 2-15,1 2 2 0,2-1 1 16,-1 0 0-16,4 1 0 0,0 1 0 16,0 1-2-16,1 1-2 0,2 0 1 0,-4-2 1 15,3 2 2-15,1-1 2 0,1 1 2 16,3-1 1-16,2 0-1 0,3 0 0 16,5 1-2-16,1-1-3 0,4 0-2 15,1 0-3-15,3-1-2 0,5-1-2 16,2 2 0-16,2-2-1 0,1 2-1 15,2-1 0-15,2-2-1 0,-1 0 1 16,-1 2-1-16,-1-1 0 0,0 2 1 16,0-1-1-16,1 3 0 0,-1 0 0 0,0 2 1 15,-1-3-1-15,2 2 0 0,0-2 0 16,4 0 0-16,0 0 0 0,1 2 1 16,2-3-1-16,4 1 0 0,5 1 1 15,2-2-1-15,-1-1 0 0,4-3 0 16,2 1 0-16,3 0 0 0,1-2 1 15,2 0-1-15,1 1 0 0,3 0 0 16,4 5 0-16,-1 1 0 0,0 1 0 0,2 2 0 16,2 2 0-16,0-1 0 0,0 4 0 15,3 0 0-15,1-1 0 0,0-1 0 16,2-1 0-16,0 1 1 0,1-3-1 16,0 0 0-16,1-4 0 0,3 1 0 15,-1-4 1-15,-3 1-1 0,1 0 1 16,1 1 2-16,-3-5 3 0,0 6 1 15,-2 0 0-15,1 3 1 0,-1-4-1 16,-2 5 0-16,-1 0-3 0,1 0-2 0,-2-2-1 16,0 3 0-16,-1 0-1 0,0 0 1 15,-1-6-1-15,0 2 0 0,0 1 0 16,-1-1 1-16,1-7 2 0,1 2 2 16,0 1 2-16,3-2 3 0,-1-2 1 15,4 0 2-15,-3 2 3 0,3 0-4 16,2-2-1-16,-2-2-2 0,0 6-2 0,-1 1-2 15,0-3-2-15,-5 3-2 0,-4 2-1 16,-2 0 0-16,-4 1 1 0,-3 0-1 16,5 1 0-16,-7 1 0 0,2-4 0 15,-2 0 0-15,2 0 0 0,0 1 1 16,-7-4-1-16,-3-2 0 0,7 1 1 16,-1 4 1-16,2 0 0 0,0 1 1 15,-7-2 0-15,5 3 0 0,0 1-1 0,-5 4 0 16,-2-3 0-16,-6 0-1 0,-2-2-1 15,7 6 0-15,-2-1 1 0,-2 2 0 16,-2-4 0-16,-1 3 6 0,1 1 2 16,-2 2 1-16,-3-4 1 0,-4 0 2 15,1-2 0-15,-1 2 0 0,2 0-5 16,-3-1-3-16,4 0-1 0,1 1-1 0,-1-2-2 16,0 0-1-16,0 1 0 0,-6-2-1 15,-1-2 0-15,-3 0 1 0,-1-2-1 16,-1 0 0-16,-4-1 1 15,1 2-1-15,-3 0 1 0,-1-1 0 0,-2 0-1 16,-4 2-2-16,-4 1-3 0,-3 0-2 16,-5-2-4-16,-5 1-5 0,-6 1-7 15,-4 2-10-15,-7-1-8 0,-6 2 2 16,-9 2-142-16,-5-1-135 0,-7 0-328 0</inkml:trace>
  <inkml:trace contextRef="#ctx0" brushRef="#br0" timeOffset="104358.55">13159 14874 565 0,'-4'8'127'0,"-1"0"0"15,2-4-88-15,2-1-22 0,0-4-8 0,1 2-5 16,1 0-1-16,-1-2-1 0,1 2 2 15,0-3-1-15,2 2 0 0,-1 1 1 16,1-1-1-16,1-1 0 0,2 1-1 16,1-3 1-16,1 3 2 0,2-1 4 15,2 1 5-15,1-2 4 0,2-3 5 16,2-1 5-16,3 1 4 0,2-3 1 0,3-2-1 16,2-2-1-16,4-2-4 15,2 1-3-15,1-5-5 0,1-3-5 0,1-4-4 16,2-1-3-16,2-8-3 0,1 1-1 15,-1-4-2-15,3-3 0 0,2 2-1 16,3-1 1-16,0-5-1 0,5 1 0 16,1-4 0-16,8-1 0 0,-2-3 1 15,12-1-1-15,3 0 3 0,-4 0 2 16,0-1 2-16,5-3 3 0,-4-1 1 0,4 1 3 16,-8-4 1-16,-2-6 1 0,1 3-1 15,9-3 1-15,2 0-1 0,6 3 0 16,5 0-2-16,4 0 0 0,0 6-2 15,3-1-2-15,-8 1-1 0,-1 6 1 16,-4 0 0-16,-2-2-1 0,-3 3 2 16,1-2 2-16,0 1 2 0,4-2 1 0,-1-3-3 15,0-2 0-15,-1-1 0 0,0 1-3 16,-2-3-2-16,1 5-2 0,-4 2-2 16,-5 5-1-16,-3 7-1 0,-5 3 0 15,-8 3-3-15,-3 5-7 0,-10 5-7 16,-4 2-15-16,-9 5-13 0,-7 3-32 15,-5 2-152-15,-5 5-167 0,-5 1-396 16</inkml:trace>
  <inkml:trace contextRef="#ctx0" brushRef="#br0" timeOffset="106021.03">15343 13789 415 0,'2'-8'117'0,"-2"1"6"0,0 2-43 16,0 1-20-16,0 1-20 0,0 3-11 15,0-3-7-15,0 0 0 0,1 4-3 16,-2-1 1-16,2 0 2 0,-1 1 4 16,0-2 3-16,1 5 3 0,-1-1 1 15,0-5 1-15,0 2 0 0,1-3-3 16,-1 3-5-16,-1 0-5 0,1-1-5 15,-1 1-4-15,0 3-3 0,-1-3-3 16,-1 4-2-16,-2-2 0 0,0 4-1 0,-3 0-2 16,1 2-1-16,0 1-1 0,-1 2-1 15,3 1-1-15,1 0 0 0,2-1-4 16,3 0-1-16,0 0 1 0,6 1 0 16,4-1 0-16,3-2 2 0,6 2 0 15,2 0 5-15,4-1 0 0,1-1 1 16,1-1 0-16,-3-1 0 0,-3 1 0 0,-4 0-2 15,-4 3 1-15,-4 1-1 16,-4 1-1-16,-5 1-2 0,-3 4-6 0,-4 1-9 16,-5 2-13-16,-4 0-10 0,-3 0-8 15,-5 0 8-15,-1-1-131 0,-3-3-118 16,3-3-281-16</inkml:trace>
  <inkml:trace contextRef="#ctx0" brushRef="#br0" timeOffset="106504.99">15355 13773 580 0,'5'-3'137'0,"0"2"6"16,-1-2-83-16,2 0-28 0,2-2 2 15,2-1-3-15,5 0-1 0,2-2-3 0,4-2-4 16,2-3 2-16,2 0 1 0,1 0-6 15,4 0-5-15,-2 0-2 0,-1 4-3 16,-1 2-2-16,-1 3-4 0,-4 3-1 16,-3 4 1-16,-4 4 0 0,-3 1 1 15,-5 0 1-15,-1 6 1 0,-3-2 0 16,-1 2-1-16,0-1-1 0,-2-1-2 16,0 0-2-16,1 1 0 0,-1-2 0 15,1 1-1-15,0-1 0 0,1 4 0 0,2-1-1 16,3 0 1-16,2 0-1 0,3 1 1 15,1 0 0-15,3-3 0 0,-1-1 0 16,2-2 1-16,2-1 0 0,-3-3 0 16,-1-3 2-16,2-2 1 0,0-3 2 15,1-6 1-15,-2-2 1 0,-2-3 0 16,1-4-1-16,0-2 1 0,-3-1 0 16,-4 0-1-16,-1 1 1 0,-5-1-1 15,-3 3-1-15,-4 1 0 0,-6 3-2 0,-4 4-1 16,-5 2-2-16,-3 5-3 0,-4 4-2 15,-1 6-3-15,-1 2-6 0,1-1-8 16,2-1-12-16,3-3-22 0,4-2 153 16,5 0-290-16,4-5-161 0,7-4-438 15</inkml:trace>
  <inkml:trace contextRef="#ctx0" brushRef="#br0" timeOffset="106663.12">16110 13401 606 0,'1'-1'169'0,"1"1"10"0,-2 1-22 16,0-1-101-16,-2-3-16 0,0-3-13 15,0 0-9-15,-2-5-12 0,1-3-23 16,1-4-24-16,0-1 151 0,0 0-290 0,2-2-162 16,4-2-446-16</inkml:trace>
  <inkml:trace contextRef="#ctx0" brushRef="#br0" timeOffset="106853.61">16429 12885 662 0,'8'-3'171'0,"-2"4"3"16,-4 2-85-16,-3 6-22 0,-3 3-10 15,-4 8-22-15,-2 4-12 0,-2 8-4 16,-2 5-4-16,-1 7-7 0,0 3-7 15,1 8-10-15,1-2-34 0,0 5-147 16,1 3-153-16,2-2-393 0</inkml:trace>
  <inkml:trace contextRef="#ctx0" brushRef="#br0" timeOffset="107046.75">16635 13217 730 0,'-3'7'173'0,"0"1"5"15,-1 0-111-15,-2-1-29 0,1-2-20 16,0 0-11-16,0-4-15 0,-1-2-31 16,2-3-140-16,1 0-140 0,2-5-347 15</inkml:trace>
  <inkml:trace contextRef="#ctx0" brushRef="#br0" timeOffset="111514.46">15507 14812 283 0,'-1'-2'81'0,"1"1"4"0,2-2-24 0,2-3-15 15,-1 3-1-15,2-4-1 0,1 3-3 16,-1 0 0-16,0-1 1 0,0 2 1 16,0 0-3-16,-1 0-3 0,0 2-6 15,1-1-4-15,-1 0-1 0,-1 3 2 16,2-1 2-16,-2 0 2 0,-1-1 2 0,0 1 2 16,1 0 2-16,-2 3-1 0,0-3-6 15,-1 2-6-15,1 4-7 0,0 2-5 16,0-1-5-16,-1 3-4 0,1 0-2 15,1 3-1-15,2 0 0 0,-1 0-3 16,1-1-3-16,2-2-11 0,0-1-15 16,1-1-16-16,0-6 26 0,-1-2-167 15,0-3-139-15,-2-3-347 0</inkml:trace>
  <inkml:trace contextRef="#ctx0" brushRef="#br0" timeOffset="111670.99">15542 14481 782 0,'1'-2'173'15,"0"0"1"-15,-1 2-129 0,0 0-25 16,0 0-23-16,-1 1-30 0,-1-2 31 0,0 0-172 16,3 0-808-16</inkml:trace>
  <inkml:trace contextRef="#ctx0" brushRef="#br0" timeOffset="112877.72">15945 14674 643 0,'-2'0'166'0,"0"-2"7"15,0 1-90-15,1-3-20 0,-4-1-11 16,0 1-8-16,-4-1-15 0,-3 1-11 16,-3 1-7-16,-5 1-6 0,-2 6-3 0,-2 0-2 15,0 4-1-15,1 3 0 0,0 5-1 16,4 4-1-16,2 0-1 0,5 1-1 16,4 2-2-16,4-1-1 0,3-3 0 15,5-2 0-15,3-2 1 0,3-2 2 16,5-4 1-16,3-2 1 0,1-4 2 15,3-4 1-15,0-3-1 0,1-4 1 16,0-3-1-16,-2-5 1 0,-3-2 0 0,0-4-1 16,-2-4 1-16,-2-4 1 0,-1-6 0 15,-3-4 2-15,-1 0 2 0,-1-4 2 16,-5-1 4-16,0-4 3 0,-3 1 6 16,0 2 2-16,-3 2 1 0,1 3 0 15,1 7-1-15,2 7 0 0,-1 9-3 16,1 6-3-16,0 7-4 0,1 6-2 15,2 7-1-15,-3 7-3 0,0 6-3 16,1 7-1-16,0 8 0 0,2 10-1 0,0 8-4 16,1 5-6-16,1 3-7 0,3 0-4 15,0-2-1-15,4-2-8 0,1-6 0 16,1-8 4-16,0-9 7 0,3-8 7 16,1-7 5-16,-2-5 1 0,2-8 11 15,-1-6 3-15,2-6 2 0,0-7 2 16,0-3 0-16,-2-6 0 0,1-3 0 15,-3-4-2-15,-2-3-2 0,-3-2-2 0,-2 2-1 16,-6 0 0-16,-3 2 1 0,-3 3 2 16,-3 5 2-16,-3 7-1 0,-1 5 1 15,-1 6-1-15,-1 12-1 0,0 5-1 16,1 4-3-16,0 9-2 0,1 2-1 16,2 6-1-16,3 0-1 0,2-2-1 15,3 1-1-15,4-2 0 0,4-2-2 16,4-4-3-16,3-5 0 0,4-3-1 0,3-3-5 15,2-6-1-15,2-3-8 0,4-4-4 16,-2-3-5-16,2-3-6 0,0-2-23 16,2-2-2-16,-1 0-4 0,0-2 7 15,-1 1 6-15,-1-2 5 0,-2 0 7 16,-1-2 23-16,-2 1 11 0,-2 1 15 16,-4 0 10-16,-2-1 11 0,-2 0 15 15,-5 2 9-15,-4 1 4 0,-4-2 0 0,-4-1-6 16,-4-1-6-16,-6 2-9 0,-4 1-10 15,0 3-8-15,-4 1-4 0,0 6-3 16,-1 5-2-16,2 6-4 0,0 2-2 16,3 5-4-16,2 4-3 0,3 0-5 15,3 1-4-15,5-2-3 0,5-1-4 16,2-4 0-16,5-6 2 0,2-3 2 16,2-5 5-16,2-3 7 0,0-5 7 15,-1-3 5-15,2-3 3 0,-1-2 3 16,0 0 3-16,-1 0 1 0,-2 0-3 0,-1 5-2 15,-1-1-3-15,-1 4-1 16,-3 5-3-16,-3 1-4 0,0 3 0 0,1 3-1 16,-2 4 0-16,0 2 0 0,0 1-1 15,1 0 1-15,1 1 0 0,1-2-1 16,2-1 0-16,2-4 0 0,1-2 0 0,1-1 0 16,0-4 0-16,4-2 1 0,0-2 0 15,-1-1 1-15,1-2 1 0,1-2 0 16,-2 2 2-16,0-3 1 0,-1-1 2 15,-2-1-1-15,0 1 1 0,-2-1 0 16,1 1 1-16,-1-1 2 0,-1 2-1 16,1 2-2-16,-1 1 2 0,-1 0-2 15,1 3-1-15,-1 0-3 0,1 3-1 16,1 5-1-16,0 1 0 0,2 0-1 0,2 3 0 16,-2 0-1-16,0 2 0 0,0-1-1 15,-2 2 1-15,-3-3-3 0,-3 4-1 16,-2-1-1-16,-2 0-2 0,-7 1-3 15,-2 1-6-15,-6 2-12 0,-4-1-8 16,-1-2-16-16,-3 1-15 0,0-2-12 16,1-3-120-16,-1-3 0 0,4-4-103 15,-1-7-199-15</inkml:trace>
  <inkml:trace contextRef="#ctx0" brushRef="#br0" timeOffset="113492.93">15939 15264 543 0,'1'1'154'0,"0"0"7"16,-1-2-30-16,0-1-61 0,0-2-6 15,0 0-6-15,-1-3-8 0,1 0-6 16,-2-2-5-16,0 0-7 0,-3-2-5 16,0 4-4-16,-3-2-6 0,-2 2-3 0,-1 1-2 15,-2 0-1-15,0 3-3 0,-2 3-1 16,-2 0-3-16,1 4-1 0,0 4-1 16,2 4-2-16,0 4-1 0,2 4 1 15,2 3-1-15,2 4 1 0,4 5 0 16,3 4 0-16,2 6-3 0,1 3-7 15,3 1-10-15,-1 7-9 0,1-1-11 16,-1 1-20-16,-1-3-18 0,-2-2 46 0,-1-4-169 16,-2-5-132-16,-3-8-333 0</inkml:trace>
  <inkml:trace contextRef="#ctx0" brushRef="#br0" timeOffset="114097.53">15611 15661 658 0,'-4'-7'168'0,"1"2"7"16,0 2-101-16,2 1-15 0,4 1-10 0,2-3-12 16,4 1-3-16,2-3-4 0,4-2-4 15,4-2-1-15,3 1 0 0,4-3-2 16,2-1-7-16,1-1-8 0,0 1-4 16,1-2-4-16,-3 5-6 0,-1 0-4 15,-4 3-6-15,-5 4-3 0,-3 4-3 0,-2 4-1 16,-2 6-1-16,-1 4 4 0,-4 0 2 15,1 5 3-15,1 4 1 0,-2 0 2 16,2-1 2-16,-3-1 1 0,1-3 1 16,1-1 2-16,-1-5 2 0,0-5 5 15,-2-4 3-15,0-5 8 0,1-5 6 16,-1-7 6-16,-1 0 5 0,0-5 4 16,-2-3 1-16,0-4-2 0,0-2-6 0,1 3-7 15,0 1-5-15,3 1-5 0,0 5-5 16,5 3-2-16,2 4-2 0,3 4-1 15,1 3 0-15,2 2-3 0,2 2-2 16,-2 1-3-16,4 0-2 0,0 1-1 16,1-1-1-16,1-4 0 0,0-2 2 15,1-2 1-15,0-5 3 0,-2-2 2 16,-3-2 2-16,-1-1 1 0,-5 1 0 16,-3-1 1-16,-5 2 0 0,-2 2 1 0,-6 0 2 15,-2 1 1-15,-5 0 2 0,-3 0 1 16,-2 2 5-16,-4 0 2 0,-1 4 1 15,1 0 1-15,0 1 2 0,1 4-2 16,2 4 0-16,4 2-3 0,3 6-4 16,3 3 0-16,3 5-3 0,4 4-2 15,5 0 0-15,4 4-1 0,2-1-1 0,3-2 0 16,4 0 0-16,2-4-1 0,1-1 0 16,1-1-1-16,0-3-2 0,2-3-5 15,0 2-8-15,0-6-10 0,-1 0-6 16,-1-3-23-16,1-1-14 0,0-4-10 15,1-3 9-15,-2-3-126 0,-1-4-123 16,-1-4-291-16</inkml:trace>
  <inkml:trace contextRef="#ctx0" brushRef="#br0" timeOffset="114570.34">16823 15394 483 0,'2'-1'155'0,"0"0"11"15,-3 1 9-15,0 0-91 0,-1 0-6 16,-1-1-7-16,-2 1-14 0,-1-2-8 15,-4-1-9-15,-2-1-10 0,-3 0-7 16,-4 1-4-16,0 1-3 0,2 0-3 16,-1 4-5-16,2 4-3 0,4 2-3 0,2 6-2 15,3 2-2-15,4 0-2 0,2 4-2 16,1-2 0-16,3-2-4 0,2 1 0 16,0-6-1-16,2-4 1 0,0-2 1 15,2-4 0-15,2-5 2 0,0-3 2 16,2-4 3-16,1-5 1 0,2-3 1 15,-1-2 1-15,0-3 1 0,0 1 1 16,-1 4 1-16,-3 2 0 0,-1 5 0 16,-4 6 1-16,-1 7 0 0,-4 7-1 0,-3 6 0 15,-4 5-3-15,-1 5-1 0,-1 7-2 16,-3 4-3-16,-2 1-1 0,-1 3-1 16,0 4-2-16,-1 1-4 0,-2 0-4 15,3 0-4-15,0-1-3 0,2-3-6 16,2-5-2-16,1-4 0 0,6-4 3 15,1-5 3-15,2-6 5 0,2-4 4 16,1-3 6-16,3-6 4 0,3-3 7 16,1-6 5-16,3-5 8 0,2-6 4 0,4-5 3 15,2-5 4-15,6-6 0 0,2-6-2 16,5-5-3-16,2-5-5 0,5-2-4 16,1 0-3-16,-1-1-7 0,0 4-23 15,-4 0 39-15,-5 4-201 0,-7 8-155 16,-6 4-413-16</inkml:trace>
  <inkml:trace contextRef="#ctx0" brushRef="#br0" timeOffset="115243.45">17610 15354 398 0,'5'-10'110'0,"2"0"0"16,-1-2-3-16,1 3-78 0,1-1-9 15,-1 1 0-15,0 1 1 0,-2 1 4 16,1 3 5-16,-3 0 8 0,1 2 4 16,-1 1 5-16,-1 1 2 0,0 2 0 15,-1-2-2-15,-1 1-3 0,1 3-4 16,0-2-3-16,0 4-4 0,0 2-2 0,1 5-3 16,-1 5-3-16,0 1-4 0,-1 7-4 15,0 2-5-15,0 3-4 16,-2 3-5-16,0-1-7 0,0 0-10 0,-1 2-9 15,0-3-12-15,-2-1-16 0,0-3-22 16,0-4-6-16,2-2-122 0,-3-7-129 16,2-4-301-16</inkml:trace>
  <inkml:trace contextRef="#ctx0" brushRef="#br0" timeOffset="115592.84">17645 15153 621 0,'-7'-3'144'16,"-1"2"3"-16,-1 2-104 0,-2 1-10 15,-1 6-7-15,-2 1-9 0,-1 3-8 16,-4 4-4-16,2 2-1 0,-2 2-3 0,1 3 0 16,0-3 0-16,3-1 1 0,3-3 3 15,2-4 3-15,4-2 0 0,4-5 2 16,4-4 4-16,5-4 5 0,2-5 2 15,3-2 0-15,3-6-1 0,5-4 1 16,1-5-2-16,3 0-4 0,0 0-3 16,1-3-4-16,-1 1-3 0,-3 4-2 15,-2 2-1-15,-3 7-1 0,-3 2 0 0,-2 4 1 16,0 7 2-16,-2 5 1 0,1 4 0 16,0 9 1-16,1 6 0 0,0 1-1 15,-2 3-1-15,2 5-2 0,0-1-1 16,0-4-3-16,0-3-13 0,-1-3-16 15,1-1-13-15,0-4-143 0,-3-4-146 16,-3-5-362-16</inkml:trace>
  <inkml:trace contextRef="#ctx0" brushRef="#br0" timeOffset="121152.6">17298 12091 278 0,'-3'-6'83'0,"1"1"9"0,0 1-24 15,0-1-8-15,1 3-7 16,-1-2-10-16,2-1-9 0,0 2-5 0,0 1-8 15,2-2-8-15,-1 3-4 0,-1 0-3 16,0-1-2-16,0 2-2 0,-1 1 1 16,-3-2-1-16,1 3 1 0,-1-2-1 15,-1 2 1-15,-1 1 1 0,0-2 2 16,1 0 2-16,0 1 0 0,2 1 0 16,0-1-1-16,1 0 1 0,0 0 0 15,1-1-1-15,0 1-1 0,1-2 1 0,0 0 1 16,0-1 2-16,0 0 0 0,0 0-1 15,-1 0 1-15,0-2 1 0,-1 1 0 16,0 1 0-16,-2-1-3 0,0 1 1 16,0 0-2-16,-1 2 1 0,1 0-2 15,-1-1 0-15,1 1 0 0,2 1 0 16,1-1 2-16,-1-1-1 0,2 1 0 16,-1-1 0-16,2 2 0 0,-1-2-1 0,0-2-1 15,0 4-1-15,0-2-1 0,0 0 2 16,0 1-1-16,0-1 0 0,0 1 1 15,0-1 1-15,0 0 2 0,-1-1 1 16,1 1 2-16,0-1 3 0,0 1 1 16,0 0 2-16,0-2 2 0,1 2 2 15,-1 0-1-15,1 2-1 0,-1-4-2 16,0 1-2-16,0 0-2 0,1 1-4 0,0-1-2 16,0 0-1-16,-1 0-2 0,1 0 0 15,0 1 0-15,0 0 1 0,0-1-1 16,2-1 1-16,-1 1-1 0,1-1 0 15,3 2 0-15,-1-1-1 0,2-2-2 16,1 3 1-16,2-1-1 0,2 0 0 16,1-2 0-16,3-1 0 0,0 2 0 15,3-1 1-15,1-3 1 0,0 1 1 0,3 0-1 16,0 0 1-16,0-1 1 0,3 0-1 16,-3 2 0-16,2 0-1 0,-3 1 0 15,0-1 0-15,-1 1-1 0,0 0 0 16,-1-1 0-16,0-1-1 0,1 0 0 15,0-2 0-15,1 0 0 0,4-1-1 16,0 1 1-16,1 1 0 0,5-2 0 16,1 3 0-16,3-1 1 0,1-1 0 15,1 1 0-15,1-1 0 0,3-2 1 0,-2 0-1 16,1-2-1-16,-1 1 0 0,1 0 0 16,0 0 0-16,-1 0-1 0,1 3 0 15,0-3 0-15,1 2 0 0,-2 1 0 16,0-4 0-16,-1 2 0 0,-2 0 0 15,-1 3 0-15,-3-3 0 0,-1 1 0 16,-2-2 1-16,-2 5-1 0,-3-3 1 16,3 0-1-16,-2-3 1 0,0 2-1 0,-2-2 1 15,4 0-1-15,0-4 0 0,4 2 0 16,-1 0 0-16,4 0 0 0,3-1 0 16,3 1 0-16,3-2-1 0,0 2 1 15,4-1-1-15,-2-1 1 0,-1 3-1 16,-3 1 1-16,0 0-1 0,-3 2 1 15,-1-1 0-15,-3-1 0 0,1-1 0 16,-1-1-1-16,-1-1 1 0,-1-1 0 0,2 1 0 16,0-1 0-16,2 3-1 0,-2 0 1 15,2-1-1-15,3 1-1 0,0-1 1 16,1 1-1-16,0-1 1 0,1 0-1 16,3 1 1-16,-3-1 0 0,1 1 0 15,0 1 1-15,-1-2-1 0,-4 2 1 16,-1 2-1-16,0 0 1 0,-2 2-1 15,-4-1 0-15,2-2 0 0,-1 4-1 0,-1-3 0 16,1-2-1-16,-1 0-1 0,2 0 1 16,0-1 0-16,-1 1 1 0,1-1-1 15,-2 1 2-15,0 0 0 0,-1 0 1 16,-1 1 0-16,1 0 0 0,-1 0 0 16,0 2 0-16,3 0 0 0,-1-1 0 15,3-1 0-15,4-1 0 0,1 0 0 16,-1 0 0-16,4-1 1 0,0-1-1 0,0 3 0 15,-1-1 0-15,-3 4 0 0,0-3 0 16,-2 0 0-16,-2 1 0 0,0 3 0 16,-3-5 0-16,1 2 0 0,1-2 0 15,-3 1 0-15,-1-2 0 0,1 2 0 16,-5-2 0-16,2 3 0 0,-1-2 0 16,-4 4 0-16,-1 0 0 0,-2 3-1 15,-3 1 1-15,-1-2 0 0,-4 3 0 0,-4 2-1 16,-1-1 1-16,-3 1-1 0,-1-1-3 15,-1 2-2-15,1-1-4 0,-4 0-2 16,2 2-1-16,-1-1-1 0,1-2-4 16,-1 1-1-16,0-3-9 0,-1 2-10 15,-1-3-16-15,-3-2 160 0,-2-1-290 16,-2-1-154-16,-9-2-422 0</inkml:trace>
  <inkml:trace contextRef="#ctx0" brushRef="#br0" timeOffset="122193.87">19577 12171 458 0,'-13'5'127'15,"1"2"2"-15,0-1-11 0,2 1-79 16,0 2-9-16,2-4-3 0,0 0-2 0,1-2 2 16,3-2 3-16,1 0 7 0,2 0 1 15,1-3 2-15,1 0 0 0,1 0 0 16,3 1-5-16,0-5-5 0,2 1-9 15,2-3-6-15,2 0-3 0,0 1-3 16,4-7-4-16,0 2-2 0,4 4-1 16,2-4-1-16,1 3 1 0,2 1-1 15,4 3 1-15,-1 5-1 0,3-1 0 0,-4 4-1 16,0 2 0-16,-3 2-1 0,-3 5 0 16,-11 0 0-16,-3 4 1 0,-7 4 0 15,-8 0 0-15,-7 3 1 0,-7 2-1 16,-1-2 1-16,0 4 0 0,-3-1-1 15,2-1-1-15,4 2-1 0,5-5 1 16,4 0-1-16,2-3 0 0,3-2 0 16,5-5-1-16,4-2 1 0,5-3 0 0,3-2 1 15,3-4 1-15,3-2 0 0,6-4 1 16,5-2 0-16,1-4 1 0,3-3 0 16,2-1 0-16,2-3-1 0,2-1 1 15,0 2 0-15,-4 1 0 0,-2 0 1 16,-4 3-1-16,-2 3 1 0,-8 1 1 15,-4 4-2-15,-5 1 0 0,-4 4 0 16,-4 4 0-16,-3 4 0 0,-6 1-1 16,1 7 0-16,-2 4 1 0,0-1-1 0,-1 3 1 15,1-2 0-15,2 0-2 0,5-4 2 16,2-3-1-16,4-2-1 0,5-2 0 16,5-3 0-16,3-2 1 0,6-5 0 15,1 0 1-15,3-5 3 0,1-5 2 16,-2 0 2-16,-1-5 2 0,-1-1 3 15,-5 1 2-15,-4-3 0 0,-5 0 0 16,-5-1-3-16,-7-2-3 0,-7-1-2 0,-3-1-3 16,-7 1-4-16,-2 4-2 15,-3 1-1-15,0 1 0 0,0 8-5 0,4 2-7 16,0 6-9-16,4-2-12 0,3 1-18 16,4 0-22-16,5 1 24 0,1-2-158 15,7-4-141-15,3-1-339 0</inkml:trace>
  <inkml:trace contextRef="#ctx0" brushRef="#br0" timeOffset="122339.6">20471 12142 738 0,'11'9'184'16,"-3"-2"3"-16,-4-3-96 0,-1 3-43 16,-2-6-14-16,-1 1-11 0,-3-6-12 15,1 0-7-15,0-2-6 0,-1-4-10 0,1-4-24 16,0 2-24-16,1-3-129 0,-4-12-147 15,7 12-349-15</inkml:trace>
  <inkml:trace contextRef="#ctx0" brushRef="#br0" timeOffset="122553.37">20958 11802 691 0,'4'1'174'16,"-4"6"8"-16,-4 5-62 0,-6 5-64 15,-2 4-9-15,-4 6-2 0,-3 9-3 16,-5 1-6-16,-4-1-7 0,2 6-5 16,0 4-6-16,-1 0-7 0,0 0-4 15,2-2-6-15,-1 1-12 0,3 2-12 0,0-6-15 16,1-7-18-16,2-3-23 0,5-3-71 16,4-7-59-16,1-2-121 0,3-8-257 15</inkml:trace>
  <inkml:trace contextRef="#ctx0" brushRef="#br0" timeOffset="122717.34">20944 12287 817 0,'1'3'191'0,"-1"1"5"0,-3-2-126 16,1 3-23-16,-20-5-10 0,19 2-11 15,-1-1-9-15,-2-2-2 0,3-2-13 16,0-3-13-16,-1-3-45 0,3-1-147 15,-1-5-165-15,-1-15-412 0</inkml:trace>
  <inkml:trace contextRef="#ctx0" brushRef="#br0" timeOffset="134202.51">20373 8179 460 0,'10'-3'115'0,"-2"2"5"16,-2-1-59-16,-2 2-25 0,-1-1-5 15,0 1-4-15,-2 2-3 0,0-1 0 16,-1 0 0-16,0 2-1 0,0 0 0 15,-1 2-1-15,1 2 1 0,0 2-3 16,0 5-4-16,-1 4-4 0,0 7-2 16,-1 5-1-16,1 6-1 0,-2 7-2 15,-1 5-2-15,-2 6-1 0,-1 5-1 16,0 4-1-16,2 0 0 0,1 2 0 0,4-4-1 16,2-7-3-16,4-5-6 0,3-6-6 15,-2-6-7-15,0-8-7 0,-1-6 3 16,-2-6-15-16,-1-1-114 0,-2-9-109 15,-1-4-278-15</inkml:trace>
  <inkml:trace contextRef="#ctx0" brushRef="#br0" timeOffset="135050.76">20429 8116 411 0,'2'-16'112'16,"1"-2"5"-16,1 2-41 0,3-2-23 16,1 2-13-16,-1 3-14 0,0-2-7 15,-1 5-2-15,-1 2-4 0,-1 0-3 16,-2 5-1-16,1 1-1 0,-1 2 0 0,0 1 0 15,1 1-2-15,3 1 0 0,1 3 2 16,3-1 5-16,2 1 5 0,5-1 5 16,5-1 3-16,5-1 3 0,4-3-1 15,6-4-3-15,8 1-5 0,3-1-5 16,7 0-5-16,4 0-4 0,2 2-3 16,6-1-2-16,-2 0 0 0,0 0 0 15,0 1-1-15,-3 0 0 0,-5-3 0 0,-4 3 0 16,-4 1 0-16,-3 0 1 15,-8-1-1-15,-6 1 0 0,-5 0 0 0,-6-1 0 16,-6 2 0-16,-5-1-1 0,-4 1 0 16,-4 1 1-16,-1-1 0 0,-3 3 1 15,-1-1 1-15,0 0-1 0,1 2 2 16,-1 1-1-16,0 1 0 0,1 3 0 16,2 0-1-16,0 0 0 0,1 2-1 15,0 0 1-15,2 2-1 0,-1 0 1 0,1 2 0 16,0 4 0-16,2 3 0 0,-1 0 0 15,2 3 0-15,-1 4 0 0,2 4 1 16,-1 1-1-16,2 5 0 0,-1 0 0 16,0 6-1-16,1 3 1 0,1 4 0 15,-2 2 0-15,0 3-1 0,-2 0 1 16,0-1 0-16,-3-2-1 0,-1-6 1 16,-2-7 0-16,0-3-1 0,1-6 0 15,-1-4 1-15,2-4-1 0,1-1 1 0,0-1-1 16,3 2 1-16,-2-2 0 0,0-2-1 15,0 0 1-15,1-2-1 0,-2-2 1 16,1-1-1-16,-1-2 1 0,1-2-1 16,-2 0 1-16,-1-3-1 0,-1-1 1 15,1 0-1-15,-1-2 1 0,-2-1 1 16,2-1 1-16,-2-2 1 0,0 1 1 16,-2-1 2-16,-2 2 0 0,-4-2 1 0,-4-1 2 15,-4-1-1-15,-7 1 0 0,-5-1-1 16,-10-1 0-16,-6 1-1 0,-11-3-1 15,-8 2-1-15,-8 1-2 0,-9 1 0 16,-5 1-2-16,-4 2 0 0,-3-1-2 16,4 6-1-16,3-3-1 0,6 1-1 15,8-2-2-15,10-2-4 0,11-3-7 16,10-4-17-16,8-4-19 0,10-1 97 0,8-3-228 16,11-2-148-16,8-1-382 0</inkml:trace>
  <inkml:trace contextRef="#ctx0" brushRef="#br0" timeOffset="138293.15">21008 8298 421 0,'0'3'109'0,"0"-2"1"0,0-3-13 0,2 1-75 15,-1-3-12-15,1 1-3 0,0 1 2 16,-1-2 0-16,1 1 2 0,-1-1 1 15,0 2 1-15,-1 2 1 0,-1 0-1 16,-1-1-1-16,-1 2-2 0,-3-1-2 16,0 2-2-16,-2-1 0 0,-1 1-1 15,-2-1-1-15,1 0 1 0,0-1-1 16,2 1 1-16,0-1-2 0,1-1 0 0,2-1-1 16,-1-1 0-16,1 2 0 0,0-1-1 15,-2 0 0-15,-3 0 0 0,1-1-1 16,-2 2 1-16,2 1-1 0,-5 1 1 15,1 1 1-15,0-1 1 0,2 1 0 16,-1 2 2-16,-1 1-1 0,0-1 1 16,2-1 1-16,1 2-2 0,0-1 0 0,0 3-2 15,1-4 0-15,3 3 1 0,-1 1-2 16,2 1 1-16,0 2 0 0,0-2-1 16,1 2 1-16,-1 1-1 0,1 1 0 15,-1 0 0-15,0-1 0 0,1 2 0 16,-1 1 0-16,1-2-1 0,1 2 1 15,0 0 1-15,2 0-1 0,2 2 1 16,3-1 0-16,-1 1 1 0,2 4-1 16,2-2 0-16,2 0 1 0,-2 1-1 15,2 0 0-15,1-2 0 0,2 2 0 0,2-2 1 16,1-1 2-16,1 0 0 0,3 0 1 16,0 1 2-16,1-1 2 0,-1-3 0 15,-2-2-1-15,1 0 0 0,-3-2-3 16,-1-1 2-16,1-1-4 0,-1 0-1 15,-1 0 0-15,2-1-1 0,1 1 1 16,1-3 2-16,4-3 0 0,1-2 1 16,1-3 0-16,1-1 2 0,2-1 2 0,0-2-1 15,-1-2-1-15,1 1-1 0,-1 2 0 16,-1-2 0-16,-2-2-2 0,-1 1-1 16,0-1 0-16,-1-1-1 0,-4 0 1 15,0-5 0-15,-1 0 0 0,-2 0 0 16,-1-3 1-16,-1-1 0 0,-2 1-1 15,-2-3-1-15,0 3 0 0,-1-1 0 16,0 0 0-16,-2 1-1 0,0 2 1 0,-2 0-1 16,-3 5 1-16,-2-1 1 0,0 1-2 15,-1 1 0-15,-2-1 0 0,0 1 0 16,-2-1-1-16,-1-1 0 0,1 1-1 16,-2 2 1-16,-1-1 0 0,0 2 1 15,-3-2-1-15,-1 0 0 0,-2 1-1 16,-3-1 1-16,-2 0 0 0,-1 0-1 0,-2 1 1 15,-1 3-1-15,-3-1 1 16,1 4-1-16,-2 1 1 0,-2-1-1 0,-3 1 0 16,0 2 0-16,2-1-1 0,-1 3 0 15,-2-1-5-15,2 2-7 0,0 0-16 16,3 3-18-16,2-1-12 0,1 1-124 16,5 2-136-16,4-3-310 0</inkml:trace>
  <inkml:trace contextRef="#ctx0" brushRef="#br0" timeOffset="139163.45">20918 8805 468 0,'2'-2'111'16,"1"-1"3"-16,0 2-64 0,0 1-11 16,1 2-4-16,-1 1-1 0,-1-1 0 15,-1 2 0-15,0 1 3 0,-1 3 0 16,-1 2-1-16,0-2-2 0,-1 4-1 0,-3 4-1 16,1 1-2-16,0 5-3 0,-2 3-6 15,0 8-4-15,-2 7-4 0,-2 7-4 16,0 9-2-16,0 2-2 0,1 7-2 15,-2 2-1-15,-1-2-1 0,-1 1 1 16,3-4-3-16,-4-2 0 0,-1-5-1 16,-1-6-5-16,1-4-4 0,1-8-7 0,0-7-12 15,3-6-8-15,2-6-9 0,4-8-4 16,0-4-2-16,2-4 6 0,-15-14-116 16,25 21-102-16,-11-31-266 0</inkml:trace>
  <inkml:trace contextRef="#ctx0" brushRef="#br0" timeOffset="139627.65">20912 8893 497 0,'0'-3'140'0,"1"-1"8"16,0 1 2-16,-2 1-106 0,1 3-10 15,-2 3-7-15,-3 2-3 0,-2 1-5 0,-4 3-6 16,-6 3-4-16,-4 3-3 0,-4 3 2 16,-1 3-1-16,0 0-1 0,0 1-3 15,3-1-2-15,5-1 0 0,5-3 0 16,4-5-1-16,2-3 2 0,4-4 2 16,1-1 0-16,2-4 2 0,1-2 1 15,3-6 0-15,3-1 1 0,1-7-2 16,1-5-2-16,2-4 0 0,5-2-2 15,-1-2 0-15,-1 0-1 0,-1 2 0 0,-2 0 0 16,0 5 0-16,-1 4 1 0,-4 0 1 16,0 3 1-16,0 5 1 0,0 0 0 15,0 4 1-15,1 3 0 0,0-1 0 16,4 3-1-16,0 1 0 0,1 3 1 16,2 2 1-16,0 3 1 0,3 3-1 15,-1-1 0-15,1 5-2 0,-1 2-1 16,1-1-1-16,-2 2-1 0,0 2-3 15,0-1 1-15,-3 2 0 0,-1-1-1 16,-3-3-4-16,0 3-10 0,-3-2-13 0,1-3-19 16,-3-3 6-16,-2-1-144 0,0-3-137 15,1-3-327-15</inkml:trace>
  <inkml:trace contextRef="#ctx0" brushRef="#br0" timeOffset="140355.89">20497 10087 598 0,'1'-9'133'0,"0"-3"3"0,-2-1-103 16,0-1-8-16,-2 1 1 0,-2 1-1 15,-4 3-4-15,-3 0-5 0,-2 4-2 16,-4 4-4-16,-1 5-4 0,-6 5-3 0,0 6-1 16,-2 1 0-16,-2 6-1 0,3 1 0 15,2 3 1-15,4-1 0 0,5-2 0 16,4 1 0-16,8-2 1 0,6-5 0 15,7 0 0-15,3-3 0 0,7-3 2 16,5-2 0-16,4-5 1 0,3-2 2 16,1-2 0-16,0-3 3 0,2-1 1 15,-5-2 0-15,-3 1 3 0,-5-4 2 0,-3 2 1 16,-5 3 4-16,-5 2-3 0,-5 2-2 16,-2-1-3-16,-4 3-3 0,-4 6-3 15,1-3-2-15,-3 4-4 0,2 2-2 16,-1 1 3-16,3-1 0 0,10 4 0 15,-1-7-3-15,5 0 0 0,4-1 1 16,2-4 3-16,4-3 2 0,3-1 4 16,-10-8 1-16,7 6 4 0,-3-4 1 0,-2 0 0 15,-3-2-3-15,-6-2-3 0,-2-4-3 16,-3 0-3-16,-4-6-4 0,-2 1-6 16,-4-4-5-16,-2 5-3 0,-1 0-5 15,-3 5-5-15,0 2-10 0,-2 5-15 16,3 2-14-16,1 4 21 0,1 0-146 15,3 1-132-15,3 0-320 0</inkml:trace>
  <inkml:trace contextRef="#ctx0" brushRef="#br0" timeOffset="140824.64">20686 10144 586 0,'16'13'147'0,"-9"-7"6"15,-1 1-71-15,0 3-38 0,1 2-6 16,0 2-2-16,1 1-9 0,-1 0-10 15,0 3-6-15,0-2-5 0,-2 0-4 16,2-2-2-16,-3-3 0 0,0-1-1 16,-1-2 1-16,0-2-1 0,-1-3 1 0,1-2 0 15,-5 0 1-15,2-4 1 0,-1-3 1 16,2-4 1-16,-1 0 0 0,3-7 1 16,-1-2 0-16,7 1-2 0,-2-3-2 15,3 1 1-15,2 4 1 0,3 2 1 16,1 3 0-16,0 3 1 0,-3 4 1 15,5 3 3-15,2 3-3 0,-2-1-2 0,2 2-1 16,2-1-1-16,1 0 1 0,2-2 3 16,1-1 1-16,0-1 3 0,0 0 3 15,-2-5 3-15,-1 3 3 0,-4-1 1 16,-4-1-2-16,-3 0-2 0,-3-1 0 16,-4-1-1-16,-3 0-2 0,-3-5-2 15,-3 1-2-15,-4-1-2 0,-4 1 0 16,-3 5-2-16,-6 0-1 0,-2 8-2 0,-2 11 1 15,0 3-1-15,-2 5 1 0,5 4 0 16,6 4 0-16,4 5 1 0,10-2 0 16,7-2-1-16,8-1 0 0,9-1 1 15,7-4-2-15,6-4 0 0,8-4-2 16,3-4-14-16,2-4-8 0,3-1-21 16,0-5 80-16,-2-3-248 0,5-10-175 15,-6-8-451-15</inkml:trace>
  <inkml:trace contextRef="#ctx0" brushRef="#br0" timeOffset="144063.75">22484 8073 323 0,'-1'1'64'16,"0"-2"-4"-16,1 0-40 0,0-2-35 15,1-5-6-15,-1 3 1 0,-1-2 10 16,-1 0 17-16,-1-2 21 0,1 0 17 15,-1-1 11-15,-2 1 5 0,2 2 2 16,1-1-1-16,-1 3-9 0,1-1-15 16,-1 3-12-16,1 0-4 0,1 0-2 15,0 1 0-15,1 1 1 0,0-1-1 16,2 0-3-16,-1-2-1 0,1 2-1 0,1 0 0 16,-1 0-1-16,-1-1-1 0,-1 1-1 15,1 1 2-15,-1 1-1 0,0 0 1 16,0 0-3-16,0 0-3 0,0 3-1 15,0-2-2-15,-1 2-2 0,0 1-1 16,0 4-1-16,0 3 0 0,1 0 0 16,-1 8 0-16,1 1 1 0,-2 7-1 0,2 1 0 15,0 4 0-15,-1 3-1 16,1 7 1-16,-1-1-1 0,1 5 0 0,0 0 1 16,-1 2-1-16,0 3 0 0,0 5 1 15,-3-4-1-15,0 5 1 0,0 4-1 16,1-2 1-16,-1-1 0 0,0-2-1 15,1-4 1-15,0 1 0 0,1-6 0 16,1-5-1-16,0-4 1 0,2-3-2 16,1 0 1-16,3-5-1 0,0-7 0 15,3-1 0-15,0-3 0 0,0-2-2 0,0-2-7 16,-1-3-5-16,-1-2-6 0,1 0-6 16,-2-1-7-16,0-5-5 0,-2-1-47 15,0-1-67-15,0-4-101 0,4-2-240 16</inkml:trace>
  <inkml:trace contextRef="#ctx0" brushRef="#br0" timeOffset="145587.43">22536 7925 516 0,'0'0'125'16,"-1"0"1"-16,0-1-71 0,0-1-24 15,2 1-8-15,0 1-6 0,-2 0-7 16,1 0-2-16,2 0 1 0,1-1 1 16,1 0 0-16,3 2 0 0,0-1 1 15,5-1 1-15,3-1 0 0,1-1-1 16,4 3-3-16,2-1 0 0,2 1 2 0,4 0 0 15,4 1-1-15,3 2 0 16,3-1-1-16,1-1 1 0,0 0-2 0,4 2-2 16,-5-2-1-16,1-2-1 0,-1 1-1 15,-1 0-1-15,2 3 0 0,1-3-1 16,0 0 1-16,0 0-1 0,1-2 0 16,1 4 1-16,-2-2 1 0,-1 0-1 15,1 0 0-15,-2 0 0 0,-2 0 0 0,-1 0 1 16,-2 0-2-16,-2-5 1 0,-3 3-1 15,-3-1 1-15,-2-1 0 0,-3 2-1 16,0-1 1-16,-1 0-1 0,1 0 1 16,3 1-1-16,1 1 0 0,3 1 0 15,2-1 0-15,1 3-1 0,-4 0 1 16,0 2 0-16,-1 0 0 0,-5-1 0 16,-3 0 0-16,-3 0 1 0,-2-1-1 0,0 0 0 15,-2-1 1-15,-2 0-1 16,-2-3 1-16,0 3 0 0,-1-1 0 0,0-1 0 15,-2-1 0-15,-1 1 0 0,1 0-1 16,0 1 1-16,-1-1-1 0,1 1 0 16,-2 0 0-16,-1-1 0 0,1 0 0 15,-1 1 1-15,1 0 1 0,-1 0 1 16,-2-3 0-16,3 3 0 0,-2-1 1 16,1 0 0-16,0 2 0 0,0-1-2 0,0-1 1 15,0 2-1-15,0-1 0 0,0 2-1 16,0 1 0-16,0-6-1 0,0 3 1 15,0 5-1-15,0-1 0 0,1-2 0 16,0 2 0-16,-2 0 0 0,1 4 0 16,-1 1 0-16,0 2 0 0,0-1 1 15,-2 6-1-15,0 2 0 0,0 2 0 16,-2 4 1-16,-1 3 0 0,-5-1 0 16,0 2 1-16,-3 5 3 0,-1 0-1 0,-2 5 1 15,2 2 0-15,1 1 0 0,3 3-1 16,1 2-1-16,2 4-1 0,2-2 0 15,-1 3-1-15,2 2 1 0,-1-4 1 16,3 3 1-16,2-3 2 0,2-1 0 16,1-4 0-16,1-6 0 0,1-6 0 15,0 1-2-15,-2-5-1 0,0-2-1 16,-1-5-1-16,1 2 0 0,-1-3-1 0,0-1 1 16,0 0 0-16,0-4-1 0,0-1 1 15,-1 0 0-15,1 0-1 0,2-1 1 16,-1 1-1-16,0-2 0 0,1-2 1 15,0 2-1-15,2-1 0 0,-2-3 2 16,0-1-1-16,2-1 1 0,-1-3 0 16,0 2 1-16,1-3 1 0,-2-1 0 0,1 0 0 15,0-1 0-15,-1 0-1 16,0 2 1-16,0-3-2 0,-1 2 0 0,0 2-2 16,1-1 1-16,0 3 0 0,1-3-1 15,-1 0 0-15,3 4 1 0,-1-2-1 16,-1-7 1-16,1 3-1 0,0 1 1 15,0-1 0-15,-1 0 0 0,-1-2 0 16,-3-2 1-16,1 7-1 0,-1-2 2 16,-2-4-2-16,2 3 1 0,-1 0 0 0,1-2-1 15,0 4-1-15,2 1 0 0,-3-4 0 16,0-1 0-16,-1 5 0 0,0-4-1 16,-3 1 1-16,0-5 1 0,-4-1-1 15,-1 0 1-15,-2 3-1 0,-1-7 1 16,-1 4 0-16,1-1 0 0,-3 0 0 15,1 1-1-15,0 2 1 0,-1 0 0 16,1 3 0-16,-4-3-1 0,-3 4 0 0,-2-2 1 16,0 2-1-16,-2 2 0 0,-3 0 0 15,-3-3 0-15,-3 3 0 0,-3 1 0 16,-6 0 0-16,-2 0 0 0,-2-2-1 16,-5 1 1-16,-4 0-1 0,-5 0 0 15,1 0 0-15,2 0 1 0,-5 1-1 16,3 0-1-16,4 0 1 0,2 3-1 15,6 2 1-15,1-4-1 0,2 2 1 16,6 0 0-16,4-2 1 0,3 1 0 16,6-3 0-16,3 0 0 0,5-1 0 0,1-2 0 15,4 2-1-15,0-1 0 0,-1-3-2 16,-3 0-1-16,2-3-1 0,-2 5 0 16,2 0 0-16,0 0-3 0,0-2-10 15,4 1-9-15,3 4-10 0,5-1-10 16,0-2 8-16,3-4-142 0,6-1-125 0,8-5-305 15</inkml:trace>
  <inkml:trace contextRef="#ctx0" brushRef="#br0" timeOffset="151055.45">23400 8188 381 0,'9'0'99'0,"-2"-2"8"0,2 0-10 15,-2-1-69-15,-5 1-4 0,-2-1 3 16,1 1 2-16,-1 1-4 0,-2 0-5 15,-1-1-5-15,0 1-1 0,0-2-2 16,-3 2-1-16,0-1-1 0,-1 0 0 16,0 1 0-16,0 0 0 0,-2-1 0 15,2-1-1-15,-1 1 0 0,1-1 0 0,2 0 1 16,-1-2-1-16,1 1 1 0,1 0 0 16,0-1-1-16,-1 0-1 0,-3-1-2 15,5 4-1-15,-8-2-1 0,0 0-1 16,-2 1 0-16,-3-1-1 0,1-2 0 15,-1 4 1-15,-7-2-1 0,4 0-1 16,-1 1 0-16,-2 1 0 0,2 0 0 16,-1-1-1-16,-1 2 0 0,0-1 0 15,1 3 0-15,-1-1 0 0,0 0 0 0,0 4 0 16,3 1 0-16,1 0 0 0,1 3 1 16,1 0 0-16,2 1 0 0,2 0 0 15,1 0 0-15,-1-1 2 0,0-2 0 16,0 1 1-16,-1 0 3 0,-3-2 3 15,1 1 2-15,-1-1 1 0,-2 1 0 16,1-1 0-16,-2 2-1 0,1-2-3 0,3 3-3 16,1 0-2-16,0 0-1 0,0 2 0 15,2 0-1-15,4 3 0 0,-3-1 0 16,2 0 0-16,1 2-1 0,-1 3 1 16,3-1 0-16,-3 2 0 0,-1-4-1 15,3 2 0-15,-1 3 0 0,-1-2 0 16,0-4 0-16,3 3-1 0,-1 2 1 15,2-2-1-15,1 0 1 0,-1 3-1 16,1 1 1-16,-2 0 0 0,0 0 1 0,-1-2 2 16,-1 2-1-16,0-1 1 0,0-3 0 15,0-1 0-15,2-2 0 0,0-1-1 16,3-1-2-16,1 1 1 0,2-1-1 16,0 0-1-16,2 0 1 0,1 0 1 15,3 1 1-15,-1 0 0 0,3 0 0 16,1-2 0-16,-1 2 1 0,3-1-1 0,-1 1-1 15,1 0 0-15,2-1-2 0,0 0 1 16,-1 2 0-16,3-1-1 0,-1 0 1 16,2-1-1-16,1-2 0 0,-1 1 1 15,3-1-1-15,1-1 0 0,-1 0 0 16,2 1 1-16,0 2-1 0,3-1 1 16,-1 0 0-16,2-1 2 0,3 0 0 15,-1 1 3-15,3 2 5 0,1-2 0 16,3 0 0-16,2-1 0 0,-2 5-4 0,3-3-1 15,-1 0-3-15,-1-5-5 0,-1 2 0 16,-4-1 0-16,1-2-2 0,-1-5 8 16,-3 1 3-16,-3-2 2 0,-1 0 5 15,-1-2 2-15,-1-1 3 0,-5-1 2 16,1-1-3-16,-1-1-3 0,2-2-4 16,0 0-3-16,1-3-3 0,2 1-3 0,1 0-1 15,0 0-1-15,2 3 0 0,0-2 0 16,-2-1 0-16,2 0 0 0,-3 1-1 15,0 2 1-15,-1-3 1 0,-2 1-1 16,-4 1 0-16,1 0 0 0,-1-1 1 16,-1-2-1-16,1-6 0 0,0 1-1 15,0-7 1-15,2-5 0 0,-1-4-1 16,2-1 1-16,0-1 0 0,-2 0-1 16,0-1 1-16,-1 4-1 0,-4 5 0 0,-3 0 0 15,-3 1-1-15,-5 2-1 0,-6 2 1 16,-4 0 0-16,-2-1 0 0,-3-1 0 15,-5 1 1-15,-2-1 0 0,-1-1 1 16,2 0 0-16,1-3 0 0,-1 0-2 16,1-1 0-16,3 0 0 0,-1-2 0 15,0 2-2-15,-3-3-4 0,-2 4-1 16,-5 1-2-16,-5 1-6 0,-4 6-8 0,-5 5-12 16,-9 6-14-16,-4 10-18 0,-3 6-129 15,0 8-143-15,-6 4-338 0</inkml:trace>
  <inkml:trace contextRef="#ctx0" brushRef="#br0" timeOffset="169282.77">22382 6385 281 0,'1'2'86'16,"0"0"9"-16,-1-3 4 0,1 4-54 0,-1-3-5 16,0-2 1-16,0 5 1 0,-1-1-8 15,0 3-7-15,0 2-3 0,-2 2 0 16,-2 4 0-16,0 4 2 0,-5 4-1 16,0 5-3-16,-1 7-3 0,-2 8-3 15,-1 8-4-15,1 5-2 0,-2 7-4 16,4 5-2-16,0 3-1 0,4 3-1 15,2-2-1-15,3-1 0 0,1-4 0 0,1-5-1 16,0-5 1-16,1-9 0 0,-2-9 0 16,-1-6-1-16,0-8 1 0,0-5-1 15,-1-6-3-15,1-4-6 0,1-4 21 16,-1-8-157-16,0-4-124 0,2-4-331 16</inkml:trace>
  <inkml:trace contextRef="#ctx0" brushRef="#br0" timeOffset="170089.96">22395 6386 327 0,'12'-11'104'16,"-1"1"7"-16,0 2-13 0,-3 1-43 15,-2 2-7-15,-1 2-6 0,-3 0-4 16,-1 1-8-16,0 2-7 0,-2-1-4 16,1 1-2-16,0-1-2 0,1 1-3 15,1 2-4-15,2-2-1 0,2 1 0 0,4 1 4 16,4 0 4-16,5-1 3 0,3 1 3 15,5-1 2-15,5-1 0 0,5-1-2 16,5-1-3-16,4-1-3 0,4 3-4 16,3-2-3-16,2-2-3 0,-1 2-1 15,0 1-2-15,0 0 0 0,-2 0-1 16,-1-1-1-16,1 1 1 0,-1 1-1 0,1 0 1 16,-3-2-1-16,-1 2 0 15,-2 1 1-15,-4 1-1 0,-3 0 0 16,-5-1 0-16,-5 0 0 0,-1 3 0 0,-6-3 0 15,-4 0 0-15,-5-2 0 0,-2 2 0 16,-1 0 0-16,-2 0 0 0,0 0 0 16,-1 0 0-16,1 1 0 0,2 3-1 15,1-2 1-15,1 0 1 0,2 2-1 16,2-2 0-16,2-1 0 0,0 4 0 16,1-4 0-16,4 0 0 0,1 1 1 0,-1 0-1 15,-1-1 0-15,-1-1 0 0,0 0 1 16,0 1-1-16,-2 0 0 0,-1 1 0 15,-2-1 0-15,0 1 0 0,-1-1-1 16,-3 0 1-16,-3 1 0 0,-5-2 0 0,0-1 0 16,-3 0-1-16,0 0 1 15,-1 1 0-15,0-1 0 0,0 0 1 0,-1-1-1 16,2 2 0-16,-2 1 0 0,1 0 0 16,0 1 0-16,-1 2 0 0,-1 1 1 15,1 3 0-15,-1 2 0 0,1 0 1 16,-1 7 1-16,-1 1 1 0,-2 7 0 15,2 5 2-15,0 4-1 0,-2 7 1 16,3 8-1-16,2 4 0 0,0 3-1 16,3 3 0-16,0-1-1 0,0 7 0 15,0-3-1-15,-2-2 1 0,-1 1-1 0,0-2-1 16,-2-8 0-16,0 0 1 0,-1-12-1 16,-1-1 0-16,0-9 0 0,0-5 0 15,-3-4 0-15,-2-4-2 0,0-5-3 16,0-2-10-16,-3-5-15 0,-2-3 145 15,1-3-293-15,1-5-161 0,-9-1-451 16</inkml:trace>
  <inkml:trace contextRef="#ctx0" brushRef="#br0" timeOffset="170615.58">22218 7477 535 0,'4'0'127'16,"-1"-1"6"-16,-2 0-81 0,-1-1-20 16,0 3-2-16,-1-2 0 0,1 0-6 15,0 0-7-15,0 2-6 0,1 0-5 16,1 1-2-16,1 1 0 0,3 1 0 0,5 1 3 15,6 1 4-15,4-1 4 0,6 1 6 16,7 0 1-16,10-1 1 0,6-2-1 16,9-3-2-16,10-2-5 15,8-2-5-15,5 2-4 0,5-1-3 0,3-1-1 16,2 0-1-16,3 4-1 0,-3 2 1 16,1 4 0-16,0 1 0 0,-2 0 0 15,1 2 0-15,-3 5-1 0,-7 0 1 16,-5 1 0-16,-9-4-1 0,-8 1 0 0,-11-2-2 15,-11-3-10-15,-13-5-21 0,-12-4 42 16,-10-3-179-16,-16-6-142 0,-8-3-362 16</inkml:trace>
  <inkml:trace contextRef="#ctx0" brushRef="#br0" timeOffset="173882.38">21066 8438 276 0,'-1'2'82'16,"1"2"10"-16,0-2 3 0,0-1-43 15,0-1-2-15,0 0 3 0,0 0 2 16,1 1-7-16,-1-3-7 0,0 1-8 0,1-1-7 16,0-1-4-16,2 1-4 0,-1 0-4 15,-1-3-4-15,3-3-4 0,1-2-4 16,2-1-1-16,3-3 0 0,0-2-1 15,2-3 0-15,3-5 1 0,2-2-1 16,0-1 0-16,4-3 0 0,2 0 1 16,2-5-1-16,3 1 0 0,1 0 0 15,2 0 0-15,0 0 1 0,0 2-1 16,2-1 0-16,0 4 0 0,0 0 0 0,0 1 1 16,1 4 1-16,-1-5 2 0,0 4 1 15,-5-1 2-15,2 0 0 0,-1 1 1 16,2 2 1-16,-3-2-1 0,3 1-2 15,-2 0-1-15,-1 1-1 0,-3 0-2 16,-1-2 0-16,-2 0-1 0,0 4-1 0,-3 2 0 16,-2-1 0-16,2 4 1 0,-3-1-1 15,-1 2 5-15,-3 3 1 0,-3 0 0 16,-1-1 0-16,-1 3-1 0,-3 0 1 16,0 2 0-16,0 2-5 0,1 0-1 15,0-1 0-15,1 1-1 0,2 0 1 16,0-1-1-16,-1 0 0 0,1 0 0 15,0 0 1-15,-1 2-1 0,-1 0 1 16,-1 1-1-16,-1 1 1 0,-1 2 0 16,-1-2-1-16,0 1 1 0,0 1-1 15,0-1 0-15,2 1 0 0,0-1 1 0,3-4-1 16,-1 3 0-16,3 0 0 0,-1-2 0 16,1 3 0-16,-3-3 0 0,1 1-1 15,-3 3 1-15,-1-1-1 0,-1 0-1 16,-1 1-3-16,-2 0-2 0,1-2 1 15,0 2-1-15,0 0-1 0,-2-1-3 0,4 1-1 16,-2 0-1-16,0 0-3 0,0 1-6 16,1 0-9-16,-2 1-56 0,-1 0-53 15,-1 0-95-15,-1 1-219 0</inkml:trace>
  <inkml:trace contextRef="#ctx0" brushRef="#br0" timeOffset="174198.17">22082 7252 503 0,'1'0'118'16,"-3"-3"2"-16,2 2-65 0,-1 0-37 15,-3 0-6-15,1 1-1 0,0 0 0 16,-2 0-3-16,3 0 3 0,0-1 2 16,1-1 3-16,2 2 3 0,1-1 2 15,3 0-3-15,1-4-1 0,4 4-3 16,1-1-1-16,8 1-2 0,-1-2-3 0,5-2 1 15,5 3 0-15,0 0 1 0,2-2-2 16,-1 0 0-16,-1 1-2 16,-4 1-2-16,-1 1-1 0,-6 0-1 0,-4 1-3 15,-5 3-2-15,-5 2 1 0,-5 4-1 16,-3 3 0-16,-4 2 0 0,-4 2 0 16,-1 0 1-16,-3-1 3 0,4 0-2 15,0-3-7-15,3 0-12 0,2-4 11 16,5-3-142-16,1 0-124 0,8-2-318 15</inkml:trace>
  <inkml:trace contextRef="#ctx0" brushRef="#br0" timeOffset="174845.82">22609 6713 508 0,'-6'0'114'0,"1"-1"1"0,-1-1-83 16,0 1-9-16,0 0-3 0,0-1 2 0,-1 2 4 15,1 0-6-15,-2 1-1 0,0 1-4 16,1 2-4-16,-2 2 0 0,-2 3 0 15,1 2-2-15,-2 4-2 0,0 2 0 16,1 4-1-16,0-1-1 0,2 6-3 16,2-2-1-16,1 2-1 0,3 0-1 15,3 2 1-15,3-2 0 0,5 2 1 16,2 1 1-16,5-1 0 0,5 1 2 0,2-3 0 16,3-1 1-16,2-2 0 15,2-6 2-15,0-5-1 0,0-3 0 0,0-7 0 16,2-1-1-16,-3-4 0 0,2-4 0 15,-3 0-2-15,3-6 0 0,-4-2-1 16,-3-6 0-16,-4-2 0 0,-3-3-1 16,-2 1 0-16,-6-5-1 0,-4 4-1 15,-3-2 1-15,-4 3-1 0,-4 1 0 16,-6-2 0-16,-6-2 1 0,-5 0 1 0,-6-1-1 16,-1 3 1-16,-4 2-1 0,2 4 1 15,0 5 0-15,2 5-1 0,6 5 0 16,3 1-2-16,3 7-7 0,4-1-8 15,2 3-7-15,4 4-128 0,6 0-122 16,5 0-308-16</inkml:trace>
  <inkml:trace contextRef="#ctx0" brushRef="#br0" timeOffset="175428.81">23566 6751 405 0,'-6'0'112'0,"1"1"5"0,-1-3-24 16,-1 1-47-16,1 1-6 0,-3-2-2 15,-1 1-3-15,-2-2-4 0,-1 3-4 16,0 1-2-16,-5 1-4 0,-2 1-3 16,-1 2-3-16,-5 2-3 0,-1 4-1 15,-3 3-2-15,-3 0-1 0,4 4-3 16,0 2-1-16,2 1-1 0,4 2-2 15,4 0-1-15,4-2 1 0,5 4-1 16,4 2-1-16,3-3 2 0,8 2 0 16,4 2 0-16,6 0 2 0,4-1 0 0,7-5 0 15,3 1 2-15,4-4 0 0,5-3 0 16,-2-6 0-16,-1 0 1 0,2-5 0 16,-3-2 0-16,-1-4-1 0,-1-4 2 15,-5-1 2-15,1-3 3 0,0-6 2 16,-3-2 2-16,-2-5 1 0,-1-4 0 0,0-1 1 15,-5-2-3-15,-3 1-3 0,-3 0-4 16,-7 2-2-16,-5 0-2 0,-8 3-1 16,-10-1-3-16,-9-4-1 0,-12-1 1 15,-7 0 0-15,-8 1-6 0,-7 1-6 16,-2 3-9-16,3 7-13 0,4 4-18 16,10 4-132-16,7 4-140 0,11 6-331 15</inkml:trace>
  <inkml:trace contextRef="#ctx0" brushRef="#br0" timeOffset="186579.91">22453 4588 485 0,'-9'-1'136'16,"3"1"7"-16,4 0-27 0,2-2-60 16,2 3-23-16,1 0-8 0,3 1-6 0,-1 2-7 15,2 4-5-15,1 3-2 0,1 4-1 16,-1 2-1-16,-3 4 0 0,-1 2-1 16,-3 4 0-16,-2 0 0 0,-3 2-1 15,-1 0 0-15,-2-3 0 0,1-4 0 16,-2-1 0-16,4-4 0 0,-2-4-1 15,2-2 1-15,2-5 1 0,-1-3-2 16,2-2 9-16,0-2 2 0,2-4-1 16,3-7 1-16,-1-5-1 0,1-1 0 0,2-9 0 15,3 1-8-15,-1-4-1 0,0-2 0 16,1 3-1-16,0 2 0 0,-3 3-1 16,3 3 0-16,-3 3 0 0,1 5-1 15,0 4 1-15,-2 4-1 0,1 5 0 16,0 4 0-16,1 6 1 0,-2 4 0 15,1 5 0-15,-1 3 0 0,-2 1 0 0,1 1 1 16,-2 1-1-16,-1 1 0 0,1-3 0 16,1-1 0-16,-1-4 0 0,0-1 0 15,-1-1 0-15,1-7 0 0,0-2 1 16,-1-5 2-16,-1-5 1 0,4-1-1 16,0-8 2-16,4-4-1 0,0-2 0 15,4-6 0-15,4 1-2 0,1-4 0 16,1 3 0-16,-1 3-1 0,2 4 1 15,-4 4 0-15,1 8 0 0,-3 4 2 0,-2 6 2 16,-1 1 1-16,-3 5 0 0,0 4 0 16,-3 3 1-16,-2 0-1 0,0 2-2 15,-2 2-2-15,2 6 0 0,1-3-2 16,-1-1 0-16,3-1-1 0,2-3-2 16,2-2 0-16,1-2 0 0,0-6-11 15,2-3-17-15,0-2-11 0,0-4 2 16,-2-2-127-16,0-4-125 0,-3-7-297 0</inkml:trace>
  <inkml:trace contextRef="#ctx0" brushRef="#br0" timeOffset="186918.77">23010 4699 478 0,'9'-12'133'0,"-2"4"4"16,0 5-24-16,-2 2-78 0,0 10 0 16,-2-2-4-16,-2 4-8 0,-1 5-6 0,-1 2-5 15,-3 2-1-15,0 6-1 0,0-1-3 16,1 1-3-16,1 1-1 0,4-2-1 15,1-3 0-15,5-1-1 0,-1-5 1 16,3-1 0-16,1-4 1 0,2-5 0 16,4-4 1-16,-2-3 0 0,4-5 2 15,0-3 4-15,1-5 1 0,0-5 2 16,1-6 0-16,-1-3 1 0,1-2 0 16,-2 0-1-16,-4 3-2 0,-1 4 1 15,-3 3 0-15,-3 8-2 0,-5 8 0 0,-4 9-2 16,-2 7 0-16,-3 4-2 0,1 3-3 15,-1 4-2-15,2 2 0 0,2 2 0 16,3-3 0-16,2 1 0 0,4-3 0 16,-1-1 0-16,3-4-2 0,1 0-3 15,0-2-10-15,-1-5-16 0,-1-2-18 16,1-3-131-16,0-5-140 0,1 0-339 0</inkml:trace>
  <inkml:trace contextRef="#ctx0" brushRef="#br0" timeOffset="187132.31">23581 4395 683 0,'-4'3'144'0,"0"3"5"0,0 1-129 16,-4 5 0-16,1 3 3 0,1 6 3 15,-3 5-4-15,0 3-2 0,-1 7-5 16,2 4-4-16,0 3-3 0,0 4-5 15,2-1-2-15,-1-1-2 0,4-1 0 16,2-6-14-16,1-6-16 0,2-3 160 16,2-6-292-16,0-7-152 0,4-3-433 15</inkml:trace>
  <inkml:trace contextRef="#ctx0" brushRef="#br0" timeOffset="187365.39">23848 4271 697 0,'2'-10'169'0,"-3"9"3"0,2 1-108 15,1 4-28-15,0 5 4 0,0 6 0 16,-2 6-8-16,-2 5-9 0,-1 5-3 16,-4 6-1-16,-4 0-2 0,-3 5-5 15,1 2-5-15,1 3-4 0,0 1-1 16,3 3-1-16,3 0-1 0,3 4-1 15,-2-6-3-15,3-4-9 0,-1-3-15 16,-1-6-22-16,0-7 34 0,0-8-178 16,-2-7-148-16,3-1-364 0</inkml:trace>
  <inkml:trace contextRef="#ctx0" brushRef="#br0" timeOffset="187644.82">23667 4693 695 0,'1'-6'167'0,"3"0"1"16,3 2-117-16,6 0-15 0,3-1 6 16,1 0 2-16,6 2-13 0,3-1-10 0,2 2-1 15,-1 1 0-15,0 3-6 0,-4 0-9 16,-2 5-4-16,-3-1-2 0,-4 4 0 16,-2 3-1-16,-3 2 0 0,-2 2-1 15,-1 3 1-15,-2 1 0 0,-1 2 1 16,-3 2 1-16,0-1 0 0,-1 1 0 15,2-2 1-15,1-1 0 0,1 2 0 0,5-6 0 16,1-1 0-16,2-3 0 0,2-4-1 16,0-2 0-16,1-1-7 0,0-7-28 15,0-4-17-15,-1-2-135 0,-1-8-147 16,-2-1-358-16</inkml:trace>
  <inkml:trace contextRef="#ctx0" brushRef="#br0" timeOffset="187806">24159 4485 644 0,'-1'-4'162'0,"-1"5"9"16,2-1-67-16,-1-1-55 0,2 1-1 15,-1 0 3-15,1-1-3 0,-1-4-15 16,-1 1-7-16,1-2-11 0,-1-3-17 16,-2 0-24-16,-1-1-29 0,1 4-141 15,-3 1-152-15,-1 5-376 0</inkml:trace>
  <inkml:trace contextRef="#ctx0" brushRef="#br0" timeOffset="188490.23">22979 5403 581 0,'-9'2'139'0,"1"1"6"0,-3-1-82 16,-5 0-36-16,-1 1 2 0,-6 3 3 15,-7 4-5-15,-3 2-10 0,0 0-6 16,-3 7-3-16,3 4-3 0,3 1-3 15,3 1-2-15,11 2 0 0,5-3 0 16,6 4 0-16,7-6 3 0,5-4 6 16,9 0 4-16,3-5 6 0,8-5 3 15,6-2 5-15,4-3 3 0,2-1 2 16,1-4-5-16,-2 0 0 0,-1 1-4 0,-6-1-1 16,-6-2-2-16,-6 0-4 0,-5 0-3 15,-5 1-1-15,-4 3-4 0,-5-3-2 16,-3 6-3-16,-5 1-3 0,0 3 0 15,-1 2-1-15,0 0-4 0,1 1 1 16,6 2-1-16,3-3-1 0,7 1 1 16,4 0 0-16,3-3 1 0,4 0 3 15,2-1 2-15,0-1 0 0,-1-3 2 0,-1-1 3 16,-4-2 2-16,0 0 4 0,-5-5 1 16,-4-2 0-16,-2-2-1 0,-5-4 0 15,-2-6-4-15,-3 0-4 0,-3-4-3 16,-2 1-5-16,-2-2-2 0,-3 0-7 15,0-1-11-15,-2 6-11 0,0-1-20 16,0 3-21-16,2 3-70 0,0 4-59 16,5 2-123-16,4 6-256 0</inkml:trace>
  <inkml:trace contextRef="#ctx0" brushRef="#br0" timeOffset="188811.89">23283 5573 623 0,'5'16'149'0,"-1"-3"5"16,3 4-102-16,-2 0-16 0,0-2 1 16,0 3 1-16,2-4-12 0,-2 0-9 0,2 1-6 15,0 0-4-15,-1-2-2 0,2 1-3 16,-3-1-1-16,1-2-1 0,-1-1 1 16,-1-1-1-16,-2-5 0 0,-1-1 1 15,-1 0 3-15,-1-6 1 0,-1-1 1 16,0-4 0-16,0-5 0 0,1-1 1 15,1-5 0-15,1-4-4 0,3-1 0 16,3-2 1-16,2 1-1 0,2 3-1 16,1-1 1-16,-1 2-1 0,3 6 0 0,0 0 0 15,2 7 0-15,0 1-2 0,1 2 1 16,0-1-1-16,4 2-1 0,0 2-5 16,0-1-13-16,0 1-15 0,4 0 151 15,0 0-292-15,2 3-159 0,2 2-442 16</inkml:trace>
  <inkml:trace contextRef="#ctx0" brushRef="#br0" timeOffset="189149.54">23864 5653 504 0,'-4'7'126'16,"2"-2"8"-16,4 2-79 0,3-2-7 15,5 0 3-15,5-3-10 0,0 0-8 16,2-1-2-16,3-1-3 0,2-1-1 15,-2-1-1-15,-2-4-1 0,0 2 1 0,-2-3 0 16,0 1-2-16,-5-2 0 0,-4-5-1 16,-3-1-1-16,-4-3-1 0,-5-3-2 15,-4-2-4-15,-5 2-2 0,-4 0-3 16,-5 6-5-16,-6 4-1 0,-4 7-2 16,-5 6-2-16,-2 9 0 0,1 5 0 15,0 6-1-15,1 6 0 0,9 1-2 16,6 4 1-16,8 2-1 0,10-2 1 0,8 1 1 15,10 1 0-15,12-3 2 0,6-1 0 16,12-2 1-16,5-1 0 0,5-6-2 16,5-2-5-16,1-8-8 0,-1-1-33 15,-2-3-100-15,-5-5-48 0,-2-5-135 16,-7 4-293-16</inkml:trace>
  <inkml:trace contextRef="#ctx0" brushRef="#br0" timeOffset="189678.41">23005 5551 514 0,'6'4'129'0,"-2"-2"7"16,0-2-65-16,0-1-26 0,-1 1-1 15,-1-1 0-15,-2 1-4 0,0 0-8 16,0-3-7-16,1 3-7 0,-2 2-5 15,-1 2-4-15,0-1-4 0,-1 4-4 16,-2 3-3-16,-1 2 1 0,-3 4-1 16,-3 3 2-16,0-1-1 0,-1 2-1 0,4 1 0 15,0 1 1-15,5-1-3 0,4-1 1 16,6-3-6-16,8 0-3 0,5-3-10 16,2-2 156-16,5-7-293 0,2-2-145 15,5-3-432-15</inkml:trace>
  <inkml:trace contextRef="#ctx0" brushRef="#br0" timeOffset="208050.11">14817 12212 542 0,'-7'-2'112'0,"2"0"-1"0,1-1-97 16,-2 2-16-16,0 0-6 15,-2 2-1-15,-1-1 0 0,-1-2 2 0,-1 0 6 16,-1 1 5-16,0-1 7 0,-1 1 4 16,2-1 4-16,0 1 1 0,0 2 2 15,0 0-3-15,1-1 0 0,3 2-2 16,1-2 1-16,1 1 0 0,0 0 0 15,2-2-1-15,2 1-2 0,1 0-2 16,0 0-4-16,1 0-3 0,2-1-1 16,2 1-3-16,-1 2 0 0,3-2 0 0,1 0 0 15,4 0 0-15,3 1 1 0,3 2-1 16,2-4 1-16,2-2 0 16,2 1 1-16,5-1 1 0,0-2 2 0,1 1 2 15,-2-1 2-15,4 1 1 0,13 1 3 16,7-1 0-16,7 5-1 0,3-1 1 15,14 2-2-15,9-1-1 0,4 0-2 0,2 0-3 16,8 4-1-16,7-5-1 0,5 2-2 16,4-1-1-16,9 4-2 0,9 1 1 15,2-1-1-15,-2 4 1 0,0-1 0 16,1 2-1-16,1 2 1 0,-5 0-1 16,-4 0 1-16,-4 2-1 0,-5-1 0 15,-2-1 1-15,-8 0-2 0,-9-2 1 16,-8-2 0-16,-8-3 0 0,-6-3 0 15,-9-2 0-15,-10-2 0 0,-8-2 0 16,-8-5 0-16,-10 0 0 0,-7-1-1 16,-7 4 1-16,-7-1-1 0,-5 2 1 0,-5-2-1 15,-3 3-1-15,-7 1 1 0,-5-1 1 16,-10 3-1-16,-7 2 0 0,-10 2 0 16,-7 2 1-16,-7 3 0 0,-11 0 0 15,-7 4-1-15,-9-2 0 0,-6-3-1 0,-8 0-2 16,-7-4-2-16,-9-1-2 0,-4-1-3 15,-3-6 1-15,-3 1 0 0,-2 0 2 16,-4-2 1-16,1-2 2 0,0-1 3 16,6 3 3-16,-3 1 0 0,3-5 0 15,6-1 0-15,9 1 0 0,5 3 0 16,1 0-1-16,6-4 1 0,8 1-1 16,9 3-1-16,4 3 1 0,2 0 0 15,8 1-1-15,11-1 1 0,10-1 0 16,11 6 0-16,7 0 0 0,10-3-1 0,13 2 1 15,18 0 0-15,10 0 1 0,14 3 1 16,10-5 1-16,15 0 1 0,14 2 1 16,8-2 2-16,8-1 2 0,14 2 1 15,9 1 1-15,11 7-1 0,9-1-1 16,9 2 0-16,11 2-3 0,1 0-2 16,-2 2-2-16,2-3-1 0,0-2-1 0,-4-1 1 15,-6-3-1-15,-4 1 0 0,-5 0 1 16,-8-10-1-16,-11 4 1 0,-11-6-1 15,-13 0 0-15,-14-1 1 0,-16-4 0 16,-14 1-1-16,-15 4 1 0,-12-1 2 16,-12 3-2-16,-8 1 1 0,-14 0 0 15,-12 3-1-15,-9-1 1 0,-14 5-2 16,-14 2-1-16,-11 0 1 0,-15 4 1 16,-10 3-2-16,-12 1 1 0,-9-1 0 15,-9-2 0-15,-6 2-2 0,-9-2 0 0,-6-4-2 16,-5 0-2-16,-4-4-4 15,-6-3-4-15,-4 3 0 0,-4-8 0 0,3-3 1 16,5 3 1-16,5 1 4 0,12 1 5 16,9 4 5-16,6-6 1 0,12 9 1 15,15 6-1-15,12-1 1 0,16-1-1 16,12-2-2-16,17 2-1 0,15 2 1 16,16-3 0-16,9-3 0 0,6 0 0 0,11 1 2 15,27-1 0-15,16 1 0 0,21-6 0 16,18 1 0-16,15-1-1 0,19-3 0 15,17 1-1-15,-1-3 0 0,6-6-1 16,7 5 1-16,5-1-1 0,6-3 2 16,0 1 2-16,-3 2 1 0,0 3 1 15,-6 2 1-15,-10 5-1 0,-12 1 0 16,-14 5 0-16,-14-2-8 0,-21 2-21 16,-20 3-16-16,-20 0-135 0,-23-3-140 15,-23-9-348-15</inkml:trace>
  <inkml:trace contextRef="#ctx0" brushRef="#br0" timeOffset="-211965.79">2046 13259 351 0,'7'4'99'0,"0"-2"3"0,-1 1-44 15,-1 0-17-15,2 0-8 0,-1 0-9 16,2 2-12-16,1-1-6 0,0 1-3 0,5-2-1 16,1-1 0-16,2-1 0 0,5-3 0 15,4 0 0-15,3-3 6 0,4 1 6 16,2-3 4-16,2 2 7 0,1-2 4 15,1 2 6-15,2-1 3 0,2 3-4 16,2 1-5-16,6 1-3 0,2 1-6 16,7 2-6-16,1-2-4 0,4 1-4 15,0-1-2-15,5 0-2 0,4 1-1 16,-1-3 0-16,4 1-1 0,0 1 1 16,1 0-2-16,5 0 4 0,1-2 3 0,0 1 4 15,5 1 3-15,0-3 0 0,5 3 1 16,4 2 2-16,5-1-4 0,0 0-3 15,2-1-4-15,3-1-2 0,5 2-2 16,3 0 1-16,0-2-2 0,-1 1 1 16,5 3-1-16,0-1 0 0,-1 1 1 0,-1 1-1 15,-2-2 0-15,1 2 0 0,0-1 1 16,-4-5-1-16,-1 6 0 0,0-2 0 16,-4 0 1-16,-1-2-1 0,-7-2 1 15,-2 2-1-15,-2 1 0 0,-2-4 1 16,-4-2-2-16,-2-1 1 0,-3-1 0 15,-4 1-1-15,-2-2 1 0,-3-2-1 16,-6 2 1-16,-6 2 0 0,-5-1 1 16,-7 3-1-16,-7-2 0 0,-6 3 0 15,-9 2 0-15,-9-3 0 0,-6 3 2 0,-5 1 0 16,-5 0 0-16,-9 0 0 0,-7-4 0 16,-9 4 0-16,-11-2 0 0,-10-1-1 15,-11-3 0-15,-13-1 0 0,-6-1 0 16,-8 1 0-16,-5-2 0 0,-6 2 0 15,-4-2 0-15,-5 0 0 0,-5 5 0 16,-7 1 1-16,-6 1-1 0,-4 0 0 0,-8 6-1 16,-5 1 1-16,-8 3-1 0,-5 2 1 15,-7 1-1-15,-6 0-1 0,-5 3 1 16,-4-1 0-16,-2 2-1 0,-2 0 1 16,0-3 0-16,3-2-1 0,1 3 1 15,5-8 1-15,5-2-1 0,7 0 0 16,5-1 0-16,6-3 0 0,8-4 1 15,9 0-1-15,10-2 0 0,6-1 0 16,7-3-2-16,11-4-3 0,10 0-1 0,9 0-3 16,10-1 0-16,9 0-1 0,12 2-1 15,9 1 0-15,8 0 1 0,8 5 1 16,6 1-1-16,4 2-4 0,5-1 0 16,6 4 0-16,5 0 2 0,6 2 2 15,9 1 1-15,5-1 3 0,8 1 3 16,7 2 3-16,5-1 0 0,5 2 1 0,5-1-1 15,5 0 2-15,9 1-1 0,7 0 1 16,6 1-1-16,5 1 0 0,9-1 1 16,6 1-2-16,8 0 1 0,5 0-1 15,7 1 1-15,8-3 1 0,6 1 1 16,7 2 1-16,7 0 2 0,4-1 0 16,5 2 1-16,4-3 0 0,2 1-1 15,4-1-1-15,0 1 0 0,2-4-3 16,-1 2 1-16,0 1 0 0,-5-1-2 0,-3 1 1 15,-6-2 0-15,-5-1-1 0,-9 0 1 16,-9-2-2-16,-10-1 0 0,-12-1 0 16,-8-3 0-16,-15 4 0 0,-16-2-2 15,-14 2-6-15,-14-1-12 0,-15-2 62 16,-12 1-199-16,-16-5-136 0,-14 4-367 16</inkml:trace>
  <inkml:trace contextRef="#ctx0" brushRef="#br0" timeOffset="-202783.43">1588 3547 458 0,'0'-1'120'0,"-1"2"2"0,1 1-34 15,0-1-46-15,1 2-10 0,0 1 0 16,0 5 2-16,1 3 2 0,0 5 3 16,1 7 0-16,-1 5-6 0,-1 11-7 15,1 11-5-15,0 6-6 0,0 7-6 16,0 11-5-16,-1 10-1 0,-1 11-2 16,0 6-1-16,-3 4-6 0,-1 8-15 0,-1 2-7 15,0-7-1-15,3-7-1 0,1-16-2 16,0-8-1-16,2-17 3 0,3-12 26 15,1-17-133-15,-1-11-114 0,0-13-302 16</inkml:trace>
  <inkml:trace contextRef="#ctx0" brushRef="#br0" timeOffset="-201870.49">1679 3565 591 0,'10'-24'129'0,"-1"6"3"15,0 5-109-15,-1 2-3 0,-2 6 0 16,0 2-3-16,-4 4-2 0,1 2-3 16,-1 2 0-16,0 2 1 0,1 0 0 15,3 0 1-15,0 1 3 0,6 0 3 16,5-4 2-16,7-3 1 0,6-1-1 15,9-2 1-15,11-3-2 0,9 0-3 16,9-4-2-16,8 0-4 0,5 1-3 16,6-2-2-16,9 0-2 0,5 2-1 0,5-2-2 15,3 1 0-15,6-2-1 0,6 4 0 16,1-1-1-16,-1 2 1 0,2-1-1 16,-3 0 1-16,1 2-1 0,-6 2 1 15,-2-4-1-15,-3 2 0 0,-2-1 1 16,-8 1-1-16,-7 4 0 0,-8-1 0 15,-5 0 0-15,-9 5 1 0,-6 0-2 16,-9 2 1-16,-8 3 0 0,-9 0 0 16,-6 2-2-16,-9 0 0 0,-7-1-2 0,-9 1 0 15,-6 0 1-15,-3 0 0 0,-3 1 1 16,-1-2 2-16,-1-1 2 0,0-1 1 16,1 1 1-16,2-5-1 0,0-1 1 15,2-2-1-15,1 0-1 0,-1 0 1 16,2 1 1-16,-1-2-1 0,0 1 1 15,0 1-1-15,0 3 0 0,0-1-1 0,2 1 0 16,-2 5-1-16,1 2-1 0,-1 8 0 16,0 6 1-16,-1 5-1 0,1 11 1 15,1 7 0-15,1 8-1 0,2 6 1 16,0 4 0-16,1 2 0 0,1 4-1 16,2 1 2-16,-1-2-1 0,3-1 0 15,0-5 0-15,1-4 1 0,1-4-1 16,0-8 0-16,1-6-1 0,-2-5 1 0,-1-5 0 15,-1-2-1-15,-4-6 0 0,0-3 0 16,-3-5 0-16,0-4 0 0,-2-5 0 16,0-2 0-16,-1-5 2 0,-4-1 0 15,-1-4 1-15,-4-1 0 0,-3 1 0 16,-5-5 1-16,-2-1-1 0,-3 0-1 16,-3-1-1-16,0 0 0 0,-2 5-1 15,-4-2 1-15,2 4-1 0,-2 1 0 16,0 4 1-16,-1 0-1 0,-2 2 0 0,2-1 0 15,-1 2 0-15,-6-2 0 0,0-1 1 16,-6-2 0-16,-3 0 1 0,-4-2-1 16,-7 1 1-16,-4-1 1 0,-5 2-1 15,-6-4 0-15,-8 1-1 0,-5 1 0 16,-8 3 0-16,-8-1 0 0,-10 5-1 16,-7 0 0-16,-8 11 0 0,-4 2 0 0,-7 4 0 15,-4 5-1-15,-1 8 1 16,2 2 0-16,2 5 0 0,0 0 0 0,8 0 0 15,6 0 0-15,5-1-1 0,10-4-2 16,10 2-5-16,13-7-11 0,7-1-15 16,13-5-23-16,10-5-132 0,10-9-145 15,10-6-347-15</inkml:trace>
  <inkml:trace contextRef="#ctx0" brushRef="#br0" timeOffset="-198518">1931 3756 450 0,'2'0'119'0,"-2"-1"7"0,0-1-58 16,-2 2-14-16,0-1-9 0,-2-1-5 15,1 0-3-15,0 0-2 0,-2-1-2 16,3 1-1-16,-1 1 0 0,1-1-3 0,1 2-2 16,-1 0-7-16,1 2-6 0,0 3-4 15,-2-1-5-15,0 7-3 0,-2 4-2 16,0 9-1-16,-1 7-1 0,0 5 1 16,-1 3 1-16,3 0 0 0,2-2-1 15,4-2 0-15,2-7 1 0,5-6 1 16,5-7 1-16,4-6 2 0,5-7 1 15,3-4 2-15,4-6 1 0,2-3 0 0,1-4 0 16,0-4-1-16,-2 1-2 0,-3-1 0 16,-5-4 4-16,-4-1 2 0,-7 0 2 15,-4-1 0-15,-7-3 0 0,-7 1-2 16,-4-2 0-16,-6 4-7 0,-6 2-7 16,-5 3-3-16,-4 4-5 0,0 5-2 15,1 4-3-15,0 5-6 0,4 2-9 0,4 0-10 16,6 0-11-16,5 4 165 0,3-3-289 15,6-2-148-15,7-4-411 0</inkml:trace>
  <inkml:trace contextRef="#ctx0" brushRef="#br0" timeOffset="-198169.58">2667 3546 627 0,'-3'-1'133'15,"-6"3"0"-15,-4 1-110 0,-4-1-16 16,-2 2-3-16,-4 3 0 0,-1 2-2 16,2 5 2-16,2-1 0 0,5 5 1 15,1 3 3-15,5 4 3 0,2 1 2 16,5 5 0-16,1 5 1 0,2 1-1 16,5-1 1-16,6 0-2 0,5-1-1 0,6-5-1 15,4-5 2-15,7-9 1 0,6-3 3 16,5-6-1-16,3-5 1 0,2-5-1 15,1-1-1-15,-4-6-2 0,0-3-1 16,-6 0 1-16,-6-6 1 0,-6-2 0 16,-7-3 0-16,-6-3-1 0,-8-3 0 15,-8-3-2-15,-8-5-3 0,-6-3-4 16,-5 1-3-16,-6 0-3 0,-3 4-5 16,-3 2-3-16,-3 7-6 0,-1 6-5 0,-4 9-4 15,-2 9-9-15,1 6-10 0,-4 7 47 16,1 6-175-16,0 3-128 0,7 6-344 15</inkml:trace>
  <inkml:trace contextRef="#ctx0" brushRef="#br0" timeOffset="-193422.94">3631 3635 422 0,'0'-2'95'0,"0"0"-1"0,1 0-67 16,0-1-13-16,0 2-7 0,2 0-5 15,-2 2-4-15,1-1-1 0,-2-1-3 16,1 1 0-16,-1 1 4 0,0-1 7 15,0 1 6-15,-1-3 6 0,1 2 6 16,-1 1 6-16,1-1 4 0,0 0-1 0,0-1-3 16,0-1-4-16,1 2-2 0,0-3-5 15,0-2-3-15,0 1-3 0,1-2-1 16,1 2 0-16,-2 0 3 0,1-3 1 16,-2 4 4-16,1 2 3 0,-1-1 0 15,0 2-1-15,0 0-3 0,0 0-5 16,0 1-4-16,0 1-3 0,1 3-4 0,0 2-2 15,0 4 0-15,1 4 1 0,1 5 0 16,0 5 0-16,0 5 1 0,-1 3-1 16,1 7-1-16,-1 5 0 0,-2 0 0 15,0 0-1-15,-2-1 0 0,0-2 1 16,0-4-2-16,-1-8-2 0,1-1-4 16,1-6-8-16,1-6-6 0,-1-1-7 15,1-5-6-15,1-5-89 0,-1-4-29 16,1-10-97-16,2-3-208 0</inkml:trace>
  <inkml:trace contextRef="#ctx0" brushRef="#br0" timeOffset="-192788.65">3718 3560 415 0,'-1'-4'118'15,"1"2"4"-15,0 0 2 0,0 0-84 16,1 2-4-16,-1-1-5 0,1-1-2 16,-1 2 0-16,0-1-2 0,1 1-2 15,0-1-4-15,1 1-1 0,1-1-3 16,3 1-1-16,3 0-3 0,3-1 0 16,3 1 0-16,4-1 0 0,4 0 0 15,2 0-1-15,6-1-1 0,-1-3-1 0,5 1-3 16,4-1-2-16,3 1-2 0,3 0-1 15,-1 2-1-15,1 2 0 0,1 1 0 16,-4 1-1-16,-6 0 0 0,-4 1 0 16,-6 2 0-16,-4-2 0 0,-7-1 0 15,-3 0 0-15,-4 2 0 0,-3-3-1 16,-1 0-1-16,-3 0-2 0,0 0 0 16,-1 0 0-16,-1-1-1 0,1 1 1 0,-1-1 1 15,1 0 1-15,0 0 1 0,0-1 1 16,0 2 1-16,1 1 1 0,1 1-2 15,-1 1 1-15,1 0-1 0,0 6 1 16,2 3 0-16,-2 3-1 0,-1 2 1 16,1 9 0-16,0 1 0 0,-1 5 1 15,2 2-1-15,-1 4 1 0,0 4-1 0,0 2 0 16,0-4 0-16,2-1 0 0,-1 0-1 16,0-4 1-16,1-2-1 0,-1-4 0 15,0 0 1-15,0-4-1 0,0 0 0 16,-1-3-1-16,-2-5-1 0,-1-4 0 15,-2-2-1-15,-1-4 1 0,-2-2-1 16,-4-2 2-16,-5-3 0 0,-2-2 1 16,-5-3 2-16,-6-4 1 0,-6-4 0 0,-7-3-1 15,-4-8 0-15,-5-2 0 0,-4 0-1 16,-1 1-1-16,0 2 0 0,2 4-1 16,-1 1 1-16,5 7-1 0,4 5-1 15,3 2-9-15,6 1-12 0,7 1-13 16,4 1-4-16,9 1-128 0,6 1-128 15,9-4-304-15</inkml:trace>
  <inkml:trace contextRef="#ctx0" brushRef="#br0" timeOffset="-191904.97">4279 3805 253 0,'-14'3'69'16,"-1"1"3"-16,2-2-12 0,1 1-32 15,1-1 4-15,2 0-2 0,3-1 6 16,1 1 8-16,3-2 1 0,1 1 1 15,0-1-3-15,1-1-1 0,0 1-8 0,0 0-11 16,0-2-5-16,1 2-4 0,-1 0-1 16,1 0-2-16,-1 2-3 0,0-1-2 15,0-1 0-15,0 2-2 0,-1-2-2 16,2 1-2-16,0 0 0 0,1 2 0 16,2 1-1-16,2 1 1 0,2 1 2 0,3 1 2 15,4 2 1-15,5 2 5 0,5 0 2 16,4 0 4-16,3-2 2 0,6-3 0 15,5 2 0-15,8 0-1 0,3-3-1 16,6-2-4-16,6 6-3 0,5 0-2 16,3 5-2-16,3-3-1 0,3 0-1 15,-1 1-1-15,-2 1-1 0,-7-6 0 16,-7 2 0-16,-5-3 0 0,-10 0 0 16,-11-2 0-16,-10-1 1 0,-8-2-4 15,-5 2-8-15,-8-3-12 0,-4 2-8 0,-6-3-8 16,-5-2 10-16,0 0-133 0,-3-1-117 15,-3-3-277-15</inkml:trace>
  <inkml:trace contextRef="#ctx0" brushRef="#br0" timeOffset="-191598.05">5379 3879 551 0,'0'3'128'0,"0"-2"5"16,1-1-84-16,0 1-20 0,1-1-4 16,0 1-2-16,-1-2-3 0,4 2-5 15,0 1-3-15,3 1-3 0,2 2-2 16,-1 2-1-16,6 1-2 0,-2 2-1 16,0 1-1-16,0 1-1 0,0 1 0 0,0-1 0 15,2-1-1-15,-2-1 1 0,-1 0-1 16,0 0 0-16,-2-3 0 0,0 2-1 15,-4-4 1-15,-5 1-1 0,-2 1 0 16,-5 0 2-16,-6 0 0 0,-5 1 1 16,-7 0 0-16,-4 3 1 0,-12-2-1 15,-6 2-12-15,-4 0-9 0,-5 1-128 0,-3-1-121 16,1-2-316-16</inkml:trace>
  <inkml:trace contextRef="#ctx0" brushRef="#br0" timeOffset="-188967.02">6167 4206 411 0,'6'2'109'0,"-1"-1"4"15,-4 0-2-15,1 0-86 0,-2-1-3 16,0 2 2-16,0-2 2 0,0 0 6 16,0-2 3-16,0 2 0 0,1-2 1 0,0-2-2 15,1-4 0-15,0-1-4 0,0-3-9 16,-1-3-4-16,-1-1-4 0,-1-3 0 15,-2 0-2-15,-2 2-1 0,-3-1-1 16,-1 3 1-16,-3 1-4 0,-1 2-2 16,-1 2-2-16,-4 3 0 0,-2 3-2 15,2 4 0-15,-2 4-1 0,-1 4-1 0,-1 5 1 16,2 6-2-16,1 5 1 0,1 6 0 16,3 4 1-16,2 1-2 0,3 2 0 15,5-2-2-15,2-2-2 0,6-6 0 16,2-6 0-16,6-7 0 0,3-4 0 15,3-5 5-15,2-6 3 0,3-5 5 16,2-6 3-16,2-5 1 0,-1-3 4 16,1-1 2-16,0-5 0 0,-3 1-2 15,-4-3 0-15,-4-1-2 0,-4 1 0 0,-4 4-3 16,-4 3-1-16,-3 2 1 0,0 6-2 16,-3 5-1-16,-2 11-2 0,-2 5 0 15,-3 7-1-15,0 4-1 0,-1 8-3 16,0 1 0-16,1 4 1 0,4 1 0 15,5 0-1-15,2-3-1 0,3-1-1 16,5-5-2-16,2-2-1 0,3-4-2 16,3-1-5-16,0-11-17 0,3 0-19 15,1-6-8-15,2-3-49 0,0-8-75 16,2-5-119-16,2-7-248 0</inkml:trace>
  <inkml:trace contextRef="#ctx0" brushRef="#br0" timeOffset="-188754.3">6620 4049 667 0,'-3'0'144'0,"-7"5"4"0,-5 2-116 16,-1 5-5-16,-5 4-1 0,-3 2-3 15,-2 5 0-15,0 6-2 0,1-2 0 16,4 2-2-16,1-1-5 0,4 1-5 16,5-1-4-16,6-3-1 0,4-2-1 15,5 0-1-15,5-3-2 0,3-2 0 16,5-5 1-16,1-2-3 0,3-4 4 15,1-2-17-15,2-6-15 0,1-2-12 0,3-1 136 16,-1-5-265-16,3-4-144 0,-1-2-395 16</inkml:trace>
  <inkml:trace contextRef="#ctx0" brushRef="#br0" timeOffset="-188534.55">6901 4141 574 0,'-2'-3'149'0,"-5"-2"3"0,-8 0-49 15,-2 5-60-15,-5 0-3 0,-4 3-3 16,-4 5-6-16,-1 4-4 0,2 1-4 16,4 3-4-16,3-2-4 0,4 6-7 15,5 0-3-15,4 1-4 0,6 1 0 16,5 1-1-16,6 0 0 0,3 0 0 16,3-2 0-16,3-3 1 0,1-2-3 15,2-3 2-15,2 0-16 0,2-4-16 0,1-4-11 16,1-1 2-16,3-2-135 0,0-6-129 15,2-4-309-15</inkml:trace>
  <inkml:trace contextRef="#ctx0" brushRef="#br0" timeOffset="-187597.36">7072 4264 475 0,'-8'7'135'0,"-1"0"11"0,1 1 3 15,2-2-102-15,1 2-2 0,3-2 1 16,3-2-3-16,5-2-7 0,5-2-7 0,3-5-4 15,4-1-1-15,4-3-4 0,2 1-4 16,0-5 0-16,-3 2-4 0,-3-1-4 16,-4 2 1-16,-4 0 1 0,-7 0 3 15,-4-3-1-15,-5 1 0 0,-8 1 0 16,-2 3-2-16,-6 1-4 0,-3 3-3 16,-3 8-3-16,0 5-1 0,0 7 1 0,2 1-1 15,5 5 1-15,5 3 0 0,6 3-1 16,3-2 0-16,8 1 0 0,3-2 1 15,5-1 0-15,3-4 0 0,3-2 0 16,3-4 0-16,4-3 1 0,0-2 0 16,5 0 0-16,1-5 0 0,4-2-1 15,1-3 0-15,2-3 0 0,0-3 0 16,1-5-1-16,-1-11 0 0,-1-2 0 16,1-5 0-16,-3-5 0 0,-2-2 0 0,-2-7 1 15,0-5-1-15,-3 3 2 0,-3-1 0 16,-3 0 1-16,-3-3 0 0,-3 3 0 15,-2 5 1-15,-6 7 0 0,-2 4 1 16,-5 6-1-16,-2 4 0 0,-4 13 0 16,-5 8 0-16,-2 10 0 0,-2 6-1 15,1 7 1-15,-1 9 1 0,-1 3 1 0,2 5-1 16,4 1-1-16,3 2 0 0,1 3 0 16,3-3-2-16,5-3 0 0,2 0-1 15,3-2 0-15,3-2-2 0,2-4 0 16,1-6-1-16,3-2 0 0,2-3 0 15,3-5 0-15,2-3 1 0,3-6 1 16,2-3 1-16,3-4 0 0,-2-5 0 16,1 0 1-16,0-7-1 0,-1-5 0 15,-2 1 1-15,-4-6 0 0,-3-1 1 16,-3 1 0-16,-6-2 1 0,-2 6-1 16,-7 5-1-16,-4 3-1 0,-4 8 0 0,-4 6-2 15,-4 5 0-15,0 9 0 0,-3 2 0 16,2 3 1-16,1 1 0 0,4 0 0 15,6 0 0-15,2-4-2 0,7-4 0 16,3-2-1-16,5-2 1 0,5-3-1 16,3-2 2-16,5-5 0 0,4-2 1 15,3-3 2-15,3-2-1 0,1-2 0 0,3-5 0 16,-1 1 0-16,0 1 0 0,-1-1 0 16,-2 3 0-16,-5 3 0 0,-3 2-1 15,-6 6 1-15,-4 3-1 0,-4 2 0 16,-5 4 0-16,-4 2 0 0,-2 2-1 15,-1-1 1-15,-1-1 0 0,-1-1 1 16,-1-2-1-16,0 0 1 0,0-4 0 16,2-2 1-16,-1-3 0 0,1 1 2 15,0-3 1-15,0-1 2 0,1-3 0 0,-2-1 2 16,1-2 2-16,0 0 1 0,0-4 2 16,1-3-1-16,2-2 0 0,2-5-1 15,3-4-2-15,7-7-2 0,1-1-3 16,2 2-3-16,3 0-1 0,1 1-2 15,0 5 0-15,-2 4-1 0,-2 8-1 16,-3 2-5-16,-1 4-10 0,-1-2-11 0,-1 3-23 16,0 4-25-16,1 1 57 0,0 0-187 15,3 1-145-15,1 0-348 0</inkml:trace>
  <inkml:trace contextRef="#ctx0" brushRef="#br0" timeOffset="-187036.28">8749 4307 627 0,'0'4'164'0,"-2"-4"8"0,-1-2-98 0,-2-1-22 16,-4-3-4-16,-4 2-3 0,-5-2-15 15,-7 2-17-15,-3 3-10 0,-3 4-2 16,-3 6 1-16,-1 3-1 0,2 3-1 16,3 3-1-16,6 0-1 0,6 1-2 15,5-1-3-15,6-4-2 0,8-3-1 16,7-4 1-16,7 0 1 0,2-4 0 0,3-2 4 15,6-2 2-15,1-1 3 16,0-2 2-16,0-1 1 0,-1 0 3 0,0-2 1 16,-2 0 0-16,-4-1 0 0,-4 2 1 15,-3 1-2-15,-5 2-2 0,-2 2-4 16,-6 4 0-16,-4 5 1 0,-1 1-1 16,-3 5 0-16,1 1 1 0,-2 4 0 15,0-2-1-15,5 0-2 0,4-2-2 0,4-1-1 16,5-2-1-16,4-1-1 0,6-3 1 15,3-2 1-15,3 0 0 0,1-3 3 16,3-2 0-16,-1-2 1 0,3-2 0 16,-1-3 0-16,0-1 0 0,-2-2 0 15,0-3 0-15,0-2 1 0,0-4 2 16,-2-4 1-16,-2-4 0 0,1-8 2 16,-2-7-1-16,-1-6 1 0,-4-6-1 15,-5-4-1-15,-3-3 0 0,-4 1 1 0,-2 3 6 16,-5 5 5-16,-2 7 3 0,1 13 1 15,-1 7-1-15,-4 10-1 0,0 9-3 16,-3 10-6-16,1 8-5 0,-2 5-3 16,1 5-1-16,0 4 0 0,4 8 1 15,-1 5 0-15,4 1 0 0,0 3 0 16,3 4-1-16,0-1-2 0,1 4-3 0,0-5-5 16,1-3-9-16,0-1-20 0,0-4-26 15,1-6 130-15,-2-3-262 0,-1-7-155 16,2-5-412-16</inkml:trace>
  <inkml:trace contextRef="#ctx0" brushRef="#br0" timeOffset="-186669.76">8979 4199 665 0,'-5'-9'163'15,"3"1"4"-15,2 2-98 0,4 3-32 16,4 1-6-16,4 0-6 0,4 1-6 15,3 1-8-15,9 0-2 0,0 0 0 16,5 2 0-16,0 1-1 0,1 3-1 16,-2 2-2-16,-3 1-2 0,-3 3-1 15,-5 2-1-15,-6 2-1 0,-6 1 2 0,-4 2 1 16,-4 2 0-16,-3 1 0 0,-4-2 0 16,1 0 0-16,0 0-1 0,5-2-1 15,4 0-1-15,2-4 0 0,6-2-1 16,5-1 1-16,2-1 1 0,4-3 0 15,1-4 0-15,2-3 1 0,-1 0 1 16,-3-3 0-16,-1-3 1 0,-4 2 3 16,-5-5 3-16,-3 0-1 0,-8-2 0 15,-4-5-1-15,-8-2-1 0,-5-5-1 0,-4-3-4 16,-6 3-7-16,-3-2-5 0,-2 1-3 16,1 0-8-16,-2 2-14 0,3 5-19 15,3 1-8-15,4 2-124 0,3-2-130 16,6 3-314-16</inkml:trace>
  <inkml:trace contextRef="#ctx0" brushRef="#br0" timeOffset="-186154.31">9631 4245 613 0,'31'20'141'0,"-2"0"4"16,-3 2-77-16,-4 2-41 0,-3-2-9 15,-4 2 0-15,-4-3-2 0,-2-2-3 16,-3-4-3-16,-1-2-4 0,-3-1-2 15,-2-2-1-15,-2-4 1 0,-1 0 0 16,-2-2 1-16,-2-2 0 0,1 1 1 16,-2-7 2-16,0 0 4 0,1-2 3 0,-1-2 2 15,3-3 3-15,-1-3 2 0,4-3 1 16,0-1-3-16,3-5-4 0,2-3-3 16,3 0-3-16,2 1-4 0,6 3-3 15,1 0-1-15,2-1-2 0,2 5 0 16,3 4 0-16,2 2-1 0,0 0-8 15,4-1-9-15,0 1-11 0,4 2-11 16,0 1-7-16,2-1-4 0,0 3-2 0,1-1 4 16,-1 1 8-16,-4 3 9 0,-1 3 11 15,-3 1 6-15,-5 0 6 0,-4 1 7 16,-4 0 4-16,-4 1 8 0,-3 3 6 16,-4-3 10-16,-4 1 5 0,-5 1 6 15,-3 0 4-15,-4 1 2 0,-5 2-2 16,-2-3-4-16,-4 2-8 0,0-3-5 15,3 0-7-15,1 1-7 0,5-1-6 0,5-2-3 16,5 3-2-16,6 2 0 0,5 3-1 16,4 0 2-16,5 3-1 0,2 1 1 15,5 1 2-15,2 4-1 0,-1-2 1 16,-2 1-1-16,-4 2 0 0,-3 1-1 16,-5-1 1-16,-7 2-1 0,-8-4 2 15,-8-1-1-15,-5-3 0 0,-8-2 0 16,-5-3-4-16,-2-2-11 0,-4-5-32 15,-4 4 34-15,0-3-167 0,-3-2-143 0,0 1-355 16</inkml:trace>
  <inkml:trace contextRef="#ctx0" brushRef="#br0" timeOffset="-185738.76">5727 4715 577 0,'4'1'131'0,"11"2"6"15,5-3-97-15,12 3-9 0,10 0 1 16,15-2 3-16,14 3 0 0,14 0-6 16,13 1-3-16,14 2-3 0,15-4-3 15,13 5-5-15,8 5-3 0,10-3-4 0,4 0-3 16,3-1-1-16,4-4-4 0,1 4-6 15,-3-8-12-15,2-3-9 0,-3 1-4 16,-3-1-2-16,-3-3-4 0,-6 3-2 16,-7-1 83-16,-8 0-192 0,-10 2-115 15,-8-7-339-15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3T16:21:47.3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17182 5168 640 0,'11'2'129'0,"0"1"0"0,5 2-122 16,-1 1-9-16,2 2 0 0,0 2 0 15,-3-4 1-15,-3 0-1 0,-3-1 1 16,-4 0-1-16,-1-3-2 0,-1-1 1 15,-2 0-1-15,0-1 3 0,-4 1 1 16,-3-3 1-16,-8 0 0 0,-3-1 3 16,-6-2 0-16,-5 0 0 0,-7-2-2 0,-6-1 0 15,0 5-1-15,-3-1 1 16,-4 0 0-16,-5 0-1 0,-10 1 0 0,-2 0 0 16,-3 0-1-16,-7-1 0 0,-4-2 1 15,-7 1-1-15,-6-2 0 0,3 1 0 16,-5-2 0-16,-1-2 0 0,-4-1 1 15,-1 4-1-15,1 0 0 0,2-1 0 0,-1 0 0 16,-2 4 0-16,-3 2 0 0,2 7 0 16,7 1 1-16,-4 3-1 0,3 4 0 15,-3 4 0-15,-2 3 0 0,6 3 0 16,8 1 0-16,-12 1 0 0,9 3 0 16,-1-2 0-16,4 4 0 0,6-2 0 15,-3 1 0-15,1-2 0 0,4-3 0 16,-6-3 0-16,1 1 0 0,3-3 1 0,0-4-1 15,2-5 0-15,-4-1 0 0,-1-2 1 16,6 4-1-16,-2-1 0 0,1 2 1 16,0-3-1-16,3 2 1 0,-1 4 0 15,3 1-1-15,3-2 1 0,3 2 0 16,0 1 0-16,6 5-1 0,0 1 0 16,3-1 1-16,5 2-1 0,1 1 0 15,4 1 0-15,-2-1 0 0,6 2 0 16,3 0 1-16,2 0-1 0,4 0 0 0,2-1 0 15,6 0 0-15,2 4 1 0,5-2 0 16,2 7 3-16,1 2 1 0,2 3 1 16,4 6 0-16,3 5 1 0,5 1-1 15,2 5 0-15,3-2-3 0,4 8 0 16,3 4-1-16,3 4 0 0,-2 3-1 16,2 3 0-16,1 1 0 0,2 2 0 15,-1-4 0-15,4 3 0 0,-1-5 1 0,1-5 3 16,0 2 0-16,-2-7 1 0,2 3 3 15,1 0 1-15,0 0 2 0,1 2-2 16,2 0 0-16,2-4-1 16,4-2-2-16,1-2-1 0,1-2-2 0,1-4-1 15,2-6-1-15,2 0-1 0,0-1 0 16,3 1 0-16,1-6-1 0,1-1 1 16,1-4-1-16,3-3 1 0,3-1 0 0,3-4 0 15,4 0 0-15,2 0 1 0,8-5-1 16,4-2 0-16,9-2 0 0,3-4 0 15,7-1 0-15,6-3-1 0,9-2 1 16,4-1-1-16,5-1 1 0,-2 1-1 16,5 0 1-16,2 0-1 0,10-1 0 15,-8 1 0-15,3 3 0 0,11 0 1 16,3-1-1-16,-4 6 0 0,7-2 0 16,-3 5 1-16,7-4-1 0,-1 1 0 0,-13-3 0 15,7 2 0-15,4-5 0 0,-9-1 0 16,-2-5 0-16,3 1 0 0,-2-4 0 15,3-2-1-15,-4-3 1 0,-2-2 0 16,-2-1 0-16,-1 0 1 0,-6-2-1 16,-1 1 0-16,-6 0 1 0,-1 3-1 15,-5 0 0-15,-4-2 1 0,-2 0 0 0,-3 4 0 16,-8-3-1-16,-8 0 1 16,-3-3 0-16,-7 3 0 0,-5-5 0 0,-7-1 0 15,-10-5-1-15,0 0 1 0,-5-4 0 16,-4-2-1-16,-3-2 1 0,-3-3 0 15,-3-4 0-15,-1-1 0 0,-6-3-1 16,-1-4 0-16,-3 0 1 0,-2-7 0 16,-3-4 0-16,0-3 0 0,-1-2 0 15,-1-6 1-15,-5-2-1 0,-2-3 1 0,-3 1 0 16,-2-8 0-16,-3 1-1 0,-3-4 0 16,-3-3 0-16,3-1 0 0,-1-3-2 15,0-5 1-15,-2 6-1 0,-1-2 0 16,-2 1 0-16,2 3 0 0,-4-1 1 15,1-2 0-15,-2 0 0 0,-2 3 0 16,1-2 0-16,3 4 0 0,1 0 0 16,-2-2 1-16,2 7-1 0,-1 2 0 15,0-1 0-15,-1 5 0 0,-2-1 1 0,0 5-1 16,1 4 0-16,0 2 0 0,2-5 0 16,0 7-1-16,1-3 1 0,2 2 0 15,0 0 0-15,1-1 0 0,-1 0 0 16,0 8 0-16,1 1 0 0,1 7 0 15,-1-1 0-15,0 2-1 0,0 6 0 16,0 2 1-16,0 1-1 0,1 6 0 16,-3 1 0-16,1 5 0 0,-1 1 0 0,0 2 1 15,0 2-1-15,1 1 0 0,-2 0 0 16,-1 1 1-16,2 2-1 0,-4-2 0 16,-3 2 0-16,-3 4-1 0,-5 3 0 15,-10-1-1-15,-8 7-1 0,-7 0-4 16,-13 4-9-16,-14 2-9 0,-13 1 13 15,-9 1-145-15,-9-1-124 0,-6-8-317 16</inkml:trace>
  <inkml:trace contextRef="#ctx0" brushRef="#br0" timeOffset="5763.65">15219 6164 576 0,'0'0'116'0,"0"2"5"15,0-1-158-15,-1 0-79 0,1-1-96 16,0 2-236-16</inkml:trace>
  <inkml:trace contextRef="#ctx0" brushRef="#br0" timeOffset="6177.84">15182 6182 330 0,'-19'6'94'0,"-4"0"3"0,-2 2-16 0,-1 2-49 15,2 0-8-15,4 2-5 0,2 0-5 16,4 1-7-16,2 0-3 0,4-1 3 15,3-2 4-15,1-1 3 0,2-1 5 16,5-1 8-16,4-1 9 0,14-3 5 16,13-3 8-16,12 0 3 0,11-1-2 0,13-1-4 15,11-3-8-15,8-1-6 0,6 1-4 16,7 4-12-16,8 0-7 0,5 1-3 16,9 0 1-16,4 8-3 0,9 1-1 15,-3 0-2-15,0 2-1 0,-6 1 1 16,-3 2-1-16,-12-1-1 0,-11-6 1 15,-14 1 0-15,-16-1-1 0,-18-4 1 16,-14-1-1-16,-20-3-3 0,-21-4-1 16,-20-2 0-16,-23-3 0 0,-16-3 0 15,-27-7 1-15,-20-4-1 0,-19 0 5 0,-21 3-1 16,-11-4 1-16,-11 3 0 0,-8 2 0 16,-1 9 0-16,-1 6 0 0,3 3 0 15,16 3 0-15,17 11 0 0,16 4 1 16,21 6-1-16,26 0-1 0,22 3 1 15,23 2-2-15,21-3 1 0,18 1-1 16,27-5 2-16,28-3 0 0,27 1 0 0,25-4 3 16,27 0-21-16,24 2-94 0,18-10-53 15,13 2-124-15,-3-5-287 0</inkml:trace>
  <inkml:trace contextRef="#ctx0" brushRef="#br0" timeOffset="7933.66">12203 7530 371 0,'0'2'95'0,"2"-1"3"0,5 0-50 16,3 2-7-16,1-1-3 0,5-1-3 15,4 2 1-15,4-1 0 0,4 0 2 16,5 1 5-16,4-4-9 0,8-3-8 16,5 2-2-16,8-2-5 0,4-2-5 15,6 4-6-15,9-5-5 0,6 0-2 16,4 1 0-16,5 1 0 0,0 0-1 0,0 3 1 15,2-5-1-15,-2 2 1 0,-3 4-1 16,-4 0 0-16,-9 3 0 0,-3-2-1 16,-4 2 1-16,-9 0-1 0,-8 1 0 15,-12-1 0-15,-8 0 1 0,-7-2-3 16,-10-1 0-16,-12-2 0 0,-13 2 0 16,-13-3 0-16,-8 1 0 0,-11 1 0 15,-15 0 3-15,-10 0 0 0,-8 0 0 16,-7 2 1-16,-2 2 0 0,-9-1-1 15,-4 2-1-15,1-1-2 0,-2 1-2 0,2-3 1 16,4 3-1-16,-1-2 0 0,8 0 0 16,7-1 2-16,5 0 1 0,11-1 2 15,7 0 0-15,11 0 0 0,10-1 0 16,9 0 1-16,10 0-3 0,10-2 1 16,12-1-1-16,13 1 1 0,9-2 0 15,14 0-1-15,14 0 3 0,12 1 1 0,11 3 1 16,13-5-1-16,6 4 1 0,7 3-1 15,2 0 0-15,2 1-1 0,-1 0-1 16,-1 0 1-16,-10 5-1 0,-12 0 1 16,-17-1-1-16,-15-1-1 0,-16 0 1 15,-15 0 8-15,-19-2 0 0,-18-2 1 16,-19 1-1-16,-15-1 1 0,-18-2 1 16,-15-2 0-16,-17 2-9 0,-11 2 1 15,-7-2-2-15,2-1 0 0,3-3-1 0,6 4-1 16,12 1-1-16,13-3 0 15,14-1 0-15,18 1 2 0,14-1-4 0,14 1-3 16,17-3 0-16,14 0 1 0,11 2-1 16,13 0 2-16,11 3-1 0,13-2 4 15,11 3 4-15,8 2 1 0,3 4-6 16,5 0-132-16,-7 1-121 0,-7 1-314 16</inkml:trace>
  <inkml:trace contextRef="#ctx0" brushRef="#br0" timeOffset="11062.05">15468 8472 503 0,'-8'8'106'15,"4"-1"1"-15,2-2-88 0,2 0-13 16,0 2-5-16,3-3-1 0,0 0 0 16,1-2 4-16,0 0 4 0,1 0 6 15,0-2 4-15,1 0 2 0,0 0 8 16,-2-1 5-16,2 0-3 0,2-3-5 0,2-1-4 16,4-1-4-16,4 0-1 0,2-3-9 15,10 0-5-15,10 3 0 0,9 2-1 16,8-1 1-16,11 3-1 0,6-1-1 15,14 3 1-15,5 0 0 0,4 0 0 16,1 1 0-16,2 0 0 0,-4 1 1 16,0 4-1-16,-9-3 0 0,-8 5 0 15,-11-2 0-15,-11 1-1 0,-11-2 0 0,-13 0 2 16,-13-3 2-16,-9-2 4 0,-14-5-1 16,-11-1 0-16,-10-1 1 0,-11 0 0 15,-10 2-1-15,-12 1-4 0,-11 1-2 16,-6 1 1-16,-7 4-1 0,-10-1 0 15,1 4-1-15,-2 2-3 0,-1 0-2 16,2-1-1-16,1 0-2 0,5 1 0 16,10 0-1-16,4-3 1 0,8-3 2 15,9 0 2-15,8 2 1 0,8-1 2 16,10-1 0-16,7 2 0 0,6-3-1 0,7-1 2 16,11 0 1-16,9-1 1 0,8-4 0 15,9 1 0-15,9-2 1 0,13 3 2 16,12 3-2-16,7 1 0 0,9-3-1 15,7 6 0-15,10 2-1 0,2 2 1 16,-3 0-1-16,-2-3 0 0,-6 2 0 16,-12 2 0-16,-11-2-1 0,-12 0 1 0,-16-3-2 15,-10-2 3-15,-14 0 0 0,-13-3 1 16,-11 2 0-16,-14-1 0 16,-17-1 1-16,-13-1 1 0,-17 0-3 0,-9 3 0 15,-11 5-1-15,-4-1 0 0,3 3-1 16,9 0 1-16,8 3-1 0,16-1 0 15,12 0-1-15,15-4-3 0,17 2 1 16,15-3 1-16,10-1 0 0,14 2 1 0,9-1 1 16,11 2 0-16,10 0 3 15,5-1 2-15,6 1-10 0,5 1-15 0,-2-2-130 16,-1 1-126-16,-1-2-325 0</inkml:trace>
  <inkml:trace contextRef="#ctx0" brushRef="#br0" timeOffset="21250.92">19115 5604 502 0,'3'-8'118'16,"1"-1"11"-16,-2 3-74 0,-1 2-18 16,0 1-2-16,-1-1 5 0,1 2 6 15,0-2-2-15,0 2-4 0,-1 1-1 16,0-1 0-16,1 1-4 0,0 1-6 16,-1 1-9-16,0 2-8 0,0 4-5 15,0 4-4-15,2 10-2 0,-4 4-2 0,1 10 0 16,-1 10 2-16,-2 8 0 15,-3 12 0-15,-2 5 0 0,0 9 0 0,-2 8 0 16,0 3 0-16,-3 2 0 0,2-3 0 16,-1 1-1-16,-2-3 1 0,0-5-1 15,-1-9 0-15,0-4-1 0,-1-7 0 16,0-6-1-16,2-10 1 0,1-7 0 16,2-7 0-16,2-4 1 0,3-6-3 15,1-6-6-15,3-3-5 0,1-3-4 16,1-3-2-16,1-2-2 0,0-3-4 0,1-2 2 15,0-3 5-15,1-7 6 0,3-5 4 16,0-2 2-16,4-9 1 0,4-8 4 16,4-10 2-16,4-8 0 0,1-9 0 15,7-12-2-15,2-10 0 0,0-10 0 16,1-8 1-16,-1-5-5 0,1 1 1 16,1 6 3-16,-4 1 2 0,-2 5 3 15,1 14 3-15,-7 9 3 0,-1 15 10 0,-7 2 4 16,-2 11 2-16,-1 11 3 0,-4 9 1 15,-3 1 2-15,0 8-3 0,-1 3-2 16,-2 5-4-16,0 3-6 0,0 4-4 16,-1 4-3-16,-2 12-3 0,-1 5-1 15,-3 9-2-15,-3 11 2 0,-3 10 1 16,-9 8 2-16,-3 9-1 0,-1 9 0 16,-4 11-1-16,-6 9-2 0,-1 3-2 0,-3 7 0 15,2 5 0-15,1 0-1 0,2-7-2 16,3-8 1-16,7-7-2 0,2-4-1 15,6-15-1-15,7-8-1 0,-1-5-1 16,4-7 1-16,0-7-1 0,4-7 0 16,1-9-1-16,3-6 1 0,1-6-2 0,2-8-2 15,2-6 1-15,-1-10 1 16,2-6 0-16,-1-12 1 0,0-6 2 0,2-11 1 16,-1-16-1-16,1-8 1 0,4-13-2 15,1-12 1-15,1-7-1 0,3-9-1 16,0-6 1-16,1-2 0 0,-1 2 3 15,-2 2-1-15,-1 10 2 0,1 12 0 16,-2 7 1-16,-2 13 3 0,-1 12 1 16,-1 8 0-16,-1 13 1 0,-3 7 2 15,-1 5 2-15,-1 5 2 0,-2 8 6 0,0 5-11 16,-4 4 0-16,-2 11 0 0,-1 5-3 16,-5 3 1-16,-1 7-1 0,-4 4-5 15,-2 5 11-15,-2 9 1 0,-2 5 0 16,-2 7 1-16,1 13-4 0,1 7-2 15,0 9 0-15,-4 12-2 0,-1 7-1 16,0 3 0-16,-1 4-1 0,-2-4-2 0,0-2-1 16,2-3-2-16,7-12-2 0,5-9-2 15,3-12-1-15,7-10 1 16,3-10-1-16,2-10 0 0,2-8 2 0,1-8-1 16,1-10 0-16,6-7 0 0,2-11 1 15,1-13 1-15,1-10 1 0,1-11-1 16,5-11-1-16,-1-14-3 0,-4-15-4 15,1-14-1-15,0-8-7 0,-1-7 0 16,1-5 0-16,-3-8 5 0,2 1 6 16,-2 0 5-16,0 11 2 0,3 11 10 0,3 5 1 15,2 11 2-15,1 11 0 0,1 7 4 16,5 11 3-16,2 0-2 0,0-2 0 16,0 7-1-16,-4 5 0 0,0 5-1 15,-5 5-2-15,-4 9 0 0,-5 8 0 16,-4 10-1-16,-7 7-1 0,-5 8 1 0,-3 11-1 15,-6 18 2-15,-3 7-2 0,-6 17 0 16,-5 9 1-16,-2 9-1 0,-4 16 0 16,-5 5 0-16,4 4-3 0,-2 5-3 15,0 5-5-15,-1 3-11 0,-2 5-10 16,2-8-8-16,4-7-3 0,0-5-1 16,4-9-2-16,5-13 2 0,4-11 10 15,9-11 10-15,5-11 8 0,0-10 1 16,4-12 1-16,0-8 2 0,5-7 5 15,2-12 9-15,1-10 5 0,4-10 6 0,2-13 4 16,7-14 3-16,4-18 1 0,4-14-1 16,3-12-7-16,3-11-5 0,1-10-4 15,-1-6-3-15,-3 0 1 0,-2 2-1 16,-5 8 1-16,-3 12 0 0,0 13-1 16,-3 15-1-16,-1 17-1 0,-5 13 0 15,-4 13 0-15,1 13-2 0,-5 3-5 16,-8 8-1-16,-5 6-9 0,-4 8-21 0,-2 9-16 15,-8 4-132-15,-8 10-137 0,-11 10-336 16</inkml:trace>
  <inkml:trace contextRef="#ctx0" brushRef="#br0" timeOffset="25584.58">17272 7599 616 0,'-2'2'127'0,"3"0"-1"0,3-1-113 16,1-1-15-16,3 0-3 0,-2 2-1 15,2-4-1-15,-2 1 1 0,1-1 2 16,-2 0 3-16,0-1 4 0,-3 0 4 16,-2-2 2-16,-2 1 2 0,-3-3 0 0,0 0 0 15,-4-1 0-15,-2 0-3 0,-3-2-1 16,-1-2 1-16,-2 1-2 0,1 0 1 16,-2 2-1-16,1 0-1 0,-1-2 0 15,0 0-2-15,0 2 0 0,-1-2-2 16,-1-2 0-16,-1-3-1 0,-2 0 1 15,-1-3-1-15,0 1 0 0,-2-5 0 16,0-1 0-16,0 1 0 0,-2-1 1 16,-1 1-1-16,-3 2-1 0,-5 0 1 15,-3 7 0-15,-1 1-1 0,-5 2 1 0,-3 2-1 16,-2 2 1-16,-2 3 0 0,3 1 0 16,-4-6 0-16,0 4 0 0,-1-1 0 15,3 1 0-15,4 1 0 0,4 0 0 16,0 0 0-16,4 6 0 0,4-2 0 15,3 2 0-15,-3 0 0 0,1 1 0 0,0-1 0 16,-3 3 0-16,1-2 0 0,-2 0 0 16,1 2 0-16,4 1-1 0,0-1 1 15,3 3-1-15,2 0 1 0,2 2-1 16,3 0 1-16,1 1-1 0,-2 1 0 16,0 1 1-16,0 1 0 0,0 2 0 15,0-1 1-15,1 2-1 0,0 2 1 16,-5 3-1-16,1-3 1 0,1 0-1 15,2 2 0-15,-7 2 1 0,-4-1-1 16,-2 2 0-16,3 0 0 0,2 3 0 0,-1-2 0 16,2 3 0-16,7 0 0 0,4 0 0 15,1 1 0-15,-1-2-1 0,-5 4 1 16,3-1 0-16,0-1 0 0,-2 2-1 16,-1-2 1-16,-2-2 0 0,4 2-1 15,-1-4 2-15,2 0-1 0,0 3 0 0,1-1 0 16,4 3 0-16,-1 1 0 0,0 2 0 15,5 2-1-15,-1 3 1 0,-2-3-1 16,3 3 0-16,3 0 0 0,3-1 1 16,5-1-1-16,3 1 0 0,5-2 1 15,4 1-1-15,3-1 0 0,4 0 0 16,0-1 0-16,3 0 0 0,2 2 1 16,3 3 0-16,1-1-1 0,2-1 1 15,-2-1 0-15,4 0 0 0,5 1 0 16,0-5 0-16,-1 0 0 0,-4-1 0 0,-1-1 0 15,5-1 0-15,4 1 1 0,2-4 0 16,3 3-1-16,8-3 2 0,3 0-1 16,6-2 1-16,3 4 0 0,-3-4 0 15,-1 0 1-15,-2-1 0 0,-3-2 0 16,3-2 1-16,3 2 0 0,2-3-1 16,-1-1 0-16,2-1 0 0,5-3-1 0,-1-2 0 15,-1-5 0-15,-1 0-1 16,2-4 0-16,0-1 0 0,-2-1 0 0,0-3 0 15,3-3 0-15,-3 0 2 0,-1-5 0 16,-2 1 0-16,0-4-1 0,0-3 1 16,-2 1 0-16,-1-1-1 0,2-1-1 15,-1-1-1-15,-2-4 1 0,-1 0-1 16,-2 0 1-16,1 1-1 0,-5-2 1 16,-6 0 1-16,-4 0 1 0,-2 0 0 0,-3-1 1 15,-4-3-1-15,-3 1 0 0,1-2 0 16,0 0-2-16,-1 0 0 0,-2-2-2 15,-2-2 1-15,-5-1 1 0,-1-2 0 16,-5-1 0-16,-1 1 5 0,-4-1 2 16,-2 2 2-16,-1-1 0 0,-1 1 0 15,-1 1-1-15,-1-1-1 0,-4 1-4 16,1-2-2-16,-1 0-1 0,-2 0-1 0,-1-3 1 16,1 3-1-16,0 0 1 0,-1-2 0 15,1 2 0-15,0-1 0 0,-1 2-1 16,0 2 2-16,-4 0 0 0,-3-2 0 15,-5 4 0-15,-3 1 0 0,-8 0 0 16,-6-1-1-16,-4 0 0 0,-8-4-1 16,-5 1 1-16,1-1-1 0,-1-2 1 15,2 1 0-15,6 2-2 0,0-3-1 16,8 2-5-16,5-2-9 0,4 0-8 16,1-4-9-16,3-2-4 0,3-1-125 0,2 3-123 15,-6-6-293-15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3T16:23:43.3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3734 9553 520 0,'-14'13'114'0,"4"-5"1"16,6-3-69-16,1-3-42 0,3 2-2 16,3 3 0-16,0-2 2 0,2 0 1 15,2 0 2-15,0 0 2 0,1-3 2 16,2 0-1-16,1 0 0 0,0-3-1 16,1 0-1-16,2-1-1 0,1 1-2 0,1 0 0 15,2-5 0-15,1 2-1 0,5 2 0 16,3-4 0-16,2 2 0 0,6-3 1 15,4 0-1-15,6 2 0 0,4-3 1 16,5 1-1-16,6-2 0 0,4-2-1 16,4 0 0-16,5-1-1 0,2 0-1 15,3 2 0-15,4-3-1 0,3 2 1 0,2 0-1 16,4 2 0-16,3-2 1 0,5-2-1 16,0 0 1-16,2 1-1 0,4 2 1 15,2-1-1-15,1 2 1 0,0-2 0 16,-1 6 1-16,4 3 1 0,-1 1 0 15,1-2 1-15,0 3-1 0,-1 2 1 16,3 3-1-16,0-2-1 0,2-2-1 16,1 3 0-16,4 1-1 0,0-2 1 15,1-3-1-15,1 2 0 0,2 0 1 0,2-3-1 16,-1-2 1-16,0 1 4 0,2 2 2 16,3 0 1-16,-2-1 1 0,0 0 0 15,0 7 1-15,2-3-2 0,-3 0-3 16,2 1-2-16,-2 3-1 0,2 1 0 15,-1-3-1-15,1-2-1 0,1 4 0 16,2-3 0-16,0-4 1 0,1 0-1 0,3 2 0 16,1-4 0-16,1-1 1 0,1 1-1 15,2-1 3-15,0 0 3 0,0 2 3 16,2 1 2-16,-1 1 2 0,-1 2 1 16,2 0 0-16,-2 2-2 0,2 2-3 15,-1 1-3-15,0-1-2 0,2 0-2 16,-3 0-2-16,0-2 0 0,-3 0 0 15,0-2-3-15,-4-2-6 0,-3-1-5 16,-5 3-10-16,-6-3-10 0,-4-2-124 0,-7 1-7 16,-13 0-105-16,-12 14-212 0</inkml:trace>
  <inkml:trace contextRef="#ctx0" brushRef="#br0" timeOffset="8766.66">3527 10275 798 0,'5'11'164'0,"2"-11"-1"16,5-3-133-16,0-5-43 0,5 3-13 15,0-3-8-15,0 0-1 0,-4-1 0 16,-3 3-2-16,-4-2 2 0,-8 1 5 16,-9-4 9-16,-10 3 7 0,-7 1 5 15,-7 1 3-15,-8-3 6 0,-4 6 10 16,2 0 8-16,0 3 5 0,7-2 3 15,5-2 0-15,5 3 1 0,9 1-5 0,3-2-6 16,6 0-8-16,5 3-6 0,4 1-3 16,2 4-2-16,0 5 0 0,3 5-1 15,3 5 1-15,2 8 1 0,0 3 1 16,-2 4 2-16,-2 7-1 0,-3 2-2 16,-4 5-2-16,-3 2-2 0,-1-3-2 15,-2-1 0-15,2 0-1 0,2-8 1 16,4-4 3-16,1-6 3 0,4-5 5 15,1-3 4-15,3 0 3 0,5-2 3 0,3-1 3 16,6-2-1-16,5 2 0 0,8 1-3 16,9 1-4-16,9-2-12 0,4 4-20 15,8-5-130-15,-10-6-126 0,18 0-327 16</inkml:trace>
  <inkml:trace contextRef="#ctx0" brushRef="#br0" timeOffset="9548.11">9043 11453 525 0,'-8'-6'119'15,"0"-3"0"-15,2-1-68 0,3-1-40 16,1 1-10-16,1 1-4 0,2 2-2 16,0-2 0-16,2 1 1 0,1 3 1 15,0-1 2-15,0 3 1 0,1 1 1 16,-1 1 2-16,0 2 2 0,2 0 5 0,-2 2 4 16,2 2 2-16,0 0 1 0,1 2 1 15,2 1 2-15,1 0-1 0,2 2 0 16,3 0-2-16,2 2-1 0,3-1-1 15,3-2 0-15,4 1-1 0,1-4-2 16,0 1-2-16,2-2-3 0,-1 0-2 16,-4-1 0-16,-4-1-2 0,-6-2-1 15,-4 1 0-15,-3 0-1 0,-4 0 0 16,-3-2 0-16,-2 1 0 0,0 2 1 0,-4 7-1 16,-1 3 0-16,-5 6 1 0,-2 7-1 15,-4 9 1-15,2 6-1 0,-3 7 1 16,3 0-2-16,1 5 1 0,3-2-1 15,3 1 0-15,3-3-2 0,3-4 1 16,-1-5-1-16,1-1 0 0,1-5 0 16,0 0-1-16,-3-6 0 0,-4-2 2 15,-4 0 0-15,-2 0 0 0,-7-4 0 0,-7-1 1 16,-6 1 1-16,-7 0-7 0,-12 1-15 16,-11-3-131-16,-10 1-128 0,-9-1-330 15</inkml:trace>
  <inkml:trace contextRef="#ctx0" brushRef="#br0" timeOffset="15566.41">3447 14408 519 0,'-2'1'116'16,"0"-2"3"-16,1 0-83 0,-1 0-17 15,2 0-3-15,0 2-4 0,2-2-4 16,0 3-1-16,0-1-2 0,3 1 0 16,2 0-2-16,1 1 0 0,3 0 0 15,3 0 1-15,4 2-1 0,7-3-1 16,2 1 0-16,6 2 0 0,4-1 0 0,7-2 0 16,4 0 0-16,5-1-1 0,1 1 1 15,7 1 2-15,4-2 1 0,6 1 1 16,4 1 1-16,6 2-1 0,5 0 1 15,5 2-2-15,7-4 0 0,5 2-3 16,5 0-1-16,2 0 0 0,5 0-1 16,6 0 1-16,3 0-1 0,-1 2 0 15,6 0 1-15,2 2 0 0,7 0-1 16,1 2 1-16,3 1 0 0,2 2 1 16,1 1-1-16,1 2 0 0,-1 4-1 0,-2-2-4 15,-4 5-6-15,-4 1-126 0,-8-1-115 16,-4-2-299-16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3T16:24:47.6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8360 7608 358 0,'1'-6'76'0,"-1"0"1"0,1-1-61 16,-1 1 4-16,1 1 11 0,-1 2 7 15,-1 0 4-15,0 0-1 0,-1 0 1 0,-1 3-4 16,1 0-11-16,-1 1-12 0,2 0-7 16,-3 1-4-16,3 2-2 0,0-1-1 15,1 1-1-15,2 1 1 0,1-3-1 16,-1 0 1-16,1 0 1 0,-1-1 1 15,4 2 1-15,-2-2 1 0,-1 0 2 16,4-1 1-16,1 2 0 0,3-1 0 0,2 1 0 16,2-1 0-16,5 3-1 0,5-4-2 15,4 1 0-15,8 0-1 0,6 0 0 16,8-1 0-16,10 0-1 0,8 0 0 16,9 1 2-16,12-1 4 0,10-1 3 15,8 2 4-15,11 1 1 0,10-1 4 16,8-1 0-16,14 1-2 0,8 5-4 15,7 2-5-15,11-3-3 0,3-3-1 0,6 3-5 16,4-1 0-16,1-3-1 16,-4 0-1-16,0-4 0 0,-7 0-7 15,-3 3-15-15,-5-4-117 0,-13-1-16 0,-6-3-110 16,-16-7-233-16</inkml:trace>
  <inkml:trace contextRef="#ctx0" brushRef="#br0" timeOffset="2074.44">8459 9629 556 0,'1'-11'115'0,"1"-2"1"15,1 2-102-15,1 1-12 0,1-1-1 16,-2 5-1-16,1-3-1 0,-2 2-1 0,1 2 0 16,-1-1 0-16,-1 2 2 0,0-2 2 15,0 1 2-15,-1 3 2 0,0 0 0 16,0 1 1-16,-1-1 0 0,1 1-1 15,0 2-1-15,0-1-1 0,0-1-2 16,1 1-1-16,0 0 1 0,4 0-1 16,2 1 1-16,3-1 0 0,4 0 0 15,6 0 2-15,9 0 0 0,5 0 2 16,9 3 2-16,11-6 2 0,14 1 3 0,11-2 3 16,15 2 1-16,11-2 1 0,14-2-1 15,12 0-1-15,9 4-3 0,8-2-2 16,9 5-3-16,5 1-2 0,3-2-2 15,3 8-1-15,0-3-3 0,-2 2-12 16,-3 4 63-16,-4 0-198 0,-5-7-133 16,-11-1-362-16</inkml:trace>
  <inkml:trace contextRef="#ctx0" brushRef="#br0" timeOffset="35772.03">12522 3968 435 0,'-2'-3'101'0,"-2"2"3"15,1-1-55-15,-1 1-25 0,0 1-2 16,0-3-1-16,0 3 2 0,-1 0-1 15,2-1-1-15,1 0-1 0,-2 0-3 16,2 2-2-16,1 0 1 0,0 1-1 0,-1 1-1 16,0 0 0-16,1 3-1 15,-1 3 2-15,1 2 1 0,0 2-1 0,-1 9 1 16,1 5 1-16,1 9-1 0,-3 4-2 16,0 7-3-16,1 8-2 0,-1 8-2 15,1-2-2-15,-1 5 1 0,-1 2 1 16,2 6 1-16,-1 3 0 0,3 1 0 15,2 0 0-15,-1 2-1 0,2 0-1 16,2 0-3-16,2-5-1 0,2-4 1 0,0-3-1 16,-1-3 0-16,0-3 0 0,0-6 0 15,0-7-1-15,-2-4 0 0,-1-2-4 16,-2-4-9-16,-1-6-12 0,1-5-17 16,0-5 62-16,-2-5-188 0,-2-7-133 15,-2-12-337-15</inkml:trace>
  <inkml:trace contextRef="#ctx0" brushRef="#br0" timeOffset="37203.82">12590 4019 316 0,'-4'-1'92'16,"2"-2"8"-16,-1 0-38 0,0 2-11 16,0-1-6-16,2 1-1 0,0 0-10 15,0-1-9-15,0 1-3 0,1 1-4 16,-1-1-2-16,1 0-3 0,0 1 0 16,-1 1-1-16,1-1-2 0,-1 1-3 15,1 0 0-15,-1 1-1 0,1-1-2 16,0 2 0-16,0-1 0 0,1 1-1 0,0 0 0 15,2 0 2-15,0 0 2 0,3 0 4 16,2 0 3-16,5 0 3 0,4-2 3 16,5 1 1-16,6-1-1 0,1 2-1 15,5-3-2-15,1 1-4 0,2-1-1 16,3 0-3-16,0-1-1 0,2-2-2 16,3 1 1-16,5 0-1 0,5 0 1 0,5 1-3 15,0 0 0-15,0 1 0 0,2-2-1 16,1 1 0-16,2 1-1 0,0-1 0 15,2 2 1-15,0-1 0 0,2 1 0 16,1-1 0-16,2 2 0 0,-3-2-1 16,2 2 1-16,-4 0-1 0,9 0 0 15,-3 1-1-15,-5 1 1 0,3-2-1 0,4-1 1 16,2 0-1-16,3-1 1 0,-3-1-1 16,0 1 1-16,0-1-1 0,-5 0 0 15,4 1 1-15,-7 0 0 0,1 1 0 16,-8-1-1-16,3-1 1 0,3 3 0 15,0-1-1-15,-6-2 0 0,-5 0-1 16,-2-2 1-16,4 2-1 0,2-4 0 16,-1 2 1-16,-2 0-1 0,-2 0 1 15,3 0-1-15,-3 0 1 0,-9 0-1 16,-8-1 1-16,2 2-1 0,-3 1 0 0,1 0 0 16,-4 1 0-16,-3 0 0 0,0 0 0 15,0 1 0-15,-7-1 0 0,-3 0 0 16,-6-1 1-16,-1-1 0 0,-2-2-1 15,0 1 1-15,0 1-1 0,1-3 1 16,2 1-1-16,0-2 0 0,2 0 0 0,-2-1 0 16,-1 1 0-16,0-2 0 0,-2 3 1 15,-1-2-1-15,-3 3 1 0,-2-2 0 16,0 2-1-16,-2 1 1 0,1 2 0 16,-4-2 0-16,1 2-1 0,-2 0 1 15,0-1-2-15,-1 2 1 0,2-1 0 16,-2 0-1-16,0 1-1 0,-2 0 0 15,2 1 1-15,0 0-1 0,-1 0 1 16,1 1 1-16,-1-4-1 0,1 3 2 16,0 0 0-16,0 0 1 0,0-1 0 15,0-1 0-15,0 0 0 0,0 2 0 0,1-1 1 16,-1-2-2-16,0 1 1 0,0 1-2 16,0 1 1-16,1 0-1 0,-1-1 0 15,0 0-1-15,-1 1 0 0,2 1-1 16,-1 1 1-16,0-1-1 0,0 2 1 15,2 4 0-15,-1 1 0 0,-1-1 1 16,1 4 0-16,-1 2 1 0,0 3-1 0,0 4 1 16,0 2-1-16,1 5 1 0,0 4-1 15,2 3 1-15,0 5-1 0,1 2 1 16,-1 4 0-16,0 4-1 0,0-1 1 16,0 0-1-16,-2 4 1 0,0-2-1 15,-1 2 1-15,1 0-1 0,0 0 0 16,-1 1 0-16,0 1 1 0,0-2-1 15,1-3 0-15,1-1 1 0,1-3-1 16,0-1 1-16,2 0-1 0,0-5 1 0,0 1 0 16,2 0 0-16,-1-3 0 0,0 0 0 15,0-4-1-15,1 0 1 0,1 0-1 16,-2-1 0-16,1 1 0 0,1-1 0 16,-1 1 0-16,1-1 0 0,-2-3 0 15,1-2 0-15,0-2 0 0,-1-3 0 16,-1-5 0-16,-2-4 0 0,-1-4-6 0,-1-3-11 15,1-1-8-15,-2-6-15 0,-1-1-10 16,0-5-126-16,-3-1-132 0,-4-4-305 16</inkml:trace>
  <inkml:trace contextRef="#ctx0" brushRef="#br0" timeOffset="38136.25">12478 5856 507 0,'-4'9'109'0,"0"-5"3"0,0 2-86 15,1-5-10-15,1 0-3 0,2 2 4 16,0 1 3-16,2 0 2 0,0 1 2 16,2-5 2-16,3 2-1 0,0 1-1 0,2-1-3 15,3-1-4-15,0 0-3 0,5 2-5 16,-1-1-3-16,3 1-2 0,3 0 0 15,4 0 1-15,7 2 0 0,3-2 1 16,6-4-1-16,4 5 0 0,7-2 0 16,5-1-1-16,3-2 0 0,3-1-2 15,11 1 0-15,-1 2 0 0,3-4 0 16,0 1 0-16,2 1 0 0,5-2 1 0,-1 0 0 16,-6-2 0-16,6 3 1 0,3-1 1 15,-3 0 0-15,2 1 0 0,3 1 0 16,1 2 0-16,1-1-1 0,6-7 0 15,3 4-1-15,7-3-1 0,-1 0 0 16,-6 0-1-16,7-4 0 0,1 2 0 0,-2 0-1 16,-3-2 1-16,-2 5-1 0,-8-2 0 15,7-1 0-15,-5 2 0 0,2 1 0 16,-3 3 1-16,-5-1-1 0,2-5 0 16,6 3 0-16,-3-2 0 0,-7 1 0 15,-4-1 0-15,-3 2 0 0,-2 1 0 16,-11 2 1-16,-4 0-1 0,-12 2 0 15,-6 0 0-15,-9 0 0 0,-11-2-2 16,-6 1-2-16,-4 0-2 0,-10-2-6 16,-5 1 0-16,-4 1-1 0,-4-1-1 15,-2 0 0-15,-1 1-1 0,-2-2-1 0,2 2 3 16,1 0-1-16,2 1 0 0,2 0-3 16,3-2 0-16,1 0-126 0,-1 0-110 15,1-4-294-15</inkml:trace>
  <inkml:trace contextRef="#ctx0" brushRef="#br0" timeOffset="41281.26">17758 4423 337 0,'12'-5'102'16,"-7"0"1"-16,-7 1-46 0,-5 1-10 16,-6 1-6-16,-5-2-13 0,-3 1-18 15,-1-2-8-15,2 3 0 0,3 0 0 16,1-4 1-16,4 7 0 0,3-2-1 16,3-1-1-16,-1 0 1 0,0 2-8 0,1-1-88 15,1 3-12-15,-2-9-77 0,2 6-170 16</inkml:trace>
  <inkml:trace contextRef="#ctx0" brushRef="#br0" timeOffset="41536.1">17403 4376 445 0,'-16'2'114'16,"1"-2"8"-16,2 0-63 0,2 0-1 0,1 2-3 16,3-1-5-16,4-2-3 0,1 1 0 15,4-1-3-15,0 0-4 0,4 0-3 16,1-4-6-16,2 1-4 0,1 1-4 15,0-2-6-15,0 1-1 0,0-5-4 16,1 3-2-16,1-1-2 0,2 1-2 16,4-1 0-16,3-2-1 0,6 0-2 15,2 3-1-15,2-3-1 0,1-1-1 0,4-1-1 16,1 3-2-16,-1-2-5 0,0 2-6 16,-3 0-13-16,-2 3-13 0,-6-1-10 15,-8 2-9-15,-5 0 3 0,-6 1-120 16,-4 1-115-16,-5 2-269 0</inkml:trace>
  <inkml:trace contextRef="#ctx0" brushRef="#br0" timeOffset="41697.26">17691 4256 503 0,'-11'7'122'0,"1"-2"7"0,7 0-62 0,0-1-8 16,6 1-2-16,2 0 1 0,4 3-5 16,2 2-4-16,1 3-6 0,0 2-12 15,0 4-12-15,-1 5-9 0,-3 2-5 16,-6 4-2-16,-7-1 0 0,-2 7-4 15,-4 2-17-15,-3 5-19 0,-4 1 21 16,-1 2-157-16,-3-1-138 0,1 5-344 16</inkml:trace>
  <inkml:trace contextRef="#ctx0" brushRef="#br0" timeOffset="42355.44">17384 4938 624 0,'13'3'169'0,"4"0"6"16,3 3-91-16,4-4-23 0,4-6-5 16,0 1-6-16,2 0-24 0,-2-6-14 0,0-3-9 15,-2-3-14-15,0-3-23 0,-2 3-16 16,-1-2-8-16,-1-1-4 0,-1 2-2 16,0 3 3-16,-3-2 10 0,-3 5 21 15,-1-1 19-15,-1 3 5 0,-1 1 7 16,-2 4 3-16,-1 3 6 0,0 4 6 15,-2 4 3-15,-1 1 0 0,-1 5 2 16,2 1 0-16,-3 2-2 0,1 0-6 0,-1 1-7 16,-1-3-1-16,2 3-2 0,-3-5-1 15,-1-2-1-15,1-1 1 0,0-4 0 16,0-1 2-16,-1-1 11 0,1-4 6 16,-1-3 3-16,2-3 3 0,0-2 3 15,2-7 2-15,3-4-3 0,0-2-7 16,3-4-7-16,1 2-2 0,0-1-2 15,3 2-3-15,-2 4 0 0,1 5-1 16,1 4-1-16,0 5-1 0,-1 1-1 0,0 6-2 16,1 2 0-16,-1 5-1 0,-2 5-1 15,-3 5 0-15,3 2 0 0,1 2 0 16,1 1 2-16,2-1-1 0,7 4 0 16,2-6 0-16,5-4 0 0,1-1 1 15,-2-6-1-15,-1-4 1 0,-3-5 4 0,-1-5 1 16,0-7 2-16,-2-6 0 0,0-9 0 15,3-7 0-15,1-5-2 0,1-8-2 16,-2-12-3-16,-1 1-1 0,-4-2-1 16,-3 1 0-16,-3-5 1 0,0 1 0 15,-3 3 1-15,-2 9-2 0,0 5 6 16,-1 6 5-16,-2 8 5 0,2 11 2 16,-4 8 1-16,0 7-2 0,-3 5 0 15,0 1-4-15,-1 7-6 0,1 5-5 16,-3 5-2-16,1 8-1 0,-4 7 1 0,0 8 1 15,-1 3 1-15,1 7-2 0,-2 2-4 16,4 4-9-16,-1 2-10 0,3 6-22 16,-2-3-10-16,2 1-26 0,-1-5-7 15,0-3-90-15,0-7-21 0,-2-10-102 16,1-9-191-16</inkml:trace>
  <inkml:trace contextRef="#ctx0" brushRef="#br0" timeOffset="42933.07">18500 4590 683 0,'5'10'172'0,"11"-1"5"16,-4-1-116-16,6 1-9 0,3 2 0 16,3 2-18-16,-1-1-17 0,5 0-8 0,3-1-5 15,2 0-2-15,3-1-1 16,-2-2 0-16,1-1-1 0,3-3 1 0,-5 0-1 15,-2-2 0-15,-4-2 1 0,-5-4 0 16,-1-3 1-16,-5-3 1 0,-4-5 2 16,-2-2 0-16,-5-1 1 0,-3-2-1 15,-2 2 0-15,-2 3 0 0,-5 3-1 16,-2 5-2-16,-3 8 0 0,-4 7-1 0,-4 5-1 16,-2 8 0-16,0 4 1 0,-1 6-1 15,4 3 1-15,1 0-1 0,6 3 0 16,6-2 1-16,5-2-1 0,6-1 1 15,4-5-1-15,3-3 1 0,5-2 1 16,3-6 0-16,3-3 0 0,1-7 1 16,4-4-1-16,3-4 2 0,5-7-1 15,-1-6-1-15,3-7 0 0,-1-8 0 0,1-8-2 16,-2-7-2-16,-2-7 0 0,-3-5-1 16,-4-2 0-16,-3 0 1 0,-3-3 0 15,-1 2 0-15,-4-1 2 0,-2 7 1 16,-2 3-1-16,-1 5 4 0,-2 8 1 15,-2 9 0-15,-3 8 5 0,0 9 1 16,-2 4-1-16,-3 8 0 0,-3 9-2 16,-2 6 2-16,-4 7 1 0,-1 10-5 15,-2 7 0-15,-1 12 1 0,1 1 0 16,0 5-1-16,5 7-2 0,2 3-2 0,3-3 0 16,2 4-1-16,4-2-2 0,4-3-2 15,3-5-8-15,3-7-9 0,3-4-20 16,4-5-23-16,3-10-11 0,1-5-132 15,3-9-146-15,10-4-330 0</inkml:trace>
  <inkml:trace contextRef="#ctx0" brushRef="#br0" timeOffset="43273.61">20927 4455 586 0,'-1'18'132'16,"-3"0"8"-16,-6 6-97 16,-6 1 4-16,-10 5 3 0,-5 4 0 0,-4 1-4 15,-5 3-8-15,-5 4-8 0,-1-1-13 16,-1 3-10-16,3-7-4 0,1-2-6 16,2-3-31-16,0-5-11 0,4-7 105 15,4-3-231-15,6-6-141 0,4-5-372 16</inkml:trace>
  <inkml:trace contextRef="#ctx0" brushRef="#br0" timeOffset="43474.58">20380 4375 655 0,'0'4'145'0,"5"6"24"15,-1 5-104-15,5 6-11 0,1 2 5 16,3 4 3-16,2 4-1 0,3 4-10 0,0 6-24 15,2 0-13-15,2 3-4 0,2 4-9 16,1 3-6-16,1-4-21 0,0-2-23 16,1-4-17-16,5-1 161 0,-1-7-293 15,2-6-156-15,-1-6-416 0</inkml:trace>
  <inkml:trace contextRef="#ctx0" brushRef="#br0" timeOffset="44104.22">20939 4726 556 0,'-6'7'132'0,"4"-2"10"16,5 2-101-16,2 0 1 0,5-2 1 16,5 1-1-16,3-3-3 0,5 0-13 15,2-2-8-15,2-2-4 0,1-2-6 16,0-3-2-16,0 1 1 0,-4-2 2 0,-3-2 2 15,-4 0 1-15,-4-7 1 0,-3-2 0 16,-5-2 1-16,-3 0-2 0,-3 1-3 16,-4 0-2-16,-5 4-3 0,-4 7 0 15,-6 8 0-15,-4 6 2 0,-4 8-1 16,-4 6 1-16,-2 6 1 0,1 5-1 16,1 4 1-16,5 4-2 0,6-3-1 15,5-1-1-15,6 0 1 0,8-2-2 0,6-5 1 16,7-2-1-16,7-4 1 0,4-4-2 15,5-1-1-15,5-5-4 0,6-5-5 16,2-2-6-16,3-1-4 0,1-4-3 16,2-1-2-16,0-5 1 0,-2-1 3 15,-3-3 4-15,-2-2 5 0,-2-7 4 16,-4 0 3-16,-6-3 2 0,-2-1 1 0,-5 2 6 16,-5 3 5-16,-5 4 5 0,-5 4 0 15,-5 5 1-15,-5 6 1 0,-5 3 1 16,-3 3-5-16,-5 0-5 0,0 4-4 15,0 3 0-15,-1 0-1 0,6 0 0 16,4-1-1-16,5 1 0 0,6 2 1 16,5-4 0-16,6 0-1 0,3-1 2 15,5-2-1-15,4-2 1 0,5-2 1 0,1-3 2 16,-1 0 3-16,-1-1 4 0,-1-3 2 16,0-2 2-16,-4-2 2 0,-5-2 1 15,-4-3-3-15,-7-2-5 0,-2-3-6 16,-9-3-4-16,-9 0-2 0,-6-1-4 15,-4 1-3-15,-2 2-1 0,-2 0-2 16,0 3-8-16,6 3-8 0,3 2-21 16,4 2-19-16,4-2-9 0,6 2 10 0,7 2-76 15,6-1-45-15,7 0-103 0,1 2-205 16</inkml:trace>
  <inkml:trace contextRef="#ctx0" brushRef="#br0" timeOffset="44425.62">22007 4869 596 0,'15'18'141'15,"-4"0"9"-15,-4 1-97 0,-2 4-14 16,-5-5-3-16,-4-1-2 0,1-2-4 16,-2-2-11-16,-1 0-9 0,1 0-4 0,-1-2-2 15,3 1-1-15,1-2-1 0,-1-1 0 16,2-1 0-16,1-3 3 0,1-4 8 16,1 0 8-16,0-5 2 0,2-4 0 15,3-3 1-15,0-4 0 0,4-5-4 16,5-4-8-16,0-6-8 0,4-7-3 15,2-1-1-15,2-1-1 0,1 2 1 16,0 6-2-16,0 3 1 0,-2 10 1 0,-1 9-1 16,-3 9 2-16,-2 9 1 0,-1 6 5 15,-2 5 3-15,-3 5 0 0,-2 3 0 16,0 3 0-16,-2 2 1 0,1-1-3 16,0-2-2-16,-2 0-3 0,2 0-2 15,1-1-9-15,-1 3-11 0,0-4-22 16,1 0-21-16,-2-1-134 0,1-3-150 15,2-3-353-15</inkml:trace>
  <inkml:trace contextRef="#ctx0" brushRef="#br0" timeOffset="45586.21">12829 4297 462 0,'-8'4'109'0,"5"-2"2"16,0-2-67-16,3 4-14 0,-2-2-12 16,-1 3-4-16,0 4 0 0,-3 3-2 15,1 4-2-15,-2 4-2 0,1 2-1 16,1 2 0-16,3-2 0 0,4 2-1 15,1-5-1-15,5 1 0 0,3-5 0 16,3 0-1-16,5-5 0 0,2 1 0 16,2-3 4-16,4-3 5 0,4-5 3 0,3-3 2 15,0-7 2-15,-1 1 2 0,2-5 1 16,-2-4 0-16,-4 0 0 0,-4 1-1 16,-1-3 2-16,-10-4-2 15,-7-1-1-15,-9 0-4 0,-9-1-8 0,-5 0-6 16,-8 1-4-16,-10 4-3 0,0 3-3 15,-4 7 0-15,2 1 0 0,1 5 4 16,2 4-15-16,5-1-13 0,6 1-8 16,5 2-34-16,6-3-89 0,8-2-117 0,6 3-260 15</inkml:trace>
  <inkml:trace contextRef="#ctx0" brushRef="#br0" timeOffset="46001.81">13815 4185 560 0,'-8'-4'121'0,"-1"3"3"0,-4 3-99 0,-1 3-7 15,-3 4-3-15,-2 2-1 16,0 3-2-16,4 5-1 0,4 1-2 0,4 4-1 16,3 3 1-16,5 3-1 0,4-2 0 15,6 3-1-15,5 0-1 0,4-1-1 16,1-3-1-16,0-2-3 0,6-3 1 16,4-3 0-16,4-1 0 0,1-5-1 15,0-3 1-15,5-5-1 0,1-6 2 16,-5-5 4-16,2-2 4 0,-6-3 2 0,-3-4 3 15,-7-1 2-15,-7-3 2 0,-2-2-1 16,-5 1-6-16,-15-9-7 0,-6-4-5 16,-6-1-4-16,-5 2-5 0,-8 2-2 15,-5 7-1-15,-9 3 3 0,-2 10-10 16,2 5-8-16,-1 6-126 0,1 2-122 16,3-1-318-16</inkml:trace>
  <inkml:trace contextRef="#ctx0" brushRef="#br0" timeOffset="46484.65">12731 4955 550 0,'-1'7'115'16,"0"-1"0"-16,0 8-93 0,0 1-20 15,-2 6-1-15,2 4 1 0,1 5 0 16,3 2-1-16,3 0 1 0,4-1 0 16,3-4 0-16,2-4 0 0,4-4 4 15,2-7 4-15,2-4 5 0,0-4 5 16,-1-3 4-16,1-2 3 0,2-4 3 16,-2-5 0-16,0-3-2 0,0-5-2 0,-3-6-1 15,-1-5-3-15,-2-2-1 0,-4-2-2 16,-4-3-1-16,-5 1-4 0,-4-1-4 15,-4 7-4-15,-6 6-4 0,-5 2-4 16,-5 5-4-16,-3 7-1 0,-3 6 1 16,-4 7-1-16,2 1 2 0,0 5-13 15,2 6-12-15,6 2 5 0,4 2-137 16,7-2-128-16,7-1-323 0</inkml:trace>
  <inkml:trace contextRef="#ctx0" brushRef="#br0" timeOffset="46918.03">13759 4905 577 0,'-8'-3'131'0,"0"-1"4"0,1 1-104 0,-2 1-4 16,0 1-1-16,0 0-4 0,1 6-5 15,-3 5-4-15,-4 1-3 0,0 4-2 16,-2 4-2-16,1 3 0 0,3 6 0 16,2 1 0-16,6 1-2 0,6 3 0 15,11 1-1-15,5-3 1 0,5 3-2 16,10-4 0-16,1-4 1 0,4-3 0 15,5-3 0-15,-1-11 2 0,2 0 3 0,0-7 5 16,-2-6 2-16,0-6 4 16,-4-3 3-16,-6-6 4 0,-8 0 0 0,-4-5-3 15,-7-7-4-15,-8-2-3 0,-7-2-7 16,-8-2-6-16,-8-3-5 0,-5 2-4 16,-10-2-3-16,-5 11 0 0,-3 3 0 15,-1 7 3-15,-1 5-16 0,-1 6-18 16,-3 7 63-16,3 9-195 0,2 1-142 15,0 10-373-15</inkml:trace>
  <inkml:trace contextRef="#ctx0" brushRef="#br0" timeOffset="48142.45">14563 4253 554 0,'-1'-1'131'0,"-1"-2"6"16,2 0-90-16,-2 3-4 0,1-2-2 15,1 3-3-15,-1-2-6 0,1 1-9 16,2 2-5-16,2 4-3 0,1 5-4 15,1 5-5-15,0 6-2 0,0 9-1 16,-4 5 1-16,-4 8 1 0,-5 3-2 16,-3 8-1-16,-2 3-1 0,-1 3-2 0,1 1-4 15,3 0-3-15,3-5 0 16,2-3-3-16,1-9-7 0,0-6-8 0,1-6-4 16,-2-8-3-16,1-5-24 0,-1-6-94 15,0-6-109-15,4-7-250 0</inkml:trace>
  <inkml:trace contextRef="#ctx0" brushRef="#br0" timeOffset="49106.01">14744 4249 508 0,'0'-5'119'0,"2"3"5"16,-2-2-86-16,0 2-6 0,-3 0 0 15,3 0 1-15,1 1 0 0,2 0-4 16,-1 1-3-16,0 0-2 0,9 0-4 16,2 1-2-16,-2 0-5 0,-1 0-3 15,6 0-1-15,5 1 1 0,5 0 1 0,-1-2 0 16,-1 0 0-16,4-1-1 0,9 0-2 15,7 1-1-15,0-4-3 16,10 2-1-16,3 1-2 0,8 1 1 0,4-2-1 16,4 1 0-16,-7 1 0 0,7 0-1 15,1-1 1-15,2-1-1 0,-1 0 0 16,0 2 1-16,-2-1-1 0,-3 0 0 16,-7 0 0-16,-7 1 1 0,-2 1-1 15,-4 0 0-15,-4-1 1 0,-6 1-1 0,-4-1 0 16,-8 2 0-16,-6 1 0 0,-7-3 0 15,-8 1 1-15,-2-1 1 0,-4 0 0 16,0 0 0-16,-2-1 0 0,0 0 1 16,-1-2 0-16,2 0 2 0,-1 0 0 15,2-2 0-15,-1 1 1 0,3 0-1 16,-1-1-1-16,0 1 0 0,0 1-2 16,0 0-2-16,1 3 0 0,-2 0-1 15,-1 2-2-15,-1 1 0 0,0 2-1 16,-1 4-1-16,1-1 1 0,-1 3 1 0,-1 4 0 15,1 7 2-15,-1 3 2 0,1 3 0 16,2 4 0-16,1 7 0 0,3 0 1 16,2 2-1-16,1 0 0 0,1 3 0 15,2 0 0-15,1 0 1 0,0 0-1 16,-1 1 0-16,0 1-1 0,-1-3 1 16,-1-3 0-16,-3-2-1 0,-2-5-1 0,-2-2 0 15,-1-5 0-15,-2-2-1 0,-1-3 1 16,0-2-1-16,-1-4 0 0,1-3 1 15,-1-2 0-15,3-4 0 0,-2-3 0 16,2-2 0-16,0 0 0 0,0-3 0 16,0-2 1-16,-1 1-1 0,0 0 1 15,-4-2 0-15,1 1-1 0,-1-3 1 16,-1 3 0-16,-2 1-1 0,-2-1 1 16,0 1 0-16,0 3 0 0,0-1 0 0,-1 4 0 15,-1-3 0-15,-2 2 0 0,-1 0 0 16,-5 1 0-16,-2-1 0 0,-4 2-1 15,-3 1 1-15,1-1 0 0,-2 2 0 16,-3 0 0-16,-1 0 1 0,-2-1-1 16,-1 1 0-16,-4-2 0 0,-9-2 1 15,-6-3-1-15,-1 2 0 0,-2 1 0 0,-5 0 1 16,-5-1-1-16,0-2 0 0,-7 1 1 16,-8 1-1-16,-4-2 1 0,3-2-1 15,-8 1 0-15,-8 2 1 0,-5 3-1 16,3 4 0-16,14 3 0 0,9 2 0 15,4 2 0-15,15 0 0 0,20-2 0 16,12-2-2-16,16-1 0 0,5-3-9 16,7-3-7-16,6-2-4 0,5 0-13 15,4 0-51-15,0-2-81 0,3-4-119 16,8-4-263-16</inkml:trace>
  <inkml:trace contextRef="#ctx0" brushRef="#br0" timeOffset="50028.3">15586 4515 453 0,'2'0'124'15,"-2"0"8"-15,2 1-15 0,0-2-66 16,-1 1-11-16,0-1-2 0,0-2-4 16,-1 0-5-16,0 0-8 0,-1-2-8 0,-3 0-7 15,-1 1-3-15,-5 1-2 0,-4 0-2 16,-5 2-2-16,-6 1 1 0,-5 1-1 15,0 3 2-15,0 1 0 0,2 1 1 16,3 0-1-16,0 1 2 0,8 1-2 16,5-1 1-16,1 0 2 0,3-1 1 15,3 2 2-15,5 1 1 0,2-2 0 16,5 3 1-16,0 1 0 0,3 2-1 16,2 0-2-16,3 2-1 0,3-1-2 15,2 3 1-15,2 2-1 0,1 0-1 0,0-2 1 16,0 2-1-16,-4-2 1 0,-2 3-1 15,-4-5-1-15,-5-1 0 0,-2 0-1 16,-6-3-1-16,-2 1-3 0,-3-2 0 16,-5-2 0-16,-6-1 1 0,-2-3 0 15,-9-3 2-15,3 1 1 0,-5-8 3 16,-7-3 1-16,0-4-1 0,3-2 0 0,-1-5 0 16,-1 0-12-16,1-1-9 0,3-1-8 15,7 1 23-15,4 1-148 0,5 4-122 16,5 0-304-16</inkml:trace>
  <inkml:trace contextRef="#ctx0" brushRef="#br0" timeOffset="50367.07">15508 4302 604 0,'4'3'134'16,"-4"-2"3"-16,1 0-104 0,-3 1-6 15,-1 1 1-15,-1 3 0 0,-3 4-1 16,-4 2-1-16,2 2-1 0,-2 4-1 15,0 7-4-15,-3 2-6 0,2 4-4 16,-1 3-3-16,2 6-2 0,0 7-1 16,0 5-1-16,0 3-2 0,3 3-3 0,0 0-9 15,-1-2-16-15,0-5-11 16,0-4-128-16,-5-5-130 0,-2-7-321 0</inkml:trace>
  <inkml:trace contextRef="#ctx0" brushRef="#br0" timeOffset="53485.96">13888 5432 212 0,'10'-1'52'0,"2"-4"5"15,1-4-24-15,1-2-1 0,0 0 0 16,-4 0 6-16,-2 1 14 0,-4-1 6 15,-1 2 1-15,-5 3-3 0,-3 1-4 0,-3 3-9 16,-2 2-10-16,-2-1-12 0,-2 4-8 16,0 2-6-16,1-1-1 0,2 0-1 15,2 1 0-15,0-2 0 0,5 2-1 16,4 1 1-16,0-2 6 0,2 4 6 16,4 1 6-16,0 2 4 0,4 0 2 15,0 3 0-15,0 3 0 0,0 5-5 16,-2 4-6-16,0 3-5 0,-4 5-4 15,0 6-2-15,-3 4-1 0,0 10-1 0,0 3-2 16,-1 4 0-16,0 10-2 0,2 7 1 16,1 11-2-16,3 7 1 0,1 3 0 15,-1 10 0-15,4 10 1 0,-1 3-1 16,1-2 1-16,2-1-1 0,0-3 0 16,1-3 3-16,-3-6-2 0,-2-7 1 15,2-5 0-15,1-5-1 0,-3-7 1 16,-3-4 0-16,0-8-2 0,1-4 0 0,-1-10-1 15,0-9 1-15,-1-6-1 0,-1-5 0 16,-1-9-1-16,0-3-8 0,0-9-17 16,1-3 140-16,-5-4-281 0,-2-6-155 15,0-3-436-15</inkml:trace>
  <inkml:trace contextRef="#ctx0" brushRef="#br0" timeOffset="53769.25">13919 7885 688 0,'-1'1'146'0,"1"2"5"15,2 4-117-15,0 3-16 0,2 2-4 16,2 5 0-16,0 4 0 0,1 4-3 16,2 3-4-16,-2-2-5 0,2 4-2 15,1-2 0-15,1-3-1 0,0-4 0 16,3-6-1-16,1-4 1 0,4-5 10 0,1-6 2 15,0-7 9-15,5-3 8 0,0-5 6 16,-1-6 5-16,0-3-2 0,0-2-8 16,0-2-2-16,2 1-10 0,-8 0-7 15,1 3-8-15,-3 3-17 0,-2 3-14 16,-3 1-24-16,-3 1-141 0,-2 3-152 0,-6 2-374 16</inkml:trace>
  <inkml:trace contextRef="#ctx0" brushRef="#br0" timeOffset="56119.22">14105 8596 416 0,'3'-1'122'0,"0"0"7"0,-1 0-42 16,0-3-18-16,-1 3-6 0,-1 0-4 16,0-1-11-16,0 1-6 0,-2-1-3 15,-1-2-1-15,1 0-3 0,-2-1-6 16,-2-2-6-16,0 2-5 0,-3-3-2 15,-1 0-5-15,-2 0-5 0,-2 2-3 16,-1 0-1-16,-3 4-1 0,-2 0 0 0,2 3 0 16,-3 1-1-16,0 6 1 0,1 3-1 15,2 4 1-15,1 3-1 0,5 2 1 16,2 1-1-16,6 4 0 0,3-1-1 16,4 1 0-16,6-1 0 0,2-2 1 15,4-1-1-15,3-2 0 0,3 0-2 16,2-6-1-16,2-2 0 0,1-3-21 15,1-3-3-15,1-3-11 0,-3-3-4 16,5-3-2-16,-2 1-1 0,-3-4-2 0,-2-3 22 16,0-2 2-16,3 1 11 0,-2-2 6 15,-8 1 5-15,1-2 5 0,-4 4 12 16,-2 1 12-16,-4 4 5 0,-2-1 13 16,-4 5 8-16,-2 0-1 0,-2 3-3 15,0-1-10-15,-2 3-13 0,-3 2-4 16,0 3-14-16,1 3-8 0,0 2-2 15,4 3 0-15,4-2 0 0,4 1 0 16,7 0 0-16,5-3 1 0,3-1 0 0,2-3 0 16,1-2 2-16,-3-1 2 0,1-3 4 15,-4-3 5-15,-2-1 6 0,-3-3 3 16,-2-2 4-16,-2 2 4 0,-3-3 2 16,-1-1-3-16,-3-1-5 0,-2-3-6 15,-3-3-4-15,-3 0-5 0,-2-6-5 16,-5 2-6-16,-1-2-4 0,-5 1-5 15,-2 1-3-15,2 5-2 0,0 1-4 0,2 4-5 16,4 3-6-16,3 1-3 0,7 3-5 16,5 0-2-16,5 1 0 0,5-1-3 15,3 1-3-15,1-2-1 0,2 2 1 16,1 0-10-16,-2-2-9 0,0 2-2 16,-4-1 5-16,0-2 16 0,0 0 12 15,-2 0 15-15,2 1 31 0,0 2 21 16,0 2 11-16,3 3 2 0,-1 2-1 0,3 3 1 15,-1 3-2-15,0 2-9 0,-3 3-6 16,-1 1-5-16,-3 3-2 0,-3 1-3 16,-1 1-5-16,-2-1-7 0,0-2-2 15,-1-4-2-15,1-3 2 0,-1-2 1 16,0-2 1-16,0-6 5 0,-1 2 9 16,-1-3 13-16,0-3 5 0,0-1 1 0,-2-5 3 15,0-7 0-15,0-2-5 0,-1-5-9 16,2-6-14-16,1 3-5 0,0-3-2 15,3 2-4-15,4 4-2 0,3 2-1 16,3 6 1-16,3 4-1 0,2 3 0 16,3 1-4-16,-1 4-9 0,-3 2-12 15,2 1-14-15,3 3-11 0,0-2 1 16,-1 0 52-16,0 1-193 0,1-2-132 16,0-1-345-16</inkml:trace>
  <inkml:trace contextRef="#ctx0" brushRef="#br0" timeOffset="56452.51">14990 8668 385 0,'0'4'114'0,"2"2"9"0,0-2-28 16,2 3-37-16,0 0-3 0,6-2 2 15,3 1-5-15,4-2-15 0,6-1 0 16,4-3-1-16,3-3-1 0,1 0 0 0,3-5-2 16,1-2-3-16,-3-2 3 0,-6 0-7 15,-4-1-2-15,-2-2-4 0,-2-2-1 16,-9 4-1-16,-4-1 4 0,-4 0 0 15,-2-3-3-15,-4 1 0 0,-10 0-1 16,-6 3 1-16,-3-1-2 0,-11 6-4 16,-9 6-3-16,-2 6 0 0,-2 6 0 15,9 9-2-15,2 6 0 0,4 4-2 16,8 1-1-16,12 3 0 0,6 0-1 16,3 1-2-16,5-4-1 0,5-3 0 0,8-2-1 15,12-2 1-15,12-6 1 0,3-4-1 16,13-4 1-16,3-3-9 0,5-4-11 15,3-1-16-15,-6-5 94 0,-6-5-282 16,-2-4-188-16,-13-6-506 0</inkml:trace>
  <inkml:trace contextRef="#ctx0" brushRef="#br0" timeOffset="57619.66">14163 9218 253 0,'3'18'52'0,"1"0"-15"0,-3 0-84 16,-1 1-45-16,0-3-111 16</inkml:trace>
  <inkml:trace contextRef="#ctx0" brushRef="#br0" timeOffset="57967.07">14160 9339 504 0,'1'-8'128'15,"1"0"7"-15,-2 2-66 0,0-2-19 16,-1 4-5-16,-1 1-1 0,-2-2-5 15,1 2-5-15,-2 1-5 0,0-2-5 16,-1 0-4-16,-1-2-4 0,-1 4-4 16,1 1-5-16,-3 2-3 0,-2 0-2 15,-2 3-1-15,-2 3-1 0,-3 7-1 0,-1 0 1 16,-2 3 0-16,-2 4 0 0,1 2 0 16,2 3-1-16,0 3 1 0,7-1 0 15,2 1-1-15,5-1 1 0,7 3 1 16,7-4-1-16,3-4 1 0,4-1 0 15,5-4 1-15,4-1 0 0,2-6-1 16,2-4-2-16,1-3-11 0,0-2-9 0,-3-3-13 16,-1-5-133-16,2-4-134 0,-5-1-331 15</inkml:trace>
  <inkml:trace contextRef="#ctx0" brushRef="#br0" timeOffset="58201.44">14452 9375 481 0,'3'-2'137'15,"0"0"4"-15,-1-1-3 0,-1 1-91 16,-1 3-12-16,0 3 0 0,1 2-2 16,-1 3-5-16,0 5-4 0,0 6-5 15,-1 4-4-15,1 1-2 0,0 5-3 16,1 1-5-16,0 2-4 0,2-1-1 15,0 0-4-15,1-3-10 0,0 0-10 0,2-5-6 16,-2 0 4-16,1-6-139 0,-2-8-128 16,0-4-313-16</inkml:trace>
  <inkml:trace contextRef="#ctx0" brushRef="#br0" timeOffset="58483.5">14487 9274 616 0,'0'-20'160'0,"1"4"7"16,0 2-64-16,1 2-48 0,-1 3-7 16,0 3-5-16,1 3-6 0,2 1-8 15,2 1-4-15,4 1-7 0,4 1-5 16,6 1-2-16,1 1-3 0,0 1-3 16,1 1-3-16,2 2-1 0,-1 0-1 15,-3 3-1-15,-5 3-1 0,0 1-2 0,-3 1 0 16,-5-1-1-16,-4 2 0 0,-8-2-4 15,-5 0-2-15,-4-2-2 0,-1 1-1 16,-3-2-1-16,-2 0-4 0,1-3-6 16,-3-2-5-16,3 0-9 0,1-5-9 15,-1-4 41-15,3-2-166 0,3-5-125 16,5-2-321-16</inkml:trace>
  <inkml:trace contextRef="#ctx0" brushRef="#br0" timeOffset="58801.29">14864 9226 568 0,'9'10'133'0,"-4"-1"3"0,1 3-91 0,-4 2-4 16,-1 1-6-16,-2 3-10 0,-1 3-6 16,-1 3-2-16,-2 1-1 0,2 2-6 15,1 2-4-15,2 0-2 0,2 2-1 0,3 0-1 16,3-3-1-16,2-4 0 0,1-2 1 15,2-4-1-15,-1-4 5 0,-1-6 2 16,0-5 5-16,0-1 5 0,-1-4 3 16,1-3 3-16,2-2 3 0,2-6 1 15,2-2 1-15,2-5-1 0,3-6 0 16,1-1 0-16,0-4-2 0,-2-3-3 0,-2 0-4 16,-4-4-5-16,-4-2-5 0,-7-3-7 15,-1-2-5-15,-5 2-7 0,0 4-6 16,1 1-12-16,-1 8-24 0,1 6-150 15,1 6-155-15,1 4-391 0</inkml:trace>
  <inkml:trace contextRef="#ctx0" brushRef="#br0" timeOffset="68469.95">15685 9459 68 0,'-2'0'18'15,"0"0"3"-15,0 1-3 0,0-1-8 0,0-1 2 16,0 1 6-16,-1-1 7 0,3 0 8 16,-1 0 6-16,1 0 6 0,0-1 3 15,0 2 3-15,0-2-2 0,-1 2-1 16,1-3 2-16,0 2-2 0,-1 0 0 16,1 0-3-16,0 0-3 0,0 0-4 15,-1 1-4-15,0 0-10 0,0 0-7 16,-1-1-5-16,1 1-4 0,-2 0-2 15,1 0-1-15,1-1 0 0,-1 0 0 0,1-1 0 16,1 2 2-16,-1-1 0 0,0-1 1 16,1 0 0-16,-3 1-1 0,3-1 1 15,-1 1-1-15,-1-1-1 0,0 0 0 16,1 2-2-16,-1-1 0 0,1 1 0 16,-2-1 0-16,2 0 0 0,-1 1-1 15,1 0 2-15,1 0 3 0,-1-1 3 16,1 1 2-16,0-1 1 0,0 1 0 15,0 0-1-15,1 0-1 0,-1 0-1 0,0 0-4 16,1 1-4-16,1-1 1 0,0 1 1 16,2 0 2-16,-1 1 2 0,3 2 3 15,5-1 3-15,2 0 4 0,3 4 3 16,7-2 2-16,7 4-1 0,3 2-2 16,4-1-2-16,2 3-5 0,3 1-3 15,1 0-3-15,-2 3-4 0,-1-4-2 0,-4-1 0 16,-3 0-2-16,0-2 1 0,-4-2-1 15,1-1-1-15,-5 0-3 0,-3-3-5 16,-2 0-8-16,-2-2-11 0,-6 0-18 16,-3 1-11-16,-6-3 57 0,-1 0-185 15,-2-3-132-15,-1 0-334 0</inkml:trace>
  <inkml:trace contextRef="#ctx0" brushRef="#br0" timeOffset="68848.59">16337 9434 500 0,'1'-2'126'0,"-1"1"3"16,1 0-36-16,0 0-62 0,-1 1-5 16,1-2 0-16,-1 2-1 0,0 0-4 15,0-1 3-15,-1 1 0 0,1-1-3 16,0 1-2-16,-1 1-4 0,1 4 2 15,0-2 1-15,0 1-2 0,1 3-2 16,1 2-1-16,1 1 0 0,3 2 1 16,3 0-1-16,3 2 0 0,2-1-1 15,5 2 0-15,0 2 0 0,4-3-2 16,-1 1-2-16,0 1-1 0,-2-3-2 0,-5 1-2 16,-2-2-1-16,-3-3 0 0,-4 0-2 15,-4 1 1-15,-5-2 0 0,-6 3 0 16,-6 1 0-16,-3 3-1 0,-8-1 2 15,-5-2-2-15,-4-1-2 0,-1 0-5 16,-3-2-8-16,0-3-10 0,1-1-18 16,4-4 150-16,2 0-291 0,6-7-158 0,1 0-437 15</inkml:trace>
  <inkml:trace contextRef="#ctx0" brushRef="#br0" timeOffset="70513.53">17371 9667 426 0,'1'-1'124'0,"1"-2"3"16,0-1-23-16,2 0-44 0,1-1-16 15,2-2-11-15,-1 2-3 0,1-2-2 16,-3 2 0-16,2-1-1 0,-3 0 0 15,-2 1-1-15,-1 0-2 0,-2-4-4 16,0 1-5-16,-4 1-2 0,-2-2-3 16,0-1-5-16,-3-2-2 0,-2 0-3 15,-3 3 0-15,-1 1-1 0,-2 0 1 0,0 3-1 16,-1 4 1-16,-2 4-1 0,2 4 1 16,0 4 0-16,3 3 0 0,1 2 0 15,3 2-1-15,6 2 1 0,1 0 0 16,5 1-1-16,3-2 1 0,4-1 0 15,3-2-1-15,3 1 1 0,2-3 1 16,3-1-1-16,2-4 2 0,2-1 3 16,2-7 2-16,-1 0 4 0,-1-7 3 0,-2-2 1 15,-1-6 0-15,-3 0-1 0,-2-4-1 16,-1 1-4-16,-3-2-3 0,0 2-2 16,-3-1 0-16,0 5 1 0,-2 2 2 15,-2 4 1-15,0 0-2 0,-4 6 0 16,1 5-1-16,-2 4 0 0,-2 6-2 15,-1 3-2-15,2 6-1 0,-2 4 0 16,1 2 2-16,0-1 0 0,2 2 2 16,1 0-1-16,2 2 1 0,0-2 1 0,-1 3-1 15,1 1 0-15,-1 3-2 0,-3 1 1 16,1 2-2-16,-1-1 1 0,-1 3-2 16,-1-5 1-16,-2 0 0 0,-2-3 0 15,0-1 0-15,-2-6 0 0,-2-3 2 16,-3-4 3-16,-1-5 1 0,-2-4 4 15,1-3 2-15,0-7 4 0,-1-2-1 16,1-4-1-16,-1-5-2 0,1-2-2 0,1-9-4 16,0-5-4-16,1-2-7 0,1 0-5 15,3 0-5-15,4 2-5 0,4 0-10 16,3 3-10-16,5 4-17 0,2 3-1 16,4 0-148-16,2 0-147 0,3-1-361 15</inkml:trace>
  <inkml:trace contextRef="#ctx0" brushRef="#br0" timeOffset="71197.53">17612 9801 539 0,'0'0'133'15,"0"2"5"-15,0-2-51 0,1 1-54 16,1 2-4-16,4-1 4 0,0-2 3 0,3 1 1 15,4-2 0-15,5-1 0 0,1 0 0 16,2-2-5-16,2 0-8 0,2-4-6 16,2 0-5-16,-3-1-5 0,-6-2-3 15,-1-4-2-15,-4 1 0 0,-3-1 2 16,-6-1 2-16,-3 0 1 0,-3 2-1 16,-3-3 1-16,-5 3-1 0,-4 0-1 15,-5 2-1-15,-5 4-2 0,-5 5-2 16,0 5 1-16,-1 6 0 0,2 7-1 0,2 6 0 15,3 5 0-15,7 3-1 0,5-1 0 16,3 1-1-16,6-1 1 0,5-4-1 16,4-3 1-16,4-4-1 0,4-1 2 15,7-4 0-15,3-2 0 0,5-4 2 16,3 0 0-16,3-4 0 0,1-3 1 16,3 0 0-16,-2-4-1 0,0 3 1 15,-2-7-2-15,-5 0 1 0,1-2-1 0,-3-1 0 16,-5-3 0-16,-4 1-1 0,-3-1 1 15,-4 4 1-15,-3 2 1 0,-4 5-1 16,-2 1 0-16,-2 7-1 0,-5 5 2 16,-2 0-2-16,-3 6-1 0,-1 0-2 15,-2 1 2-15,0 2 0 0,-1-5-1 16,3-1 1-16,1-3 0 0,3-3 0 16,2-1 1-16,0-3 0 0,2-1 1 15,1-2 1-15,0 0 1 0,0-3 0 0,3-3 1 16,0-1 1-16,1-2-1 0,4-3-1 15,3-4-2-15,2-3 0 0,2-1-1 16,1-1 0-16,2-1-1 0,4 1 2 16,0 4-1-16,1 4 1 0,-1 3 1 15,1 6 1-15,0 5 0 0,-1 5 0 0,-5 3-1 16,0 5-1-16,-4 1 0 16,0 3 0-16,-2 0-2 0,0 2 0 0,-1-1-2 15,1-1-2-15,1-1-6 0,2 1-8 16,0-5-9-16,3 0-8 0,-1-3-9 15,2-1-9-15,-1-4-31 0,2-2 143 16,0-2-258-16,0-4-149 0,1-2-408 16</inkml:trace>
  <inkml:trace contextRef="#ctx0" brushRef="#br0" timeOffset="71815.22">18728 9711 617 0,'-6'6'134'16,"-3"-1"6"-16,1 3-97 0,3 0-13 15,0-1-1-15,5 1 1 0,3-2 4 16,4-1 2-16,5-1-1 0,4-4-7 16,3 2-7-16,4-4-2 0,3-3-2 0,0-3-6 15,-2 0-6-15,1 1 0 0,0 0 2 16,-3-4 2-16,-3 1 2 0,-4 0 5 16,-2 2 7-16,-2-2 4 0,-6-1-1 15,-4 0-3-15,-7-1-2 0,-5-1-3 16,-4 2-5-16,-5 3-6 0,-3 4-5 15,-5 4 1-15,-4 4-1 0,-2 9 0 16,-1 6-1-16,3 6 1 0,-1 5-1 16,5 1 0-16,4 0-2 0,6 2 0 0,7-5-3 15,8-1-1-15,6-5 0 0,6-5-1 16,9-3 0-16,8-1 1 0,6-6 2 16,4-4 0-16,5 0 3 0,5-3 0 15,4-3 0-15,0-2 0 0,3-3 1 16,-3-2 0-16,4 2 0 0,-4-4-1 15,-5 2 2-15,-5-2-1 0,-9 1 1 0,-5 4 2 16,-9 2 0-16,-6 1 0 0,-7 4 0 16,-2 2 0-16,-7 4-1 0,1 5 0 15,-4-2-1-15,-1 2-2 0,2 2 1 16,-2-1 0-16,1-1 0 0,3-2-1 16,1-3 1-16,1 2-1 0,2-4 0 15,1 0 1-15,0-2 0 0,0-1 2 16,0 0 2-16,1-1 3 0,-1-3 1 15,1-2 1-15,0-1 2 0,-1-3 0 16,1-2 0-16,1-3-2 0,0-7-1 0,1-1-1 16,4-6-2-16,2-6-1 0,4-3-2 15,2 3-1-15,2-1-2 0,2 6-1 16,1 4-1-16,2 7 1 0,0 8-1 16,1 7 0-16,1 0-3 0,2 4-5 15,2 1-4-15,2 1-7 0,0 1-9 16,-2-3-11-16,-1 2-22 0,-2-2-19 0,-2 0 161 15,-3 4-287-15,-1-1-160 0,-5 4-427 16</inkml:trace>
  <inkml:trace contextRef="#ctx0" brushRef="#br0" timeOffset="72400.28">19891 9827 699 0,'7'-4'176'0,"1"0"9"16,0-8-91-16,-2 1-32 15,-1-5-9-15,-4 3-9 0,-2-2-14 0,-6-2-9 16,-3 2-9-16,-5 3-7 0,-7 3-6 16,-8 6 1-16,-1 4 0 0,-4 6 0 15,-2 7 0-15,1 2 0 0,4 1-2 16,5 0-4-16,8 2-2 0,6-3-2 16,7 1 0-16,6-6 0 0,6-1 1 15,6 0 2-15,5-2 4 0,2-2 3 0,6-2 1 16,1-3 0-16,2 1 2 15,1-1 0-15,-2-2 3 0,0 1 0 0,-6-1 0 16,-4 1-1-16,-4-1 1 0,-4 0-4 16,-5 3-1-16,-4 1-3 0,-2 2-1 15,-4 3 1-15,0-1-3 0,-2 4 0 16,1-1-2-16,0-2-3 0,3 0-1 16,3-1-1-16,4-1-1 0,3-2 3 0,3-2 1 15,4 0 3-15,3-2 4 0,0-1 4 16,-1-1 1-16,2-2 3 0,1-2 2 15,2-2 0-15,0-1 2 0,1-5-1 16,2-2-1-16,1-4-1 0,1-8 0 16,-1-9-3-16,1-6 0 0,1-5-2 15,-3-12 2-15,0-2 0 0,-3-5 1 16,0-2 0-16,-2 5 1 0,-3 5 0 16,-3 7 6-16,-2 14 2 0,-5 9 2 0,-2 10-2 15,-5 12-2-15,-2 10 1 0,-6 10-1 16,-3 7-4-16,-3 6-4 0,-4 10-1 15,-1 5-1-15,0 6 1 0,0 4-1 16,4 3 0-16,4 2-1 0,4-2-1 16,6-3 0-16,6 0 0 0,6-3-2 15,5-9 0-15,8-1 4 0,5-6-16 16,7-3-1-16,5-5 0 0,3-3-3 0,7-4-1 16,2 0-8-16,3-5-22 0,2-6 144 15,-3-5-293-15,1-3-173 0,-4 0-480 16</inkml:trace>
  <inkml:trace contextRef="#ctx0" brushRef="#br0" timeOffset="72982.58">20805 9765 566 0,'2'2'137'0,"-1"0"6"15,-1-1-80-15,0-2-17 0,-1 1-1 16,2 1-1-16,-1-2-4 0,1 2-3 15,2-1-4-15,3 0-4 0,2 0-7 16,4 2-6-16,4-5-4 0,0 6-3 0,2-6-9 16,1-2-17-16,2 2-19 0,0 0 150 15,1 0-292-15,1 0-162 0,1-2-445 16</inkml:trace>
  <inkml:trace contextRef="#ctx0" brushRef="#br0" timeOffset="73436.08">21291 9672 530 0,'4'-2'139'16,"-1"-2"8"-16,1 0-13 0,1 2-88 15,0 1-2-15,1 2 2 0,0 5 1 16,-2 5-4-16,-2 6-4 0,0 5-8 16,0 7-8-16,-5 5-5 0,-2 5-3 15,-3 4-3-15,-3 3-5 0,-1 5-3 16,-2 0-3-16,0 2-6 0,-2-2-3 0,2 0-2 15,2-4-5-15,1-4-3 0,2-6-4 16,3-5 0-16,-1-7 3 0,3-8 0 16,1-2 2-16,0-7 5 0,3-5 3 15,3-7 3-15,1-6 3 0,-1-8 2 16,4-2 2-16,-2-12 2 0,3-7 2 16,0-7 2-16,1-7 0 0,5-5 1 15,1-2 0-15,4-6 3 0,2 2-1 0,5 1-2 16,-1 6 4-16,-1 8 5 0,-2 7 3 15,1 10 1-15,-3 13-1 0,-3 9-1 16,0 12-2-16,-1 7-4 0,0 5-5 16,0 9-5-16,0 2-1 0,-2 0-2 15,1 4 0-15,-2-3 0 0,-1 0 0 16,-4-1-1-16,-3-4-2 0,-5-1-2 16,-3 0-1-16,-8-1-2 0,-3-3-2 15,-8-4-5-15,-5-1-8 0,-1-2-19 0,-2-4-15 16,0-3 90-16,1-5-219 0,3-2-147 15,5-2-371-15</inkml:trace>
  <inkml:trace contextRef="#ctx0" brushRef="#br0" timeOffset="74416.35">21828 9773 640 0,'11'-5'158'16,"-6"5"7"-16,-2 0-65 0,-2-2-67 15,-3 4-11-15,-2 2-1 0,-3 2 3 16,0 4-7-16,-3 2-4 0,0 3-2 16,1 5-1-16,3-1 1 0,1 1-2 15,5 1-3-15,2-1-3 0,6 1-2 16,3-1 1-16,3-4-1 0,3-2 1 16,0 2 0-16,2-5 0 0,1-2 0 0,1-4 0 15,1-5 1-15,1-1-1 0,0-7 1 16,2-5-1-16,-1-1 1 0,-1-5 3 15,0-3 2-15,-3-2 0 0,-1-2 0 16,-4-1-1-16,-3 7 1 0,-3-2-1 16,-3 6-3-16,-6 4-1 0,-5 7-2 15,-2 7 1-15,-7 6 0 0,0 2 0 16,0 5-1-16,-1 0 0 0,2 3-1 0,2-1 0 16,5-3 0-16,4 1 0 0,3-3-1 15,4-2 1-15,3-3 1 0,4 0 0 16,4-3 0-16,2-2 1 0,6-2 0 15,1 0-1-15,4-3 1 0,2-1-1 16,0 1-1-16,2-2 1 0,-2 3-1 16,-3 1 0-16,-1 2 0 0,-5 2 0 0,-4 4-1 15,-2 3 0-15,-8 1 0 0,0 4 0 16,-5 1 0-16,0 0 0 0,-2-2 0 16,-4-2 0-16,1-3 0 0,0-3 1 15,0-1 1-15,0-3 1 0,1-3 1 16,-2-1 1-16,1-4 1 0,0-5 0 15,-1-4 1-15,-1-3 0 0,2-4-1 16,2-1-1-16,1-4 0 0,3-1-2 0,3 0 0 16,4 2-2-16,3-3 0 15,2 5 0-15,-1 2-1 0,2 5-1 0,-1 5-1 16,-2 2-5-16,-2 3-5 0,-1 5-9 16,-1 0-10-16,1 2-11 0,-1 1-9 15,1-1-5-15,2 2 1 0,0 3 4 16,1-1 7-16,1 0 11 0,-1 0 11 15,-1-1 9-15,-1-1 7 0,-1 3 3 16,-3-5 10-16,-1 0 8 0,-2-2 8 16,-2 5 3-16,-1-2 2 0,-1 0 4 0,2 0 2 15,-2 3-2-15,1 0-6 0,1 5-4 16,-2 4-1-16,0 2-1 0,-1 6-1 16,-2 3-2-16,0 5-3 0,-2 5-4 15,-4 5-2-15,-1-1-2 0,-2 1-2 16,-1 2-5-16,-3 0-1 0,-2-3 0 15,1-3 0-15,2-5 0 0,-2-5-2 16,5-3-4-16,2-6 1 0,2-4 1 0,3-4 0 16,0-5 0-16,2-5 1 0,2-5 3 15,0-7 3-15,2-3 3 0,2-8 0 16,1-5 1-16,4-4-2 0,1-8 1 16,3-4-2-16,4-3 1 0,1-3 0 15,2-6 0-15,1-2 1 0,4 2 0 16,0 6 0-16,-2 8 3 0,-1 8 0 15,0 9 0-15,1 14 0 0,-3 7-1 0,-3 13-1 16,-2 5 0-16,-2 10-1 0,-1 2-2 16,0 5 0-16,-3 1 0 0,0 4 0 15,-1-1 0-15,-3-3 1 0,0-5-2 16,-4-3 1-16,-4 0-2 0,-3-5-2 16,-2-1 0-16,-3-5-1 0,-5-3-3 15,-3-2-7-15,-2-6-17 0,-3-6-12 16,1-1 155-16,-1-5-291 0,3-4-158 0,5-1-432 15</inkml:trace>
  <inkml:trace contextRef="#ctx0" brushRef="#br0" timeOffset="74740">23210 9708 573 0,'12'5'152'0,"-6"3"2"0,-3 0-21 0,-4 2-97 16,-2 3-8-16,-4-1-1 0,-1 6-6 15,1 0-4-15,-2 3-3 0,4-3-2 16,0 2-4-16,5-3-4 0,5-1-1 16,1-3-1-16,6-1 1 0,1-1 0 15,5-3 1-15,2 0 3 0,-1-1 3 16,0 0 2-16,-3-3 3 0,0-1 3 16,-3-3 5-16,-3-2 2 0,-5-4-4 15,-2-5-3-15,-1-5-3 0,-5-2-3 0,-1-5-4 16,-5-5-5-16,-2 1-4 15,-2 1 0-15,-3 0-1 0,0 5-1 0,1 3-3 16,0 4-8-16,0 6-11 0,3 2-13 16,3 1-11-16,2 4-6 0,1-1-5 15,2 2 1-15,4 2 0 0,2 0-113 16,6 3-106-16,5-1-281 0</inkml:trace>
  <inkml:trace contextRef="#ctx0" brushRef="#br0" timeOffset="74997.67">23625 9709 571 0,'22'-11'140'16,"-4"-2"12"-16,-6 2-80 0,-4 2-25 16,-4 0-4-16,-5 6-5 0,-6 0-8 15,-4 6-9-15,-1 3-7 0,-2-1-3 0,-1 5 1 16,1 3 1-16,1 4-2 16,5 1 2-16,3 3-1 0,2 2-3 0,5 2-3 15,2 3-2-15,1-2 1 0,0 3 0 16,2 3-1-16,-3-1 0 0,1 1-1 15,-3 1 0-15,-4-2-1 0,-1-2-1 16,-4-4-1-16,-4-6 1 0,-3-5-1 16,-4-3 0-16,-3-8-2 0,0-4-7 15,-1-1-16-15,3-5-17 0,1-3 34 16,6-4-171-16,3-4-139 0,4-3-346 0</inkml:trace>
  <inkml:trace contextRef="#ctx0" brushRef="#br0" timeOffset="75316.74">23698 9930 587 0,'11'8'130'0,"2"1"3"0,0-3-104 0,-1 1-3 15,5-3 4-15,0 0-1 0,3-5-2 16,2-1 1-16,1-1 1 0,1 0-2 16,0-4-2-16,-2 2-4 0,-1-2-1 15,-3 0-2-15,0-1-3 0,-5-1-3 16,-3-3 1-16,-4 1-1 0,-3-4 0 15,-7-2-1-15,-3 3-1 0,-9 2 2 16,-5 2 3-16,-7 3 1 0,-5 3 0 16,-4 8 1-16,1 3 0 0,0 5 0 15,4 5-4-15,7-1-5 0,8 7-2 0,11 2-2 16,8 2-1-16,8-1-1 0,8 2 0 16,10 1 0-16,7 0 0 0,3-1 0 15,7-2-4-15,3-1-6 0,3 3-11 16,1-6-7-16,0-3-21 0,-4 1-19 0,2-5-115 15,-4 0-16-15,-6-3-116 0,-9-2-226 16</inkml:trace>
  <inkml:trace contextRef="#ctx0" brushRef="#br0" timeOffset="75752.27">18498 10477 699 0,'9'8'164'0,"-3"-2"5"0,2 5-109 16,0 6-23-16,-2 6-6 0,-1 6-7 16,-3 5-7-16,-2 7-7 0,-1 6-4 15,-2 2-8-15,-4-1-17 0,-1 3-3 16,-3-2-141-16,-1-1-11 0,-3-2-120 16,-3-3-249-16</inkml:trace>
  <inkml:trace contextRef="#ctx0" brushRef="#br0" timeOffset="75991.88">18526 10429 664 0,'32'-15'156'0,"7"5"6"0,2 3-101 0,3 6-20 15,0 5-4-15,-6 1-4 0,-3 7-5 16,-3 1-9-16,-5 4-7 0,-8 3-5 15,-6 1-6-15,-7 3-1 0,-6 1 0 16,-7-1 0-16,-6 1 0 0,-8-2 1 16,-7-2-1-16,-6-2-1 0,-1-2-5 15,-1-4-14-15,0-3-16 0,4-6 154 16,5-3-293-16,7-5-158 0,4-6-436 0</inkml:trace>
  <inkml:trace contextRef="#ctx0" brushRef="#br0" timeOffset="76468.88">19089 10559 722 0,'16'25'160'0,"-3"1"1"0,-4 1-127 0,-2 3-11 16,-4-2-5-16,-2-3-6 0,-2 0-7 16,-2-2-1-16,0-3-2 0,0-3 0 15,2-5-1-15,0-5 0 0,0 1-1 16,1-5-1-16,0-5 0 0,0-2 0 15,-1-6-1-15,0-5 1 0,0-6-1 16,-1-7 0-16,4-6 1 0,0-4 0 16,3-4 0-16,3 1 0 0,4 0 0 15,1 5 1-15,2 6 1 0,1 7 3 16,2 7 2-16,0 6 2 0,1 9 2 0,-2 5 1 16,2 5 1-16,0 4 0 0,1 4-3 15,-2 3-1-15,-1 3-3 0,0-2 0 16,-2 1-1-16,-2 1-2 0,-1-1 0 15,0 0-1-15,-1-3 0 0,-1-3-1 16,0 0 1-16,1-4 0 0,2-1 0 16,-2-6 0-16,2 2 1 0,0-3-1 15,1-3 2-15,1-1 4 0,-2-1 2 0,-3-3 5 16,1-1 5-16,-3-2 2 0,-1-3 2 16,-3-2 0-16,0-4-2 0,-3-1-5 15,-2-7-3-15,-3-3-5 0,2 0-4 16,-3-1-2-16,0 1-2 0,0-1 0 15,1 5 0-15,1 3-3 0,0 6-2 16,-1 4-7-16,-1 2-9 0,0 4-15 16,-1 4-20-16,1 3 94 0,-3 3-239 15,2-3-157-15,0 0-409 0</inkml:trace>
  <inkml:trace contextRef="#ctx0" brushRef="#br0" timeOffset="76951.78">19904 10460 560 0,'5'1'128'0,"-4"-1"3"0,-1-3-83 16,-2 2-24-16,-1-1-7 0,0-4-6 16,-1 1-3-16,1 0-1 0,0 0-1 15,2 1 0-15,0 1-1 0,1-1 0 16,-2 3-1-16,2 1-2 0,-1 0-3 15,-1 0 0-15,0 0-1 0,-1 0-2 16,-1 1-3-16,0 0-7 0,-1-2 0 0,-1 1-20 16,-2 0-36-16,2 1-11 0,-2-2 1 15,-1 0 10-15,3 0 18 0,-1 1 17 16,2-3 36-16,0 1 46 0,1-2 16 16,1 2 5-16,1 1-3 0,-2-2-10 15,2 1-13-15,0-2-14 0,0 1-10 16,-2 1-6-16,2 0-4 0,-1-2-3 0,-1 1-3 15,-2 0-2-15,-1 2-1 16,-1 0 0-16,-1-2 0 0,-1 2 1 0,0 0-1 16,0 1 1-16,0 0 0 0,3 0 1 15,0 0-1-15,2 0 1 0,0 0 0 16,1 1 1-16,1-1 0 0,-1 1 0 16,2-2 1-16,-1 1 1 0,1 3 3 15,-2-3 0-15,1 1 1 0,-1 0-1 16,-1-1 0-16,2 0-1 0,-1 0-3 0,-1-1-2 15,1 1-5-15,-1 0-5 0,-2 2 8 16,-1 2-47-16,-3 1-91 0,0 2-110 16,-2 2-270-16</inkml:trace>
  <inkml:trace contextRef="#ctx0" brushRef="#br0" timeOffset="77219.25">19503 10541 543 0,'5'-9'132'15,"2"-1"7"-15,-3 0-71 0,1-2-29 16,-2 1 1-16,0 0 0 0,-1-1-1 16,1 2-5-16,-2 1-1 0,0 1-3 15,-1-1-4-15,-1 1-5 0,0 2-3 16,1 0-6-16,-3 3-3 0,2-3-5 16,0 3-3-16,-2 3-3 0,-3 0 0 0,-2 3 0 15,-3 2 0-15,-5 3 0 16,-2 4 1-16,-4 3 1 0,-2 4 1 0,-1 6-1 15,-1 1 0-15,2 1 0 0,5 1-1 16,2-1-3-16,5 1-4 0,5-3-11 16,7-5-11-16,9-3-10 0,7-2-133 15,3-4-135-15,4-7-327 0</inkml:trace>
  <inkml:trace contextRef="#ctx0" brushRef="#br0" timeOffset="77548.6">20076 10493 496 0,'13'-3'136'0,"-2"0"7"15,-2 1-6-15,-3-3-90 0,-2 2-4 16,-7-1 1-16,-4 0 0 0,-5 1-1 15,-5 0 1-15,-6-2-2 0,-6 3-4 16,-4 2-2-16,0 5-4 0,-1 4-4 16,-2 7-6-16,3 5-8 0,3 3-6 15,6 5-4-15,6 4-3 0,6 0 0 0,7-1-1 16,11-3 0-16,9 1 1 0,8-2-1 16,9-2 1-16,7-6-2 0,6-2-5 15,7-4-9-15,1-3-14 0,3-4-23 16,1-4 22-16,-1-1-171 0,-2-1-152 15,-5-1-365-15</inkml:trace>
  <inkml:trace contextRef="#ctx0" brushRef="#br0" timeOffset="82929.88">18239 11523 640 0,'-6'-1'153'0,"1"1"4"16,2 0-100-16,2 0-10 0,1 1-8 16,2-2-8-16,2 0-9 0,-1 2-5 15,1-2-4-15,1 3-5 0,-1 4-4 16,1 4-2-16,-3 6-1 0,-2 6-1 15,-1 7 0-15,-4 3 3 0,-1 7-10 0,-2 1 0 16,-2 1-10-16,0-3-12 0,2-2-9 16,0-2-6-16,1-3-4 0,4-7 11 15,2-5 1-15,2-5 14 0,3-6 16 16,3-8 12-16,5-7 9 0,1-6 3 16,3-5 3-16,0-6 4 0,0-6-1 15,1-7-3-15,-2-3-1 0,-1-7-1 16,-3-3 1-16,-2-3-1 0,-3-2-2 15,-1 1 2-15,-1 4 0 0,-1 3 2 0,-2 7-6 16,2 6-4-16,1 9 2 0,1 7-1 16,0 6-2-16,2 7 0 0,4 4-5 15,3 8 6-15,4 2-2 0,1 5-2 16,4 5-3-16,4 7-2 0,-1 1 0 16,0 10-2-16,-3 3 1 0,-1 5-1 15,-2 2-4-15,-3-1-3 0,-1-3-8 16,-4 1-22-16,-2-4-16 0,-3-5 7 15,1-6-139-15,-4-5-133 0,1-4-316 0</inkml:trace>
  <inkml:trace contextRef="#ctx0" brushRef="#br0" timeOffset="83124.34">18290 11660 707 0,'5'9'167'0,"6"-5"3"16,5 0-112-16,2 0-18 0,5-1-4 16,6-2-9-16,0-4-9 0,0-1-6 15,-3-2-10-15,2-1-19 0,-2-3-21 16,-5-2-12-16,-4 0-129 0,-4-3-136 16,-2 1-323-16</inkml:trace>
  <inkml:trace contextRef="#ctx0" brushRef="#br0" timeOffset="83281.97">18734 11440 591 0,'16'-2'169'0,"3"0"6"0,-1 4-26 16,2 3-85-16,-2 4-12 0,-2 2-10 15,-2 6-13-15,-3 0-11 0,-2 5-6 16,-3 3-5-16,-3 0-4 0,-2 1-8 16,-2 1-9-16,-1-1-19 0,-1-3-20 15,2-2-54-15,-1-6-81 0,1 1-130 0,1-6-275 16</inkml:trace>
  <inkml:trace contextRef="#ctx0" brushRef="#br0" timeOffset="83520.5">18755 11395 658 0,'8'-10'159'0,"7"6"7"15,2 3-94-15,4 2-20 0,3 4-7 0,3 5-5 16,5 4-6-16,0 2-9 0,-1 1-6 15,-3 1-8-15,1 2-6 0,-5 0-3 16,-5 1-2-16,-4-1-2 0,-7 2-1 16,-4 0 1-16,-7 2-1 0,-4-2 1 15,-6 3-1-15,-6-3 1 0,-5 0-1 16,-3-4-2-16,-2 2-6 0,1 0-8 0,-2-5-15 16,4-4-16-16,5-2 162 0,4-2-292 15,5-4-151-15,6-4-419 0</inkml:trace>
  <inkml:trace contextRef="#ctx0" brushRef="#br0" timeOffset="83699.71">19360 11395 777 0,'12'8'188'0,"-3"3"1"0,-4 4-112 16,-3 6-31-16,-3 4-13 0,-3 5-12 15,0 3-9-15,-4 1-6 0,3 1 0 16,-1-1-4-16,2-4-9 0,2-1-9 15,1-4-25-15,2-4-21 0,1-4-4 16,0-4-130-16,-1-2-134 0,5-5-309 16</inkml:trace>
  <inkml:trace contextRef="#ctx0" brushRef="#br0" timeOffset="83947.05">19345 11318 760 0,'-4'-6'175'15,"6"7"8"-15,2 6-120 0,4 5-13 16,3 3-7-16,4 6-10 0,8 1-3 16,4 3 0-16,4 0-8 0,4 1-5 0,5 3-3 15,-3 0-3-15,-2-2-2 0,-4 1-6 16,-8 0-3-16,-7-1-3 0,-7-1-2 16,-10 1-2-16,-9-3-2 0,-11 0 0 15,-6 0-1-15,-10-4-2 0,-8-2-6 16,-5-5-7-16,-1-3-10 0,-2-3-17 15,3-6-14-15,6-3 24 0,8-4-149 0,8-3-131 16,11-15-315-16</inkml:trace>
  <inkml:trace contextRef="#ctx0" brushRef="#br0" timeOffset="84689.5">20825 11389 556 0,'10'-5'139'0,"1"1"8"0,1 1-57 15,1-1-37-15,0 4-1 0,-2 0 4 16,1 4-1-16,-3 0-4 0,-1 2-8 0,-2 7-9 15,0 2-9-15,-2 2-8 0,-3 8-7 16,-2 4-6-16,-4 4-3 0,-2 5-1 16,-1 3 1-16,-2 2-2 0,-4 1-4 15,0-2-3-15,1-2-2 0,2-5 0 16,-1-6 0-16,1-6-1 0,4-6 2 16,4-6 4-16,4-8 3 0,1-5 3 15,3-8 0-15,4-4 2 0,0-5 0 16,2-6 0-16,1-7 2 0,-1-6-1 0,-1-3-1 15,0-3 1-15,-1-2-1 0,-3-2 0 16,0 3-1-16,-1 8 0 0,0 5 1 16,-1 7 3-16,0 7 0 0,-2 9-1 15,-1 9 0-15,0 8-1 0,-1 4 1 16,0 6-2-16,-1 3-2 0,2 4-1 16,0 1 0-16,3-1 2 0,2-4-1 0,4-3 1 15,3-4 1-15,4-2 0 0,3-5 1 16,4-5 1-16,4-3-1 0,1-5 1 15,3-1 0-15,1-7-1 0,2-1 0 16,-1-1-1-16,0-2 1 0,-4-2 0 16,-2 4 1-16,-5 1 2 0,-5 3-1 15,-5 5 0-15,-5 2-2 0,-3 7 0 16,-4 9-1-16,-3 5-2 0,-3 6-1 16,-1 6-1-16,-3 6 1 0,-1 3 1 15,-1 1-1-15,0-1-7 0,1-3-7 0,3-2-6 16,2-8-8-16,1-3-15 0,3-4-19 15,1-5-13-15,1-4-70 0,0-1-44 16,0-4-115-16,3-3-236 0</inkml:trace>
  <inkml:trace contextRef="#ctx0" brushRef="#br0" timeOffset="85000.65">21603 11485 509 0,'13'-4'145'0,"-1"1"5"0,-1 5 0 15,-3 2-105-15,-4 7-9 0,-2 4-5 16,-5 6-6-16,-1 4-7 0,-5 5-4 16,-2 4-3-16,-1 1-5 0,2-2-2 15,0 0-2-15,4-3-1 0,2-2 2 16,6-3-11-16,2-3 1 0,4-6 0 16,3-2 0-16,3-4 2 0,2-1 3 0,4-3-3 15,1-5 12-15,1-5 1 0,1-1 3 16,0-3 3-16,0-1 5 0,-4-3 3 15,0-4 4-15,-1-3 3 0,-3-4 1 16,-4-5-3-16,-1-3-5 0,-4-5-6 16,-2-2-6-16,-3-3-9 0,-2 1-5 15,-3 0-7-15,0 8-7 0,0 5-10 0,0 4-13 16,1 8 141-16,1 1-290 0,0 7-163 16,-2 1-453-16</inkml:trace>
  <inkml:trace contextRef="#ctx0" brushRef="#br0" timeOffset="85272.8">22040 11497 576 0,'17'18'150'0,"0"1"4"16,0 2-50-16,-3 1-67 0,0 5-5 16,-4 1-2-16,-2-1-9 0,-5 3-8 15,-2-2-4-15,-3 3-2 0,-4-4-3 16,0-3-3-16,-1-2 0 0,1-3 0 15,-1-3-1-15,3-4 1 0,0-2 0 0,3-4 0 16,2-1 2-16,3-3 1 0,3 1 2 16,5-3 1-16,4-3-1 0,3 1 0 15,3 1-1-15,6-2-1 0,1-3-1 16,3 2-8-16,2-1-18 0,3-1-17 16,3-1-130-16,-2-2-135 0,3-3-339 15</inkml:trace>
  <inkml:trace contextRef="#ctx0" brushRef="#br0" timeOffset="85579.62">23199 11413 721 0,'-2'1'159'0,"0"-2"0"16,-1 1-112-16,-2 2-27 0,0 6-4 16,0 6-1-16,-1 2-2 0,0 6-2 15,2 6-1-15,2 0-3 0,1 4-4 0,4-3 0 16,-1-1-6-16,4 0-14 0,0-5-14 15,2-2-11-15,-2-5 12 0,1-1-139 16,-2-8-129-16,0 0-296 16</inkml:trace>
  <inkml:trace contextRef="#ctx0" brushRef="#br0" timeOffset="85814.99">23112 11299 606 0,'6'7'145'0,"5"3"8"0,6 2-87 16,5 4-25-16,5 1-5 0,5 5-2 16,4 3-7-16,2 1-8 0,-1 2-8 15,3 0-5-15,-4 3-4 0,-3 1-1 16,-5-1 0-16,-6-3-2 0,-6 2-2 16,-9-3-2-16,-7-3-2 0,-10-2-2 0,-5-2-2 15,-7-4-1-15,-5-3 1 0,-7-5 0 16,-4 1 1-16,-2-2-3 15,0-2-13-15,-2-1 137 0,2-3-264 0,6 0-139 16,6-2-403-16</inkml:trace>
  <inkml:trace contextRef="#ctx0" brushRef="#br0" timeOffset="85999.8">23586 11282 740 0,'13'4'173'15,"-4"7"0"-15,-4 5-102 0,-1 6-40 16,-3 6-11-16,-1 6-4 0,-1 4-6 16,-1 1-3-16,0 0-1 0,1 0-2 15,2-4-7-15,1-2-17 0,0-5-23 16,1-4-26-16,0-2-110 0,-1-8-134 0,3-3-311 16</inkml:trace>
  <inkml:trace contextRef="#ctx0" brushRef="#br0" timeOffset="86265.53">23923 11407 604 0,'2'13'150'0,"-4"6"1"0,4 1-16 0,-2 5-123 16,0 1-6-16,1 2-1 0,-1-3 0 15,2-1 0-15,1-2 4 0,2-4 7 16,1-2 6-16,3-3 7 0,3-3 5 15,3-3 3-15,3-1 1 0,3-6-1 16,3-2-6-16,2-4-6 0,2-4-7 16,3-4-6-16,-1-6-3 0,-1-4-4 15,1-4-4-15,-2-8-6 0,0 3-6 16,-5 0-7-16,-5 4-5 0,-2 4-9 0,-7 7-27 16,-7 8 155-16,-10 8-290 0,-5 3-159 15,-7 5-444-15</inkml:trace>
  <inkml:trace contextRef="#ctx0" brushRef="#br0" timeOffset="86537.81">20562 12360 695 0,'20'5'162'0,"2"-2"0"0,-2-2-102 15,-2-2-48-15,0-2-27 0,-3-3 156 16,-4-1-300-16,-2-2-154 0,5-4-432 0</inkml:trace>
  <inkml:trace contextRef="#ctx0" brushRef="#br0" timeOffset="86695.93">21446 12363 807 0,'22'6'172'0,"1"-1"-12"0,-1-9-135 15,0-5-63-15,-2 0-6 0,-3-6-129 16,2-4-130-16,-3-7-303 0</inkml:trace>
  <inkml:trace contextRef="#ctx0" brushRef="#br0" timeOffset="86830.34">22109 12264 830 0,'21'11'173'0,"1"-5"-1"15,-1-2-151-15,-4-6-34 0,0-4-24 16,0-5 156-16,1-2-291 0,0-5-158 16,3-5-433-16</inkml:trace>
  <inkml:trace contextRef="#ctx0" brushRef="#br0" timeOffset="86954.23">22806 12240 833 0,'20'26'199'0,"-3"-5"1"0,-6-5-106 0,-3-4-60 15,-3-3-20-15,0-8-16 0,-2-7-28 16,1-7 120-16,0-4-289 0,0-14-177 16,2-7-481-16</inkml:trace>
  <inkml:trace contextRef="#ctx0" brushRef="#br0" timeOffset="147704.62">15342 5231 471 0,'0'-1'122'0,"-1"-1"6"0,0 0-45 0,1 1-34 16,0 0-3-16,1 1-2 0,-1 0 3 15,-1-1-1-15,1 0-5 0,0 2-5 16,0-1-7-16,0 1-6 0,0 1-5 16,0 1-8-16,1 5-5 0,-1 3-1 15,1 4-2-15,0 5 0 0,0 4 1 16,1 1-1-16,0 5-1 0,-1-1-1 15,2 1 1-15,-2-2-1 0,-1-1 0 16,0-1 0-16,0-1 1 0,0-4-1 0,0-2 0 16,0-3 0-16,-1-4 1 0,1-1-1 15,0-4 1-15,0-3 1 0,-1-1 0 16,1-3 1-16,-2 0 0 0,2-1 1 16,2-1-1-16,-2 0-1 0,1-4 0 15,1 2-1-15,1 1 0 0,0-3-1 16,1 1 0-16,1 1 0 0,1 1 0 15,0 2 0-15,2-1 0 0,2 2-1 0,1 0 1 16,1 2 0-16,2 0 0 0,4 0 0 16,0 0 0-16,4 0 0 0,3 0 1 15,2-1-1-15,-1 1 0 0,7 0 1 16,4 2-1-16,8 0 1 0,1 2-1 16,-1-1 1-16,3 2-1 0,1-1 1 15,-6-3-1-15,-6 2 0 0,-8-3 1 16,-7 0-1-16,-5-1 0 0,-4-2 1 0,-4 1 0 15,-4 0 0-15,-2-1 1 0,-3 1 1 16,0 0 2-16,-1-1 3 0,2 1 0 16,-1-1 2-16,0 2 0 0,0-2 0 15,1-1 0-15,0 1-2 0,1-2-2 16,0-2-1-16,1 0-1 0,0-3-2 16,0-3 0-16,0-2-1 0,2-5 0 15,-2 0 0-15,0-2 0 0,-2-2-1 16,-1-3 1-16,0-4 0 0,-1 2-1 0,0-2 0 15,0-1 1-15,1-1-1 0,0 1-1 16,1 5 1-16,3 4 0 0,-2 5 0 16,-1 3 0-16,0 4 0 0,0 5 0 15,0 2 0-15,-1 0 0 0,0-1 0 16,-1 3 1-16,1-1-1 0,0 1 1 16,0 0 0-16,0-1-1 0,0 1 1 15,1 1 0-15,-1-1-1 0,0-1 0 0,0 1 1 16,0 0-2-16,0 1 0 0,0-1 0 15,-1 0-2-15,0 0 1 0,-5 2 0 16,0-1 1-16,-5 3 0 0,-4-1 1 16,-5 0 1-16,-4-1 1 0,-7 1 0 15,-1-2 0-15,-8-2 0 0,-8-2-1 16,-4 0 1-16,0 1-1 0,-7 0 1 0,-2 1-1 16,-6-2 1-16,5 2-1 0,-1 0 0 15,3-1 0-15,-3 1 0 0,1-1 0 16,6-2-1-16,10 3 0 0,7 1-1 15,10 1-4-15,8-1-12 0,13 3-10 16,16-4-26-16,12 3-98 0,7-4-44 16,13 0-130-16,7-3-264 0</inkml:trace>
  <inkml:trace contextRef="#ctx0" brushRef="#br0" timeOffset="148445.38">15892 5456 444 0,'-2'-2'119'16,"0"-1"5"-16,2-2-34 0,-2 3-40 15,2 0-2-15,0 1-2 0,1 1-1 16,-1 1 0-16,0-1-1 0,0 2-3 15,1-1-5-15,-1-1-6 0,0-1-4 16,0 0-6-16,0 0-3 0,0 0-5 0,2 0-3 16,-2-2-3-16,1 3-3 0,1 0-1 15,2 1-2-15,3 3-1 0,5 0 0 16,3-1 0-16,6 4 0 0,6-2 2 16,5 1 4-16,7 1 2 0,11-2 3 15,9 2 3-15,9 2 0 0,8 0 2 16,6-1 1-16,13 5-2 0,7 1-2 15,1 2-2-15,5-1-3 0,5 1 1 16,6-1-2-16,1 3-1 0,-3 0-1 0,1-1-1 16,-4-4 0-16,-12 1-1 0,-7-3-1 15,-16 1 0-15,-11-5-1 0,-14-1 1 16,-14-3-1-16,-12 0 0 0,-9 1 0 16,-6-3-6-16,-6 0-7 0,-6 0-5 15,-5-1-6-15,-2-1-9 0,-3-1-8 16,-3-2-12-16,-2-1-9 0,-2-2-1 15,1-1 6-15,1-5-121 0,1 1-114 16,2-3-278-16</inkml:trace>
  <inkml:trace contextRef="#ctx0" brushRef="#br0" timeOffset="148659.82">17856 5527 628 0,'0'0'152'0,"0"-1"11"16,1-1-89-16,0 2-23 0,2 1-6 15,1-1-1-15,2 2-4 0,4 0-9 0,2 3-10 16,3 1-8-16,2 3-2 0,1 1-3 15,1 3-2-15,-1 4-3 0,-1 0-1 16,-1 3-2-16,-3 2 0 0,-2 0 0 16,-3 1-1-16,-6-1 1 0,-3 1-1 15,-8 0 1-15,-6-2 0 0,-7 0 0 16,-7-1 0-16,-5-4-2 0,-3 1-5 16,-7-7-7-16,-1-1-13 0,3-5-14 15,3-2-13-15,5-5-4 0,7-2-70 0,6-6-49 16,11-8-105-16,18-6-218 0</inkml:trace>
  <inkml:trace contextRef="#ctx0" brushRef="#br0" timeOffset="149240.44">18508 5835 683 0,'0'-5'159'0,"1"0"7"16,1 0-108-16,0-1-20 0,0 3-2 0,-1 2-1 15,-1 0-8-15,-1 4-12 16,-3 3-6-16,-1 5-5 0,-4 3-5 0,-2 4 0 16,-2 4-1-16,-3 5 2 0,-1-4-1 15,2 0 0-15,2-4-1 0,3-1 0 16,1-4-1-16,4-5 1 0,2-3 0 15,1-2 3-15,2-3 1 0,1-4 0 16,3-5 0-16,1-5-1 0,3-5 1 16,5-8 0-16,5-10-2 0,4-5 0 15,1-8 0-15,6-5 0 0,3-7 1 0,0 1 0 16,-1 4 3-16,-3 5 1 0,-1 10 5 16,-1 9 1-16,-5 8 1 0,-6 14 0 15,0 10 0-15,-4 8-2 0,-3 7 0 16,-3 5-4-16,-2 8-2 0,-1 7-1 15,-1 5 2-15,-1 3-1 0,0 4-1 16,0 1-1-16,-1 0 0 0,2-2-2 0,-1-3-7 16,0-4-8-16,0-6-9 15,0-6-18-15,0-5-16 0,-2-4-8 0,-1-5-125 16,-4-6-127-16,-4-5-303 0</inkml:trace>
  <inkml:trace contextRef="#ctx0" brushRef="#br0" timeOffset="149393.04">18500 5768 688 0,'7'6'164'0,"5"-1"7"0,4 1-121 15,5 1-10-15,1-2 0 0,7-2 2 16,2 0-15-16,2-3-13 0,2 0-16 16,1-3-37-16,-2-2-138 0,0-1-146 15,0-2-372-15</inkml:trace>
  <inkml:trace contextRef="#ctx0" brushRef="#br0" timeOffset="149607.17">19209 5738 617 0,'1'-3'162'16,"-4"1"4"-16,-1 0-32 0,-4 0-103 16,-4 1-10-16,-5 2 3 0,-3 4 1 15,-6 4-12-15,0 2-5 0,-3 5 0 16,0 4 0-16,3 2-3 0,4 2-3 15,4-1-2-15,7-1 0 0,6 1-1 0,8-2-2 16,6-4-4-16,4-2-11 0,7-1-7 16,4-2-12-16,4-4-10 0,5-3-127 15,1 0-128-15,4-4-308 0</inkml:trace>
  <inkml:trace contextRef="#ctx0" brushRef="#br0" timeOffset="149839.51">19640 5802 611 0,'-8'0'149'16,"-2"2"9"-16,-4-1-96 0,-5 1-19 15,-3 4 2-15,-5 1 2 0,-3 3-6 16,0-1-14-16,-3 5-9 0,0 1-6 16,2 4-3-16,2-3-3 0,5 3-3 0,2-1 0 15,5 1-2-15,6-3-1 16,9 2 1-16,4-3 0 0,12 1-1 15,3-1-1-15,6-3-4 0,3 0-8 0,6-1-15 16,1-6-15-16,1-4-10 0,0 1 41 16,1-9-163-16,-2-4-126 0,0-1-305 15</inkml:trace>
  <inkml:trace contextRef="#ctx0" brushRef="#br0" timeOffset="151179.14">19678 5939 598 0,'-4'-1'142'16,"0"3"6"-16,0-1-92 0,1 0-26 0,-1 3-1 15,3 0 4-15,4-1-4 0,1 1-5 16,4-4-4-16,5 1-1 0,4 0-2 16,5-2 0-16,0 1-3 0,2-4-3 15,0 1-5-15,-1-1-2 0,-5-3 0 16,-5 3-1-16,-4-4 1 0,-5-2-1 16,-4 0 0-16,-5 1 1 0,-4-2-1 0,-5 5 0 15,-5-3 0-15,-4 7 0 0,-2 4-1 16,1 5 1-16,1 3-2 0,1 5 0 15,4 1 0-15,5 2-1 0,7 0 0 16,3-3-1-16,6 3 1 0,1-2 0 16,4-2 0-16,4 0 0 0,5-1 1 15,4-4-1-15,4 0 1 0,4-3-1 16,0-5 1-16,5-3-1 0,2-7 0 0,1-3 1 16,0-1 0-16,1-4-1 0,2-4 1 15,-1-4 1-15,-4-9 0 0,-2-4-1 16,-2-4 1-16,-4-5-1 0,-3-4 1 15,-5-4-1-15,-2 2 0 0,-2 6 0 16,-3 10 4-16,-5 4 7 0,-2 10 1 16,-4 5 0-16,-3 10 0 0,-4 8 0 15,-3 3 0-15,-2 7-5 0,-2 5-5 16,0 8-2-16,-1 7 1 0,-2 4-1 0,2 5 1 16,3 5 0-16,4 2-1 0,1 0 1 15,3-1-1-15,4-3-1 0,2-4 0 16,4-2-1-16,4-6-1 0,2-3-1 15,4-3 0-15,5 0-1 0,4-5 0 16,1-2 1-16,2-5 0 0,3-3 1 16,0-7 1-16,-2-5 0 0,-1-8 1 15,-3-6 0-15,-1-2 1 0,-3-1-1 0,-6-2-1 16,-3-1-1-16,-3 3 0 0,-6 2-1 16,-3 4-1-16,-4 3 0 0,-6 3 1 15,-3 5 0-15,-2 4 2 0,-5 4 0 16,1 3 1-16,-2 4-1 0,4 0 1 15,3 0 0-15,4 1-1 0,3-2 1 16,6-2-1-16,5 1 1 0,5 0 1 16,3-2-1-16,3 0 1 0,5-3 0 0,3 1 0 15,2-2 0-15,4-6 0 0,3 0 0 16,0-3 0-16,2 0-1 0,0 2 1 16,-1-2-1-16,-3 2 0 0,-3 5 0 15,-4 0 0-15,-3 4 0 0,-6 0-1 16,-3 1 0-16,-5 3-1 0,-3 1-1 15,-2 1 0-15,-2-2 1 0,-2-2-1 16,2-1 1-16,-1 0 0 0,1-3 2 16,-1-1 1-16,2-4 3 0,0 1 0 0,1-5 1 15,-1-5 1-15,-1-3 0 0,2-1 1 16,-1-4-1-16,-1-2-1 0,3-7-1 16,0 1-1-16,3 0-1 0,1 0 0 15,4 3-2-15,1 0-2 0,4-1-2 16,0 9 0-16,2 4-5 0,-1 5-7 15,4 2-9-15,1 4-12 0,2 1-12 0,2 8-10 16,1-2-4-16,-1 0-1 0,5 2 2 16,-1 2-1-16,2-2 11 0,-1 4 12 15,-3-3 12-15,-2 0 10 0,-1 0 13 16,-8-3 13-16,-4-2 20 0,-5-1 15 16,-6-2 11-16,-4-2 6 0,-6-4-3 15,-6 0-6-15,-5 1-5 0,-4-1-6 16,-3 2-11-16,-2-2-11 0,-4 3-5 15,0 5-4-15,2-2-1 0,4 2-3 16,4 2-3-16,5-2-3 0,4 0-1 0,5 3-3 16,7-2 1-16,6 0-1 0,5-1 0 15,4-1 1-15,6 1 0 0,3 0 3 16,6-3 1-16,0-1 1 0,1 1 0 16,2 0 1-16,-1-1 0 0,-1-1 2 15,-5-1-1-15,-4 1 0 0,-5 0 0 16,-4 0-1-16,-3 1 0 0,-8 1-2 0,-4 2 1 15,-4 3 0-15,-13 6 0 16,8-5 0-16,1 1 1 0,2 3-1 16,3-1-1-16,7 0 0 0,6 0-1 15,3-1 0-15,1 2 1 0,2-1-1 16,2-5 2-16,3-2-1 0,-1-2 1 16,2-3 0-16,1-3 0 0,3-4 1 15,1-6 0-15,3 0 1 0,2-6 1 16,-1-4 0-16,1-8 0 0,-2-7-1 0,3-6 1 15,-1-6-2-15,-2-3 2 0,-4-1-1 16,-3 4 4-16,-3 10 5 0,-3 9 3 16,-7 8 0-16,-6 11-1 0,-5 10-2 15,-5 7 0-15,-2 8-5 0,-5 4-4 16,1 10-4-16,-3 6 0 0,3 7 2 16,1 5 0-16,3 4 0 0,-1 0 0 15,3 0 0-15,2-4 0 0,2-2-7 0,1-4 0 16,0-2-36-16,0-2-16 0,1-2-63 15,-1-4-74-15,0-1-133 0,3-2-276 16</inkml:trace>
  <inkml:trace contextRef="#ctx0" brushRef="#br0" timeOffset="151558.66">21529 5901 645 0,'9'-1'149'0,"6"0"10"15,5 2-109-15,5 2-10 0,3 1 2 16,3 1 1-16,3 0-3 0,-1 1-10 16,-1 2-9-16,-2 2-7 0,0 0-4 15,-5 0-5-15,-2 3-4 0,-8-3-3 16,-5 1 0-16,-9-2 0 0,-4 3 0 0,-8 0-1 16,-3 0 2-16,-3 1 1 0,1 4 1 15,0 0 1-15,7-1-2 0,2 1 2 16,8-2 0-16,7 0-1 0,7-2 2 15,5-2-1-15,2-3 0 0,2 2 1 16,0-4 1-16,1-2 1 0,-4-2 2 16,-4-1 1-16,-2-4 1 0,-4-5 2 15,-4-5 0-15,-4-2-1 0,-8-9-4 0,-7-5-3 16,-1 1-5-16,-6-2-5 0,-5 2-8 16,-3 2-8-16,-3 0-5 15,1 8-10-15,0 3-11 0,1 3-9 0,4 1 16 16,5 7-133-16,6 1-121 0,6 4-300 15</inkml:trace>
  <inkml:trace contextRef="#ctx0" brushRef="#br0" timeOffset="151793.62">21970 6014 484 0,'32'20'127'0,"-3"3"6"16,-2 5-53-16,0-1-32 0,-5 4-12 0,-4-7-5 16,-6 0-7-16,-5-3-6 0,-2-1-6 15,-4-7-3-15,-2-2-3 0,-3-2-2 16,0-4-3-16,2 2 1 0,-2-5 2 15,1-4 0-15,-1-3 2 0,-1-2 3 16,2-3 6-16,-1 0 7 0,-2-7 3 16,3-1 2-16,-1-5 3 0,4-4 4 15,2-4 0-15,3 0-4 0,5-1-4 0,3 4-5 16,5 0-4-16,3 8-4 0,4 4-6 16,3 6-3-16,5 5-4 0,4 2-1 15,2 4-4-15,-2 0-10 0,2 1-19 16,1 1 135-16,0 1-293 0,6 0-170 15,-3-5-473-15</inkml:trace>
  <inkml:trace contextRef="#ctx0" brushRef="#br0" timeOffset="158154.54">23887 5735 435 0,'1'-5'114'0,"1"-2"3"0,-2 1-63 0,-2-2-12 15,0 0-1-15,0 2-8 0,-1-3-9 16,-3 3-4-16,-1-1-3 0,-2 0-1 16,-3 1-2-16,-1 0-3 0,-4 1-1 15,2 3-1-15,0 1 1 0,0 2 1 16,0 2 2-16,1 2 0 0,2 4 3 15,1 2 0-15,1 1 0 0,1 4-2 16,3 0-1-16,1 7-2 0,4 2-2 16,0 1-2-16,2 5-3 0,1 3-1 0,-1 0 0 15,2 1-2-15,-2 1 0 0,-1 4 0 16,0 4-1-16,-1-3-5 0,-2 2-14 16,0 1-9-16,-2 0-7 0,-3-4 168 15,-3-3-293-15,-3-7-143 0,-5-4-399 16</inkml:trace>
  <inkml:trace contextRef="#ctx0" brushRef="#br0" timeOffset="158790.56">23474 6042 563 0,'4'-2'135'0,"-2"-5"8"0,0 6-71 16,1 1-39-16,-1-2-2 0,4 0-3 15,2 2-2-15,3-2-6 0,3 4-8 0,2-8-5 16,4 3-1-16,4 3-1 0,0 0-1 16,1 1-1-16,2 3-2 0,-3-1-1 15,0 6 0-15,-4 2-1 0,-5-2 0 16,-2 5-2-16,-4-1 1 0,-4 0 1 16,-1 1 0-16,-4 1 0 0,-2-3 1 0,1 4 1 15,0-5 0-15,0 0 1 0,0-3-1 16,2-1 0-16,2-3 1 0,5 1 1 15,3-3 0-15,3-1 0 0,4 0 0 16,3 0 0-16,1-2 0 0,-2 0 0 16,-2-2-1-16,-4 0 0 0,-2-1 0 15,-2-2 6-15,-6-3 0 0,-2-3 0 16,-4 0 1-16,0-6-1 0,-2 1-1 16,-4-4 0-16,-3 1-6 0,0 3-1 15,-2 4-1-15,0-1 0 0,1 7 0 16,1-1 0-16,3 6 1 0,3 0-1 0,2 3-2 15,2-2-1-15,2 1-2 0,3 2 0 16,3 0 0-16,1 1 1 0,5 2 0 16,1-2 1-16,1 5 3 0,-1 0 1 15,3 0 0-15,-1 4 0 0,1 0 0 16,-1 2 0-16,1 3-1 0,2 0 1 0,0 1 0 16,-2 2 0-16,1-4-1 0,-3 3 1 15,-1-1-1-15,0 0 0 0,-5-3-1 16,0 2 1-16,-2-2-1 0,-3-2 0 15,-1-1 0-15,-3-3-1 0,-2-5 3 16,-1-4 1-16,-3-4 2 0,-1-5 1 16,-1-4 0-16,-1-3 2 0,2-5 2 15,2-3 0-15,3-3 0 0,4-2-2 16,4 0-1-16,6 0-1 0,3 0-2 16,7 6-2-16,2 5-2 0,5 4 0 0,2 7-2 15,2 1-3-15,1 4-22 0,1 4-138 16,-3-2-135-16,-3 5-353 0</inkml:trace>
  <inkml:trace contextRef="#ctx0" brushRef="#br0" timeOffset="159303.35">22053 6614 621 0,'4'1'150'0,"0"-1"4"0,3 1-106 0,-2 1-8 16,1 5 1-16,-1 2-4 0,-1 3-8 16,1 5-6-16,-2 5-4 0,-2 7-3 15,0 1-3-15,-2 3-2 0,-1 1-4 16,0-1-2-16,-3 0-6 0,0-3 0 16,1-6-3-16,-2-2-5 0,1-6-10 15,0 0-12-15,1-5-12 0,-1-5-3 16,2-3 60-16,1-3-184 0,0-4-123 15,0-4-318-15</inkml:trace>
  <inkml:trace contextRef="#ctx0" brushRef="#br0" timeOffset="159502.34">22020 6660 616 0,'0'-9'144'16,"4"5"7"-16,0 3-100 0,4 3-7 15,2 3 3-15,2 5 2 0,3 1-6 16,4 2-5-16,4 3-6 0,-1-1-9 0,3 4-6 15,-2 0-5-15,2 0-5 0,-2 2-3 16,-1 1-3-16,-5 0-1 0,0-3-1 16,-1-1-1-16,-3-3-1 0,-2-2-1 15,-1-2-16-15,-3-5-17 0,-2-5-8 16,1-1-2-16,-3-5-134 0,3-8-133 16,1-2-311-16</inkml:trace>
  <inkml:trace contextRef="#ctx0" brushRef="#br0" timeOffset="159694.16">22619 6591 494 0,'13'2'142'0,"-1"-3"11"0,-4 6-13 0,-2 0-85 15,-3 2-2-15,-6 6 2 0,-5-1-8 16,-3 2-9-16,-4 5-9 0,-6-2-6 16,-5 4-3-16,-1 0-2 0,-2 0-4 15,1-1-4-15,-2 1-5 0,2-1-6 16,1 0-13-16,2-2-16 0,4-2-18 0,3-4-9 15,3-2-8-15,7-3 10 0,4-5-125 16,8-2-110-16,7-6-266 0</inkml:trace>
  <inkml:trace contextRef="#ctx0" brushRef="#br0" timeOffset="159891.16">22573 6620 563 0,'5'-15'148'15,"-1"8"4"-15,0 4-68 0,-2 5-30 0,0 3 1 16,-1 7-3-16,1 3-7 15,3 9-8-15,-1 4-1 0,0 3-1 0,1 0-11 16,-1 2-7-16,2 0-5 0,-3-1-3 16,-1 0-4-16,-1-2-3 0,1-5-2 15,-5 0 0-15,2-2-3 0,-2-3-3 16,0-2-7-16,0-4-11 0,2-5-20 16,-1 0-12-16,2-6 159 0,0-5-290 0,3-7-154 15,2-2-418-15</inkml:trace>
  <inkml:trace contextRef="#ctx0" brushRef="#br0" timeOffset="160110.16">22924 6632 578 0,'3'4'146'0,"-2"0"12"16,-1 1-68-16,0 2-37 15,0 2 1-15,0 5 6 0,-1 6-4 0,-2 3-10 16,3 5-11-16,1 1-8 0,-1 3-5 15,3 2-7-15,-1-1-7 0,-1-2-3 16,2-2-3-16,-2-1-1 0,0 1-5 16,-2-3-5-16,1-2-9 0,-1-4-11 15,0-1-26-15,1-2-6 0,0-5-132 0,-1-6-138 16,2-4-325-16</inkml:trace>
  <inkml:trace contextRef="#ctx0" brushRef="#br0" timeOffset="160315.2">22999 6635 626 0,'0'-9'146'0,"2"6"4"15,1 5-88-15,2 7-20 0,1 4 3 16,3 4 1-16,2 6-4 0,0 5-4 0,1 1-4 16,1 2-8-16,0-2-9 0,-2-2-8 15,1-2-5-15,-1-3-2 0,-1-3-2 16,-1-3-4-16,-1-3-9 0,-1-3-11 15,1-2-16-15,1-3-14 0,0-4-130 16,4-4-138-16,0-5-326 0</inkml:trace>
  <inkml:trace contextRef="#ctx0" brushRef="#br0" timeOffset="160493.35">23566 6621 626 0,'-7'17'159'15,"-5"-2"4"-15,-5 4-106 0,-4 1-7 16,-3 3 0-16,-4 1-12 0,-4-1-13 0,-5 0-13 16,-1 0-3-16,2 0-4 0,1-1-13 15,2-4-19-15,4-3 19 0,5-2-163 16,7-4-140-16,4-3-358 0</inkml:trace>
  <inkml:trace contextRef="#ctx0" brushRef="#br0" timeOffset="160709.28">23438 6591 672 0,'0'12'160'0,"1"3"6"16,0 4-117-16,3 6-10 0,-1 2 6 16,1 5 6-16,0 1-12 0,-1 1-13 15,1 5-6-15,0-2-3 0,-2-1-5 16,-3-2-5-16,0-6-4 0,-2 2-5 0,0-3-5 15,0-5-8-15,-1-1-14 0,1-2-15 16,3-4-13-16,0-4 43 0,3-4-170 16,3-7-131-16,-2-5-324 0</inkml:trace>
  <inkml:trace contextRef="#ctx0" brushRef="#br0" timeOffset="161094.9">23800 6727 556 0,'-3'3'140'0,"-1"2"7"0,-2 1-72 15,-1 2-32-15,-1 4 0 0,2 2 0 16,-1 4-10-16,1 0-9 0,1 4-8 16,1-1-7-16,1 1-3 0,0-1-2 15,2 1-2-15,0-3-1 0,1 0-1 16,1 0 1-16,3-1-1 0,1 1 0 0,0-4 0 15,5 3 0-15,6-2 0 0,1-1-1 16,4-1 1-16,4-1 0 0,2-4 1 16,0-1-1-16,0-3 1 0,-3-2 1 15,-2-2 0-15,-2-3 3 0,-4-3 8 16,-1 1 7-16,-3-6 6 0,-3-3 2 16,-1-3 3-16,-1-5 0 0,-2-1-1 15,0-4-9-15,-1-7-8 0,0-2-5 0,2-5-5 16,-2 0-3-16,0 0-3 0,0 3-1 15,0 2 0-15,-1 6 0 0,-1 9-2 16,-1 4-4-16,-1 6-4 0,-1 5-8 16,-1 1-16-16,0 0 58 0,0 0-213 15,0-2-155-15,-6 4-403 0</inkml:trace>
  <inkml:trace contextRef="#ctx0" brushRef="#br0" timeOffset="161452.06">24389 6668 552 0,'9'6'136'0,"-5"4"9"0,0 4-79 16,-2 5-24-16,-1 4 2 15,-1 4 8-15,-3 4-13 0,-1 1-9 0,1 1-8 16,1 0-7-16,0-4-4 0,-1-1-4 15,0-2-4-15,1-2-2 0,-1 1 0 16,-3-3 0-16,1 0 0 0,-2-3 0 16,1-2 0-16,-1 0 0 0,1-4 0 15,2-2 0-15,2-5-1 0,1-1 2 16,2-1 7-16,2-2 4 0,4-1 2 0,2-2 0 16,4 1 2-16,3 1 1 0,3 1-2 15,4 1-7-15,3 1-3 0,3 0-3 16,2 2 0-16,4 3-2 0,5 1-1 15,1-2 0-15,7 2 1 0,2-1-10 16,6 0-30-16,-3 1-147 0,3-5-152 16,-5 2-391-16</inkml:trace>
  <inkml:trace contextRef="#ctx0" brushRef="#br0" timeOffset="203760.64">18994 8638 427 0,'4'-3'123'0,"0"4"5"0,1-4-11 16,-2-1-65-16,0-2-11 0,0 1-2 15,1-3-3-15,0 2-3 0,-1-2-4 16,1 0-3-16,-2 3-4 0,0-2-6 0,-1 2-2 16,-2 0-3-16,0 0-4 0,-5 1-1 15,-1-2-1-15,-4 2-1 0,-3 0 0 16,-4 1-2-16,-3 2-1 0,0 3 0 15,-1 3 1-15,-1 2-1 0,-4 2 0 16,-2 3 0-16,-3 3 1 0,1 1-1 16,-2 3 0-16,1 3-1 0,2 2 1 15,2 7-1-15,4 1 0 0,3 3-1 0,3 1 1 16,1 1-1-16,2 1 1 0,4 0-1 16,1-2 0-16,5 1 0 0,4 0 0 15,3-6 0-15,7 0 0 0,4-5 1 16,5-5 1-16,4-3 1 0,7-6 1 15,4-7 0-15,5-3 2 0,3-4-2 16,-2-3-1-16,-2-4-2 0,-1-2-11 16,-4-4-12-16,-7-3-11 0,-5-1-8 0,-8 0-1 15,-2-3-78-15,-3 0-25 0,-6 1 11 16,-2 2 38-16,-5 5 33 0,-1 2 16 16,0 1 9-16,-2 5 92 0,0 0 38 15,3 3 5-15,0 2-20 0,3-1-13 16,1-1-5-16,1 4-7 0,1 2-6 15,0 0-3-15,1 0 0 0,1 4-1 16,-1 0-6-16,2 7-2 0,-2-1-2 0,2 3-6 16,-1 3-9-16,-2 4-6 0,-2-1-6 15,-1 0-2-15,0-2-7 0,1 1-22 16,0 2-11-16,0-1 105 0,2-1-235 16,-2-2-144-16,0 0-381 0</inkml:trace>
  <inkml:trace contextRef="#ctx0" brushRef="#br0" timeOffset="203975.05">18759 8978 655 0,'0'0'155'0,"-2"0"3"15,0-1-97-15,-1 0-28 0,2-1-2 16,0 1-3-16,2 0-7 0,5 0-4 0,4-2-2 15,6 1-3-15,4-2-2 0,3 1-3 16,3-4-3-16,4 3-4 0,0-2-12 16,0 1-25-16,-4-1 139 0,-1 0-275 15,3-1-155-15,-3 4-431 0</inkml:trace>
  <inkml:trace contextRef="#ctx0" brushRef="#br0" timeOffset="204237.03">19273 8724 602 0,'2'-11'159'0,"0"2"8"0,-1 3-75 16,0 1-25-16,0 3-5 0,-1 1-12 16,0 1-11-16,3 6-7 0,0 1-2 15,1 8-5-15,1 2-3 0,0 5-5 16,1 3-1-16,-2 4-2 0,1 1-3 0,-2 2-7 15,-2-2-8-15,1 1-8 0,-1 3-11 16,1 2-7-16,0 0-14 0,0-2-17 16,-2 0-9-16,1 1-2 0,-2-4 112 15,1-3-219-15,-3-4-128 0,-2-2-340 16</inkml:trace>
  <inkml:trace contextRef="#ctx0" brushRef="#br0" timeOffset="204553.98">19231 8766 690 0,'4'-18'165'0,"2"3"3"16,-1-6-103-16,4 4-17 0,3 0-5 16,1 0-12-16,1 1-8 0,0 2-2 0,1 1-1 15,2 3-5-15,0 0-3 0,1 0-2 16,0 5-2-16,2 0-2 0,1 3 0 15,3 6-3-15,0 1-2 0,2 5-2 16,1 3 0-16,-2 0-2 0,-1 5 0 16,-4-1-1-16,-5 1 0 0,-3-1-1 15,-7 1 1-15,-6 2 2 0,-5-2 0 16,-10 2 1-16,-4-2 1 0,-10-2-2 16,-3-1 0-16,-2 0 0 0,-1-4-3 0,0-2-6 15,3-2-8-15,2-2-14 0,7 0-17 16,4-3 159-16,5-4-293 0,3-1-155 15,6 3-428-15</inkml:trace>
  <inkml:trace contextRef="#ctx0" brushRef="#br0">24221 15313 556 0,'11'0'157'0,"-1"-1"7"0,-4 0-16 0,-6 0-93 16,-5 2-11-16,-6 0-5 0,-5 4-6 15,-6 3-6-15,-5 3-6 0,-8 2-5 16,-5 5-5-16,0 5-2 0,-2 3-3 16,0 1-1-16,2 4-8 0,3 2-9 15,5-1-3-15,7 2 2 0,5-3-6 16,6-3-4-16,8-1-1 0,7-5 5 15,8-2 8-15,5-3 3 0,7-2-2 0,2-6 4 16,5 0-6-16,0-6-9 16,2-1-4-16,-1-5-3 0,0 0-3 0,-6-6-5 15,-3 1-2-15,-4-2-38 0,-6 0-27 16,-7-5-3-16,-5-1 8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3T16:28:36.3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19358 14329 671 0,'-6'1'156'0,"0"1"1"16,5-2-103-16,3 0-24 0,2 0-13 16,2 2-8-16,4-1-6 0,2 1-2 15,3-1-1-15,4 2 0 0,2-2 1 16,5 4 2-16,1-3 3 0,4-1 4 15,3 0 4-15,3 1 4 0,5-1 4 0,2 4 4 16,3 0 1-16,6 3 3 0,3 3 2 16,9-2 0-16,7 2-2 15,7-2-1-15,9 1-3 0,12-4-2 0,7-3-4 16,11-2-6-16,8-2-4 0,9-2-3 16,12-5-2-16,8 3-3 0,10-3-3 15,6-2 0-15,4 5 0 0,9-5-1 16,5 4 1-16,2 3 1 0,3-3-1 15,1 9 1-15,-1-2 0 0,-1 2-2 16,-8 6-3-16,-5 0-8 0,-12 3-12 0,-12 0-15 16,-14-4-35-16,-14 3-137 0,-15-3-156 15,-14-5-371-15</inkml:trace>
  <inkml:trace contextRef="#ctx0" brushRef="#br0" timeOffset="1762.37">20413 15370 545 0,'12'-4'134'0,"1"-1"5"0,-1 0-73 0,1 1-21 15,-3 1-6-15,1 1-3 0,-2-1-2 16,1-1-3-16,0 2-1 0,1 1-2 16,-1-2 0-16,1 2-2 0,-3 1-3 15,0 0-1-15,-1 2-1 0,-3 4-1 16,-4 0-3-16,-3 5-1 0,-6 2 0 16,-4 7 2-16,-7 5-3 0,-6 3-3 0,-5 6-2 15,-5 6 0-15,-3 1-3 0,-4 3-4 16,-1 0-2-16,2 1-2 0,2-2-6 15,0-4-5-15,4-3-4 0,2-2-6 16,5-3-8-16,1-4-10 0,3-3-9 16,4-4-3-16,4-6-4 0,3-3 9 15,2-3-118-15,4-7-3 0,7-7-95 16,7-8-201-16</inkml:trace>
  <inkml:trace contextRef="#ctx0" brushRef="#br0" timeOffset="2081.44">20682 15242 558 0,'-4'3'128'15,"1"0"4"-15,1 0-83 0,0-3-18 16,1 1-7-16,0-2-1 0,1-1 0 15,0 2 6-15,1 0 5 0,2-1 0 16,2-1 4-16,4 2 3 0,2 0 2 16,7 0-1-16,6 2-6 0,6 2-5 15,9-1-4-15,10 2-6 0,9-1-7 0,10-2-7 16,9 0-2-16,5-1-2 0,8 0-4 16,4-1-3-16,-1-2-8 0,-3-1-10 15,-5-1-18-15,-8 1-24 0,-11-1 37 16,-15-1-168-16,-13 1-141 0,-13 2-336 15</inkml:trace>
  <inkml:trace contextRef="#ctx0" brushRef="#br0" timeOffset="2420.26">20091 15999 749 0,'-1'3'179'16,"2"0"8"-16,4-2-112 0,1-1-24 15,2-3-12-15,2 2-13 0,1-2-6 16,1 0-7-16,2-2-8 0,2 0-4 0,4 0-1 15,2 2-1-15,4 1 1 0,6 0-1 16,6 3 0-16,7 2-1 16,6 2 1-16,6 2-4 0,5 1-2 0,5-3-3 15,5 2-9-15,1-3-23 0,1-4-9 16,-1-2-139-16,-2-2-142 0,0-1-351 16</inkml:trace>
  <inkml:trace contextRef="#ctx0" brushRef="#br0" timeOffset="2798.32">21753 15367 656 0,'-2'-4'166'15,"-2"1"6"-15,-1 1-83 0,1 3-34 16,-2 0-14-16,1 1-10 0,0-1-10 16,1 0-5-16,1-1-5 0,1 2-5 15,1-2 5-15,1-2 4 0,1 1 0 0,-1 4-1 16,1-1 0-16,-1 2 1 0,-1 3 1 15,-3 4-5-15,-3 5-5 0,-8 9-1 16,-4 8 1-16,-10 10 0 0,-10 4-2 16,-6 7-2-16,-9 5 0 0,-5 2-1 15,-5 2-12-15,1-2-9 0,-1-3-23 16,5 0-13-16,2-6-12 0,8-7 84 0,7-9-218 16,11-8-134-16,4-6-351 0</inkml:trace>
  <inkml:trace contextRef="#ctx0" brushRef="#br0" timeOffset="3483.82">20819 15638 388 0,'-6'-2'95'0,"0"2"0"16,-1 0-51-16,-1-2-21 0,1 1-10 0,0 2-7 15,0 0-5-15,1-2 5 0,0 1 8 16,2-2 8-16,1 1 6 0,-1 0 2 16,2-1 3-16,1 1 5 0,0 0-2 15,0 1-7-15,0 1-6 0,-1 0-6 16,-2 1-1-16,1 0-2 0,0 2-3 15,-2 1-3-15,0 1-2 0,1 1 0 0,0 0-1 16,1-1 1-16,1 3 0 0,2-3 1 16,1 0 1-16,2-4 3 15,3-1 6-15,1-3 1 0,5-4 1 0,0-4-3 16,3 1 0-16,-2-3-1 0,-1-3-1 16,-2 3-3-16,-3 0 0 0,-3 2 2 15,-2 3 2-15,-3-3-1 0,-1 5 0 16,-3 1-5-16,-2 2-3 0,-2 1-9 15,-1 3-16-15,0 0-15 0,0 1 145 16,1-4-292-16,2 2-160 0,8-1-445 16</inkml:trace>
  <inkml:trace contextRef="#ctx0" brushRef="#br0" timeOffset="3653.09">21048 15463 555 0,'9'9'142'0,"0"-2"-1"15,-3 1-21-15,-3-3-111 0,-1-2-34 16,-3 1-115-16,-3 0-115 0,-3-2-292 16</inkml:trace>
  <inkml:trace contextRef="#ctx0" brushRef="#br0" timeOffset="3863.32">21373 15509 797 0,'5'8'181'0,"1"-4"1"0,-3 2-125 0,-2-4-22 16,-1-1-32-16,-3 0-8 0,-2-2-6 15,-2 0 4-15,-2-1-36 0,-2-3-8 16,-1 1-12-16,-1-1-105 0,-2 1-130 16,-2 4-311-16</inkml:trace>
  <inkml:trace contextRef="#ctx0" brushRef="#br0" timeOffset="4078.24">20798 15793 718 0,'4'2'170'0,"2"0"-2"0,-2-1-116 0,-1-1-20 16,0-3-2-16,-5-2-20 0,-1-3-23 15,-1-1-10-15,-4-1-12 0,-2-2-39 16,0 1-96-16,-1-1-123 0,0 0-279 15</inkml:trace>
  <inkml:trace contextRef="#ctx0" brushRef="#br0" timeOffset="4248.68">20358 15733 716 0,'-12'1'176'0,"3"1"0"0,2-1-91 15,5 0-44-15,3-3-21 0,2-3-8 16,2-2-6-16,1-1-11 0,1 0-12 16,-1-2-21-16,1-5-137 0,-2 2-143 15,2-3-361-15</inkml:trace>
  <inkml:trace contextRef="#ctx0" brushRef="#br0" timeOffset="4419.16">21331 15611 743 0,'12'20'171'0,"-3"-5"0"0,-7-4-101 0,-4-3-46 16,-3-6-43-16,-4-2-13 0,-1-2 34 16,-3-5-174-16,-2 1-136 0,-2 0-342 15</inkml:trace>
  <inkml:trace contextRef="#ctx0" brushRef="#br0" timeOffset="8435.57">22580 15400 557 0,'-1'10'131'0,"2"3"1"0,3 0-84 0,-1 0-24 16,0 2-7-16,-1 0-6 0,-1 3-6 15,-1 0-3-15,0-2-1 0,-2 2 0 16,1-1-1-16,-2-2 1 0,0 1-1 15,-1-3-3-15,0-2-2 0,0-1 1 16,-2-6-1-16,2 0-1 0,-1 0 1 0,0-5 1 16,0 1 5-16,2-3 6 0,0-3 4 15,1-2 6-15,-2-5 5 0,2-6 4 16,3 0 3-16,4-5 2 0,2-8-3 16,5-1-3-16,5-8-2 0,5 0-2 15,1-2-2-15,2-2-4 0,1 4-1 16,-1 2-2-16,1 5 0 0,-2 8-3 15,-3 6-1-15,-3 7-2 0,-1 5 1 16,-2 4 1-16,-1 4-1 0,-3 3 2 0,-1 6-2 16,1 4 3-16,-1 6 2 15,-1 2-4-15,-2 6 0 0,-1 8-2 0,-2 3-1 16,-3 5-4-16,-2 0-8 0,-1 0-10 16,0 0-13-16,0-2-23 0,-2-5 145 15,2-4-282-15,-1-5-156 0,-1-4-425 16</inkml:trace>
  <inkml:trace contextRef="#ctx0" brushRef="#br0" timeOffset="8753.91">22641 15447 495 0,'4'4'137'0,"5"1"3"0,3 1-24 15,5-3-80-15,3 1-9 0,3-3-10 16,2-4-10-16,2 0-10 0,0-3-11 16,-2-3-9-16,-1-1-4 0,2 0-12 15,-2-1-18-15,-1 1-11 0,-2-3 8 16,0 1 27-16,0 0 20 0,0 2 16 16,-3-1 20-16,-1 1 31 0,-1 3 20 15,-2 0 6-15,-2 3-11 0,-3 3-9 16,0 3-6-16,-1 2-7 0,-2 6-7 15,1 2-8-15,-2 3-8 0,1 3-8 0,-3 5-3 16,1 2-10-16,-2 1-9 0,-1 2-17 16,-1-1-18-16,0 3 24 0,-2-4-160 15,1-4-140-15,-2-3-332 0</inkml:trace>
  <inkml:trace contextRef="#ctx0" brushRef="#br0" timeOffset="9018.29">23037 15316 657 0,'-3'-24'165'0,"3"2"2"0,1 5-85 15,6 8-27-15,2 7-27 0,3 5-13 16,2 5-7-16,3 4-2 0,2 5-3 16,2 6-5-16,0 1 6 0,1 2 5 15,0 1 4-15,-1 3-4 0,0-2-1 16,-2-2-1-16,-3-2 4 0,-3 2-9 0,-4-3-8 15,-5-5-3-15,-3 0 4 0,-7-3 4 16,-5-2 0-16,-3-1-1 0,-5-1 1 16,-3-4-2-16,-2-1-9 0,0 3-14 15,0-3-11-15,2-2-6 0,0-2-133 0,4-3-130 16,4 1-313-16</inkml:trace>
  <inkml:trace contextRef="#ctx0" brushRef="#br0" timeOffset="9200.32">23471 15438 710 0,'14'11'175'0,"-1"3"1"0,2 2-81 0,-3 3-58 16,-4 5-18-16,0 3-7 0,-5 0-14 15,-4 0-26-15,-3 1 131 0,-3-2-279 16,-1-1-161-16,-1-2-447 0</inkml:trace>
  <inkml:trace contextRef="#ctx0" brushRef="#br0" timeOffset="9466.75">23429 15348 750 0,'10'-18'175'16,"3"4"4"-16,5 9-121 0,2 5-16 15,2 4-7-15,-2 4-12 0,2 5-8 16,0 3-3-16,0 4-8 0,-1 3 2 16,0 3 3-16,-2 1 1 0,2-2-2 15,-1 3 0-15,-2 0-1 0,-4-1 2 16,-2-1-5-16,-6-1-5 0,-2-2-1 0,-7-4 1 16,-5 0 1-16,-3-3 0 0,-5-1-1 15,-2-4-3-15,-4-2-6 0,-3 2-7 16,-2-1-9-16,0-6-13 0,2 0-20 15,2-1 79-15,3-3-208 0,4-1-141 16,5-9-368-16</inkml:trace>
  <inkml:trace contextRef="#ctx0" brushRef="#br0" timeOffset="14681.53">22787 16263 363 0,'10'-2'9'0,"-3"-3"-9"0,-3-1-104 15,-2-3-164-15</inkml:trace>
  <inkml:trace contextRef="#ctx0" brushRef="#br0" timeOffset="15207.94">22813 16191 373 0,'0'-5'133'0,"-2"0"8"16,2 2 2-16,0 1-42 0,0 1-33 16,0 0-24-16,0-1-12 0,0 2-10 15,2-2-7-15,0 0-7 0,0-1-6 16,0 2-6-16,0-1-3 0,1 2-5 16,-2 1 0-16,0 5-1 0,-1 2 2 15,0 4 2-15,-5 4 2 0,1 3 2 16,-4 3 4-16,1 3 1 0,-2-1 1 0,1 0-1 15,1-6 1-15,1 2 1 0,2-7 3 16,1-2 1-16,1-3 5 0,2-4 3 16,0-5 4-16,0-2 2 0,1-8 0 15,3-3-4-15,0-7-2 0,3-7-5 16,1-4-7-16,2-6-6 0,0-2-3 16,2 0-2-16,0-2 0 0,0 3 0 15,0 5 1-15,-2 6 1 0,0 6 6 0,-2 5 3 16,-2 7 3-16,1 7 1 0,-5 1 1 15,-1 2 2-15,1 3-1 0,-1 5-3 16,3 2-2-16,0 4-2 0,-2 2-1 16,6 7 0-16,1 2-1 0,2 1 1 15,2-2 0-15,1-2 1 0,1-2 0 16,2-3 0-16,-1-5 0 0,1-2 1 16,-2-4 0-16,-2-3 2 0,0-2 2 15,-1-4 1-15,-2-5 1 0,0-4 0 16,-1-4 0-16,0-4-3 0,-1-5-1 15,0-3-5-15,0 0-1 0,0-1-2 0,0 4-1 16,1 2 0-16,-1 5 2 0,-1 4 2 16,1 6 2-16,-3 3-1 0,0 7 0 15,0 7 0-15,-1 4 1 0,-1 7-1 16,1 7 0-16,-2 7 0 0,2 6 0 0,-1 4 1 16,-2 3 0-16,0 5-3 15,1 2-5-15,-2-2-7 0,0-2-2 0,-1-1-13 16,1-4-8-16,1-4 30 0,-1-10-158 15,0-4-123-15,0-6-319 0</inkml:trace>
  <inkml:trace contextRef="#ctx0" brushRef="#br0" timeOffset="15621.2">23515 16116 634 0,'4'6'138'0,"0"-1"1"15,-1-2-98-15,1 1-28 0,1-1-11 16,0 2 0-16,-1 2-2 0,0 3-1 16,-2 0 0-16,-2 3 0 0,-2 3 0 15,-3 5 1-15,-1 2 0 0,-3 3 2 16,-2 3 3-16,1 4 0 0,0 2-1 15,2-2 0-15,2-1 1 0,4-2 0 16,4-3-1-16,5-5-1 0,1-2 0 16,6-6 1-16,2-2 0 0,3-3 0 15,0-4 1-15,2-5-2 0,0-3 3 16,1-5 5-16,-1-6 4 0,0-2 3 0,-2-7 2 16,2-1 3-16,-2-5 2 0,-3-1-1 15,-3-1-6-15,-3-2-5 0,-2-1-2 16,-7 1-4-16,-3 0-6 0,-4 2-4 15,-3 2-2-15,0 4-2 0,-3 4-2 16,-1 5-6-16,1 3-13 0,0 2-12 16,0 3-130-16,1 2-133 0,-2 1-334 15</inkml:trace>
  <inkml:trace contextRef="#ctx0" brushRef="#br0" timeOffset="15905.39">23865 15952 753 0,'16'10'161'0,"-4"-2"-1"16,-2 2-126-16,-2 3-25 0,-1 5-9 15,-4 4-7-15,-3 4-3 0,-4 5 0 16,-3 1 0-16,-1 3 0 0,-3 1 1 16,-1 0 1-16,-2 0 5 0,1-1 3 15,0 1 1-15,1 0-1 0,1-1 1 16,0-2 0-16,1 0-1 0,3-7 2 15,1-4 2-15,3-5 3 0,2-5 3 16,3-4 3-16,6-4 0 0,5-5 1 0,8-4-1 16,5-1-4-16,7-4-3 0,8 0-12 15,5-2-8-15,7 0-8 0,4 2-8 16,1 1 158-16,1 1-292 0,0 0-147 16,-5 1-414-16</inkml:trace>
  <inkml:trace contextRef="#ctx0" brushRef="#br0" timeOffset="21315.55">20052 6483 282 0,'-9'4'61'0,"0"0"1"16,1 1-34-16,1 0-22 0,-1 0 18 16,3-1 12-16,0-1 9 0,1-1 3 15,2 2 4-15,1-3 2 0,0 0-6 16,1 0-17-16,1-1-11 0,-1 0-6 16,1 0-4-16,0 0-2 0,0 1-1 15,1 1 1-15,0-2 0 0,2 4 2 16,-1-2 1-16,1-2-1 0,3 0 0 15,-1-2-1-15,4-1-2 0,2 0-2 0,1-2 0 16,5-3-2-16,2 2 1 0,2 2 0 16,1-1 1-16,5-3 0 0,3 4 1 15,4-3-1-15,4 0 0 0,1 0 1 16,2-3-2-16,6 1 1 0,0-1 0 16,4-1-1-16,-2-1 0 0,1 0-2 15,6 2 0-15,3 3 0 0,0 0-1 16,1 3 0-16,1-2 0 0,5 4 0 0,1-1 0 15,1-1 0-15,3 3 0 0,4-5-1 16,0 1 1-16,1 4 0 0,1-1-1 16,3 1 0-16,4-2 1 0,-9-1-1 15,4 2 1-15,4-1-2 0,-1-1 2 16,2 0 1-16,3-1-1 0,-7 4 1 16,4-3 0-16,1 3 0 0,-2 1 1 15,1 1-1-15,2-2-1 0,-6 1 1 16,4 0-1-16,0 3 0 0,3-2 1 0,2 2-1 15,3-1 0-15,-4 3 1 0,5 0 1 16,0-3 1-16,6 0 0 0,2-2 1 16,-4-1 0-16,1 1 0 0,3 0-1 15,0-2 1-15,3 3-1 0,-7-2 0 16,-5 2-1-16,-2-1-2 0,-6-2-4 16,-12-1 0-16,-6-2-10 0,-14-1-12 15,-10-3-38-15,-9 2-91 0,-5-8-115 0,-11-6-274 16</inkml:trace>
  <inkml:trace contextRef="#ctx0" brushRef="#br0" timeOffset="25132.72">6565 5921 447 0,'-7'0'95'0,"3"-2"0"0,2-1-77 16,0 1-15-16,2 2-2 0,0-1-1 15,0 1-2-15,1 1 0 0,1-1 0 16,2 0 3-16,1 3 3 0,0-3 5 15,3 2 2-15,1 0 4 0,1 0 0 0,1 1 0 16,1 1-3-16,1-1-1 16,3 2-3-16,2-3-2 0,0 3-2 0,3-2 0 15,3 1 1-15,1-3 3 0,3 3 1 16,2-3-2-16,7-3 7 0,3 0 1 16,3-2 0-16,3-1-2 0,3 0-2 15,3 0-3-15,1-1 2 0,3 4-8 16,1-2 0-16,2 2-1 0,1-1 0 15,2-2 0-15,0 3 1 0,2-3-1 16,0 2 0-16,0 1 0 0,1 0 0 0,3-1 0 16,-1 3-1-16,-1-2 1 0,3 1-1 15,2-3 1-15,1-1 0 0,1 0-1 16,0-3 0-16,0-1 1 0,1 1-1 16,1-3 1-16,-2-1-1 0,1 2 1 15,-2 2 0-15,0 0 1 0,0 3-1 16,-1 1 1-16,0-1 0 0,-2 4 1 0,0-1-1 15,-1 0 0-15,0 2-1 0,0-1 1 16,2-3-1-16,0 3 0 0,2-1-1 16,2-1 1-16,1-2-1 0,3 1 0 15,3-3 1-15,4 3-1 0,-1-4 0 16,0 2 1-16,2 1-1 0,-2 1 1 16,1-4-1-16,0 3 1 0,-3 3-1 15,-1 1 1-15,-2 2-1 0,1-1 0 16,-1 0 0-16,0 3 0 0,0 1 0 15,0 0 0-15,-1 0 0 0,1-1 1 0,0 3-1 16,0-2 0-16,0 1 0 0,-1-2 0 16,-2 0 0-16,1 0 0 0,-1 0 0 15,-1 0 0-15,1 1 0 0,-2 2 0 16,1 1 1-16,-4 1 0 0,1 3 1 16,-1 0 1-16,-1 0-1 0,-2 1 1 15,1 0-1-15,0-2 1 0,1 1-2 0,1-4-1 16,0-3 1-16,2-2-1 0,-1 0 1 15,0-2-2-15,3-1 6 0,-3 0 3 16,0 3 4-16,-1-1 2 0,1 2 1 16,2-2 0-16,0 1 1 0,-5 1-6 15,4 3-3-15,0-4-3 0,4 1-3 16,-2-1-2-16,-1 0 0 0,2-2 0 16,6 0 0-16,-3-3 0 0,-1-2-1 15,2-2 2-15,3-2-1 0,4 1 2 16,-3-1-1-16,-5-3 0 0,-3 3 1 0,1 4 0 15,2 2-1-15,-6 4 1 0,-3 3 0 16,-2 3-1-16,1 1 1 0,5 5-1 16,1-1 1-16,-10-2-1 0,5-1 0 15,5 0 0-15,3-2 0 0,1 0 0 0,2-6 0 16,-3-1 0-16,9-2 0 16,0 0 1-16,-3-2 1 0,-4 1 1 0,1 1-1 15,-3 0 1-15,0 3-1 0,-3 1 1 16,-4 2-2-16,-5 2 0 0,-3 0-5 15,-1 1-5-15,-3 1-10 0,-2-2 36 16,-1-1-171-16,-10-1-128 0,2-2-340 16</inkml:trace>
  <inkml:trace contextRef="#ctx0" brushRef="#br0" timeOffset="33838.06">21566 5993 479 0,'3'-1'117'0,"0"1"3"0,2-4-55 15,-2 2-27-15,-2 0-9 0,1-1-3 16,-2 2-1-16,1 0 2 0,-1 0 0 15,0 1-1-15,-1 0-1 0,4 1-2 16,-3 0-2-16,0-1-3 0,0 0-3 16,1 0-3-16,-1 0-2 0,0 0-2 15,-4-1-3-15,4 0-1 0,-1 1-1 16,1 1-1-16,-1-1 0 0,1 2-2 16,0 0 1-16,1 2 0 0,-1 4 0 15,1-1 0-15,0 4 2 0,1 2 0 0,-2 1 2 16,0 3 2-16,0 3 3 15,0 3 2-15,0 2 1 0,0 2 1 0,1 1 1 16,1 6 0-16,0 4 0 0,-1 2 0 16,0 4-4-16,0 3-1 0,-2 3-2 15,0 3-1-15,-2-1-3 0,0-1-1 16,-1 0-1-16,1 0-2 0,-1-4 1 16,0-7-1-16,2 0 1 0,2-7-2 0,1-5 1 15,-1-5-1-15,2-7-1 0,3-4-2 16,-2-3-9-16,-1-6-17 0,-1-8 136 15,2-1-292-15,-3-4-167 0,1 0-468 16</inkml:trace>
  <inkml:trace contextRef="#ctx0" brushRef="#br0" timeOffset="34121.39">21367 6738 630 0,'-8'-5'141'15,"0"3"4"-15,1 2-107 0,1 6-3 16,-1-2-4-16,3 2-5 0,2 2-1 0,3 3 3 16,1 2 2-16,4 1-2 0,3 0-4 15,5 2 0-15,-1 2-2 0,1-2-5 16,-1 3-7-16,-1-5-4 0,0 1-7 15,-3 0-2-15,-1-1-12 0,0-3-16 16,0 0-17-16,1-5 32 0,1 3-165 16,0-3-134-16,0-3-335 0</inkml:trace>
  <inkml:trace contextRef="#ctx0" brushRef="#br0" timeOffset="34380.51">21894 6777 548 0,'10'2'141'0,"-3"2"4"0,-5 1-59 15,-1-3-36-15,-4 6-1 0,-4 1-2 16,-3 5-4-16,-5 1-4 0,-2 4-3 15,-4 4-5-15,-6 3-9 0,1-3-7 16,-2 5-4-16,-4-3-7 0,1 3-15 0,-3 0-23 16,1-4-12-16,1 3-135 0,-2 1-143 15,1-6-347-15</inkml:trace>
  <inkml:trace contextRef="#ctx0" brushRef="#br0" timeOffset="57276.04">12624 8106 417 0,'15'-20'101'16,"0"1"7"-16,-2 0-51 0,2 2-17 16,-2 2-4-16,-2 3 1 0,-2 5 1 15,-3 1-4-15,-1 3-7 0,0 2-6 16,0 2-7-16,1 3-4 0,1 2-6 15,-2 0-2-15,0 4 0 0,-1 1-3 0,-5 0 0 16,-6 0 0-16,-8-3-4 0,-7-5 0 16,-10 1-1-16,-5-7-1 0,-9-3 3 15,-9-5 0-15,-4-4 0 0,-2 2 6 16,-2-1 4-16,-2 0 3 0,3 1 2 16,2 4 0-16,3 3 0 0,4 7-1 15,2-1-2-15,1 7-3 0,5 5-3 0,4 6-1 16,5 8-2-16,3 6 1 0,4 5 0 15,6 11-1-15,4 8 0 0,1 6 1 16,1 7-1-16,-1 7-1 0,3 12 1 16,-3 8 0-16,0 3 0 0,0 8 0 15,2 8 0-15,-3 9 1 0,3 6-1 16,0 7 2-16,3 7-1 0,1 5 1 16,3 5 2-16,2 7 1 0,3-4 0 15,4 6 0-15,0-3-1 0,4-1 0 0,3 4-1 16,-1 2-1-16,-1-3-2 0,4 6-1 15,-7-3 2-15,-2-3-2 0,2 3 1 16,-6-3 0-16,0-3 0 0,-2-7 1 16,-3-6 1-16,2-5-1 0,0-6 3 15,-1-9 1-15,4-4 0 0,3-7 0 16,-1-5 1-16,4-7-1 0,6-3 0 16,1-2-2-16,6-5 0 0,1-6-1 0,4-5 0 15,4-3 1-15,4-5 1 0,4-6 1 16,4-3 0-16,5-1 2 0,6 1 0 15,8 1 2-15,4-4 1 0,6-2 1 16,6 1 1-16,2-5-1 0,8-4-2 16,5-6 1-16,4-5-1 0,8-8-1 15,7-14-9-15,8-6-19 0,9-11-49 16,0-17-92-16,7-8-125 0,5-16-303 16</inkml:trace>
  <inkml:trace contextRef="#ctx0" brushRef="#br0" timeOffset="58298.87">18596 8313 440 0,'3'-13'34'0,"1"-1"2"0,0 1-98 15,-3 3-37-15,0 1 5 0,-2 1 13 16,-3 6 63-16,1 3 28 0,-2 3 5 16,0-2 32-16,2 0 25 0,0-1 9 15,1 0-1-15,2 0-7 0,0-1-5 16,1 1-4-16,0-1-7 0,0 2-13 15,1-1-13-15,1-1-6 0,2-3-5 16,0 2-2-16,4 1-3 0,2-2-2 0,2-1-3 16,6 1-2-16,3-2-3 0,4 3-1 15,2 1-1-15,5-2-2 0,1 5-1 16,-1 3 0-16,0-3 1 0,-5 5-1 16,0-3 0-16,-4 2 1 0,-6 2-1 15,-1-3 0-15,-2 3 0 0,-2 4 0 16,-2 1 0-16,-2 6 1 0,-1 1-1 0,-2 3 2 15,-1 6-1-15,-2 2 1 0,0 10 0 16,1 2-1-16,-1 6 0 0,-1 7 1 16,0 4-1-16,0-1 0 0,2 9 0 15,-1 2 0-15,0 7 1 0,-2 2 1 16,1 3-1-16,-1 9 0 0,-1 8 0 16,1 5 0-16,0 4 0 0,-1 2-1 15,3 4 0-15,4 5-1 0,-2 1 0 16,2 0 1-16,3 4-1 0,-1 2 0 0,0 3 0 15,0 3 0-15,-1 1 1 0,-1 4-1 16,-1 6 0-16,-3-5 0 0,1 0 0 16,-1-1 1-16,-3-4-1 0,-1-1 0 15,-3-1 0-15,-1-2 0 0,-4 2-3 16,-3-1-2-16,-1 2-5 0,-4 0-3 16,-2-1-2-16,-7-4-4 0,-1-3-4 15,-1-2 2-15,-5-8 3 0,3-7 4 16,1-4 4-16,-2-8 3 0,6-6 3 0,1-10 6 15,-1-8 1-15,4-6 3 0,-1-5 2 16,1-8 2-16,1-5 4 0,0-4 0 16,2-6 2-16,-1-3-1 0,-2 0-1 15,-4-5-3-15,-3-1-3 0,-5 0-3 16,-3-4-1-16,-5-1-2 0,-2-2-2 16,-2-6-5-16,-2 1 157 0,-6-8-285 15,-5-6-134-15,-13-5-408 0</inkml:trace>
  <inkml:trace contextRef="#ctx0" brushRef="#br0" timeOffset="59913.27">20549 9661 244 0,'0'-5'68'0,"0"3"20"15,-1-1-35-15,1 0-7 16,-1 2 21-16,0 0 12 0,-1 1-6 0,2 1-18 15,-1 0-11-15,1 0-6 0,0 1-7 16,-2-1-3-16,2 2-2 0,0 1-2 16,0 3-1-16,-1 4-9 0,-3 4-6 15,-2 2-2-15,-1 6-3 0,-5 1-2 0,-2 1-2 16,-3 1-2-16,2-2 0 0,-1-2 0 16,3-3 0-16,3-4 1 0,3-6 0 15,2 1 2-15,3-6 2 0,1-4 4 16,3-3 2-16,3-3 4 0,1-4 3 15,4-7 0-15,3-7 1 0,4-6 0 16,0-6-5-16,3-6-1 0,0-7-3 16,-2-5-1-16,2 0-1 0,-5 1 3 15,2 0 3-15,-1 3 4 0,-2 2 2 16,1 7 3-16,-1 6 1 0,-3 4 0 0,0 5-1 16,-2 6-1-16,-2 6-2 0,-1 4-2 15,-2 5-3-15,0 2-1 0,0 8-2 16,-1 1-2-16,1 7 0 0,1 3-3 15,-1 7 0-15,1 3-1 0,-2 8-1 16,-1 3 1-16,1 5-1 0,0 4-4 16,3 3-8-16,2 2-9 0,3-1-15 15,1-1-16-15,2 0-12 0,1-2-8 0,0-7 0 16,-4 0-2-16,-4-9-44 0,-1-3-47 16,-3-6-86-16,-1-5-213 0</inkml:trace>
  <inkml:trace contextRef="#ctx0" brushRef="#br0" timeOffset="60096.78">20408 9633 692 0,'7'0'168'0,"7"-3"0"0,6 2-111 15,8-3-15-15,6-1 0 0,6 0-9 16,6-3-14-16,5-1-11 0,-1 0-23 15,-1-2 118-15,-1 0-280 0,-6-1-164 16,0 0-458-16</inkml:trace>
  <inkml:trace contextRef="#ctx0" brushRef="#br0" timeOffset="60428.86">21502 9497 528 0,'9'3'132'0,"-2"-2"17"16,-7-5-77-16,-5-3-33 0,-6-1-1 16,-5 1 3-16,-5-2 11 0,-5 0-21 0,-6-1-15 15,-3 6-2-15,-1 1 1 0,2 0-2 16,2 4-3-16,1 1-5 0,6 1-4 16,5 2-1-16,7 2 0 0,6 2-1 15,3 5 1-15,8 2 1 0,3 5 0 16,5 3 2-16,5 0-1 0,5 4 1 15,2 1 0-15,1 0 0 0,1 3-1 16,-3-5-1-16,-1 0 0 0,-5 1-2 16,-5-2-2-16,-6-4-1 0,-7-2-2 0,-7-4 0 15,-6 2-1-15,-8-4 0 0,-5-2-4 16,-4-2-1-16,-3-1-5 0,0-4-6 16,-2-2-9-16,4 0-5 0,5-5 4 15,2 0-124-15,5-1-113 0,4-5-279 0</inkml:trace>
  <inkml:trace contextRef="#ctx0" brushRef="#br0" timeOffset="60754.5">21908 9656 595 0,'1'0'124'0,"1"-1"1"0,-5-2-103 0,-5-3-10 15,-5-1-1-15,-7-1 0 0,-4 2 7 16,-5-1 6-16,-2 3 6 0,-2 0-4 16,2 4-4-16,3 4 0 0,4 0 0 15,5 3-8-15,3 0-7 0,2 3-5 16,6 1-2-16,2 5-3 0,5 1 0 16,4 3-1-16,4 3 0 0,5 3 0 0,4 0 0 15,2 1 1-15,2 0 3 16,-1-2 1-16,0 0-1 0,0-2 1 0,-6-1-1 15,-4-2 0-15,-6-1-1 0,-2-3-1 16,-8 1-3-16,-6-5-8 0,-5-1-9 16,-9-5-5-16,-2-1 99 0,-4-3-223 15,-1-3-129-15,-4-6-355 0</inkml:trace>
  <inkml:trace contextRef="#ctx0" brushRef="#br0" timeOffset="61611.93">21912 9901 506 0,'9'3'123'0,"-3"-2"0"0,2-1-87 16,-1-1 1-16,1 0 8 0,2-1-10 15,0-3-6-15,3 0-1 0,1-1 3 16,3-1 0-16,0-1-7 0,1-1-4 15,3-2-4-15,0-1-2 0,-1 0-4 16,-2-1-1-16,-1 1 1 0,-2-2 3 16,-4 0 5-16,-4-1 3 0,-2 1 2 15,-5-1 0-15,-4 4-1 0,-3-1-3 0,-3 2-4 16,-5 4-7-16,-4 4-3 16,-5 6-5-16,-4 5 0 0,0 5 0 0,-2 2-1 15,2 4-2-15,3 1-6 0,4 3-6 16,6-2-8-16,5-1-3 0,4-1-1 15,5-2-2-15,4-2 1 0,5-3 4 16,5-1 7-16,5-3 7 0,3-1 3 16,5-3 2-16,5-1 3 0,2-4 1 0,6-2 3 15,-2-2 3-15,3-1 2 0,-1-5 2 16,-1-5 1-16,0 0 2 0,-3-2 1 16,-5-4 0-16,-2 1 0 0,-6 0-1 15,-4 4 1-15,-6 2 2 0,-4 4-2 16,-6 5-1-16,-2 8-1 0,-4 2-2 15,-2 7 0-15,-1 2-2 0,-3 6-5 16,-2 0 0-16,0 2-1 0,1-4-3 16,1 0-3-16,2-3-2 0,2-1 0 0,1-1-5 15,2-3 0-15,2-3 1 0,1 0 1 16,0-3 3-16,2-3 3 0,3-3-1 16,3-5 5-16,3-4 0 0,3-1 1 15,3-7 1-15,2-3 0 0,6-5 1 16,0 1 0-16,1-2-1 0,1 2 0 15,1 5 0-15,-2 4 2 0,-2 7 2 16,-3 7-1-16,-4 4 0 0,-3 7 0 16,-3 4 0-16,-4 2-1 0,0 2-2 15,-4 2-2-15,-1-1 0 0,0 0-1 0,-2-2 2 16,-2-3-6-16,2-1 0 0,0-1 1 16,0-3-1-16,2-3 0 0,-2-1 1 15,1 0 1-15,0-3 7 0,2-3 2 16,0-2 0-16,3-3-1 0,1 1 2 15,1-2 1-15,2 0-3 0,0 1-1 16,-1 2-1-16,0 1 0 0,0 3 0 16,0 3-2-16,0 1 0 0,-2 3-2 0,2 0 1 15,-1 1 0-15,0 1 0 0,-2 1 0 16,2-1 0-16,-1-1 1 0,3-1-1 16,2 0 1-16,0 1-1 0,2-3 1 15,-2 1-1-15,-3-1-1 0,2 0 0 16,0 1-5-16,-2-1-3 0,1 1-7 15,0 0-9-15,0 3-20 0,1 0-6 0,1 0 30 16,-1 0-153-16,1-1-126 0,7-3-306 16</inkml:trace>
  <inkml:trace contextRef="#ctx0" brushRef="#br0" timeOffset="62113.06">23194 9157 723 0,'5'6'173'0,"1"3"2"0,0 3-108 15,1 1-21-15,-2 7-14 0,-1 3-11 16,-2 6-8-16,-4 4-3 0,-3 4-3 0,-1 5-3 15,-2 7-1-15,-1 1-2 16,1 2-2-16,-2-1-4 0,1-1-6 0,1 1-3 16,2-5-1-16,-2-6 0 0,3-3 1 15,-2-8 1-15,3-1 3 0,0-9 6 16,2-5 3-16,1-4 3 0,0-4 0 0,1-2 2 16,2-3 3-16,0-3 2 15,2-2 0-15,-1-3 0 0,2 1 0 0,0-3-1 16,0-1-1-16,1-1-3 0,0 1-1 15,1 2-1-15,0 3 0 0,1-2 0 16,3 5 0-16,0-1-1 0,2 3 0 16,1 1 0-16,3 3 0 0,0 2 0 15,1 3 1-15,1-2-1 0,-1 5 1 16,1-2-1-16,-3 1 0 0,-3-1-1 16,-2 0 0-16,-4 0-1 0,-4 0 0 15,-5 1-1-15,-6-2-1 0,-3 4 0 0,-5-4 0 16,-4 3 0-16,-2-1-1 0,-1 0 0 15,1-3-4-15,1-4-4 0,2-3-12 16,4-1-19-16,4-2-9 0,3-3-125 16,2-4-130-16,6-5-311 0</inkml:trace>
  <inkml:trace contextRef="#ctx0" brushRef="#br0" timeOffset="62742.03">23517 9217 633 0,'9'-2'165'16,"1"1"7"-16,0 2-78 0,-2 4-38 16,-2 5-6-16,-1 3-7 0,-3 7-14 0,-3 3-11 15,-1 7-5-15,-2 5-4 0,-3 4-5 16,-2 6-1-16,-2 2 0 0,2 6-1 15,0-1-2-15,1 1-1 0,4-3-2 16,4 0-3-16,3-5-1 0,4-5-1 16,3-5-1-16,2-1 0 0,2-6 2 0,2-3 2 15,2-4 1-15,1-6 2 0,3-1 2 16,1-5 0-16,2-7 1 0,-1-4 0 16,-1-5 1-16,1-4 0 0,-3-2 1 15,-1-3 0-15,-2-1 1 0,-5 2-1 16,-2 2 1-16,-2 3-1 0,-7 3-1 15,-5 5 0-15,-5 4 0 0,-5 4-1 16,1 1 1-16,-2 1-1 0,0 2 1 16,2 0-1-16,5-1 0 0,2 1-2 15,5-3 1-15,2-1-1 0,4-1 1 0,5-3 1 16,2 0 2-16,2-4 2 0,4-3 3 16,2-2 4-16,3 1 3 0,-1-4 3 15,-2-2 2-15,-3-1 2 0,1-1 1 16,-4-1-1-16,-1 0-2 0,-5 1-2 15,-1-2-3-15,-2 8-3 0,-3 2-3 16,-2 5-4-16,-2 7-1 0,-5 3-1 16,1 7-1-16,-2 3-2 0,-1 4 1 0,0 6 0 15,-1 2-1-15,1 1 0 0,-1 5 1 16,-2-1-3-16,0 4 0 0,1 1 0 16,-2-2 0-16,-1 0 0 0,-2-3 1 15,1-1-6-15,-1-1 3 0,-2-7-2 16,0-2-2-16,-2 0-3 0,1-5-3 15,-3 0-7-15,-1-7-3 0,-1-1-9 16,-2-2-28-16,-4-4 43 0,1-4-185 16,-5-7-152-16,0-6-380 0</inkml:trace>
  <inkml:trace contextRef="#ctx0" brushRef="#br0" timeOffset="63563.02">21576 10671 645 0,'-4'1'152'0,"0"-2"2"16,-1 0-106-16,-2-2-10 0,-2-1 0 15,-1 1-7-15,-3-2-11 0,0 1-4 16,-3 2-4-16,-3 5-3 0,0 3-6 16,-3 6-2-16,-2 5 0 0,-2 6-2 15,-2 4-5-15,-1 4-5 0,2 2-2 16,1 2-5-16,7-3-4 0,5 0-5 16,6-2-4-16,8-2 3 0,8-3 5 15,5-2 1-15,5-2 5 0,6-5 6 16,5-2 5-16,4-5 9 0,5-3 6 15,0-4 5-15,4-5 6 0,0-2 6 0,2-2 7 16,-2-2 3-16,-5-1 2 0,-4-2-1 16,-3 1-3-16,-6 1-1 0,-6 2-5 15,-7 2-4-15,-5 2-6 0,-3 3-6 0,-4 4-2 16,-2 2-5-16,-1 4-5 0,-2 1-3 16,1 1-7-16,-1 0 1 0,3 0-2 15,2-1-1-15,2-3 0 0,3 0 2 16,5-2 2-16,3 0 4 0,5-2 2 15,2-1 4-15,3-1 4 0,0 0 5 16,0-1 6-16,-3-1 3 0,-4-2 4 16,-3-1 1-16,-3-4 2 0,-5-4-3 15,-3-1-5-15,-2-2-6 0,-2-2-4 16,-2 0-9-16,-2-1-5 0,-5 3-6 16,-5 4-9-16,-3 2-8 0,-5 2-18 0,0 1-21 15,-1 4 88-15,2 3-219 0,3 0-150 16,6 0-378-16</inkml:trace>
  <inkml:trace contextRef="#ctx0" brushRef="#br0" timeOffset="64322.41">22408 11002 612 0,'-1'-9'165'0,"-1"-2"5"15,-1 0-82-15,-4 0-32 0,-3 1-4 0,-3 3-7 16,-5 0-18-16,-3 5-15 0,-2 5-7 16,-4 2-2-16,3 3-5 0,0 6-2 15,2 0-3-15,5 3-7 0,1 1-6 16,3-1-9-16,5 1-8 0,2-2-3 15,5-1 0-15,3 0 3 0,4-2 3 16,3-3 8-16,5 1 7 0,3-5 10 0,4 0 4 16,2-3 3-16,1-2 2 15,1-3 6-15,3-3 3 0,-2-5 2 0,-1-2 3 16,-2-5 4-16,-2-6 6 0,-2-6 0 16,-3-5 2-16,-3-5 0 0,-2-7 2 15,1-6 1-15,-3-5 4 0,0-5-4 16,-3 2-1-16,-1-1-3 0,-2 2-1 15,-2 6-3-15,-2 11 0 0,0 11-6 16,0 8 2-16,-3 8-3 0,2 9-1 0,-2 6-1 16,-2 4-1-16,-1 5-3 0,-4 6-3 15,-1 7-3-15,-1 8 0 0,-1 5 0 16,3 9-2-16,-1 4-2 0,4 5-3 16,3 1-1-16,3-1-3 0,1-2-5 15,2 1-2-15,3-3-2 0,4-3 1 16,3-4 1-16,2-4 0 0,4-2 3 0,5-3 3 15,2-3 4-15,2-6 0 16,2-3 2-16,1-5 2 0,1-3 0 0,-1-5 1 16,1-4 0-16,-3-5 0 0,2-4 1 15,-2-3 0-15,-2-5 1 0,-1-5 1 16,0-4 1-16,-3-4 0 0,-1-6 2 16,-5-2 0-16,-3-1 1 0,-1 4 2 15,-4 2 4-15,-4 7 5 0,-1 5 2 0,-3 6 1 16,-2 6-1-16,-5 6-1 15,-5 6-2-15,-4 6-5 0,-5 1-5 0,-2 6-3 16,-4 1-1-16,2 4-1 0,1-1 0 16,4 0 0-16,4-3 0 0,8 2-1 15,3-4 0-15,7 2-3 0,10-3-2 16,7 1-4-16,8-3-5 0,8 1-5 16,4-2-5-16,5 0-4 0,3-4-11 15,3 1-15-15,0-1-8 0,0-1 0 16,-4-1-123-16,0-1-125 0,2-5-298 15</inkml:trace>
  <inkml:trace contextRef="#ctx0" brushRef="#br0" timeOffset="69826.98">13348 5694 522 0,'-3'3'113'16,"1"-3"1"-16,2 0-88 0,-1-2-15 16,0 1-5-16,1 0-1 0,-2-4-4 15,-1 3-1-15,-5 0 0 0,-5-2 0 16,-7 1 0-16,-7-2 0 0,-6-2 0 15,-5 3 0-15,-4-2 0 0,-3-1 0 0,-3-2 0 16,2-3 0-16,-1-3 3 0,2-3 3 16,3-1 2-16,1-5 2 0,2 0 1 15,3-4 4-15,4-2 1 0,1-2 2 16,1-2-2-16,4-5-6 0,6 1-1 16,3-3-2-16,7 2-4 0,2-6-1 15,7 2-4-15,2 1-2 0,2 2 2 0,5-3-1 16,4-3 0-16,2-4-1 0,6 1 1 15,7 2-1-15,4-1 0 0,2 0 2 16,1 3 1-16,4 5 0 0,4 1 4 16,2 5 0-16,0 1 0 0,7 2 1 15,7 1 2-15,8 0-1 0,-1 1 0 16,4 1-2-16,3-1 0 0,3-1-1 16,10 3 0-16,-3-2-2 0,2 3 0 0,4 5 1 15,6 0-1-15,3 2 0 0,5 1 0 16,-3 3 1-16,-4 0-1 0,8-3 0 15,10 0 0-15,1 3 0 16,-5 5 0-16,-5-3 0 0,7 1 0 16,12 3 0-16,-7 6 1 0,-8-2-1 0,-1-1 1 15,9 2 0-15,6 3-1 0,-7 1 1 16,-7-3-1-16,3 1 0 0,4 6 1 16,1 0 0-16,-6 0-1 0,-4 1 1 0,0 5 0 15,6 4 2-15,-6 2 1 0,-6 5 0 16,-2 3 1-16,-2 0-1 0,0 3 0 15,-5 1 1-15,-7-1-3 0,-4 3-1 16,-3-3-1-16,-7 2 0 0,0 2 1 16,-7-1-1-16,-1 2 0 0,-5-2 0 15,-5-2 0-15,-6 2 0 0,-2 0 0 0,-8 4 0 16,-5 1 0-16,-9 1 1 0,-3 2 0 16,-5 3 1-16,-5 3 2 0,-5-1 0 15,-6-1 1-15,-4-3 0 0,-3 2-1 16,-3 1 0-16,-2-1-2 15,-2-1-1-15,0 1-2 0,3-3-1 0,2 3-1 16,1 0 1-16,1-4 0 0,2 1 0 16,2-4 0-16,-4-1 1 0,-2-2 1 15,-6 0 1-15,-11-3 0 0,-4 0 1 16,-10-2-1-16,-11 1 0 0,-10-2-1 0,-15-3-5 16,-12-1-7-16,-12-2-6 0,-14 1-2 15,-15-1 0-15,-6-2 2 0,-9 4 2 16,-6 3 12-16,2 2-127 0,-3 4-104 15,1 1-291-15</inkml:trace>
  <inkml:trace contextRef="#ctx0" brushRef="#br0" timeOffset="76629.67">12758 7979 658 0,'21'18'139'16,"-5"-3"0"-16,-10-4-108 0,4-2-27 0,1 1-4 15,1-1 0-15,-1 1 0 0,-2 1-1 16,-3-4-1-16,0 0 0 0,-3-2-2 16,-2-1 0-16,-5-4 0 0,-7-1 1 15,-6-1 0-15,-8 0 2 0,-11-3 1 16,-9 1 1-16,-10-1 3 0,-6 3 0 15,-6 4 3-15,-4-1 1 0,-2 1 0 16,0 3-1-16,0 2 0 0,-1 3-1 0,5 1-1 16,4 0-2-16,1-1-1 0,6-1-2 15,8 0 1-15,5 1-1 0,5-3-1 16,7-3 1-16,7-1-1 0,5 1 0 16,4 1 0-16,3-2-1 0,3 3 1 15,1-1 0-15,-1 5 0 0,2 4 0 16,0 7 1-16,0 8 0 0,2 7 1 15,0 10 1-15,3 10 1 0,2 11-1 0,1 11 1 16,-1 10 0-16,2 7-1 0,2 11 0 16,-2 7-1-16,-2 7 0 0,2 7-1 15,0 3 1-15,-1 6 0 0,-2 1 0 16,1 1 0-16,-1 4 1 0,-4 3 0 16,-1 1 1-16,0 1-2 0,-4 1 1 15,2 7-1-15,-1-1 1 0,0 0-2 16,0-2-2-16,2 2 0 0,-1-4 0 0,3 2-2 15,-3-6 1-15,-2-2 0 0,1 0 0 16,-5-4 2-16,-4-1 0 0,-5-2 1 16,-2-4 0-16,-5-1 0 0,-2 0 0 15,1-8 0-15,5-4-1 0,5-6 0 16,8-10 0-16,8-5-2 0,11-15 1 16,8-7 2-16,9-11 3 0,8-9 2 15,7-10 2-15,3-8 2 0,5-7 4 16,2-2 1-16,3-5-1 0,3-2-1 15,2-1-2-15,-2-2-3 0,3 1-1 0,3-2-2 16,3 1-3-16,3-2-3 0,0 0-8 16,2-7-10-16,6-5-9 0,2-3-131 15,3-7-126-15,6-16-319 0</inkml:trace>
  <inkml:trace contextRef="#ctx0" brushRef="#br0" timeOffset="77775.84">18649 8274 391 0,'-8'8'118'16,"2"-3"3"-16,2-3-16 0,2-1-36 15,0 1-31-15,2-2-12 0,2 0-7 16,3 0-3-16,6-1-4 0,8 1-4 16,6-1-3-16,9 2-2 0,5 2-2 15,5 0 1-15,4 1 0 0,2 0 2 16,1 1 1-16,1 2 0 0,-6-3 0 0,1 6 0 16,-2-4 1-16,-5 3-2 0,-3 2-1 15,-6 2-2-15,-4 0-1 0,-2 2 1 16,-6 0 0-16,-1 4-1 0,-3 3 0 15,-3 2 1-15,-2 5 0 0,-2 5-1 16,-4 6 1-16,-1 6-1 0,-2 3 1 16,-1 2-1-16,-2 4 1 0,-1 4 0 0,-3 6 0 15,-2 3-1-15,-2 3 1 0,1 7 0 16,0 4 0-16,1 4-1 0,-1 4 0 16,1 5 1-16,5 1-1 0,1-3 0 15,-1 5 0-15,2-1 0 0,0 6 0 16,1 0 1-16,2-1-1 0,-2 4 0 15,-2 7 0-15,-2-2 0 0,-2 1 0 0,2-1 0 16,-3 2 0-16,0 2 0 0,-1-2 1 16,3 0-1-16,0 4 0 15,1 1 1-15,-1-2-1 0,1-5 0 0,0-2 1 16,3-1-1-16,-2-2 0 0,2-8 1 16,-1-4-1-16,2-4 0 0,0-3 1 15,-2-4-1-15,-4-6 1 0,1-5 1 16,-5-3 1-16,-3-6 4 0,-1 1 1 15,-2-5 1-15,0-3 1 0,2 0-1 16,3-5 0-16,5 1-2 0,3-3-3 0,2-4-3 16,3 0 0-16,1-6 0 0,3-2-1 15,-1-6 0-15,0-7 1 0,0-3-1 16,1-4 2-16,-2-5 1 0,-1-3 0 16,1-3 2-16,-2-3 3 0,-2 1 2 15,0-2 0-15,0-2 1 0,-1-1 1 0,0 1 1 16,0 0-1-16,1 0-2 0,0 0-2 15,0 0-1-15,-2 0-1 0,2 1-3 16,-2-1-1-16,-4 0-2 0,-6 3 0 16,-7 3-2-16,-6 2 0 0,-9 3-4 15,-10 3-16-15,-9 3-16 0,-10 2-132 16,-10 1-135-16,-21-1-341 0</inkml:trace>
  <inkml:trace contextRef="#ctx0" brushRef="#br0" timeOffset="113243.05">490 8793 566 0,'-15'18'119'0,"0"1"-1"0,5-9-96 0,-1-1-20 16,7-1-1-16,2-2-2 0,1-1 1 16,0 1-1-16,1-5 0 0,0 4 1 15,0-5 3-15,0-1 2 0,2 0 3 16,-1-2 2-16,2-1 2 0,2 0 1 15,0-5 0-15,5-2-3 0,1-3-1 0,2-7-2 16,3-1-2-16,1-2-1 0,4-3 0 16,2-1-1-16,2-2 0 0,3 1 0 15,6-2-1-15,4-2-1 0,5-1 0 16,3-3-1-16,5-1 1 0,4-3-1 16,6-2 0-16,4-3 0 0,5 0 0 15,5-1 0-15,2-1 0 0,7-4 0 16,5 1 2-16,7 4-1 0,1 1 1 0,2-2 0 15,5-2-1-15,3 3 1 16,3 6 0-16,-2-2-1 0,1-4-1 0,1 4 1 16,7-1-1-16,0 2 1 0,1 1-1 15,4 2 0-15,3-4 0 0,3 3 0 16,-2-2 1-16,1-1-1 0,0 4 0 16,1-1 0-16,-1 1-1 0,0 1 3 15,0 2 1-15,5 0 11 0,-4 4 4 16,2 5 1-16,2 1 0 0,-1 4 0 0,0 3-2 15,-1 5-1-15,-1 5-11 0,1-1-4 16,1 2-1-16,1-3 0 0,1 0 0 16,3-4 1-16,1 1-1 0,2-3 0 15,3 0 0-15,-3-1 0 0,2 0 1 16,-1-2-1-16,-1 4 0 0,1-4 0 16,1 5 0-16,-1-1 0 0,1 2 0 0,3 0-1 15,1 5 2-15,0 2-1 0,2 1-1 16,3 4 1-16,0 1 0 0,6 4-1 15,-1 3 1-15,2-1 0 0,3 2-1 16,0-1 1-16,0 1 0 0,4-3 0 16,-2 1 0-16,3 1 0 0,0-4 0 15,6-2 0-15,-3 4 0 0,3-3 0 16,0-5 0-16,1 5 0 0,0-2 0 16,3 1 1-16,-3 4-1 0,2-2 0 0,0 1 1 15,-2 8-1-15,2-2 0 0,1 3 0 16,-7 0 0-16,5-1 0 0,-4 2 0 15,0 2 0-15,6-5 0 0,-6 1 0 16,-1-2 0-16,5 0-1 0,-9 1 1 16,4-5 0-16,-5-1-1 0,-1 2 1 15,2-5 0-15,5 0 0 0,-7 2 1 16,-1 0 0-16,4 1 2 0,2 4 1 16,-6-2 1-16,-5 5 0 0,-2 3 1 0,-2 3-1 15,0-2 0-15,-2 4-2 0,-3-1-1 16,1 2 0-16,2 0-1 0,-5-3-1 15,1-6 1-15,2 4-1 0,-3-4 5 16,-3-3 3-16,-1-1 2 0,0 1 0 16,-1-2 1-16,0 2-1 0,-4-1 1 15,-1 0-4-15,1 0-4 0,-3 1-2 16,-1 3 0-16,-3-1-1 0,0 0 1 0,-3-2-1 16,0 4 1-16,-4-1-1 0,2 1 0 15,-4 0 0-15,0 1 1 0,-5 1-1 16,3 3 0-16,-3-2 0 0,-4-1 0 15,-3 2 0-15,4-3 0 0,0 2 0 16,-2 2 0-16,-5-3 0 0,5-2 0 16,0 0 0-16,-2 1 0 0,-3 3 0 0,-5 1 0 15,3-3 0-15,0 4 0 16,-2 1 1-16,-4 4-1 0,-3 0 0 0,2-2 1 16,-1 3 0-16,-1 2 0 0,-1-2-1 15,-3 1 1-15,2-1 0 0,4 1-1 16,-1-2 1-16,2 0-1 0,-1 0 0 15,0-1 0-15,0-2 0 0,0-2 0 16,0 2 0-16,-5 0 0 0,-4 1 0 16,-1-2 1-16,1 7 3 0,-2-2 1 15,0 3 2-15,-8-1 1 0,3 1 2 0,-1-1 1 16,0 1-2-16,-2-1-2 0,0-2-1 16,3-1-2-16,-4 1-1 0,0 0-2 15,-1 0-1-15,1-1 1 0,-3-2-1 16,-1-2 0-16,-4 3 0 0,-2-1 0 15,-3-2 0-15,-4 1-1 0,-8-3-2 16,-6 1-3-16,-10-3-10 0,-10-4 124 0,-10 0-294 16,-21-10-169-16,-14-11-483 0</inkml:trace>
  <inkml:trace contextRef="#ctx0" brushRef="#br0" timeOffset="120356.4">13349 7912 543 0,'-2'-2'122'16,"1"3"0"-16,0 4-66 0,-3 0-49 15,2 1-10-15,-1 1-14 0,-2 0-20 16,2-1-15-16,1-1-4 0,-1-2 3 15,-2-4 8-15,-2-1 12 0,-3-4 23 16,-5 0 26-16,-4-4 21 0,-9-1 6 0,-6-1 0 16,-5-1-3-16,-5 2-7 0,-10 3-8 15,-5 0-8-15,-5 3-3 0,-6 1-4 16,-4 2-1-16,0 6-4 0,-3-1-1 16,0 0-2-16,1 3-1 0,0 1 1 15,1 3-1-15,0-2 0 0,0 1 0 16,0 1 0-16,0-1-1 0,2 4 1 15,-1-3 0-15,2 6 0 0,1 1 1 16,0 5 0-16,3 3 2 0,2 6 0 16,0 2 1-16,6 4-1 0,4 4 0 0,5 7 0 15,-1 2-2-15,6 5 0 0,3 6-1 16,5 7 0-16,1 10 0 0,0 5-1 16,-2 3 1-16,2 3 0 0,-2 7 1 15,-1 4 2-15,0 4 0 0,0 1 2 16,2 5 2-16,2 4 1 0,5 6 1 15,3-5-1-15,7 5-1 0,2 2 0 0,4 1-3 16,4 2-1-16,4 1-1 0,4 3-1 16,1 5-1-16,1 1 0 0,1-1 0 15,2 2-1-15,-1 1 1 0,0 1-1 16,1-2 1-16,-1 2-1 0,1-1 0 16,0 0 0-16,1 0 0 0,1-1 0 15,2-7 0-15,1-1 0 0,7-4-1 16,2-8 0-16,5-5-1 0,2-7 1 15,4-4 1-15,5-6 2 0,4-7 1 0,2-4 1 16,7-5 2-16,5-3 0 0,4-3 1 16,9-3-1-16,3 1-1 0,7-3 0 15,4-1 0-15,2-1 0 0,3-2 0 16,2-2 1-16,7 2 0 0,3-5 0 16,2 1 0-16,6-3-2 0,7 0 0 15,8-5-1-15,6-3-1 0,4-8 0 16,9-3-1-16,10-7 0 0,5-8 0 0,4-6 0 15,8-8 1-15,0 1 3 0,4-4 3 16,4-5 5-16,10 3 3 0,-1 1 3 16,1-3 4-16,-3 9 1 0,-3-2-2 15,15 2-2-15,3 5-4 0,-14 3-5 16,11 0-1-16,3 3-5 0,3-2-1 16,13 0-2-16,-13-1-1 0,-1-1-2 15,5-7 0-15,-1 0 0 0,-2-7-1 16,1-2 1-16,-5-3-1 0,0-6 1 15,1 0 1-15,-3-1 0 0,-4-5 1 16,-3 6 0-16,-4-1 3 0,-6 1 5 0,-2 5 3 16,-5 0 3-16,-4-1 3 0,-6 7 2 15,-7-6-1-15,-8 2-1 0,-5-2-4 16,-9-4-4-16,-7 0-3 0,-10-4-3 16,-9-6-2-16,-7-2-3 0,-7-7-2 15,-7-5-5-15,-8-9-6 0,-10-9-4 0,-8-6-1 16,-6-6 0-16,-7-8 2 0,-7-3 1 15,-5-4 5-15,-6-5 6 0,-1 0 4 16,-4-7 2-16,0-3-1 0,-3-4 1 16,0-8 0-16,-3-4-1 0,-2-2 1 15,-3-6-1-15,-2-4 0 0,-1-7 1 16,-3-4-1-16,-2-2 0 0,0-6 0 16,-2-4-1-16,-3-3 1 0,0-2-1 0,-1-2-1 15,-1 1 1-15,-1-1-1 0,-4-1 1 16,2 0-1-16,-1-3 0 0,-5 4 1 15,1 2-1-15,-1-5 1 0,-5 6 0 16,4 0 1-16,-3 1 0 0,-5 1 1 16,1 0-1-16,-6 3 0 0,1 2 1 15,0 3-1-15,-5 3 0 0,-3 7 0 16,0 8 0-16,2 3 0 0,-4 4 0 16,-4 8 0-16,-2 7 0 0,-2 9 0 0,-4 4 1 15,-5 9-2-15,-8 8 1 0,-3 6 1 16,-9 11-1-16,-9 5 0 0,-7 8 0 15,-4 6 0-15,-11 2 0 0,-12 7 0 16,-7 3 0-16,-7-2 1 0,-12 4-1 16,-11-3 0-16,-11 3 1 0,-7 4-1 15,-9-4 1-15,-10 5-1 0,-10 4 1 16,-7-1 0-16,-9 2 0 0,-7 2 0 0,-8 0 1 16,-9 2-1-16,-3 2 0 0,-5 2 0 15,-3-1 0-15,-10 9 0 0,-2 2-1 16,-2 5 1-16,-11 10 0 0,-8 0-1 15,-1 5 1-15,-9 9-1 0,0 2-28 16,-9 4 136-16,-9 2-294 0,-4 3-169 16,0-3-480-16</inkml:trace>
  <inkml:trace contextRef="#ctx0" brushRef="#br0" timeOffset="123321.45">22028 14541 404 0,'-39'0'107'0,"-1"-3"1"0,-2-1-2 16,-1-3-86-16,-2 0-17 0,-3-1-15 16,-2-1-14-16,-4-3-1 0,-2 2 3 15,2-1 6-15,-1 2 13 0,3-2 9 16,-2 3 18-16,-1 1 17 0,3 5 7 0,-1 0 3 16,-5 1-3-16,0 2-9 0,-1 4-4 15,-2 1-4-15,-1 3-4 0,0 1-3 16,-2 2-6-16,-1 3-3 0,1 6-4 15,-4 1-3-15,-1 2-2 0,3 1-1 16,-1 2-2-16,0 3 0 0,2 4 0 16,-1-3-1-16,2-2 0 0,1 1 2 15,0 2 1-15,2-1 3 0,1 3 3 16,2-1 0-16,2 2 1 0,3 4 1 0,2 2-1 16,0 4-2-16,5 3-2 0,5 1-2 15,2 0-2-15,3 3-1 0,4 4-1 16,6 0-1-16,5 2 0 0,4 5-1 15,5 1 1-15,4 2-1 0,4 2 1 16,4 2 0-16,3 1 0 0,2 2 0 16,5-2 1-16,5 1-1 0,2 0 0 15,4 1 0-15,3-1 0 0,3 0 0 16,5 2 1-16,3-2-1 0,4 0 2 0,4 2-1 16,6 0 1-16,3-2 0 0,6-1 0 15,8-1 0-15,7-2-1 0,7-4 0 16,5 1 0-16,5 0 1 0,6-2-1 15,6-3 1-15,1 0-1 0,1-2 2 16,6 4-1-16,5-7 0 0,3-4 0 0,5 0 0 16,4 1 0-16,4-9 0 0,5-1 0 15,-1-5 0-15,4-3 0 0,2 1 0 16,1-6 1-16,-1-5 1 0,1 2-1 16,-1-5 1-16,-1-6 0 0,-5-1 1 15,-4-7-1-15,-1-6 2 0,-6-4 1 16,-3-6 2-16,-7-10 1 0,-4-1 2 15,-5-12 1-15,-7-6 1 0,-8-6-1 16,-4-9-1-16,-2-7-1 0,-1-5-2 16,1-8-2-16,2-3-4 0,-1-3-3 0,6-2-4 15,0-4-4-15,-1 0-1 0,0-2-1 16,-6 1 0-16,-5 0 4 0,0-3 3 16,-8 0 9-16,-5 2 8 0,-5-3 7 15,-6 0 6-15,-9-1 6 0,-6-4 2 16,-9-2-2-16,-9 0-2 0,-8-6-6 15,-14-2-6-15,-12-2-7 0,-10-2-5 0,-14-6-3 16,-11-7-5-16,-15-2-3 0,-16 2-4 16,-11 1-1-16,-12-1-2 0,-7 3 1 15,-8 7-1-15,-11 11 1 0,-3 8 1 16,-8 9-2-16,-7 8-2 0,-12 13-3 16,-14 11-3-16,-9 17-8 0,-10 12-10 15,-13 17-13-15,-6 13 106 0,-2 17-238 16,1 9-148-16,6 9-402 0</inkml:trace>
  <inkml:trace contextRef="#ctx0" brushRef="#br0" timeOffset="201145.54">1654 8479 545 0,'3'1'141'0,"0"-1"9"0,0-1-73 0,1 0-15 16,-3 1-4-16,0 1-3 0,0 0-4 15,-1-1-7-15,0 0-3 0,0 0-5 16,0 0-4-16,1-1-5 0,2-1-4 16,4-2-5-16,3 1-4 0,4-1-4 15,7-1-3-15,4 0-1 0,7-4 1 16,5-2-1-16,0 1-1 0,5-1 0 15,0-2 0-15,-1 0-2 0,-1-1-1 0,-4 0-2 16,-4 4-1-16,-4 0-6 0,-5 0-7 16,-5 3-9-16,-6 2-9 0,-6 1-26 15,-2 0-15-15,-7 1-98 0,-2 1-26 16,-3-2-116-16,-2-1-228 0</inkml:trace>
  <inkml:trace contextRef="#ctx0" brushRef="#br0" timeOffset="201348">2030 8250 722 0,'0'3'179'0,"0"-2"3"0,2 2-106 16,-2 3-20-16,-5 6-14 0,5-3-11 15,-1 5-9-15,0 3-5 0,0 8-1 16,-4 3-1-16,2-2-3 0,3 2-5 16,-3 4-2-16,0 6-4 0,-1-2 0 15,4 1-10-15,1 3-8 0,3 1-6 16,0 0-14-16,-2-1-25 0,0-1-11 0,-4-2 7 15,-2-2-122-15,-4-6-124 0,-2-5-285 16</inkml:trace>
  <inkml:trace contextRef="#ctx0" brushRef="#br0" timeOffset="201494.67">1814 8917 586 0,'-3'-3'173'16,"8"-3"10"-16,3 1 6 0,8-2-110 0,2-1-15 15,4 0-11-15,5-4-5 0,1 2-5 16,2-2-8-16,-2 1-10 0,-2 0-8 15,0 1-6-15,-2-1-10 0,-3 2-20 16,-5 0-17-16,-2 2-45 0,1-1-136 16,-3-2-165-16,1-5-390 0</inkml:trace>
  <inkml:trace contextRef="#ctx0" brushRef="#br0" timeOffset="201795.07">2468 8642 688 0,'3'11'154'0,"-6"3"1"15,-2 3-123-15,-1 2-8 0,-2 4-3 16,-2-1-6-16,0-1-7 0,3-1-4 16,0-3-1-16,4-5-3 0,1-3 4 15,2-6 6-15,1-2 7 0,2-1 7 0,1-5 6 16,2-7 4-16,0-2 5 0,3-7-2 16,0-3-4-16,2-6-5 0,1 2-4 15,2-3-3-15,3 3-4 0,-1 3-3 16,3 7-3-16,1 4-4 0,1 7-3 15,0 6-4-15,-2 8-3 0,-2 6 0 16,-1 4-2-16,-2 6 1 0,-4 2 1 16,1 3-6-16,-2-1-14 0,1-2-5 15,2-1-6-15,3-5-17 0,1-6-10 16,3-3-9-16,3-7-3 0,1-6 9 0,1-7-58 16,0-6-50-16,0-3-87 0,0-6-215 15</inkml:trace>
  <inkml:trace contextRef="#ctx0" brushRef="#br0" timeOffset="202054.9">3094 8518 571 0,'15'-17'165'16,"-3"3"15"-16,-5 2-51 0,-1 5-37 16,-4 1-8-16,-4 3-12 0,-4 2-16 0,-3-1-16 15,-3 2-14-15,-2 2-11 0,-4 0-8 16,-2 4-5-16,0 2-1 0,5 1-1 16,1 1-1-16,4 1-2 0,3-2 0 15,9 3-1-15,7-2 1 0,5-1 0 16,6 0 1-16,4 3 1 0,5 1 1 15,1 2 1-15,1-2 0 0,-3 2 0 16,-2 2-1-16,-8 0 0 0,-4 1-1 16,-8-1 1-16,-7 4-1 0,-10 0-1 0,-7 0-2 15,-7-3-4-15,-5 2-7 0,-6-3-9 16,0 0-13-16,0-7-22 0,2-7-13 16,2-3-128-16,4-7-138 0,5-8-324 15</inkml:trace>
  <inkml:trace contextRef="#ctx0" brushRef="#br0" timeOffset="202234.96">3275 8115 736 0,'30'-16'179'15,"-6"5"5"-15,-5 3-118 0,-3 7-11 16,-5 7-10-16,-4 8-10 0,-1 3-6 16,-2 7-3-16,-2 7-2 0,0 3-2 15,-1 6-2-15,-1 0-4 0,1 0-5 16,0 0-4-16,2-2-8 0,0-3-12 15,3 0-14-15,0-3-26 0,1-2-24 0,0-1-55 16,-2-1-77-16,-2-5-130 16,1-4-265-16</inkml:trace>
  <inkml:trace contextRef="#ctx0" brushRef="#br0" timeOffset="202552.39">3275 8497 737 0,'-3'-24'185'16,"5"1"8"-16,7 1-89 0,5 3-41 0,6 2-12 15,3 0-9-15,2 0-7 0,2 4-8 16,2 3-8-16,0 4-7 0,1 3-5 16,-2 7-4-16,0 3-4 0,0 8-1 15,-3 4 0-15,-2 3-3 0,-5 3-3 16,-5 2-3-16,-3 1 0 0,-3 0-1 16,-5-2 1-16,0-3-1 0,-1-1 3 15,0-4 3-15,0-4 4 0,0-6 2 16,-1-1 2-16,1-5 7 0,-1-5 5 0,-1-6 3 15,1-3 3-15,-1-4 2 0,1-6 1 16,0-2 0-16,2-3-6 0,2 0-3 16,2 2-4-16,3 1-3 0,3 3-2 15,3 2-3-15,4 4-2 0,2 2-3 16,1 1-9-16,1 3-15 0,1 0-28 16,2-1-69-16,-1 3-100 0,5-12-160 0,2 0-358 15</inkml:trace>
  <inkml:trace contextRef="#ctx0" brushRef="#br0" timeOffset="203031.79">5186 7968 738 0,'-7'1'166'0,"-6"-1"0"0,-9 0-128 16,-5 0-16-16,-7 0-3 0,-8 1-5 0,-4 5-12 15,0 3-1-15,1-1-1 0,5 3-1 16,3 6-2-16,9 2-2 0,8 3-2 16,8-1-1-16,9 1 0 0,10 2 1 15,7 3 4-15,8-1 6 0,6 2 5 16,5 1 3-16,1 1 4 0,0 2 0 15,-1 0 0-15,-3 0-1 0,-5-3-3 16,-10-1-3-16,-9 0 0 0,-6 0-1 16,-9-1 0-16,-11 0 0 0,-10 1-2 15,-6-1 0-15,-4-4-5 0,-4-3-14 0,-4-6-33 16,2-5-100-16,2-7-35 0,5-10-124 16,9-5-261-16</inkml:trace>
  <inkml:trace contextRef="#ctx0" brushRef="#br0" timeOffset="203548.29">5182 8287 664 0,'21'19'153'15,"-5"-8"2"-15,-10 7-98 0,0 2-29 16,-5-3-4-16,0-2 3 0,-1-4-1 16,1 0 0-16,2-6 4 0,5-2 3 15,3-4 0-15,5-2-1 0,3-5-7 16,1 0-3-16,0-7-1 0,1 2-4 15,-2-4-3-15,-5-1 0 0,-4 1 0 16,-5-1 3-16,-2-1 0 0,-6 2-1 16,-4 2-3-16,-3 2-3 0,-5 7-3 15,-4 3-3-15,-3 7-5 0,-3 8 0 0,1 6-1 16,0 5-1-16,2 4 0 0,4 3 1 16,6 2 0-16,6 0 0 0,6-1-1 15,6-3 1-15,7 1 0 0,6-4 0 16,4-5 0-16,3-2 0 0,5-3-3 15,3-5-2-15,0-6-2 0,0-5-4 0,0-5-5 16,0-6-4-16,1-5-1 16,-1-4 1-16,0-5 2 0,-1-7 2 0,-2-3 4 15,2-9 4-15,-3-5 6 0,-3-4 4 16,-4-7 4-16,-2-3 6 0,-5-2 3 16,-1-1 5-16,-4 9 6 0,-4 7 6 15,0 9 4-15,-4 7 2 0,0 13-3 16,-3 7-4-16,0 12-5 0,-4 9-6 15,-1 6-5-15,-3 8-6 0,0 5-4 16,-2 7-1-16,-1 7-1 0,2 7 1 0,1 1 1 16,-1 5-2-16,4 1-4 0,0 3-6 15,3 0-8-15,2-3-9 0,0-6-15 16,1-3-16-16,1-6-39 0,1-4-2 16,-2-6-24-16,-1-7-89 0,0-8-120 15,-1-6-248-15</inkml:trace>
  <inkml:trace contextRef="#ctx0" brushRef="#br0" timeOffset="203693.92">5614 8186 791 0,'-11'-15'198'0,"3"5"4"15,4 3-109-15,3 3-35 0,5 3-15 16,7 0-14-16,4 0-13 0,4 0-7 16,4 0-4-16,6-2-5 0,4 0-13 15,2-2-13-15,2-3-41 0,2-2-139 16,5-7-163-16,6-6-394 0</inkml:trace>
  <inkml:trace contextRef="#ctx0" brushRef="#br0" timeOffset="204182.55">6964 8112 620 0,'-7'16'144'0,"0"4"6"0,-2 6-104 0,-2 5-12 15,-1 5-5-15,-2 3-6 0,-2 2-7 16,0 1-6-16,-2 1-5 0,2-2-2 15,-1-4-2-15,3-1 0 0,0-7 0 16,4-1 0-16,1-5-1 0,3-7-2 16,1-4 10-16,3-5 13 0,2-9 5 15,2-7 0-15,2-10 1 0,1-8 1 16,4-8 1-16,2-11-8 0,4-11-14 16,3-5-5-16,4-6 1 0,2-5 3 0,1 0 4 15,3 3 3-15,-1 7 4 0,-1 8 2 16,-2 8 4-16,-2 11 1 0,-2 11-3 15,-3 10-5-15,-4 7-5 0,1 8-2 16,-2 9-3-16,-3 8-3 0,1 3-2 16,-2 8 0-16,-1 5 1 0,-2 8 0 0,1 1-1 15,-2 3-3-15,2 0-7 0,2 0-10 16,0 0-9-16,3-5-8 0,-1-3-16 16,0-3-18-16,-3-3-11 0,-1-4 4 15,-3-5-114-15,-3-5-119 0,0-11-280 16</inkml:trace>
  <inkml:trace contextRef="#ctx0" brushRef="#br0" timeOffset="204530.28">6923 8220 704 0,'-7'-12'175'0,"3"4"4"16,7 1-94-16,5-1-37 0,5 2-8 16,6-2-7-16,5-3-7 0,5-1-4 15,2-1-1-15,6 0-2 0,-2 2-2 16,-1 1-4-16,-2 2-4 0,-1 6-6 15,-1 7-4-15,-3 5-4 0,-4 7-2 16,0 5 1-16,-4 3 0 0,-3 8 1 0,0 2 3 16,-4-1 1-16,0 1 0 15,-2-1 1-15,-2-4 0 0,0-3 0 0,0-7 1 16,-1-4-1-16,0-5 0 0,-3-5 2 16,0-1 3-16,-2-5 8 0,1-2 4 15,-3-7 1-15,-1-4 0 0,0-7 1 16,-2-6 1-16,0-6-3 0,1-5-7 15,1-4-4-15,2 3-1 0,2 0 0 16,4 1-2-16,3 8-1 0,3 3-2 0,3 6-1 16,2 1-3-16,1 4-9 15,3 6-12-15,2 1-13 0,3 4-28 0,3 2-9 16,1 2-103-16,4 1-36 0,4 0-119 16,0 1-241-16</inkml:trace>
  <inkml:trace contextRef="#ctx0" brushRef="#br0" timeOffset="205045.66">8045 8084 690 0,'1'4'178'0,"-6"-2"10"16,-6 1-100-16,-4-1-20 0,-3 3-11 16,-4 1-9-16,-3 2-14 0,-3 2-10 15,1 3-10-15,1 2-6 0,2 3-3 16,2 3-4-16,5 2-3 0,4 1-1 16,6 1-1-16,5-1 0 0,6 0-2 15,7-1 1-15,2-1-1 0,5-6-1 16,5-1 0-16,6-4-1 0,4-4 0 15,1-3 1-15,1-7 2 0,2-4 2 0,0-4 2 16,1-3 3-16,-2-6 2 0,0-6 1 16,-1-6-1-16,-1-4 1 0,-3-6 0 15,-4-11-2-15,-4-2 0 0,-3-5 0 16,-5-3 0-16,-3-6 0 0,-2 2 3 16,-2 5 4-16,-3 13 5 0,0 8 4 15,-2 11-1-15,-3 10-3 0,-2 17 0 16,-4 10-3-16,-2 11-4 0,0 10-5 0,-3 6-4 15,-1 6 0-15,0 7 1 0,0 6 0 16,1 3 0-16,1 1-1 0,0-4 1 16,1 2 0-16,3 0-1 0,-1-2 1 15,3-6 0-15,0-4 0 0,4-3-1 16,0-7 1-16,1-8-1 0,1-5 0 16,0-7 1-16,1-7 2 0,0-6 2 15,4-7 0-15,1-5 0 0,4-8 1 16,2-4 0-16,4-4-2 0,0 0-1 0,2 2-2 15,-1 4 1-15,0 3-1 0,0 9-1 16,-3 6 1-16,1 6 0 0,-1 7-1 16,-2 2 1-16,-1 4-1 0,0 3 1 15,-2-1 0-15,2 3-3 0,1-3-8 16,0-2-9-16,2-1-19 0,3-2-29 16,4-2-27-16,1-1-121 0,1-5-147 15,-3 2-330-15</inkml:trace>
  <inkml:trace contextRef="#ctx0" brushRef="#br0" timeOffset="205551.58">2401 9311 607 0,'-9'15'136'0,"5"-4"6"15,5-4-95-15,7 0-6 0,6-3 3 0,9-3 0 16,9-2 0-16,13-2-2 0,15-5-3 16,12-3-10-16,13-5-7 0,18-7-7 15,16-5-4-15,14-4-5 0,20-5-2 16,15-1-2-16,20-5-1 0,18 1 0 15,15 0-1-15,17 0 0 0,15 0 0 16,8-1 1-16,7-2-1 0,8 4 0 16,-2 0 1-16,0 1 3 0,-7 1 3 15,-7 3 1-15,-12 3 1 0,-13 4-1 0,-24 1 0 16,-19 6 0-16,-24 2-6 0,-28 5-8 16,-28-1-16-16,-29 5-36 0,-28 2-133 15,-33-5-151-15,-26 8-372 0</inkml:trace>
  <inkml:trace contextRef="#ctx0" brushRef="#br0" timeOffset="206083.18">752 10337 683 0,'6'-2'163'0,"1"-1"4"0,0 1-109 0,1-1-17 16,1 1-5-16,3 1-6 0,2 1-8 16,6 2-5-16,3-1 0 0,3 0-1 15,5 1 1-15,3-1-1 0,4 0-1 16,4 1-2-16,1-2-3 0,1-3-3 16,-3 4-3-16,3-3-3 0,-4 1-1 15,-5-2-4-15,-4 0-6 0,-3-3-11 0,-7 1-18 16,-4-3-20-16,-7-1-132 0,-6-7-142 15,-3 7-343-15</inkml:trace>
  <inkml:trace contextRef="#ctx0" brushRef="#br0" timeOffset="206296.67">1024 10239 776 0,'7'5'185'0,"2"-1"5"0,1 2-124 0,1 5-19 15,-1 1-7-15,-2 3-11 0,-1 5-11 16,-4 3-6-16,-3 2-4 0,-3 6-3 16,-4 1-2-16,0 6 0 0,-2 1-1 15,0 1-1-15,2 1-5 0,2 5-7 16,3-3-13-16,0-3-20 0,1-3-23 16,1-3-15-16,0-4-117 0,-1-3-131 15,-2-8-294-15</inkml:trace>
  <inkml:trace contextRef="#ctx0" brushRef="#br0" timeOffset="206480.5">808 10841 773 0,'-12'0'183'16,"10"7"6"-16,5 1-119 0,4 0-19 16,7-2-6-16,3 3-7 0,6-2-6 0,5 0-5 15,4-1-5-15,6-1-6 0,2 0-4 16,4-1-4-16,3-1-6 0,1 0-8 15,3 0-17-15,-1 0-29 0,-2-1-14 16,-2-2-145-16,-2 1-158 0,-2-6-372 16</inkml:trace>
  <inkml:trace contextRef="#ctx0" brushRef="#br0" timeOffset="206843.57">1963 10341 760 0,'3'-5'185'15,"-2"-1"8"-15,-4-3-126 0,-3 2-13 0,-5-1-5 16,-4 3-14-16,-5 1-14 0,-4 5-7 16,-2 2-8-16,-2 3-4 0,1 3 0 15,3 4-2-15,3 0 0 0,5 3 0 16,4-1-2-16,6 3 1 0,7 1 0 15,6 2 1-15,5 2 1 0,6 1 2 16,5 2 1-16,5 2 0 0,0 0 0 16,2-1 0-16,-3-2-1 0,0 1 0 15,-3-1-2-15,-4-3-1 0,-2 1-2 0,-5-2 1 16,-5 0-1-16,-4 0 0 0,-7-3 1 16,-7 1 1-16,-5-3 0 0,-6 0 1 15,-5-2-1-15,-5-2-2 0,-5-3-5 16,-3-6-6-16,0-2-8 0,-2-4-17 15,1-7-27-15,0-2-135 0,5-9-149 16,8-6-360-16</inkml:trace>
  <inkml:trace contextRef="#ctx0" brushRef="#br0" timeOffset="207249.12">2340 10406 700 0,'5'5'167'16,"-3"2"6"-16,-4 2-86 0,-1 5-57 16,-4 6-7-16,-1 5 1 0,-4 3-6 0,0 8-8 15,-2 3-6-15,-1 2-2 0,-1 1 0 16,1 3-4-16,1-3-9 0,1-2-13 16,1-4-3-16,2-5 0 0,1-6 0 15,2-4-1-15,3-6 2 0,1-6 17 16,0-5 24-16,3-4 9 0,2-6 2 15,1-6 2-15,2-11 3 0,6-8 6 0,2-14-3 16,5-11-10-16,1-12-6 0,1-5 0 16,3-3 4-16,2 3 1 0,-2 3 1 15,0 10 0-15,-2 10 1 0,1 14 1 16,-1 10-3-16,-3 11-4 0,-2 10-5 16,1 13-3-16,-2 8-3 0,-1 8-3 15,-1 7-1-15,-1 5 0 0,0 6 0 16,-2 3 0-16,-2 2-2 0,-1-1-4 15,-2 1-7-15,0 0 0 0,0 0-28 16,-1-4 0-16,2-2-16 0,-1-5-29 0,1-5 16 16,-1-3-147-16,1-7-150 0,-3-5-322 15</inkml:trace>
  <inkml:trace contextRef="#ctx0" brushRef="#br0" timeOffset="207422.23">2210 10532 819 0,'-4'0'187'0,"6"4"7"16,6 1-123-16,7 2-27 0,6 0-7 15,6-1-4-15,6 2-7 0,6-2-3 16,1-6-10-16,2-4-20 0,-1-3-32 16,1 0-2-16,-3-3-167 0,-2-2-165 15,-4-1-406-15</inkml:trace>
  <inkml:trace contextRef="#ctx0" brushRef="#br0" timeOffset="207796.61">533 11240 669 0,'-3'19'159'0,"3"1"6"0,7-1-103 16,6 0-22-16,7 1-1 0,10 2 2 15,9-2-6-15,13-3-2 0,13-4 0 16,15-4-3-16,19-4-3 0,16-8-3 16,16-3-3-16,15-7-5 0,12-3-10 15,11-3-9-15,5-6-11 0,0-2-8 0,0-5-12 16,-2-1-19-16,-5-2-18 16,-8 0-127-16,-10 1-140 0,-9-1-329 0</inkml:trace>
  <inkml:trace contextRef="#ctx0" brushRef="#br0" timeOffset="-211121.04">1506 12269 464 0,'4'0'122'0,"-2"2"4"0,-1-2-47 16,-1 0-29-16,1 0-8 0,1-2-1 15,-1 0-3-15,1 3 0 0,0-2-1 16,-1-2-1-16,1 1-3 0,0 0 0 0,0 2-3 16,-1 1-3-16,-1-4-4 0,0 3-3 15,0 3-2-15,-1 2-4 0,-3 0-3 16,-2 2-2-16,-2 2-2 0,-1 5-3 16,-3 4-1-16,-2 0 0 0,-2 4-1 15,-3 2 0-15,-1 2 0 0,-2 0-1 16,-2 0 1-16,0-2-2 0,-2 0 0 15,0-2-3-15,0-2-4 0,1-4-6 0,3-2-7 16,-1-5-16-16,3-1-12 0,2-2-9 16,3-2 69-16,-1-3-194 0,3-3-131 15,-1-3-337-15</inkml:trace>
  <inkml:trace contextRef="#ctx0" brushRef="#br0" timeOffset="-210882.97">1224 12240 779 0,'0'-2'194'0,"0"2"5"15,0 0-114-15,0-1-25 0,0 1-12 16,1 2-11-16,0 0-14 0,1 2-10 16,4 3-6-16,2 2-4 0,0 5-3 15,4 3 0-15,2 3 0 0,0 5 1 16,3 4 0-16,0 2-1 0,1 1-2 0,2 2-5 15,1 0 0-15,0 0-23 0,2-1-4 16,1-1-27-16,-1-1-77 0,-1-6-66 16,0-1-135-16,1-3-289 0</inkml:trace>
  <inkml:trace contextRef="#ctx0" brushRef="#br0" timeOffset="-210328.89">2012 12011 678 0,'-11'-2'171'0,"-2"-2"4"0,-2 1-99 15,0 0-14-15,0 1-9 0,-2 1-8 16,-1-2-14-16,-2 3-8 0,2 1-3 16,1 3-8-16,-1 1-5 0,2 1-3 15,0 4-1-15,2 4-1 0,2 1-2 0,3 4 0 16,1 3-1-16,3 1 0 0,5 2 0 16,4 0 0-16,1 1 0 0,5 1 1 15,1 0 0-15,3-1 0 0,3 1-1 16,0-3 1-16,2 2 1 0,1-3-1 15,0 2 0-15,2-2 1 0,0 1 0 16,0 2-1-16,0-1 1 0,-1 0 0 16,-3 0-1-16,-1-2 0 0,-4-1 0 15,-2 0 0-15,-4-2-1 0,-6-2 2 0,-2 0-1 16,-6-1 0-16,-5 0 1 0,-3-4-1 16,-4 0 0-16,-5-4 0 0,-2-1-1 15,-5-5 1-15,0-3-1 0,2-5 1 16,1 0 0-16,3-6 0 0,4-3 2 15,6-4 0-15,5-4 2 0,7 0 3 16,5-3 4-16,6-3 1 0,4 0 1 16,4-2-1-16,4-2 1 0,2-1-2 0,1-1-3 15,0 1-4-15,-1 0-3 0,-1-2-10 16,-4 1-15-16,-2 0-31 0,0 0 112 16,-4 0-266-16,0 2-175 0,2 1-452 15</inkml:trace>
  <inkml:trace contextRef="#ctx0" brushRef="#br0" timeOffset="-209951.92">2407 11942 677 0,'4'-3'169'0,"-2"-2"6"16,0 1-101-16,-1-1-15 0,0 3-5 15,-1 0-6-15,0 2-13 0,0 0-7 16,0 2-8-16,-1 5-5 0,-1 3-3 15,-1 4-2-15,-2 6-3 0,0 6-2 16,-3 8 0-16,-1 9-1 0,-2 7 0 0,0 7-1 16,-1 5-1-16,2 5-1 0,1 0-1 15,1-1-2-15,5-6-1 0,3-7-2 16,4-7-3-16,5-9-3 0,3-9 1 16,5-6 0-16,3-7 2 0,1-8 1 15,1-7 1-15,0-6 5 0,1-6 7 16,-1-4 5-16,-3-5 4 0,-1-3 5 15,-2-2 2-15,-1 0 6 0,-4-1 5 0,-6 3-2 16,-5 0-2-16,-5 3-4 0,-6 5-4 16,-6 3-4-16,-7 7-5 0,-4 5-8 15,-4 6-7-15,-4 7-5 0,0 5-11 16,-3 4-8-16,3 2-10 0,4-2-20 16,5 0 121-16,4-4-290 0,6-5-181 15,9-4-483-15</inkml:trace>
  <inkml:trace contextRef="#ctx0" brushRef="#br0" timeOffset="-209450.71">1992 12088 529 0,'-1'-5'129'0,"1"1"5"0,0-1-61 15,0 1-33-15,0 2-1 0,0 0 2 16,-1 1-1-16,1 1 2 0,0 0-1 16,0 0-2-16,0 0-4 0,0 0-4 15,0 0-5-15,0-2-5 0,0 1-5 16,1 0-5-16,0 0-3 0,0 0-3 0,-1 0-1 15,1 0-2-15,-1 1-1 0,0 0 0 16,0 0-2-16,-2 3-1 0,1 4 0 16,-1 6 0-16,-1 4-2 0,-1 5-3 15,1 7-6-15,-1 5-21 0,-3 1 141 16,-1-2-292-16,0 1-166 0,1-3-463 16</inkml:trace>
  <inkml:trace contextRef="#ctx0" brushRef="#br0" timeOffset="-203438.2">3226 12392 220 0,'-5'-1'57'0,"1"0"1"0,1-1-29 15,-1 1-10-15,2-3-4 0,2 1-3 0,-1 0-2 16,2 0 0-16,-1-2 2 0,0 1 1 16,0 0 3-16,0 1 7 0,0 1 7 15,-1 0 10-15,1 0 4 0,-1 1 2 16,0-1 2-16,1 1 1 0,-1 1-2 16,0-1-5-16,1 1-8 0,0 0-3 15,0-1-2-15,0 1-1 0,-1-2-3 16,1 2-3-16,0-3-4 0,-1 0-3 0,1 0-1 15,-2 1-4-15,1-1-1 0,1 1-1 16,-1-2 0-16,1 3 0 0,-1 0-1 16,1 1 1-16,0-1-2 0,0 0 0 15,0 1-2-15,2 1-1 0,1 0-2 16,0 0-1-16,3 0 0 0,3 3 2 16,2 0 3-16,3-1 4 0,4 2 3 15,3-3 1-15,2 1 3 0,2 0 3 16,3 0-2-16,3-3 0 0,4 2 0 0,3-1 1 15,7 0 1-15,6-1-1 0,5-1 0 16,5 0 0-16,5-1-1 0,2-2-2 16,2-1-3-16,0-1-3 0,-2 1-2 15,-1-2-2-15,-4 2-1 0,-5 1-2 16,-5-1-1-16,-8 2-1 0,-10-3-5 16,-7 3-10-16,-9 1-13 0,-8-2-25 15,-5 1 142-15,-3 0-293 0,-7 0-172 0,2 7-456 16</inkml:trace>
  <inkml:trace contextRef="#ctx0" brushRef="#br0" timeOffset="-202487.42">4814 12058 467 0,'-1'-3'125'0,"0"1"3"16,1 2-54-16,-1 0-26 0,2 1-11 15,-1 0-6-15,1 2-2 0,0-1 2 16,2 3 1-16,0-3 2 0,2 0 4 16,3 1 3-16,3-1-1 0,2 1-1 15,5-3-5-15,2-1-3 0,5-2-5 16,2 1-4-16,2-3-7 0,2 0-5 15,-1 0-5-15,-2 0-3 0,0 0-2 16,-5 1-2-16,-5 0-7 0,-4 1-9 0,-3-1-16 16,-4 0-13-16,-4 1 147 0,-5 1-291 15,-6 0-160-15,-1 4-436 0</inkml:trace>
  <inkml:trace contextRef="#ctx0" brushRef="#br0" timeOffset="-202302.4">4961 12078 680 0,'2'3'155'0,"1"-2"10"0,-1 0-109 0,2 1-6 16,3 2-6-16,-1 0-4 0,2 4-2 15,1 0-5-15,-1 7-10 0,0 3-9 16,0 4-6-16,-2 5-4 0,-1 1-4 16,-2 2-7-16,-1 0 0 0,-2 0-33 15,0 1-9-15,-2-2 80 0,0-4-218 0,-1 1-149 16,-2-5-379-16</inkml:trace>
  <inkml:trace contextRef="#ctx0" brushRef="#br0" timeOffset="-202123.84">4787 12477 725 0,'2'0'163'0,"5"0"10"0,1 0-114 15,5 1-17-15,3-2-9 0,4 1 0 16,3-2-2-16,2 0-6 0,2 0-10 15,1-3-5-15,1-2-6 0,1 0-10 16,0-1-24-16,1-2-25 0,1-1-6 16,-1-1-127-16,3-1-140 0,2 1-317 15</inkml:trace>
  <inkml:trace contextRef="#ctx0" brushRef="#br0" timeOffset="-201869.48">5506 12132 623 0,'-7'-14'163'15,"-1"1"8"-15,-1 3-70 0,-2 3-44 16,-1 1-12-16,-1 5-9 0,-1 3-12 16,-1 3-9-16,0 3-9 0,0 5-4 15,3 2-2-15,4 3 0 0,2 1-2 0,5 2 0 16,5 2 0-16,6 1 0 0,3-1 0 16,4-1 1-16,2 0 0 0,3-1 2 15,0-1 0-15,-1-1-1 0,-2 1 1 16,-3-2 0-16,-3 4-2 0,-6 0 0 15,-6 1 0-15,-5 1-2 0,-8 0-3 16,-8-1-6-16,-5 0-16 0,-8-2-12 16,-3-2 73-16,-4-4-208 0,0-4-142 0,0-4-367 15</inkml:trace>
  <inkml:trace contextRef="#ctx0" brushRef="#br0" timeOffset="-201495.88">5759 12220 565 0,'21'11'146'0,"-7"4"4"0,-5 5-59 15,-6 2-54-15,-5 4-5 0,-5 4-8 0,-3 1-10 16,-2-1-7-16,-2 1-3 0,2 0-2 16,0-4-1-16,3-2-1 0,2-4 0 15,3-3-1-15,3-5-1 0,1-5 0 16,2-5 1-16,1-6 2 0,4-5 3 15,2-5 3-15,1-8 4 0,2-7 4 16,0-7 3-16,2-4 2 0,0-5 1 16,-2-6 2-16,0-3 0 0,0 3 0 0,0 4 1 15,-1 6 1-15,1 6-1 0,-2 9-2 16,1 10-3-16,0 7-2 0,1 7-2 16,0 4-4-16,0 7-2 0,3 4-3 15,1 6-1-15,1 7-1 0,-1 3 0 16,1 4-2-16,0 3-2 0,-2-2-1 15,1 0-16-15,-4-1-2 0,-1-4-13 16,-2-2-17-16,-2-5-5 0,-3-3-148 16,-3-2-149-16,-3-4-344 0</inkml:trace>
  <inkml:trace contextRef="#ctx0" brushRef="#br0" timeOffset="-201339.29">5822 12331 707 0,'10'11'161'0,"3"-1"1"0,3-2-121 16,2-1-14-16,2-5-3 0,2-2-8 15,0-1-20-15,1-4-21 0,2-3 86 16,0-4-224-16,-1-1-145 0,5 0-391 16</inkml:trace>
  <inkml:trace contextRef="#ctx0" brushRef="#br0" timeOffset="-201154.5">6357 12211 609 0,'-8'6'172'16,"2"-2"2"-16,5 2-7 0,3-1-111 16,5-2-13-16,8 2-6 0,4-5-10 15,8-1-7-15,7-1-2 0,6-5-5 16,6-3-9-16,7-1-12 0,4-4-17 0,3-3-27 15,0 0-140-15,1-3-153 0,3 0-373 16</inkml:trace>
  <inkml:trace contextRef="#ctx0" brushRef="#br0" timeOffset="-199002.48">7282 11807 601 0,'-3'2'145'0,"1"-2"5"0,1 1-86 16,0-3-22-16,2-2-3 0,3-3-5 15,2-3-4-15,3 1-2 0,3-8-3 16,4 0-2-16,4-4 1 0,3 0 2 0,2-1-2 16,1 2-5-16,2 3-4 0,0 4-3 15,-2 3-4-15,-2 4-5 0,-2 6-4 16,-4 6-2-16,-3 5-1 0,-2 4 1 15,-7 6-1-15,-2 2 0 0,-7 4 0 16,-3 4 1-16,-6 1 1 0,-4 1 0 16,-5 2 0-16,-3-2 1 0,-2 2 0 0,-1-3 1 15,-1-1 0-15,2-4 0 0,2 0 1 16,4-9 0-16,5 0 0 0,4-6 2 16,5-2 1-16,7-4 0 0,6 1 2 15,4-4 1-15,7 1 1 0,2-4 2 16,7-2-1-16,4-4 1 0,4-3 1 15,5-3-1-15,4-4-1 0,2-3-1 16,1-2-1-16,2-3 0 0,0-1-1 16,-3 0 0-16,-3 1 0 0,-7 1-1 0,-6 3 1 15,-7 5 2-15,-7 4 4 16,-5 3 0-16,-6 4 2 0,-5 2-2 0,-6 5 1 16,-1 2-1-16,-4 2-4 0,-3 4-5 15,-1 4-2-15,1 4-1 0,1 0-1 16,3 2 1-16,3 0-1 0,4 0 0 15,4-2 1-15,6-2 0 0,4-5 1 16,3-2 0-16,4-2 0 0,3-7 0 16,6-4 2-16,-1-4-1 0,-1-5 0 0,1-3 2 15,0-1 1-15,-4-4 0 0,-2 2 4 16,-4-2-1-16,-3 2 2 0,-3 1 1 16,-7-1 1-16,-4 1-1 0,-4-3-1 15,-4 1-4-15,-6 0-2 0,-1 0-4 16,-5 2-4-16,-2 1-3 0,-2 9-3 15,-2 2-4-15,-1 10-8 0,0 2-13 16,1 5-11-16,5 4-31 0,4 1 59 0,4-4-205 16,3-2-163-16,11-2-393 0</inkml:trace>
  <inkml:trace contextRef="#ctx0" brushRef="#br0" timeOffset="-198704.2">8391 11736 619 0,'20'-8'189'15,"-7"4"7"-15,-6 1-4 0,-7 0-118 0,-2 6-23 16,-5 2-18-16,-2 5-15 0,-2 3-11 16,-1 5-6-16,-2 3-4 0,2 4 1 15,1 1 2-15,6 3 0 0,5-3 1 16,5 2 1-16,6-7 0 0,7-5 1 16,2-2-2-16,7-5 2 0,0-6 0 15,3-3 5-15,-1-7 3 0,1-2 4 16,-3-2 4-16,-2-1 4 0,-4-2 2 15,-4-1 2-15,-5-2-5 0,-8 2-3 0,-6-2-5 16,-8-2-5-16,-5-4-8 0,-8 1-7 16,-6 0-6-16,-4 2-4 0,-5 5-2 15,-5 5-7-15,2 5-6 0,-1 5-7 16,4 4-11-16,4 2-31 0,6 2-132 16,7 2-154-16,11-2-364 0</inkml:trace>
  <inkml:trace contextRef="#ctx0" brushRef="#br0" timeOffset="-198486.47">8997 11561 743 0,'5'-2'188'16,"-2"1"2"-16,-2 2-83 0,-1 3-53 15,0 3-10-15,-1 4-9 0,-2 6-8 0,2 5-3 16,-3 4-1-16,1 7-4 0,0 1-3 15,-2 1-5-15,2 1-5 0,0-1-7 16,-1-2-2-16,1-2-10 0,1-4-11 16,2-2-12-16,0-3-31 0,1-4-16 15,1-2-127-15,-2-3-148 0,1-4-334 16</inkml:trace>
  <inkml:trace contextRef="#ctx0" brushRef="#br0" timeOffset="-198282.72">8747 11752 777 0,'-10'7'188'0,"-1"1"4"15,2 0-114-15,2 2-19 0,5 0-7 16,3 3-13-16,6-4-7 0,5-2-2 16,9-2-1-16,7-1-7 0,8-1-5 0,6-7-4 15,6-3-2-15,1 0-6 0,2-3-13 16,-4 1-19-16,-1 0-28 0,-6-2-48 15,-3 1-118-15,-8-3-162 0,-6-5-364 16</inkml:trace>
  <inkml:trace contextRef="#ctx0" brushRef="#br0" timeOffset="-191754.52">13382 5820 405 0,'-31'5'102'0,"4"-1"8"0,7-4-34 16,2-2-35-16,5-2 3 0,2 2 5 15,3-3 1-15,2 1-1 0,3 2-5 16,2-3-5-16,1 2-6 0,3 2-7 16,3-1-6-16,3 2-4 0,7 1-4 15,1 3-2-15,6 2-3 0,7 3 0 16,7-1 1-16,7 1 0 0,11 0 1 16,10-2-1-16,9-3 0 0,8-1 0 15,11-3-1-15,8-2-1 0,11-1-1 16,-1-1-1-16,7-2-2 0,14-3 0 15,4-1 0-15,-7 0-1 0,9 3 0 0,-5-1 0 16,-1 3 0-16,-8 2-1 0,-13 6 0 16,-12 2 0-16,-2-1 1 0,-17 4-1 15,-12 2 0-15,-9-1-1 0,-11-2 1 16,-12 2 0-16,-5-2 1 0,-12 0-2 16,-9-1 4-16,-13-4 1 0,-12-2 1 0,-14-2 0 15,-7-5 0-15,-10 1 1 0,-13-4 0 16,-9-2-3-16,-8-1-1 0,-12-3-1 15,-3 0-1-15,-3 3-1 0,-11-3 0 16,-7 1-1-16,-11-1 1 0,6-1 0 16,-2 4-1-16,-2-2 2 0,-4-2-1 15,9 4 1-15,7-1 0 0,14 2 0 16,1 3 0-16,11 5 0 0,5 4 0 0,11 2-1 16,10 0 1-16,12 4 0 15,8-2 0-15,10 0-1 0,10 0 1 0,12-4-1 16,8 1 1-16,13 0 1 0,12-1 2 15,10 0-1-15,12 0 2 0,12 1-1 16,17 1 1-16,13-1 0 0,13 1-2 16,4 2-1-16,22 3 0 0,16 0 0 15,1 1 1-15,11 0-1 0,5 3-1 0,-5 0 1 16,4 0 0-16,-12-1 0 0,-9 3-1 16,-3-2 1-16,-14 0 0 0,-16-3 0 15,-10-3 0-15,-11 1 0 0,-16-3 1 16,-18-3-1-16,-12-1 1 0,-15-3 3 15,-8 2 2-15,-16 0 0 0,-18-3 0 16,-11 0-1-16,-13 2 1 0,-11 0-2 16,-14 1-2-16,-12-1-3 0,-14 0-1 15,-3 2-1-15,-12 2 1 0,-9 1-3 16,-16-5-6-16,0 2-4 0,-9 0-4 0,-13 1-3 16,-5 0-2-16,-6-3-1 0,-4-2 3 15,6 6 4-15,-5-2 6 0,1 0 5 16,15 0 2-16,1 2 3 0,17 1 1 15,10 2 0-15,9 0 0 0,13 0 0 16,24 5 0-16,13 1 0 0,17-2-1 16,15 0 0-16,13 3 3 0,23 0 5 15,20 2 5-15,16-2 2 0,15 0 1 0,17 0 2 16,25-2-1-16,15 0-1 0,18-4-5 16,12 1-4-16,16-1 0 0,21-4-1 15,15 0 0-15,10 2 0 0,4-1 0 16,-1 2 0-16,-7-2-2 0,-7 1-2 15,-20 3 1-15,-21-1-3 0,-25-1-7 16,-22-4-12-16,-24-2-31 0,-19-2 157 16,-23-3-293-16,-17-7-166 0,-20-3-442 0</inkml:trace>
  <inkml:trace contextRef="#ctx0" brushRef="#br0" timeOffset="-191068.52">14049 5824 592 0,'1'-5'140'0,"-1"-1"6"16,0 3-101-16,0 2 0 0,0 1-6 16,-1 0-4-16,0 0-4 0,0-2-7 15,1 3-5-15,-1 2-3 0,0 2-3 16,1 5 3-16,-1 8 3 0,-1 4-1 16,1 7 0-16,0 6 1 0,-1 7 1 15,0 11-1-15,1 10-7 0,-3 9-2 0,0 13-1 16,2 10-1-16,0 8-2 0,-2 9-1 15,-1-4-2-15,1 0 0 0,0-2-1 16,1-10 1-16,-2-5-2 0,1-9 1 16,-1-11-2-16,0-7 1 0,1-10-1 15,-2-11-2-15,1-4-3 0,0-8-7 16,-2-5-9-16,0-7-14 0,2-5-16 0,-3-4-12 16,1-7-41-16,-2-5-82 0,-2-5-116 15,0-3-256-15</inkml:trace>
  <inkml:trace contextRef="#ctx0" brushRef="#br0" timeOffset="-190839.89">13616 7298 539 0,'-4'-6'148'0,"1"3"11"15,1 1-17-15,1 0-95 0,2 2-9 16,4 3-3-16,4 6 1 0,3 3-9 15,2 1-8-15,3 5-5 0,2 3-1 16,2 4 0-16,-2-2-2 0,-1-1-5 16,-3-4-4-16,0-1-3 0,-3-3-8 15,-2-1-13-15,-2-5-14 0,1 1-14 0,-2-1-114 16,0-5-15-16,1-3-110 0,5-3-210 16</inkml:trace>
  <inkml:trace contextRef="#ctx0" brushRef="#br0" timeOffset="-190662.03">14239 7197 712 0,'0'3'162'0,"-4"5"8"0,0 2-111 16,-9 2-21-16,-3 3-7 0,-1 6-2 0,-7 3-3 16,-6 6-8-16,-4-1-8 0,-2 3-4 15,3 1-2-15,-3 0-2 0,-1 0-27 16,2-3 137-16,5-2-293 0,5-2-167 15,7-5-477-15</inkml:trace>
  <inkml:trace contextRef="#ctx0" brushRef="#br0" timeOffset="-173838.46">1128 13432 534 0,'-1'-11'134'0,"-1"0"9"16,1 1-67-16,-1 0-20 0,0 3-3 15,0-1 0-15,0 2-3 0,-1 2-3 16,2 1-4-16,-1 1-6 0,2-1-7 16,-1 2-7-16,1 2-8 0,0 3-6 15,2 5-4-15,2 7-5 0,-1 5-3 16,2 6 0-16,1 7-1 0,0 9 4 0,1 5 1 15,0 1-3-15,-1 1-1 0,2 0-4 16,-3-1-14-16,0 2-19 0,-1-9-13 16,-2-1-5-16,-2-6 9 0,-1-5-133 15,-2-6-124-15,-4-7-272 0</inkml:trace>
  <inkml:trace contextRef="#ctx0" brushRef="#br0" timeOffset="-173558.21">984 13551 681 0,'-2'-16'168'16,"3"0"6"-16,-1 2-78 0,2-3-47 15,2 0-17-15,1 0-5 0,2-1-6 16,0 3-6-16,4-2-7 0,2 0-4 16,5-1-2-16,2 1-2 0,5 2 0 0,3 0-1 15,7 1 1-15,3 4-1 0,0 3 0 16,0 1 0-16,-2 5 0 0,-2 2-1 15,-5 5 0-15,-8 1-1 0,-5 3-4 16,-5 4 1-16,-7 3-1 0,-4 5 0 16,-5 1 0-16,-5 2 1 0,-6 3 1 15,-6 2 3-15,-6 1-1 0,-3-2-4 16,-4 0-7-16,-3-3-4 0,-2-1-6 0,1-3-11 16,3-3-7-16,5-6-5 0,3-3 45 15,7-5-158-15,5-3-120 0,7-4-306 16</inkml:trace>
  <inkml:trace contextRef="#ctx0" brushRef="#br0" timeOffset="-173251.18">1403 13663 591 0,'0'12'135'15,"0"1"1"-15,0-1-89 0,-1 3-26 16,1 3-9-16,1 1-1 0,0-1-5 15,1 2-2-15,1-1-1 0,2-4 2 16,2-1 2-16,1-3 0 0,2-3 1 16,1-3 3-16,2-1 1 0,0-2 2 15,1-3-1-15,1-2 5 0,-1-2 6 0,-1-3 4 16,0-1 3-16,-2-2 3 0,-1-4 1 16,-5 1 0-16,-1-4-5 0,-3 0-6 15,-3-2-6-15,-4-1-5 0,-4-4-4 16,-2 1-4-16,-3-1-4 0,0 3-4 15,-4 1-6-15,0 4-3 0,1 5-11 16,0 8-19-16,2 3-16 16,-1 10 159-16,3 5-289 0,1 3-155 0,2 4-428 15</inkml:trace>
  <inkml:trace contextRef="#ctx0" brushRef="#br0" timeOffset="-172831.56">1685 13618 668 0,'12'9'145'0,"-4"1"0"0,-1 4-120 0,-2 3-10 16,-1 8-5-16,0 1-5 0,-3 2-6 15,1 2 0-15,2 4 1 0,2-2-2 16,2-4 0-16,0-3-1 0,3-3-3 16,4-4 2-16,-2-6 1 0,1-6 0 15,0-6 2-15,-1-3 9 0,0-5 10 16,0-5 8-16,-3-2 7 0,1 0 3 0,-2-3 2 15,0 2-1-15,-1 0-7 0,-2 3-8 16,1 4-7-16,-2 3-9 0,0 1-5 16,0 7-4-16,2 2-1 0,-1 4-2 15,3 2-1-15,1 3-1 0,2 2-1 16,3 0 0-16,2 1-1 0,0-2 3 16,2-2 0-16,1-3 1 0,-1-6 2 15,1-2 5-15,-4-3 7 0,0-4 6 16,-4-3 5-16,-2-5 7 0,-4 2 4 15,-2-3 6-15,-3-1-1 0,-4-3-6 16,-1-2-4-16,-2 1-7 0,-4-4-6 0,-1-2-4 16,0 1-9-16,1 0-3 0,2 1-4 15,3 3-5-15,3 3-8 0,3 5-13 16,3 3-25-16,4 4-15 0,2 3-128 16,1 2-141-16,-1 2-336 0</inkml:trace>
  <inkml:trace contextRef="#ctx0" brushRef="#br0" timeOffset="-172374.56">2344 13743 598 0,'7'5'138'0,"-2"-2"6"0,0-1-105 15,0-3-5-15,0-1 3 0,3-3-1 16,-2-4-5-16,2-3-4 0,2-4-3 16,1-5 0-16,0-3 1 0,1-2-5 15,-2-3-4-15,-1 5-2 0,-3 3 5 16,-2 5 2-16,-4 3-1 0,-3 4-7 0,-6 5-3 15,-3 5-1-15,-4 2-3 0,-3 5-5 16,-3 5-4-16,-1 8-1 0,0 5 2 16,1 7 1-16,3 2-1 0,3 3 0 15,7 3-1-15,4-2-1 0,7-2-6 16,6-3-3-16,5-7-1 0,6-4 0 16,2-8 0-16,2-4 1 0,3-7 2 15,0-4 5-15,2-5 5 0,-1-3 1 0,-1 1 1 16,1-2 0-16,0 2-1 0,-3 3 1 15,-3 2-1-15,0 3 0 0,-5 3 0 16,-2 2-2-16,-4 0-5 0,-4 1-2 16,-4 0-1-16,-2 0-1 0,-1 1 1 15,-1-3 1-15,-3 1 4 0,1-3 10 16,-2-3 10-16,2-5 3 0,0-3 3 16,-1-4 7-16,3-5 3 0,0-1 2 0,3-3-4 15,2 0-8-15,4-2 1 0,0 2-3 16,3 0-5-16,1 2-6 0,0 0-3 15,1 1-2-15,1 2-3 0,1 1-14 16,-1-2-22-16,0 2-29 0,0-2-135 16,1 0-156-16,-1-2-374 0</inkml:trace>
  <inkml:trace contextRef="#ctx0" brushRef="#br0" timeOffset="-171940.22">2995 13409 603 0,'-9'5'169'0,"1"3"2"15,0-3-1-15,0-1-122 0,1 5-11 0,3-2-1 16,0 6-8-16,3 4-11 0,1 5-2 16,0 9-8-16,3 9-6 0,-2 4-3 15,-1 6-2-15,0 4-4 0,0 3-8 16,0-1-9-16,1-7-2 0,0-6 0 15,1-8 3-15,0-9 2 0,2-7 12 16,-1-11 10-16,-1-5 10 0,0-10 6 16,0-5 4-16,-1-9 3 0,2-5 3 15,-2-8-4-15,0-8-1 0,-3-7-1 0,-2-9-2 16,-1-2-5-16,1 0-2 0,0 0-5 16,2 2 0-16,2 6 0 0,2 8 1 15,5 11-1-15,0 8 0 0,3 7 0 16,2 7-1-16,2 6-1 0,0 5-2 15,1 3-3-15,2 2 0 0,0 2 0 16,1 1 1-16,-4 4-1 0,0-1 0 0,-1 0-1 16,-3-1-3-16,-1 2 0 0,-6 1-2 15,-2 2 0-15,-4 0 0 0,-6 2 0 16,-4 0-3-16,-4 1-6 0,-4-2-9 16,-3 1-22-16,-3-6 148 0,1-2-292 15,3-4-165-15,2-4-446 0</inkml:trace>
  <inkml:trace contextRef="#ctx0" brushRef="#br0" timeOffset="-171672.93">3379 13356 654 0,'3'-1'180'15,"-3"1"6"-15,-2 0-72 0,-1 0-34 16,-3 1-13-16,0-1-14 0,-3 4-14 0,-2 0-7 15,-1 1-4-15,-2 4-5 0,-1 3-4 16,-4 4-4-16,-1 2-4 0,3 6-4 16,0 4-3-16,4 2-2 0,4 2-2 15,6 3 0-15,6 1-2 0,8 0-1 16,6-5-2-16,5-2-4 0,3-4-4 16,2-5-6-16,4-6-6 0,0-5 6 15,-2-5-45-15,-1-3-13 0,-1-3-131 16,-1-5-147-16,-2-4-360 0</inkml:trace>
  <inkml:trace contextRef="#ctx0" brushRef="#br0" timeOffset="-171225.75">3767 13603 636 0,'3'0'140'15,"3"-1"3"-15,5 2-105 0,4 0-8 16,3 0-8-16,7 2-5 0,4 1-3 16,3-2 0-16,4 0-2 0,1 0-16 15,5-1-13-15,1-3-136 0,1-1-127 16,-1-3-332-16</inkml:trace>
  <inkml:trace contextRef="#ctx0" brushRef="#br0" timeOffset="-170992.22">4681 13214 693 0,'1'0'156'0,"0"1"8"0,3 2-108 0,3 0-20 15,5 2-4-15,3-3 3 0,6 2-4 16,4 1-2-16,6-1-7 0,2-3-6 15,3-2-5-15,-1-1-2 0,0 1-3 16,-2-2-2-16,-2-1-6 0,-4 2-19 16,-4 0-28-16,-4 2-137 0,-6-2-149 15,-3 1-372-15</inkml:trace>
  <inkml:trace contextRef="#ctx0" brushRef="#br0" timeOffset="-170820.69">4861 13260 743 0,'-4'6'175'16,"1"1"6"-16,3 1-116 0,2 0-8 16,2 6-6-16,2 2-14 0,0 6-7 15,3 5-5-15,0 3-5 0,-1 3-8 16,-2 0-9-16,1 3-11 0,-1-1-15 0,0-3-25 16,-2-1-18-16,2 1-134 0,-3-6-152 15,-2 3-350-15</inkml:trace>
  <inkml:trace contextRef="#ctx0" brushRef="#br0" timeOffset="-170639.69">4639 13745 742 0,'4'0'177'16,"3"0"8"-16,4-2-104 0,4 3-31 16,4-5-11-16,7 2-6 0,4-2-5 15,3-3-8-15,3 0-7 0,2-1-7 16,2-4-3-16,0 1-4 0,1-4-13 15,-2-4-22-15,2 0-27 0,0-2 28 0,0-1-162 16,0-1-148-16,0-1-341 16</inkml:trace>
  <inkml:trace contextRef="#ctx0" brushRef="#br0" timeOffset="-170385.97">5525 13252 743 0,'-2'-15'187'15,"-4"1"6"-15,-5 3-112 0,-1 0-19 16,-5 5-16-16,-3 4-13 0,-1 4-12 15,-4 4-10-15,-1 2-6 0,1 6-1 16,0 2-4-16,3 2-1 0,5 2 0 0,5 1 0 16,7-1 0-16,8 2 1 0,7 0-1 15,8-4 1-15,5 2 0 0,5-1 0 16,3-3 1-16,2 2 0 0,-3-2-1 16,-1 1 0-16,-4-2-1 0,-4 1-3 15,-8 4-1-15,-7 3-2 0,-8 2-4 16,-6 3 0-16,-10 2-1 0,-7 2-3 15,-7 0-2-15,-6-4-8 0,-6-2-4 0,-3-5-22 16,0-4 23-16,1-6-158 0,1-6-135 16,0-3-339-16</inkml:trace>
  <inkml:trace contextRef="#ctx0" brushRef="#br0" timeOffset="-169932.87">5909 13590 606 0,'-1'12'122'0,"-5"0"0"16,-5-2-116-16,-4-2-6 0,-5 2 0 16,-3-5-3-16,-2-1 0 0,0-1 0 15,1-3-1-15,3 0 1 0,3 1 0 16,4-3 3-16,4 4 4 0,3 1 3 15,1 0 2-15,3 3 1 0,1 4 4 0,1 2 6 16,1 5 2-16,0 2 1 0,0 3-2 16,0 2-1-16,0 1-3 0,0-5-3 15,0 0-6-15,0-6-5 0,0-3 1 16,1-3 6-16,1-6 0 0,1-7 1 0,2-5 3 16,1-5 1-16,1-5 5 0,1-5 3 15,2-8-2-15,1-7 2 0,0-1 2 16,0-4 0-16,1-2-1 0,0-2-3 15,1 3-3-15,2 6-3 0,-2 7-1 16,0 6 0-16,-1 8-3 0,0 6-2 16,1 7 3-16,-2 7 1 0,1 8-3 15,0 5-1-15,0 6-3 0,3 5 1 16,0 6-2-16,1 2-3 0,0 2-3 16,0 0-5-16,1 0-9 0,-1-1-11 0,-1-3-21 15,0-2-21-15,-5-3-135 0,0-5-148 16,-2-2-352-16</inkml:trace>
  <inkml:trace contextRef="#ctx0" brushRef="#br0" timeOffset="-169755.21">5713 13564 821 0,'4'7'184'0,"5"1"2"16,4-3-140-16,7-2-15 0,3-3-3 15,4-3-10-15,4-2-8 0,3-5 1 16,2-4-21-16,0-4 19 0,0-2-199 16,-2-2-165-16,-1-2-434 0</inkml:trace>
  <inkml:trace contextRef="#ctx0" brushRef="#br0" timeOffset="-168602.9">9674 11160 515 0,'3'-1'126'0,"-2"-1"7"15,0 2-72-15,-1 0-15 0,0 3-7 16,0-3-5-16,-1 1-3 0,1 1-4 16,-1-2-3-16,-1 1-4 0,1 0-2 15,-1 0-2-15,-1 1-2 0,-3 2-1 16,1-1-2-16,-4 2 1 0,-4 5 2 16,-2 1 4-16,-2 6 1 0,-4 6 3 0,-3 5 1 15,-2 9-1-15,-1 5-2 16,-3 7-4-16,-2 9-5 0,2 9-2 0,2 6-4 15,4 4-1-15,7 1-2 0,2 5-1 16,10 2-3-16,7-9-7 0,7-5-9 16,6-9-9-16,6-6-4 0,4-10-15 15,6-11-13-15,3-10 165 0,0-8-286 0,2-9-143 16,0-5-414-16</inkml:trace>
  <inkml:trace contextRef="#ctx0" brushRef="#br0" timeOffset="-168073.18">9810 11368 561 0,'2'13'136'0,"1"4"2"15,-6 3-70-15,0 4-41 0,-5 4-5 16,0 2-3-16,-4 4-6 0,0-1-6 15,1-1-2-15,1-1-3 0,2-4-1 16,4-5 0-16,0-5-1 0,3-5 2 0,0-5 1 16,0-5 7-16,2-5 2 0,0-5-1 15,0-5 2-15,3-5 0 0,0-5 0 16,2-7-2-16,1-4-5 0,1-4 0 16,0-4 2-16,1 0 2 0,1-1 2 15,1 2 3-15,2 6 4 0,-1 4 3 16,2 7 0-16,-2 9-3 0,0 5 0 15,0 9-2-15,-2 6-4 0,-1 9-3 16,1 4-3-16,-1 5-3 0,-1 6 1 16,1 3-2-16,-2 2-1 0,2 3-1 0,0-3-2 15,-1-3-1-15,2 0-8 0,1-2-13 16,0-6-17-16,-1-2-16 0,0-3 89 16,-3-4-219-16,-3-4-144 0,-2-2-363 15</inkml:trace>
  <inkml:trace contextRef="#ctx0" brushRef="#br0" timeOffset="-167904.63">9752 11480 530 0,'1'1'141'0,"3"0"4"0,-1 0-12 16,4-1-99-16,2-1-6 0,3 0-3 15,3-4-3-15,1-2-5 0,4-2-4 16,-1-2-8-16,2-4-18 0,1 0-15 15,1 0 60-15,-1 0-190 0,-1 0-133 0,-1 3-344 16</inkml:trace>
  <inkml:trace contextRef="#ctx0" brushRef="#br0" timeOffset="-167432.62">10122 11337 501 0,'5'10'136'16,"-3"1"4"-16,-2 0-30 0,-2 3-64 15,0 4-5-15,-3 0-7 0,1 2-7 0,-2 3-8 16,2 1-3-16,1-1-5 0,-1 1-6 15,1-2-2-15,1 0-2 0,1-2 0 16,1-4 0-16,0-3-1 0,0-2 1 16,1-3-1-16,0-5 0 0,-1-2 4 15,2-3 0-15,-1-6-1 0,3-1 1 16,-1-5 0-16,2-4 1 0,1-4-1 16,2-3-3-16,-2-6 1 0,1 0 0 15,0-1 0-15,0 1 0 0,-1 5 2 16,0 3 0-16,-2 3 3 0,1 6 1 0,-2 5 1 15,-1 4-2-15,-1 5-3 0,1 4-1 16,-2 3-2-16,2 3-1 0,-1 3-3 16,0 2 0-16,1 0 1 0,0 1 2 15,1 0 1-15,4-3 0 0,0-1 2 16,0-2 0-16,1-3 1 0,2 0 3 16,1-5 1-16,0-1 1 0,1-3-1 0,1-2 0 15,1-5-1-15,0-1-1 0,1-3-1 16,-2 1 1-16,0-2 3 0,-2 1 1 15,-1-1 1-15,-3 5 0 0,-1 2 1 16,-2 1-2-16,-2 3-2 0,1 2-6 16,-1 5-3-16,0 4-1 0,-1 5-1 15,2 4 0-15,0 1-1 0,1 5 1 16,-1 4 3-16,1-1-2 0,0 0-3 16,1-3-13-16,2-1-19 0,1-2-18 15,0-3-50-15,1-5-81 0,1-4-127 0,2-7-268 16</inkml:trace>
  <inkml:trace contextRef="#ctx0" brushRef="#br0" timeOffset="-167273.08">10630 11347 679 0,'0'15'156'0,"-1"4"6"0,-1 4-115 15,1 1-10-15,1 1-5 0,1 3-8 16,1-2-7-16,-1 1-5 0,1-4-7 15,-1-2-16-15,1-1-24 0,-2-4-132 16,0-3-138-16,-4-5-348 0</inkml:trace>
  <inkml:trace contextRef="#ctx0" brushRef="#br0" timeOffset="-167039.56">10529 11298 595 0,'-1'-9'159'0,"1"5"2"15,3 2-33-15,4 5-80 0,0-1-7 16,4 2-7-16,5 3-3 0,2 2 0 0,3 0 1 16,3 3-2-16,1 3-7 0,3 0-4 15,-1 3-6-15,-1 1-6 0,1 1-6 16,-4-1-4-16,-4 0-6 0,-3 2-1 16,-6 1-2-16,-7 0-3 0,-6-2-3 15,-8 0-4-15,-5 1-12 0,-4-1-15 16,-6-4 8-16,-2-3-141 0,-2-5-133 15,0-2-328-15</inkml:trace>
  <inkml:trace contextRef="#ctx0" brushRef="#br0" timeOffset="-166641.81">11121 11246 602 0,'5'13'143'0,"-2"4"6"16,2 4-99-16,-1 3-7 15,3 3 2-15,-2 3-3 0,3 0-9 0,-1 0-9 16,1 1-7-16,1-2-8 0,-1-1-6 16,-2-2-2-16,1-3-1 0,-3-2 0 15,-2-3-3-15,0-3-2 0,-2-5-5 16,0 0-10-16,-3-4-7 0,-2-5-4 0,-2-5 0 15,-3-6 2-15,-2-3 2 0,-2-2 5 16,-1-6 12-16,-2 1 10 0,1-6 10 16,-1 5 8-16,3-2 7 0,3 2 6 15,0 3 4-15,3 4 3 0,3 1 0 16,2 5-6-16,2 3-8 0,1 5-6 16,3 3-6-16,3 0-6 0,3 4-2 15,3 2-2-15,7-1 0 0,3 0 1 16,5-1 0-16,5-2-4 0,3 1-10 15,3-4-31-15,2-1 43 0,-1-2-180 0,-3-3-145 16,-3 3-367-16</inkml:trace>
  <inkml:trace contextRef="#ctx0" brushRef="#br0" timeOffset="-166307.55">9517 12059 630 0,'2'0'147'0,"2"0"9"16,2-1-85-16,2 0-22 0,2 0-4 16,6-1-4-16,3 1-3 0,4 2 1 15,4-1-9-15,1-1-8 0,4 2-8 16,3-2-3-16,-2 1-5 0,-1 1-3 16,-3-4-4-16,-3 1-9 0,-3 2-17 0,-4-2-20 15,-4 0 153-15,-4 0-293 0,-3-3-161 16,-5-1-440-16</inkml:trace>
  <inkml:trace contextRef="#ctx0" brushRef="#br0" timeOffset="-166121.99">9764 11988 720 0,'0'4'168'0,"1"2"8"16,1-1-115-16,4 4-5 15,1 0-9-15,0 1-8 0,2 1-8 0,1 1-4 16,0 1-8-16,-2 1-9 0,0 2-5 15,-1 2-5-15,-3 2-3 0,-2 0-6 16,0 5-11-16,-2 0-19 0,-2-2-23 16,0 0 160-16,-1-1-290 0,-3-4-160 15,0 1-428-15</inkml:trace>
  <inkml:trace contextRef="#ctx0" brushRef="#br0" timeOffset="-165675.02">9643 12329 666 0,'-4'4'158'0,"3"-1"6"16,2 2-92-16,5-2-32 0,4 2-8 16,4-1-7-16,3-5 2 0,5 2 1 15,2-3-4-15,5-2-4 0,2-2-2 16,-2-4-3-16,4 0-8 0,-1 0-18 0,0-3-18 16,-3 0-10-16,-1 1-8 0,-3 1-3 15,-3-1 1-15,-4 3 6 0,-3 3 10 16,-5 0 13-16,-1 3 12 0,-2 0 10 15,-2 2 6-15,0 6 3 0,-2 0 1 16,-2 1 0-16,0 6 0 0,-2 1-2 16,-1 1-2-16,0 3-4 0,-3-1-1 0,1 0-2 15,0-1 0-15,0-3 0 16,1-1 0-16,1-1-1 0,1-5 2 0,0-2 4 16,2-2 2-16,1-2 3 0,1-5 2 15,3-3 1-15,1-6 2 0,2-3 0 16,2-3-1-16,2-1 1 0,1 0 0 15,2 2 0-15,0-1 0 0,1 7 2 16,-1 2 0-16,-1 6-2 0,0 5-5 16,-2 3-1-16,-1 7-3 0,-2 5-2 0,-3 1-4 15,1 6-1-15,-1-1-1 0,-1-1-2 16,0 0-3-16,1-3-3 0,1-3-9 16,1-2-13-16,1-7-11 0,2-2-9 15,1-5-4-15,1-2 4 0,0-4-20 16,2-5-98-16,-1-2-100 0,1-6-259 15</inkml:trace>
  <inkml:trace contextRef="#ctx0" brushRef="#br0" timeOffset="-165507.46">10523 11969 605 0,'-2'-35'162'15,"0"3"13"-15,-2 7-74 0,-1 9-19 16,0 9-5-16,0 7-11 0,0 7-11 16,-1 6-11-16,1 7-10 0,1 4-10 15,0 3-8-15,1 4-4 0,3 3-3 16,1 1-2-16,1 4-3 0,3-1-4 0,-1-2-8 15,2 0-11-15,1-1-15 0,-1-2-24 16,0-4-20-16,1-2-133 0,-1-5-150 16,0-3-343-16</inkml:trace>
  <inkml:trace contextRef="#ctx0" brushRef="#br0" timeOffset="-165159.08">10408 12126 597 0,'0'-3'156'0,"4"4"6"16,2 4-46-16,3 4-61 0,3 1-9 16,3 2-9-16,3 2-5 0,1-3-7 15,2 1-4-15,0-3-8 0,2-4-4 16,-1-2-4-16,1-5-1 0,0-1-2 16,-1 0 0-16,1-6-1 0,0-2 1 15,-3 1-1-15,-2-2 0 0,-1 1 0 0,-4-1 1 16,-5-2 1-16,-4 1 4 0,-5 2 1 15,-2-1 1-15,-5 2 0 0,-3 0 0 16,-2 4-1-16,-1 2-1 0,-2 6-3 16,2 5-3-16,1 4 0 0,1 4-1 15,3 4 0-15,5 2 0 0,3 2 0 16,4 2-1-16,4-1-1 0,4-3-1 16,2-1 0-16,3-3-4 0,2-3-5 15,0-3-8-15,2-6-14 0,1-3-15 16,0-3-11-16,-1-2 6 0,2-4-17 0,-1-3-111 15,0-3-114-15,-1-2-266 0</inkml:trace>
  <inkml:trace contextRef="#ctx0" brushRef="#br0" timeOffset="-164968.98">10964 11894 598 0,'-3'-13'166'0,"-1"4"2"0,2 7-67 15,1 4-34-15,-1 4-13 0,0 7-11 16,-1 7-12-16,0 0-9 0,1 6-2 15,-1 4-3-15,0 2-3 0,-1 4-4 16,2 0-4-16,0 0-3 0,-1 2-2 16,2-3-4-16,2-1-11 0,2-3-13 15,3-5-16-15,3-4-11 0,2-4-7 16,4-4-128-16,2-4-128 0,4-6-296 0</inkml:trace>
  <inkml:trace contextRef="#ctx0" brushRef="#br0" timeOffset="-164575.39">11059 11877 494 0,'2'-2'118'0,"-2"0"3"15,0 1-65-15,1 0-22 16,-1-2-4-16,-1 1 0 0,1 0 1 0,1 1 2 16,1 0 3-16,-1 0 0 0,0 0 2 15,2 0-1-15,1 2-2 0,3 1-2 16,2 1-3-16,4 2 0 0,3 3-1 15,5 2-2-15,3 6-1 0,3 0 0 16,2 3-1-16,0 4-2 0,-3 2-4 16,-1 0-4-16,-4 2-3 0,-6 0-4 15,-6 1-3-15,-7 2-2 0,-5-2-4 0,-7 2-9 16,-5 0-8-16,-6 2-14 0,-5 1-31 16,-4 0 38-16,-3 1-181 0,-2-1-152 15,-3 2-369-15</inkml:trace>
  <inkml:trace contextRef="#ctx0" brushRef="#br0" timeOffset="-163657.45">6503 13424 500 0,'-4'2'124'0,"0"2"3"0,-2-1-52 16,2 0-42-16,0 1-2 0,0-2 0 16,3 0-1-16,0-1-3 0,3 0 6 15,4 0 4-15,4-2 2 0,4 0-1 16,7 0-2-16,6 1-3 0,6 0-2 0,8 0-9 16,4-1-7-16,4 3-6 0,2 0-6 15,2 1-7-15,1 0-12 0,-4 0-20 16,-2-1-16-16,-4 3-56 0,-5-3-75 15,-3 1-123-15,-7 0-263 0</inkml:trace>
  <inkml:trace contextRef="#ctx0" brushRef="#br0" timeOffset="-161289.15">7946 13093 465 0,'-2'-1'96'0,"2"-1"2"16,0 1-85-16,-1 1-10 0,1-1 0 15,1 2 0-15,1 0-1 0,-1-1 2 16,0 1 4-16,0 1 4 0,0 2 6 16,1 2 4-16,-2 0 3 0,2 4 4 15,-1 4-1-15,0 2-1 0,1 6-2 16,-1 3-5-16,-1 5-3 0,-1 3-4 16,-2 3-2-16,0 2-3 0,-1 3-5 15,-2 2 1-15,0-4-9 0,-1-2-8 0,0 2 15 16,3-7-138-16,-1-3-116 0,-1-5-301 15</inkml:trace>
  <inkml:trace contextRef="#ctx0" brushRef="#br0" timeOffset="-161059.77">7787 13064 664 0,'-7'-9'166'0,"2"6"1"0,3 2-92 15,2 1-26-15,5 2-6 0,3 1-9 16,1 0-4-16,6 1-5 0,3-2 1 16,4 1 0-16,2-2-6 0,4-1-6 15,0-2-4-15,4 0-4 0,-1-1-3 16,-1 0-1-16,1 0-5 0,-3 2-13 0,-1 2-19 16,-1 1-19-16,-6 3-12 0,-3 1-124 15,-4 3-5-15,-5 2-110 0,-7 6-191 16</inkml:trace>
  <inkml:trace contextRef="#ctx0" brushRef="#br0" timeOffset="-160876.55">7737 13763 554 0,'8'7'143'0,"0"1"9"15,5-6-35-15,7-3-67 0,3-2-1 16,7-4-3-16,4-3-6 0,1-2-6 15,6-6-9-15,-1-4-9 0,1-1-9 16,2-5-21-16,-4-1-25 0,-1-2-134 0,-3-2-3 16,2 2-119-16,-6-3-241 0</inkml:trace>
  <inkml:trace contextRef="#ctx0" brushRef="#br0" timeOffset="-160325.27">8512 13151 696 0,'-2'8'157'0,"0"5"2"0,-2 5-109 16,0 8-19-16,-1 3-9 0,2 6-4 0,0 6-5 16,0 2-2-16,-1 4-5 0,3 1-3 15,1-3-23-15,0 1-19 0,1-3-3 16,2-4-54-16,-2-3-31 0,1-6 8 16,-1-7 10-16,0-5 56 0,-1-9 32 15,-2-3 15-15,0-10 54 0,-3-10 36 16,0-5 5-16,-2-10-1 0,-2-6-27 15,2-8-7-15,-1-9-5 0,3-5 5 0,0-4-1 16,4-2-6-16,2 3-7 0,5 2-6 16,0 5-2-16,5 12-3 0,1 4-2 15,3 12-6-15,0 7-1 0,1 5-4 16,2 7-3-16,2 4-5 0,-3 4-4 16,2 6-4-16,-2 5-1 0,-3 4-2 15,-3 6-2-15,-3 5-4 0,-6-1-4 16,-4 5-1-16,-7 4-1 0,-3-3-2 0,-4 2 1 15,-4-2 1-15,0-7 4 0,2 0 5 16,0-7 2-16,5-6 1 0,2-4 2 16,3-8 2-16,4-2 3 0,3-1 1 15,3-4 0-15,4 0 0 0,2-2 1 16,4 5 1-16,2-2-2 0,1 3-1 16,4 3 0-16,-1 4 2 0,2 3 1 15,-1 1 1-15,-2 1 0 0,1 5-1 16,-3 0-1-16,-4 1 0 0,-3-1-3 0,-2 3-1 15,-4-1-1-15,-4 4 0 0,-4-2 2 16,-4 1-1-16,-5 0 0 0,-3 0 0 16,-5 3 0-16,-2-1-3 0,-3-2-2 15,2-2-4-15,0-2-6 0,2-5-4 16,3-4-13-16,1-8-26 0,4-5-1 16,4-12-137-16,4-7-141 0,4-7-336 15</inkml:trace>
  <inkml:trace contextRef="#ctx0" brushRef="#br0" timeOffset="-160148.1">8837 13327 651 0,'11'16'151'0,"-2"3"1"0,-2 0-115 0,-2 3-7 15,-2 4-5-15,1 2-9 0,-3-1-9 16,-2 0-1-16,0-1-17 0,-1 0-13 15,0 0-86-15,1-3-43 0,-1-6-112 16,0-3-247-16</inkml:trace>
  <inkml:trace contextRef="#ctx0" brushRef="#br0" timeOffset="-159956.02">8816 13268 693 0,'4'-5'158'0,"1"4"5"15,4-2-106-15,3 5-14 0,5 2-8 16,2 2-6-16,3 3-1 0,2 2-2 16,-1 2-4-16,1 4-6 0,-1 3-6 15,-3 0-2-15,-1 2-10 0,-3-2-14 16,-2 1-12-16,1-2-27 0,-4-1 162 16,-2-3-292-16,-1-7-158 0,1-4-423 0</inkml:trace>
  <inkml:trace contextRef="#ctx0" brushRef="#br0" timeOffset="-159780.93">9411 13116 681 0,'-4'16'161'0,"-6"3"2"0,-5 1-106 16,-4 4-23-16,-3 2-8 0,-4 4-11 15,-3 0-8-15,-1-2-4 0,0 2-2 16,4-2-3-16,0-1-17 0,4-4 131 15,2-5-276-15,6-3-154 0,3-4-439 16</inkml:trace>
  <inkml:trace contextRef="#ctx0" brushRef="#br0" timeOffset="-159570.5">9406 13100 559 0,'5'11'171'0,"1"4"8"0,-4 5 6 15,0 6-114-15,-2 6-9 0,0 4-5 16,-1 5-14-16,0 1-13 0,-2 3-7 0,1 1-6 16,-1-1-8-16,3-1-2 0,1-2-11 15,2-2-17-15,0-3-41 0,1-3-140 16,2-3-161-16,0 1-398 0</inkml:trace>
  <inkml:trace contextRef="#ctx0" brushRef="#br0" timeOffset="-85212.19">1192 14791 554 0,'4'-4'165'16,"-4"2"11"-16,2 1-12 0,-1 0-84 16,-1 1-14-16,0 0-9 0,0 0-13 15,-1 1-12-15,0 0-12 0,0 2-10 16,0 2-7-16,1 1-2 0,2 6-1 15,1 5 0-15,0 2-1 0,3 7 1 0,0 5-1 16,2 4 1-16,1 6 2 0,-2 4-4 16,1 3 0-16,-1 0-8 0,-2 0-9 15,1-5-9-15,-3-3-17 0,0-6-15 16,2-8 12-16,-1-8-146 0,-1-7-130 16,2-8-316-16</inkml:trace>
  <inkml:trace contextRef="#ctx0" brushRef="#br0" timeOffset="-84988.28">1278 14788 772 0,'-8'-12'195'0,"0"2"8"15,1 3-114-15,1 2-15 0,2 1-14 16,1 1-16-16,0 1-13 0,2 5-11 16,4 0-8-16,0 4-5 0,3 1-5 15,5 5-3-15,2 7 0 0,4 4 0 16,3 3 1-16,0 3 1 0,5 3-2 0,0 1 0 15,-1 1-8-15,0-1-3 0,0 1-6 16,-1-5-10-16,-1-2-7 0,-2-4-9 16,-4-2-17-16,2-5-8 0,-4-8 75 15,0-9-204-15,-3-5-137 0,6-10-367 16</inkml:trace>
  <inkml:trace contextRef="#ctx0" brushRef="#br0" timeOffset="-84812.96">1831 14626 725 0,'3'1'172'16,"-5"6"5"-16,-3 8-117 0,-7 6-15 16,-5 5-7-16,-4 7-12 0,-3 4-7 15,-3 4-7-15,-4 2-4 0,1 1-3 16,1 4-2-16,4-2-1 0,2-5-1 16,4-2-16-16,4-4-24 0,4-6-3 15,4-7-86-15,4-7-57 0,3-8-127 0,7-8-260 16</inkml:trace>
  <inkml:trace contextRef="#ctx0" brushRef="#br0" timeOffset="-84616.49">1918 14557 756 0,'2'5'179'0,"-3"6"3"0,-4 5-119 15,1 8-19-15,-4 7-9 0,1 5-11 16,-3 1-5-16,0 6-7 0,1 2-4 15,1 3-2-15,2-3-2 0,3 1-3 16,3-1-1-16,2 2-10 0,3-3-26 16,1-3 6-16,1-2-161 0,1-7-152 15,3 0-380-15</inkml:trace>
  <inkml:trace contextRef="#ctx0" brushRef="#br0" timeOffset="-84428.42">2236 14701 791 0,'5'6'182'0,"-12"5"1"15,7 1-126-15,-1 8-16 0,-1 5-6 0,-2 9-14 16,-3 3-7-16,-1 4-2 0,0 0-2 16,1 3-5-16,1 0-3 0,2-2-6 15,4-4-34-15,3-3-62 0,3-3-94 16,4-4-145-16,1-6-339 0</inkml:trace>
  <inkml:trace contextRef="#ctx0" brushRef="#br0" timeOffset="-84016.02">2492 14807 665 0,'0'13'163'0,"1"3"5"0,-1 8-85 16,-1 5-42-16,-2 5-10 0,1 3-5 15,0 6-10-15,-1 0-6 0,1 2-5 0,2-1-5 16,1 0-15-16,1-4-4 16,1-4-3-16,3-8-2 0,-1-2 0 0,2-10-1 15,-1-6 5-15,1-7 20 0,-2-5 11 16,0-6 10-16,-3-7 6 0,-2-8 5 16,-3-7 8-16,-4-9 0 0,-3-8-4 15,-3-8-6-15,0-5-7 0,1 0-4 16,3-1-2-16,5 5-4 0,4 6 0 15,4 7 0-15,6 7 2 0,3 10 0 0,2 4 0 16,2 8-3-16,-3 3-3 16,4 6-2-16,0 2-4 0,0 6-2 0,-2 4-1 15,-2 4 0-15,-1 0 1 0,-1 5 0 16,-6 0 0-16,-1 2 1 0,-7 2 0 16,-1 0 1-16,-3 0-1 0,-5 0-1 15,-4 0-2-15,0-1-6 0,-2-3-8 16,-1-4-7-16,0-2-9 0,3-4-14 15,0-3-21-15,3-6-13 0,2-3-14 0,3-5-105 16,6-1-124-16,2 1-283 0</inkml:trace>
  <inkml:trace contextRef="#ctx0" brushRef="#br0" timeOffset="-83663.06">3053 14693 713 0,'13'1'193'0,"-8"-4"13"0,-1 0-100 16,-3 1-13-16,-5 3-11 0,-2 2-18 16,-4-5-16-16,-4 2-13 0,-2 4-12 15,-2 0-10-15,-1 3-2 0,-1-5-5 16,3 4 0-16,3 4-3 0,3-1-3 16,3 3-3-16,4 1 1 0,4 0-2 15,4 4 1-15,5-2 0 0,5 3 0 16,2 1 1-16,5 0 1 0,1 1 1 0,2 1 0 15,0 1 0-15,-2-2 0 0,-2 0 0 16,-2-1 1-16,-4 3-3 0,-4 0 1 16,-4 2-1-16,-6 1 0 0,-6 0 1 15,-4 2 1-15,-7 1-1 0,-5-3 2 16,-5-2 1-16,-5-1 0 0,-2-5 0 16,-1-2 2-16,-3-7-2 0,-2-4-5 0,-1-6-8 15,1-8-11-15,1-9-11 0,4-6-13 16,3-5-21-16,7-1-19 0,7-3-136 15,10 1-150-15,10 1-352 0</inkml:trace>
  <inkml:trace contextRef="#ctx0" brushRef="#br0" timeOffset="-83245">3851 14896 682 0,'-2'13'167'16,"0"-2"5"-16,1-3-102 0,0 0-20 0,1-1-10 15,2-1-6-15,2 0-9 0,2-1-3 16,3 0 0-16,4-2-4 0,5-2-3 15,5 0-1-15,4-1-3 0,3-1-4 16,6-1-7-16,4-3-14 0,0 2-27 16,5 0-17-16,4-2-135 0,-1 0-150 15,3-2-357-15</inkml:trace>
  <inkml:trace contextRef="#ctx0" brushRef="#br0" timeOffset="-83012.84">4647 14682 685 0,'2'-1'165'16,"7"1"8"-16,3-2-93 0,4-3-30 0,6 1-8 16,5-3-1-16,4 0-5 0,4-1-7 15,2 1-7-15,3-1-6 0,-1 0-5 16,0 1-3-16,-2 4-3 0,-3 1-4 15,-2 2-8-15,-6 0-12 0,-3 2-24 16,-6 0-20-16,-3 0-132 0,-7 0-148 16,-5-2-351-16</inkml:trace>
  <inkml:trace contextRef="#ctx0" brushRef="#br0" timeOffset="-82813.29">4901 14612 619 0,'-7'12'181'15,"5"2"6"-15,2-2-2 0,1-1-118 16,1 1-13-16,2 1-10 0,-1 3-14 16,1 1-7-16,2 2-6 0,-1 1-6 0,0 3-4 15,1 2-4-15,-1 0-2 0,0 1-3 16,0 0-10-16,-1 4-11 0,-1-1-14 16,0-2-20-16,0-3-16 0,-1-2-97 15,-2-2-32-15,-1-5-112 0,-1-7-225 16</inkml:trace>
  <inkml:trace contextRef="#ctx0" brushRef="#br0" timeOffset="-82647.73">4752 15038 705 0,'8'9'175'16,"4"-4"8"-16,2 0-102 0,6-2-19 16,3 0-11-16,3-4-2 0,5-2-13 15,-1-2-9-15,3-2-6 0,2-2-8 16,-1 1-9-16,1-2-13 0,2-4-32 0,2-2-27 15,0-1 2-15,3 0-137 0,-1-5-146 16,1-3-322-16</inkml:trace>
  <inkml:trace contextRef="#ctx0" brushRef="#br0" timeOffset="-82332.05">5574 14593 566 0,'-5'-17'178'15,"0"-1"9"-15,-3 2 6 0,0 3-99 0,0 0-19 16,-1 3-12-16,-1 1-14 0,-2 0-10 15,-1 1-10-15,-1 4-9 0,-2 1-8 16,-1 3-5-16,-1 5-3 0,0 4-3 16,-1 3-2-16,0 4-1 0,3 5 0 15,0 4-1-15,6 2 0 0,3 0-2 16,5 2 0-16,6 1 0 0,7-1 0 16,4-3 1-16,4-2 0 0,3-1 2 0,1-2 0 15,1 0 1-15,-1-2 1 0,-3 2 0 16,-3 0 0-16,-2-1 0 0,-4 0 1 15,-4-1-1-15,-3-1 1 0,-4-5 0 16,-6 0 1-16,-3-2 0 0,-3 1 1 16,-5-4-1-16,-5-3-3 0,-5 1-7 15,-2-2-10-15,-6-4-9 0,-2-3-16 16,-4-4-26-16,-1-3 59 0,3-4-200 16,0-3-151-16,5-3-377 0</inkml:trace>
  <inkml:trace contextRef="#ctx0" brushRef="#br0" timeOffset="-81835.29">5751 14696 547 0,'1'-14'148'0,"1"-4"9"0,5 2-34 15,2 1-70-15,3 1-6 0,-1 6-2 16,1 2-7-16,-1 4-8 0,1 8-7 16,-2 4-5-16,-4 8-4 0,0 7-5 0,-3 6-2 15,-3 3-2-15,-2 9-1 0,-2 1-4 16,-2 6-3-16,-1-1-2 0,0-2-5 15,-2 0-3-15,2-2-1 0,1-9 0 16,2-4 1-16,1-10 2 0,2-4 1 16,3-7 7-16,0-10 10 0,4-9 4 0,-1-7 4 15,0-8 1-15,0-8 2 16,0-11 2-16,-1-8-4 0,2-4-4 0,-2-3-4 16,4-1 0-16,0-1 2 0,2 2 2 15,2 4 3-15,2 11 1 0,2 6-1 16,-1 6 1-16,0 8-2 0,0 8-3 15,1 11-3-15,1 6-3 0,0 10-1 16,1 7-1-16,-1 7 0 0,0 8-2 16,-3 7-4-16,-2 1-3 0,-2 1-10 15,-1 0-8-15,-3 1-25 0,0-3-17 0,-1-4-8 16,2-2-96-16,-2-5-28 0,1-4-110 16,0-5-214-16</inkml:trace>
  <inkml:trace contextRef="#ctx0" brushRef="#br0" timeOffset="-81663.71">5835 14813 731 0,'-3'4'171'0,"5"1"3"0,4-2-115 16,5 3-17-16,5-2-11 0,4 0-10 15,3-2-8-15,2 0-2 0,1-1-2 16,2 0-27-16,-4-1 37 0,-2-2-199 15,0 2-155-15,-3-1-413 0</inkml:trace>
  <inkml:trace contextRef="#ctx0" brushRef="#br0" timeOffset="-81234.77">3962 15546 541 0,'7'7'141'0,"7"1"11"0,9-1-52 0,12 0-40 15,13 0-3-15,14 0 3 0,13 1-8 16,15-1-8-16,16-4-10 0,16-5-9 15,11 0-7-15,12-6-7 0,8-2-5 16,7-7-8-16,0-5-12 0,-3-1-24 16,-4-2-19-16,-6-2 10 0,-9 2-139 15,-7-3-137-15,-9 2-311 0</inkml:trace>
  <inkml:trace contextRef="#ctx0" brushRef="#br0" timeOffset="-70400.53">8934 12662 554 0,'4'10'136'0,"3"-3"1"16,0-7-52-16,1 0-56 0,1 0-10 15,-2 2-5-15,0-1-3 0,-3 4-3 16,-3-2-2-16,-3 6-3 0,-4 2-1 15,-7 0-1-15,-8 3 0 0,-10 1 0 16,-7 0 0-16,-6 0 0 0,-6-4 0 16,-5-2-1-16,0-3 1 0,0-2 1 15,-1-3 1-15,-2-5 1 0,-2-3 1 16,-1-3 2-16,-2-5 4 0,0-4 2 0,-5-4 0 16,-1-2 1-16,2-3-1 0,2 0 0 15,2-1-1-15,0 0-4 0,2-2-2 16,3-2-2-16,4-1-2 0,3 1-1 15,2-1 0-15,1 0-1 0,3 4 0 16,3-1 0-16,1 3 0 0,3-2 0 16,3-3 1-16,2 2 0 0,3-1 0 0,3-6-1 15,2-1 1-15,4-1-1 0,1 1 1 16,5 0-1-16,2-3 0 0,2-3 0 16,4 2 1-16,4-5 0 0,1 0 0 15,2-1 0-15,1-2 2 0,4 2 0 16,2-2 0-16,1 2 1 0,3 2 0 15,5 1-1-15,1-1-1 0,5 0 0 16,1 0-2-16,4 1 1 0,1 1-2 16,3 0 1-16,2 2 0 0,1-2 0 15,-2 4 0-15,2 2 0 0,-1 4 0 0,2 1 0 16,3 4 0-16,-1-1 1 0,1 7-1 16,4 0 1-16,3 1 0 0,1 1 0 15,3 3 0-15,2 5 0 0,2 4 0 16,1 2-1-16,3 4 0 0,1 2 0 15,4 2 0-15,3 1 0 0,1 1 0 0,2-1 0 16,2-2 1-16,1 4-1 0,1-2 0 16,-1 2 1-16,0 0-1 0,1 5 0 15,-2 0 0-15,-1 7 0 0,-3 1 0 16,-1 6 1-16,-3-1-1 0,-3 4 0 16,-3 2 0-16,-1 5 0 0,-4 0 0 15,-1 4 0-15,-1 2 0 0,-3 5 0 16,-1 1 0-16,-4 2-1 0,2 1 1 15,-4 1 0-15,-2 0-1 0,-3 2 0 16,-7-1 0-16,-4 1 0 0,-7 2 0 16,-9-1 0-16,-9 3 0 0,-9 2 0 0,-10 1 1 15,-9 0 0-15,-7 1 0 0,-3-1 0 16,-6 1 1-16,-3-4 0 0,-2 2-1 16,-1 0 1-16,0 0-1 0,-4-2 0 15,-4-2 0-15,-4-1-1 0,-3 1 2 16,-4-2-2-16,-8 0-6 0,-4 2-11 0,-5-2-18 15,-3 4 116-15,-4 1-249 0,-9-5-147 16,0-2-397-16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3T16:36:49.3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2954 14140 507 0,'-3'3'126'0,"-1"-1"4"15,2 2-65-15,1-4-27 0,0-1-6 16,1 0-3-16,1 1-5 0,1 0-2 0,1-1 3 16,1 0 4-16,3 1 3 0,0-5 3 15,4 0 1-15,2 0 3 0,4-5-3 16,0 0-4-16,5-4-5 0,4-4-2 15,4 3-4-15,3-7 0 0,5-3 0 16,5-5-1-16,4-6 0 16,5-3-1-16,2-5-2 0,3-7-1 0,6-6-3 15,3-5-3-15,4-2-2 0,3-5-1 16,4-5-4-16,2-4 0 0,5-2-2 0,0 0 1 16,1 0-1-16,-2 0-1 0,-2 2 1 15,-3 5-1-15,-6 3 0 0,-4 3 1 16,-8 7-1-16,-6 2 0 0,-6 5 0 15,-3 4-1-15,-5 6 0 0,-4 3-1 16,-7 8 0-16,-2 2-3 0,-6 11-2 16,-5 2-4-16,-6 8-3 0,-5 1-11 15,-3 6-6-15,-5 4-16 0,-5 3-23 0,-1 3-10 16,-6 2-122-16,-3-1-139 0,-4 3-314 16</inkml:trace>
  <inkml:trace contextRef="#ctx0" brushRef="#br0" timeOffset="1328.86">3201 14090 473 0,'-8'4'107'0,"0"-2"0"15,-1-2-76-15,1 2-14 0,0 1-2 16,0-1-3-16,2 3-2 0,0-3 0 16,1 1 1-16,0 1 2 0,3-2 0 15,0 0 0-15,0 1 2 0,2-1 1 16,0 1 1-16,0-2-1 0,0-1 0 15,1 0-1-15,-1 1-1 0,1-1-2 0,0-1 0 16,2 0 1-16,1 1 0 0,1 0 3 16,3-3-1-16,2 0 2 0,3-1-1 15,1-1-1-15,4 1-3 0,2-1-4 16,2-1-3-16,1 1-1 0,1-1-2 0,2 2-1 16,0 2 0-16,-1-2 0 0,1 0 0 15,2-1 0-15,-1 1-1 0,3 1 0 16,2-2 1-16,0 1-1 0,4 0 0 15,1-2 0-15,2 4 0 0,4 1 1 16,0 1-1-16,0-1 1 0,2 2 0 16,0 0 1-16,2 1 0 0,-1 1 0 15,2 1 2-15,0 1 0 0,2 0 1 16,2 1 0-16,0 2 0 0,0 2 1 16,0-3 0-16,1 1 2 0,1-1 1 15,-1 0 0-15,1 0 0 0,3-3 0 0,1 0 0 16,1-2-3-16,3 1-2 0,-1-1-2 15,-1 0 0-15,1 4-2 0,1-1 1 16,1 2 0-16,2 1 0 0,0 1 0 16,0 1 0-16,-1-2 0 0,2-1 0 15,-1 1 0-15,-1 0-1 0,-2-1 1 0,4-1-1 16,1-1 1-16,2-1-1 0,1 0 0 16,-1-2 0-16,5 1 1 0,-2-3-1 15,2-1 0-15,2-1 0 0,0 0 1 16,0 0 0-16,3 0 2 0,-1-2 0 15,3 0 2-15,-1 3 0 0,1-3 1 16,-2 3-1-16,2 1-1 0,0 1-1 16,0 3-1-16,-1-1-1 0,0 0-1 15,-3 2 1-15,2-1-1 0,1 2 0 0,0-5 1 16,0 0-1-16,1-1 0 0,1 1 0 16,1 1 0-16,3 0 1 0,2-2-1 15,2-2 0-15,2-1 0 0,0 1 1 16,3 0 0-16,6-3 0 0,3-1 0 15,0-2 1-15,3 0-1 0,2 2 2 16,6-3 1-16,3 0-1 0,-3 1 1 16,1 2 0-16,1 2 1 0,0-2 1 15,-2 1 0-15,-3 4 1 0,-1-4 1 0,-3 3-1 16,-2-1 1-16,-4 2-1 0,-4 2-1 16,-6 2-1-16,-5-3-2 0,-6 2 0 15,-5 1-1-15,-6-2 0 0,-7-1 0 16,-5-3-3-16,-8 0-6 0,-6 0-10 15,-8-2-11-15,-6-1-28 0,-8-3 72 16,-6-1-213-16,-7-11-152 0,-7-6-385 16</inkml:trace>
  <inkml:trace contextRef="#ctx0" brushRef="#br0" timeOffset="2930.64">5210 12227 481 0,'-12'-2'121'0,"1"0"4"0,1 1-41 0,0 0-52 16,4 1-3-16,-1 0 0 0,3-1 0 15,0 1-3-15,2 1-1 0,2 1-3 16,2 0-2-16,3 0 0 0,1-1 0 16,3 0-2-16,5-1-2 0,7-2-2 15,3-2-1-15,7 2-2 0,5-2-4 16,7 1-3-16,3-4-2 0,4 0-1 0,5 3-1 15,2-1 1-15,5-3-1 0,4 0 0 16,3 2 1-16,4 2-1 0,3 1 0 16,4-1 2-16,7-2 3 0,-1 4 2 15,4 0 3-15,1-5 2 0,4 1 0 16,4-2 2-16,1 3 0 0,-2 0-3 16,3-1-3-16,3 1-2 0,1 2-2 0,1 3 0 15,-3 0-2-15,-1-1-1 0,0 2-1 16,-1 1 1-16,-2 0 0 0,-5 2-1 15,-2 0 0-15,0-2 1 0,-1 5-1 16,-1-4 1-16,-2 0-1 0,-2-1 0 16,-1-2 1-16,0-2-1 0,-2-1 1 15,0-4-1-15,-1 1 1 0,-1-2 0 16,2-1-1-16,-2 2 1 0,1-1 0 16,0 2-1-16,0 1 0 0,-2 0 1 15,0 0-1-15,-2 2 0 0,0 1-1 0,-5 1 1 16,-1 1 1-16,-1 3-1 0,-2 1 0 15,-3 0 0-15,-1 1 0 0,-1 0 0 16,-2-1 0-16,2-1 0 0,-2-2 1 16,1 0-1-16,-1 0 0 0,4 2 1 15,-3-2 0-15,2 1-1 0,1 0 1 0,-3 0 0 16,1 1-1-16,-1-1 1 0,0 1-1 16,1 0 1-16,-2-1-1 0,-2 1 1 15,-2-1-1-15,-1 1 0 0,0-1 0 16,-2 2 0-16,-2 0 0 0,1 1 0 15,-2 1 0-15,-1-1 0 0,-2 2 0 16,1-3 0-16,-2 4 0 0,-1-2 0 16,0 0 0-16,-1 1 0 0,1-1 0 15,1 1 1-15,1-1-1 0,1 0 0 16,-2-2 0-16,3-2 0 0,-3 1 0 0,0 4 1 16,-1-2-1-16,-1 0 0 0,-3-3 0 15,1 5 1-15,-4 0-1 0,0-2 0 16,-3-2 0-16,-1 1 0 0,-3-2 0 15,-2 1 0-15,-4-2 0 0,-1 0 0 16,-3 4-1-16,-1-3 1 0,-1 2-1 16,-3 1-1-16,-2-2 0 0,-2 0-2 0,-1 2 0 15,-2-2-1-15,-3-1-1 0,0 1-1 16,-5 1 1-16,0-1-1 0,-1 0 1 16,1-1 1-16,-1-1 1 0,-1 2 2 15,0-4 0-15,0 1 1 0,0 2 1 16,1-1 1-16,0-1 1 0,-1-1 1 15,0 1 1-15,0 3 0 0,-1-3 2 16,1 0 0-16,-1 0-1 0,0 0 0 0,-1 0 0 16,1-1-1-16,0 1 0 0,-1-1 0 15,0-1-1-15,0 2 0 0,-1 1 0 16,0 1-1-16,-1 2 0 0,1 1-1 16,-4 1-1-16,1 4 1 0,-3 0-1 15,-1 2 1-15,-3 2-1 0,0 2 0 16,-2 1 0-16,-2 4 0 0,-3 3 0 15,-3 1 0-15,-3 4 0 0,-1 3 0 16,-4 0 0-16,-2 3 1 0,-2 2-1 0,1-2-1 16,-2-1 1-16,2-2 0 0,-1-1 0 15,3-2 0-15,-2-2-1 0,1 3 1 16,1-3 1-16,2 4-1 0,-3 0 0 16,0 2 0-16,-3 8 1 0,-1-1-1 15,-2 1 0-15,-4 4 0 0,-1 0 0 16,2 0 0-16,-2 3 0 0,0-2 0 15,3 0 0-15,0 0 0 0,2-1 0 0,2 2 0 16,-4 0 0-16,0-2 0 0,-1-3 1 16,-3-2-1-16,-2 1 0 0,-3-1 0 15,0-5-1-15,0 1 0 0,-1 3 0 16,4-1 0-16,1 0-1 0,5 4 1 16,3-4-1-16,0 1-2 0,8-2-2 15,2-6-4-15,4-1-3 0,6-2-8 16,2-11-7-16,3 0-11 0,5-3-10 0,0-6-128 15,3-3-131-15,0-7-319 0</inkml:trace>
  <inkml:trace contextRef="#ctx0" brushRef="#br0" timeOffset="4603.35">6205 12792 308 0,'5'-7'97'16,"1"2"9"-16,-3 1-18 0,1-1-26 15,-2-2-8-15,2 2-3 0,-1 3-8 16,0-1-4-16,-2 2-4 0,2-1-2 16,-2 0-2-16,0 3-3 0,0-2-3 15,-1-1-3-15,1 2-5 0,-1-1-5 0,1 3-3 16,0-2-1-16,0-1-2 0,0 3-1 15,0-2 0-15,1 1-1 0,-1-1 0 16,-1 1-1-16,0 2-1 0,0 2-2 16,-3 2 1-16,0 4-1 0,-3 0 1 15,-3 4 0-15,-3 1 1 0,-5 4 1 16,-2 3 1-16,-3 2 0 0,-5 5-2 16,-1 0 1-16,-3 3 0 0,-1 4-1 0,2 1 0 15,-2-2-1-15,1-2-1 0,2-3 0 16,2-3-1-16,3-5-1 0,4-3-2 15,2-7-3-15,4-1-5 0,4-4-4 16,3-4-4-16,4 1-9 0,3-2-6 16,3-3-15-16,2-2-103 0,2-5-110 15,7-4-271-15</inkml:trace>
  <inkml:trace contextRef="#ctx0" brushRef="#br0" timeOffset="5146.18">6264 12780 386 0,'1'2'88'0,"-1"-2"3"15,1 0-56-15,-1 0-10 0,0 2-2 16,0-1-1-16,0-2 1 0,-1 1 2 16,1 1 1-16,-1 2-2 0,1-3-2 0,0 0-1 15,0-1-1-15,0 2-3 0,1-1-1 16,0 1-1-16,0 0 0 0,1-2-1 15,0 1-2-15,1 1-1 0,0-2 0 16,-1 1-3-16,0-1-2 0,1 1-1 16,-1 2-1-16,-1-2 0 0,0 1 0 0,0 0-1 15,1-1 0-15,0 0 0 0,1 1-1 16,1 0 0-16,1-2-1 0,2 1 0 16,2 0 0-16,1 0 1 0,1 0 2 15,2-1 1-15,1 1 2 0,2 0 2 16,3 1 1-16,1-2 2 0,3 2-1 15,1 0-1-15,3 1 1 0,2 4 0 16,4-2 0-16,1 3-3 0,2 1 0 16,1-2 0-16,3 2-1 0,1-1-4 0,-3-2-1 15,0 0-2-15,-4-1-1 0,-5-2 1 16,-4-1-4-16,-5 1-9 0,-5-3-10 16,-5 0-9-16,-2 0 4 0,-5 0-133 15,-2 1-123-15,-4 0-298 0</inkml:trace>
  <inkml:trace contextRef="#ctx0" brushRef="#br0" timeOffset="5651.47">5793 13300 559 0,'0'0'120'15,"-3"1"1"-15,1-2-94 0,0 2-16 16,-1-2-3-16,1 1-2 0,-2-1 0 16,2 2 0-16,2 0 0 0,3 1 1 15,2-1 1-15,1 1-1 0,5 0 1 16,4 2 2-16,2 0 2 0,4 1 3 0,3 2 4 15,3-1 1-15,6 3 1 0,3-1 0 16,7 2-4-16,2 3-2 0,4 0-4 16,5-1-5-16,1 0-2 0,0 1 1 15,-2 0-12-15,-3-2 0 0,-3-3-5 16,-6 0-6-16,-7-4-5 0,-3 0-6 16,-5 0-8-16,-3-4-102 0,-3-3-6 0,-5 1-91 15,2-4-187-15</inkml:trace>
  <inkml:trace contextRef="#ctx0" brushRef="#br0" timeOffset="6171.86">7118 12879 581 0,'1'1'143'0,"-2"-1"7"15,0-1-85-15,-1 2-13 0,-1 0-6 16,-3-1-5-16,0 2-6 0,-3 0-5 16,-2 4-5-16,-1 1-3 0,-2 4-3 15,-4 1-2-15,-4 6-3 0,-3 3-2 16,-6 6-3-16,-6 4-4 0,-7 5-3 0,-5 7-2 16,-6 5-1-16,-5 2-6 0,-1 5-8 15,-3 4-18-15,2 1-16 0,0 1-132 16,1-3-139-16,5-1-342 0</inkml:trace>
  <inkml:trace contextRef="#ctx0" brushRef="#br0" timeOffset="8667.32">6159 13436 556 0,'3'0'140'0,"-2"-1"5"0,0 2-45 0,-1 0-54 16,0-1-9-16,0 1-3 0,-1 1-4 16,0 0-4-16,-2 4-5 0,-1 5-7 15,2 5-5-15,-1 5-4 0,0 10-2 16,-1 8-1-16,1 9 0 0,0 4-1 15,-1 6 0-15,-1 10-1 0,-1 7 0 16,0 3 1-16,-1 6-1 0,-3 6-1 16,3 7 1-16,-1 8-1 0,-1 2 0 15,-2-1 0-15,0 0 0 0,3 1 0 0,0-7 0 16,0-3 0-16,0-10-1 0,-1-6-3 16,3-6-1-16,1-8-3 0,-2-11-6 15,2-6-12-15,0-12-10 0,2-7 165 16,0-9-291-16,0-8-144 0,-2-10-415 15</inkml:trace>
  <inkml:trace contextRef="#ctx0" brushRef="#br0" timeOffset="9200.01">6185 13457 295 0,'-6'-14'89'16,"-1"0"23"-16,-1 3-34 0,0 2-3 16,1 1 4-16,-1 2-5 0,0 1-8 15,2 3-5-15,-1 1-22 0,0 4-6 16,0 2-4-16,-1 1-9 0,-2 4-10 15,1 2-5-15,-1 2-2 0,-1 4 0 0,0 0 0 16,-2 2-2-16,0 0 0 0,1 0 1 16,-1 2-2-16,0-4 1 0,2 0 0 15,0-3-1-15,3-2 1 0,0-2 0 16,2-3-1-16,3-2 1 0,0-2 1 16,1-4-1-16,2-1-1 0,1-3 2 15,3 0-1-15,3-5 1 0,3-5 1 16,4-1 0-16,3-2 0 0,6-4 0 15,3 1 0-15,3-4 0 0,0 4-1 0,0 1 0 16,-1 2 0-16,-2 1 0 0,-5 4 0 16,-4 2 1-16,-5 5 1 0,-2-1 0 15,-3 5 1-15,-4 0 2 0,-1 0 0 16,-2 1 2-16,0 1 0 0,0-1 0 16,0 1-1-16,0 0-2 0,-1 3 0 15,1 1-3-15,0 5-1 0,0 1-1 16,1 4-1-16,1 4 0 0,2 5-2 0,0 3-7 15,2 6-24-15,-1 2-9 0,2 5-131 16,-2 0-133-16,-3 7-331 0</inkml:trace>
  <inkml:trace contextRef="#ctx0" brushRef="#br0" timeOffset="9767.64">5660 15652 605 0,'4'14'129'16,"-2"8"0"-16,-5 4-93 0,0 9-34 16,0 3-5-16,-3 6-5 0,1 3-5 0,-2 4-35 15,2 0-38-15,-1-4-11 0,2-2 4 16,1-8 15-16,0-5 26 0,0-10 29 15,1-7 54-15,-1-8 49 0,1-8 17 16,-3-10 4-16,2-7-3 0,-3-8-10 16,0-7-20-16,-2-7-15 0,-1-12-8 0,2 1-3 15,1-6-4-15,4-3-8 16,2-1-8-16,2 2-4 0,6 2-3 0,2 7-2 16,3 3-2-16,2 7-3 0,2 6-1 15,2 6-2-15,2 8-1 0,1 5-2 16,0 3-1-16,0 5 0 0,-1 5 1 15,-2 3-1-15,-2 1 0 0,-3 3 0 16,-2 1 0-16,-2 6 0 0,-3 1 0 16,-4 4-1-16,-5 2-1 0,-5 5-2 15,-5 0-3-15,-4 6-5 0,-5-1-8 16,-3 1-14-16,-3 0-11 0,-2-3-8 0,0-2-3 16,3-2 71-16,0-7-189 0,4-2-121 15,2-4-317-15</inkml:trace>
  <inkml:trace contextRef="#ctx0" brushRef="#br0" timeOffset="10267.23">5799 15810 571 0,'23'12'132'0,"-2"2"2"16,-4 3-91-16,-4-2-16 0,-2 6-6 16,-5 0-6-16,-1 1-6 0,-5-2 0 15,0-3-1-15,-4-4-1 0,0 2 2 16,-2-7 4-16,0-3 2 0,-2-4 1 15,1-6 0-15,-3-3 0 0,2-7 3 16,1-3-1-16,1-3-4 0,4-6 0 16,3-1 1-16,3 0 1 0,4 1 1 0,4 1-1 15,2 1-1-15,5 0 1 0,-1 5-4 16,4 4-2-16,-1 1-2 0,1 3-2 16,0 7-3-16,-1 2 0 0,-3 6-2 15,1 0-1-15,-3 6-1 0,-1 5-2 16,-2 4-3-16,-2 1-11 0,-1 5-3 15,-3 3-2-15,-1-1 1 0,-1-1 1 16,0-2 2-16,-2-1 3 0,-1-3 11 0,0-5 2 16,0-2 2-16,1-3 0 0,-1-3 0 15,0-1-1-15,2-4 1 16,2-2 0-16,-1-4 0 0,3-2 2 0,1 0 0 16,1-4 0-16,0-2 1 0,0-1 1 15,0-5 2-15,0 2 3 0,-1-2 0 16,0-2 3-16,-3 0 3 0,-1 2 2 15,0-1 2-15,-3 2-2 0,-2 1 0 16,0 4-2-16,-4 1-1 0,-4 1-3 0,0 1-4 16,-6 3-2-16,-2 2-6 0,-3 4-5 15,-1-2-5-15,0 0-5 0,0 6-8 16,3 0-12-16,1 0-17 0,5 1 147 16,4 1-273-16,2-1-148 0,4 8-414 15</inkml:trace>
  <inkml:trace contextRef="#ctx0" brushRef="#br0" timeOffset="10519.65">6494 15616 571 0,'2'2'155'16,"-2"1"-1"-16,-3-1-42 0,-2-1-51 15,-1 0-6-15,-2-1 0 0,-2 1-6 16,-2 0-8-16,-1 2 2 0,0 0-15 0,0 3-8 15,0 3-4-15,-1 7-5 0,4 1-8 16,2 4-4-16,3 3-1 0,3 2-2 16,6 2-2-16,1-4 0 0,7 0-1 15,1-3-1-15,5-3-1 0,0-1-3 16,4-5-3-16,-1-2-4 0,2-2-22 16,-2-3-13-16,0-3-6 0,0-1-126 15,-4-2-131-15,-2 0-310 0</inkml:trace>
  <inkml:trace contextRef="#ctx0" brushRef="#br0" timeOffset="10886.8">6679 15739 644 0,'3'0'135'0,"-2"3"8"16,0 0-107-16,2 0-14 0,1 0-3 15,0 0 0-15,3-3 0 0,-3 2 5 16,5-5-5-16,1-1-2 0,0-3 2 16,1 1-3-16,0-4-1 0,-1 0-1 15,0-1-1-15,-2 0-1 0,-1-1 1 16,-2 3 3-16,0 1 1 0,-5 0 3 16,-1-3 2-16,-5 3 2 0,-3 2 2 0,-3-1-4 15,-3 1-4-15,-3 2-3 0,1 9-2 16,0 1-9-16,-2 6-2 0,1 4-3 15,3 9-1-15,3 3-1 0,4 3 0 16,2 0-3-16,2 2 1 0,10-1-2 16,3-3-2-16,2-7-4 0,5-4-1 15,1-4-2-15,4-7-2 0,2-3-4 16,0-6-5-16,0-1-19 0,3-4-8 0,-2-7 163 16,-1-1-290-16,-1-5-152 0,-1 3-414 15</inkml:trace>
  <inkml:trace contextRef="#ctx0" brushRef="#br0" timeOffset="11177.58">7073 15586 648 0,'-3'2'158'16,"-1"-1"15"-16,-3 1-80 0,0 0-35 0,-2 3-8 16,-2 0-1-16,-1 0-8 0,0-2-2 15,-1 5-16-15,0 0-7 0,3 0-2 16,1 1-6-16,2 1-8 0,4 2-5 15,2 0-3-15,3-1-3 0,3-1 0 16,3 3-1-16,3-1 0 0,1-1 1 16,2 0 2-16,0 1 1 0,-2 0 2 0,-1 1 0 15,-3-2-1-15,-2 4-6 0,-3 2-3 16,-5 0-2-16,-4 4 0 16,-3 1 2-16,-5 1-1 0,-2 2-1 0,-16-1-1 15,10-3-2-15,-3-1-11 0,17-4-5 16,-11-7-8-16,0-4 174 0,3-3-287 15,13-11-131-15,-5-2-387 0</inkml:trace>
  <inkml:trace contextRef="#ctx0" brushRef="#br0" timeOffset="11536.17">7231 15653 583 0,'-5'1'141'0,"-2"2"1"0,1 0-63 16,-1 1-29-16,-1-1-6 0,1 3 0 15,1-3 0-15,0 2-3 0,2-5-1 16,1 2-20-16,1 0-6 0,3 1 1 16,2 1-7-16,3-1-10 0,2 3-1 15,2 3 0-15,1 0 0 0,4 1 1 16,-3 2-1-16,2 0-2 0,-1 2-2 15,-1-4-1-15,-2 1-2 0,-2 2 0 16,-3-1-2-16,-2 0 0 0,-3 3-3 0,-5 0 2 16,-4 2 1-16,-3 1 1 0,-3 2 2 15,-3-2 1-15,-2-1 4 0,1-2-2 16,-1-1-4-16,2-6-7 0,2-3-4 16,4-3-7-16,1-3 4 0,3-5-41 15,4-3-26-15,5-4-58 0,3 1-93 16,6-4-218-16</inkml:trace>
  <inkml:trace contextRef="#ctx0" brushRef="#br0" timeOffset="12068.12">7435 15710 566 0,'1'9'128'16,"-2"3"4"-16,-1-1-90 0,0 4-14 15,-2-2-6-15,2 0-6 0,2 3-5 16,0-2 10-16,2-1-1 0,0 1-3 0,3-2 0 15,0-2 4-15,3-1 0 0,0-5 2 16,2-1-12-16,2-1 0 0,1-4 1 16,1-4-4-16,1-2-3 0,0 0 0 15,-1-1 0-15,0-4 1 0,-2 1 5 16,-2 0 5-16,-2 1 1 0,-2 2 3 16,-1-2 4-16,-4-1 1 0,-5 1 0 15,-1 3-4-15,-6-1-4 0,-3 1 0 0,-4 1-4 16,-2-2-6-16,1 5-3 0,-1-1-4 15,1-1-5-15,3 2-9 0,4 2-10 16,2 3-9-16,3 0-17 0,4 2-14 16,3-2-5-16,5 1-1 0,3-2 5 15,4-1 6-15,4-5 8 0,3 3 13 16,2-8 14-16,2 2 7 0,1-2 6 16,-2 5 6-16,1 0 7 0,-1 3 7 0,-1 2 7 15,-1 8 4-15,-3-2 3 0,-2 6-2 16,-3 1-3-16,-3 2-4 0,-3 5-3 15,-4-1-6-15,-2 0-3 0,-3 2-2 16,-3-3-1-16,0-1 0 0,-3-1 4 16,-1-2 5-16,1-1 4 0,1-3 3 15,0-4 5-15,1-1 5 0,2-3 2 16,3-7-2-16,3 1-3 0,1-4 1 16,5-3-1-16,0-1-2 0,4-2-6 0,1-4-2 15,1 0-2-15,4-2-2 0,1-4-2 16,0 1-5-16,3-5-20 0,2 0-16 15,2 1-133-15,-1-2-137 0,1-4-346 16</inkml:trace>
  <inkml:trace contextRef="#ctx0" brushRef="#br0" timeOffset="32331.59">7122 12974 296 0,'1'2'107'16,"-1"-1"5"-16,0-2-1 0,-1-1-46 15,1 1-18-15,-1-1-14 0,-2-1-15 16,2 0-11-16,0 1-3 0,-1 0-2 15,1 1 0-15,0 1-1 0,1-1 0 16,0 1 1-16,0 2 1 0,0-2 2 16,0 1 2-16,0 0 2 0,0-1 0 0,0 1 1 15,-1 0 1-15,1-1 0 0,-1 1 0 16,-1 0-2-16,1 0 0 0,-1-1-1 16,0 2-1-16,-1-2 0 0,-1 1-2 15,0-2 0-15,1 2 2 0,1-1 1 16,-1 0 3-16,2 0 2 0,0 0 0 15,2 0 0-15,0-1 0 0,0 2-2 16,3-2-3-16,-1-1-1 0,3 2-1 16,0 0 2-16,2 0 3 0,2 2 2 0,3-4 4 15,2 5 2-15,3-1 3 16,4 0-1-16,3 1 0 0,4 2-3 0,3-1-2 16,1 2-4-16,2-1-4 0,-1 0-3 15,1 0-1-15,-2-3-3 0,-4-4 0 16,-2 1 0-16,-4-3-1 0,-5 0-1 15,-3 0-3-15,-4-1-11 0,-6 1-17 0,-3 1-16 16,-1 0-39-16,-2 0-90 0,-3 0-126 16,-5 2-272-16</inkml:trace>
  <inkml:trace contextRef="#ctx0" brushRef="#br0" timeOffset="32729.75">6958 13086 418 0,'-3'3'121'0,"3"0"6"0,2-2-34 16,3-1-17-16,1 0-10 0,4-1-9 15,2 1-8-15,1-3-3 0,4 1-5 16,0-3-8-16,1 2-8 0,2 0-10 16,-1 1-5-16,2-1-4 0,1 2-3 15,0 1-2-15,0 1 0 0,1 3 0 0,1-1-1 16,0 0 0-16,-1-1 1 0,0 3-1 15,0-3 0-15,-1 0 0 0,-2-1-1 16,-1-2-3-16,-2 1-12 0,-3-1-11 16,-4-2-9-16,-2 0-8 0,-5-1 13 15,-2 0-139-15,-7-1-119 0,-1 3-283 16</inkml:trace>
  <inkml:trace contextRef="#ctx0" brushRef="#br0" timeOffset="33117.69">6807 13230 526 0,'-2'5'135'0,"1"-4"3"0,0 2-68 16,0-5-27-16,-3 1-11 0,1 2-9 15,-1-3-8-15,-2-3-7 0,0 3-5 16,-1-2-2-16,2 3 0 0,1 1-1 16,1-4-1-16,1 4-1 0,2-2 0 15,2 3 0-15,4 1 1 0,2 3 2 16,4-4 4-16,4 4 6 0,5 0 4 0,5 2 5 16,3-1 2-16,4-2 1 15,2-2-1-15,4 3-3 0,1-2-5 0,2 0-3 16,-1 0-4-16,1-1-3 0,-1 0-2 15,-2 1-2-15,-2-1 1 0,-4 0-3 16,-5-1 0-16,-5 1-3 0,-5 0-4 16,-6-1-7-16,-3 0-9 0,-5 0-8 15,-4-1-5-15,-2 0 2 0,-4-1-84 0,-4 1-37 16,-2 0-97-16,-4-2-213 0</inkml:trace>
  <inkml:trace contextRef="#ctx0" brushRef="#br0" timeOffset="33449.92">6652 13339 299 0,'-14'10'61'16,"-1"-3"1"-16,-1 3-57 0,0 1-3 15,2 1 5-15,0-1 11 0,1-1 9 16,1 0 9-16,3 1 9 0,2-5 7 16,2 1 5-16,4-4-1 0,4 0-3 0,4-1 1 15,5 0 1-15,5-2-4 0,8 0-3 16,6-1-2-16,6 0-4 0,6-2-6 16,4 3-12-16,4 0-8 0,2 0-6 15,1 0-5-15,0-1-2 0,-3 3-2 16,-2 0-2-16,-3-1 0 0,-4 0-21 15,-5 3-11-15,-5-2-5 0,-5 3 15 16,-5-2-144-16,-5-1-126 0,-5-1-300 16</inkml:trace>
  <inkml:trace contextRef="#ctx0" brushRef="#br0" timeOffset="33930.65">6726 13285 533 0,'11'3'121'0,"1"3"1"0,2 1-85 16,4 3-17-16,3 0-8 0,2 0-3 15,4 2-3-15,4-3-3 0,4-1-1 16,1-3-2-16,3-2 3 0,1-1-126 0,-1-4-107 15,1-2-285-15</inkml:trace>
  <inkml:trace contextRef="#ctx0" brushRef="#br0" timeOffset="34381.12">6916 13113 468 0,'1'-1'118'15,"2"-1"4"-15,0-2-42 0,4 1-48 16,1 0-7-16,0-1-4 0,3-1-3 16,2 1-5-16,4 2-3 0,3 3-2 15,0 3-3-15,1 4-2 0,3 5-3 16,2 3-4-16,-2 3 0 0,0 1-127 16,-1-1-113-16,-2-3-296 0</inkml:trace>
  <inkml:trace contextRef="#ctx0" brushRef="#br0" timeOffset="37130.85">7203 12846 568 0,'0'-1'138'16,"1"0"3"-16,0-3-81 0,0 1-23 0,1-3-10 15,0 0-9-15,3-3-7 0,-1-1-3 16,3-3-3-16,1-2-1 0,6-4-1 16,2-4 5-16,5-4 4 0,2-5 6 15,4-6 3-15,5-4 4 0,4-8 3 16,4-6 1-16,5-5-1 0,3-5-3 15,7-8-5-15,5-1-3 0,4-9-2 16,5 1-4-16,2-8-2 0,-1-4-2 0,2-2-1 16,1-1-1-16,4-1-1 15,-1-4 1-15,-4-2-2 0,1 1 0 0,3 7 0 16,-3 2 1-16,-2 2-1 0,-5 3 0 16,0 9 1-16,-3 3-1 0,-4 8 0 15,-6 1-1-15,-4 7-1 0,-6 7 0 16,-8 7 0-16,-4 6-1 0,-7 8 1 15,-6 7-1-15,-6 7 1 0,-5 5-1 16,-2 4 0-16,-6 4-4 0,-3 3-11 0,-2 3-8 16,-1 3-7-16,-1 2-8 0,-1 2-8 15,-2 0-8-15,1 1-4 0,-1 2 21 16,1 0-129-16,-1-1 3 0,0-2-94 16,-1-2-201-16</inkml:trace>
  <inkml:trace contextRef="#ctx0" brushRef="#br0" timeOffset="37435.33">8823 10252 615 0,'-7'-1'138'0,"1"-1"3"15,-1 2-104-15,2-1-4 0,0 2-6 16,2 1-3-16,1-2 2 0,0 3-1 16,2-3-2-16,2-2-4 0,2-1-2 15,3-2-4-15,4-3-1 0,3-2-5 16,3-4-2-16,5 1 1 0,3-4 2 15,1 2-1-15,4 0 1 0,0 0-1 0,2 3-1 16,2 4-1-16,-1-1 0 0,0 4-1 16,-3 3-1-16,-1 2-1 0,-5 2 0 15,-3 3 0-15,-5 4 1 0,-4 0-1 16,-4 5 2-16,-6 3 0 0,-2 3 0 16,-5 7 0-16,-5 0 0 0,-3 2-1 15,-3 1 0-15,0-3-4 0,-1-1-7 16,2-1-7-16,3-8-10 0,2-1-13 15,3-5-12-15,3 0-131 0,2-4-131 16,4-2-316-16</inkml:trace>
  <inkml:trace contextRef="#ctx0" brushRef="#br0" timeOffset="39515.17">9683 9919 611 0,'0'0'140'0,"0"2"1"0,-1 1-89 16,0 4-14-16,0 4-7 0,-1 3-6 16,-2 3-6-16,1 6-1 0,-1 3 1 15,-1 2-5-15,1-2-11 0,0 0 0 16,-1-3-1-16,3-2 1 0,0-7-2 16,1-3 0-16,0-3 1 0,2-5 2 0,1-6 1 15,0-2 2-15,1-6 1 16,3-3 1-16,-1-5-4 0,3-5 9 0,0 0 1 15,0-3 0-15,1 0-3 0,1 2 0 16,-1 2 0-16,2 2 4 0,0 6-10 16,0 2-5-16,2 7 1 0,0 5 0 15,1 3 0-15,2 8 0 0,-2 5-1 16,-2 4-3-16,-1 4-2 0,-2 3-5 16,-3 3-1-16,-2-1-6 0,0-3-1 0,0-3 1 15,1-4 2-15,-1-6 3 0,4-6 5 16,0-5 2-16,2-4 7 0,1-3 1 15,0-6 2-15,0-2 1 0,2-4 2 16,-1-4 0-16,1 0-1 0,2-3-2 16,-2-2 0-16,0 3-2 0,0 6 0 15,-1 1-2-15,0 6 0 0,-2 5 0 16,-1 5-1-16,0 6 1 0,-2 5 0 0,0 3-1 16,-1 5 0-16,1 5 0 0,0 0 0 15,-1 2 0-15,1-1-1 16,-1-1 0-16,1 0-7 0,1 0 2 0,0-4-10 15,2-2-3-15,2-2-23 0,1-2-3 16,0-9-7-16,3-3 2 0,-1-8-18 16,2-4-30-16,-2-2-2 0,-1-2 21 15,-1-1 12-15,-1-1 25 0,-2-3 22 0,-1 5 27 16,-4 1 45-16,1 1 14 0,-4 2 6 16,0 2-3-16,-2 3-15 0,0 5-19 15,0-1-8-15,0 3-7 0,0 1-7 16,1 4-5-16,3-1-3 0,0 1 4 15,3 1 5-15,3-1 4 0,1-3 3 16,3 0 2-16,1-6 3 0,3-2 2 16,0-1-1-16,2-3-5 0,-3-2-2 15,1-3-3-15,-3 1-2 0,-1-3-4 0,-5 2-3 16,-1-2-3-16,-5 4 0 0,-3 0 0 16,-4 3 0-16,-4 1 0 0,-4 3-1 15,-4 3 0-15,-3 3-2 0,-3 4-1 16,-2 6-1-16,0 3-1 0,0 5-1 15,1 8 0-15,3 1 0 0,4 4-1 16,5 0-1-16,4-3 0 0,8 1 0 0,5-3 0 16,6-6-1-16,4-3 1 0,5-5 1 15,2-4-1-15,3-4 2 0,4-7 1 16,0-6-1-16,1-1 1 0,2-6 1 16,3-4-1-16,2 0 1 0,-1-1 0 15,0-1 1-15,0 3-1 0,-2 1 0 16,-4 4 0-16,-2 3 0 0,-6 7-1 15,-5 4 0-15,-4 6 0 0,-4 1 0 0,-4 3-2 16,-3 4 0-16,-4 0-1 0,-3 0 1 16,-4-3 0-16,1 0-1 0,0-1 1 15,0-1 2-15,2-2 1 0,1-4 3 16,2-4 1-16,3-4 1 0,1-5 0 16,3-3 0-16,0-1 1 0,2-1-2 15,2-5-1-15,1 3-1 0,0 1-1 16,3 3-1-16,0 3-1 0,-1 5-1 15,1 2 1-15,2 6 0 0,-1 4-1 0,1 2 0 16,-1 1 0-16,-1 3-2 0,0 1-2 16,-1-2-3-16,-1 0 0 0,0 0-3 15,-1-2 0-15,2-2-1 0,1-4 4 16,0-4 1-16,1-4 4 0,0-2-1 16,0-3 5-16,2-5 0 0,1-2 1 15,-2 1 1-15,1 1-1 0,-2 0 1 0,-1 1-1 16,-1 2 0-16,-2 2-2 0,-1 5 1 15,-1 2-1-15,0 4 0 0,0 1 0 16,-2 5 0-16,0 3 1 0,-1 2 0 16,-1 3 0-16,-1-2 0 0,-1 2-1 15,2 0-3-15,1-3-4 0,1-2-6 16,2-2-4-16,3-6-10 0,4-3-9 16,2-7-6-16,3-3-4 0,0-4 0 15,3-2 4-15,-1-3 3 0,1 2 8 16,-1-3 11-16,-1 4 6 0,-3 0 7 0,-3-1 6 15,-3 4 11-15,-2 4 13 0,-5 0 8 16,-3 5 3-16,0 0 8 0,-5 6 3 16,0 3-3-16,-4 4-7 0,0 0-13 15,-2 4-6-15,-1 3-2 0,1 1-8 16,1 0-3-16,1-1 0 0,5 1-1 16,2-1 0-16,2-1 0 0,5-8-2 15,3 1 0-15,3-7-1 0,4-4 1 0,3-6 0 16,2 0 2-16,1-4 0 0,1 0 1 15,0-5 2-15,-4 3 1 0,-4 1 1 16,-3 2 0-16,-5-1 2 0,-5 1 0 16,-6-2 0-16,-7 0-2 0,-5-2-1 15,-6 2-1-15,-3 1-5 0,-1 2-3 16,-2 4-2-16,2 3 0 0,4 5 0 16,4 2-4-16,5 4-6 0,4-2-2 0,6 0 0 15,5 1-1-15,6 0 1 0,4-2 0 16,6 1 3-16,4-2 7 0,3 4 5 15,1 0 1-15,1-2 1 0,-1 3 0 16,0 1 1-16,-2 0-1 0,-3-1 0 16,-4 0 0-16,0 1 0 0,-4-3 0 15,-3-2 0-15,-2 0 0 0,-3-3 1 16,-1-4 2-16,-1-3 0 0,-3-6 0 16,2 1 0-16,2-5 1 0,1-1-2 15,1-3 0-15,0 3-1 0,2-1 0 0,3 3 1 16,-1 1-1-16,1 5 0 0,2 3 0 15,-2 3 0-15,1 4-1 0,-1 3 1 16,0 4-1-16,-2 1 0 0,1-2 0 16,-1 1 0-16,1-3 1 0,-2-3-1 15,3-3 1-15,3-4-1 0,0-5 1 16,1-2 2-16,3 0 5 0,-2-2 5 0,1-2 4 16,-1 2 5-16,-4 1 7 0,-2 0 6 15,-5 1 2-15,-2 1-1 0,-2 3-5 16,-4 1-1-16,-4 2-3 0,-2 4-7 15,-1 4-5-15,-5 5-6 0,-1 3-3 16,-2 5 0-16,-2 6-4 0,1 4-2 16,2 4 0-16,2 6-1 0,1 1-2 15,3 4-5-15,1 1-5 0,1-1-7 0,1 0-5 16,-1 0-5-16,1-5-1 0,-1-2 1 16,-1-3 8-16,-2 0-1 0,-2-1 5 15,-3-5 7-15,0-3 4 0,0-3 3 16,-1-4 1-16,-3-6 0 0,2-8 15 15,1-8 8-15,1-5 9 0,-1-5 6 16,2-6 2-16,2-7-2 0,5-1-3 16,3-2-7-16,5-1-9 0,4 1-8 15,6 0-7-15,6 2-2 0,6 3 0 0,3-1-1 16,4 2-12-16,3-1-10 0,4 3-44 16,1 0-147-16,2-1-166 0,2 0-413 15</inkml:trace>
  <inkml:trace contextRef="#ctx0" brushRef="#br0" timeOffset="39935.66">12813 10046 664 0,'6'0'166'0,"-6"0"5"0,-4-1-90 15,-3 0-34-15,-8 1-9 0,-4 0-6 16,-6 5-10-16,-5 1-12 0,-4 5-4 16,1 6-4-16,0 6-3 0,4 6 0 15,3 5-6-15,9 2-9 0,3-2-9 16,7-2-8-16,8-6-13 0,9-6 20 0,7-8-146 15,8-6 2-15,6-12-98 0,10-5-206 16</inkml:trace>
  <inkml:trace contextRef="#ctx0" brushRef="#br0" timeOffset="41304.44">13265 9699 641 0,'0'-30'157'16,"-2"9"3"-16,-1 8-103 0,-6 9-17 15,-3 11-5-15,-2 8-5 0,-5 7-7 0,0 11-5 16,-4 6-3-16,-1 5 0 0,0 9-1 16,2 2-1-16,0 2-4 0,2 0-3 15,1-3-6-15,4-2-1 0,3-2-3 16,5-3 0-16,2-9-1 0,3-8 0 16,4-2 0-16,1-10-1 0,3-6 1 0,1-4 3 15,3-9 1-15,3-4 1 0,4-3 0 16,0-7 2-16,4-1 2 0,3-3 2 15,-1 1 2-15,1-1 1 0,-1 4-1 16,-1 4-1-16,-1 2 0 0,-1 6-2 16,-4 5-2-16,0 2-2 0,-5 5-1 15,0 3 1-15,-2 1-1 0,0 4 0 16,-3-2 0-16,-1 0-1 0,2 1-4 16,3-4-5-16,0-2-8 0,6-5-8 15,2-3-5-15,7-1-7 0,2-6-3 0,5-4-4 16,-1-4 0-16,6-4 5 0,0-4 6 15,0-1 7-15,-1 0 5 0,-1 0 8 16,-4 1 9-16,-5 0 15 0,-6 5 16 16,-8 2 13-16,-3-3 7 0,-6 1 7 15,-6 2 8-15,-4 0 1 0,-4 2-7 16,-5 3-12-16,-4 2-12 0,-5 7-7 16,-2 3-8-16,-2 5-8 0,1 5-6 0,0 4-1 15,2 3-2-15,4 4 1 0,3 2-2 16,4-1-2-16,3-3-5 0,4 1-2 15,6-7-1-15,5-2-1 0,6-5 0 16,4-7 1-16,4-2 4 0,3-2 4 16,5-7 2-16,2-3 2 0,3-2 0 15,0-1 1-15,2-2 0 0,-2 1 1 0,-3 1 0 16,-4 4 0-16,-4 2-1 0,-5 4 0 16,-2 4 0-16,-5 4-1 0,-3 3 1 15,-1 6-1-15,-3 1-1 0,-2 5-1 16,-1-1 1-16,-2 0-2 0,2 1 1 15,-1-3-1-15,0-4 1 0,2-3 0 16,2-3-1-16,0-5 1 0,4-2 0 16,2-8 0-16,3-2 1 0,4-4-1 15,5-2 2-15,1 0 1 0,4 1 1 0,0-1 0 16,1 7 0-16,0 4 0 16,-3 2 0-16,0 5-1 0,-3 5 0 0,-4 3-1 15,-2 4 0-15,-2 0 0 0,-6 4-1 16,-3 1 0-16,-2 1-2 0,-3 0 1 15,-3 0-1-15,1-4 1 0,-2-2 0 16,3-1 0-16,0-3 2 0,3-6 0 16,3-5 2-16,2-5 2 0,5-4 1 0,3-1 0 15,2-6 0-15,1-2 1 0,2 1 0 16,3 2-2-16,3 2-1 0,-2 4-1 16,-2 4-2-16,0 5 0 0,-1 4 0 15,-1 4 0-15,-5 4-1 0,0 5 0 16,0 2 1-16,-1-1 0 0,-1 0-1 15,0 3 1-15,1-4-2 0,0-2 0 16,0-1-1-16,0-3-1 0,1-5 0 16,3-1 1-16,-2-7 1 0,1 1 0 0,1-3 2 15,0-4 0-15,-2-2 2 0,0-3-1 16,-1 2 1-16,-1 2 0 0,-3 1 0 16,0 0-1-16,-2 6 0 0,1 2 0 15,-2 7-1-15,-1 0 1 0,1 3 0 16,-1 0 0-16,-1 3 0 0,1-3 1 15,2-1-1-15,0 0 0 0,3-5 0 16,2-1 1-16,5-4 0 0,3-4 0 0,3-2 1 16,-2-3 1-16,5-1 1 0,3-3 2 15,-1 1 3-15,0 0 3 0,-3 2 3 16,-3 1 3-16,0 3 3 0,-7 3 4 16,-4 0 0-16,-6 3-5 0,-3 4-3 15,-7 1-3-15,-4 4-4 0,-5 4-5 16,-5 3-4-16,0 7-3 0,-1 1-1 15,-1 1-1-15,5 0-1 0,5-1-4 0,6-2-1 16,5-3-2-16,3-8 0 0,4-3 2 16,9-3 1-16,4-5 2 0,6-2 3 15,5-4 2-15,5-6 2 0,6-3 0 16,1-2 0-16,-5-3 0 0,-2-5 1 16,-4 0-1-16,1-7 1 0,-1 1 1 15,-1-1 1-15,2-4 1 0,0-5 1 16,-2-1 1-16,-6-5 1 0,-6-1 0 0,-10 5 0 15,-5 3 0-15,-6 6 1 0,-3 8-2 16,-3 13-2-16,-2 9-1 0,-1 17-1 16,-4 8-1-16,-1 12-1 0,-4 10-1 15,0 7 1-15,1 5 0 0,3 8 0 16,4 1 0-16,3 0 0 0,3-7-2 16,5-3 0-16,3-6-2 0,5-1-3 15,7-10-3-15,14-10-3 0,10-6-3 16,11-2-11-16,8-8-14 0,11-5-36 0,7-4-134 15,4-5-157-15,-7-8-382 0</inkml:trace>
  <inkml:trace contextRef="#ctx0" brushRef="#br0" timeOffset="69936.57">7330 13058 500 0,'2'-10'141'0,"5"7"3"15,-2-5-43-15,-9 1-32 0,9 6-12 16,-4 0-5-16,-3 1-5 0,8 3-12 15,-8-6-1-15,1 5-8 0,6-1-6 16,-10 0-5-16,6 2-5 0,3 3-5 16,-10 1 3-16,11 11-1 0,-2 4 0 15,5 4-5-15,-2 4-1 0,0 5-1 16,1 2-1-16,-1 1-1 0,-4 4-2 16,-1-1-2-16,1 7 3 0,-2-6-5 0,-1-1-10 15,1-5-7-15,0 0-8 0,1-12-9 16,0-2-6-16,-1-9-6 0,1-6 3 15,1-5-114-15,-1-6-108 0,-2-7-275 16</inkml:trace>
  <inkml:trace contextRef="#ctx0" brushRef="#br0" timeOffset="70412.63">7410 13012 497 0,'-5'-6'121'15,"1"-2"2"-15,0 3-64 0,-1-3-24 16,2 1-6-16,0 4-8 0,2-4-4 16,-1 4 2-16,2 3 1 0,0-2-1 15,0 3-1-15,0-1-2 0,2 1-2 16,-1 2-1-16,-4-4-2 0,2 1-1 0,-1 4-1 16,4-7 0-16,-2 3 1 0,-1-2-1 15,3 0 0-15,1-1-1 0,0-1-1 16,2-4-1-16,-3 1 0 0,4-6 1 15,4-1 3-15,2 1 2 0,2-4 4 16,6-3 3-16,1 1 1 0,4-4-1 16,1 1-2-16,2 1-1 0,5-5-4 15,0-3-3-15,1-1-2 0,3-1-2 0,1 0 0 16,1-2-1-16,-1-5 0 0,1 4-1 16,4 2-1-16,0 0 2 0,-1 2-1 15,2-10-5-15,-4 15 5 0,2 3-3 16,-6 0 3-16,-3 3-1 0,-1 0-1 15,-1 3 1-15,-5 8 2 0,4-12-3 16,-3-1-1-16,-1 2 0 0,1-3 1 0,-3 0-1 16,-3 1 0-16,-1 0 0 0,-2 5 0 15,-2 0 0-15,-1 2-1 0,-3 2-1 16,-4 3-1-16,0 2-2 0,-3 0-8 16,-1 4-9-16,-3 1-17 0,-1 1-11 15,-1 2 6-15,-3 2-81 0,2 0-59 16,-1 3-112-16,0 0-244 0</inkml:trace>
  <inkml:trace contextRef="#ctx0" brushRef="#br0" timeOffset="71152.58">7440 13514 433 0,'-5'10'114'16,"-2"-1"3"-16,2-2-51 0,-2 1-21 0,3-3-9 15,0 0-9-15,1-3-5 0,1 0-2 16,0-1-1-16,1 0 0 0,0 1 1 16,0-2 1-16,1 0-3 0,-1 0-2 15,0 0-2-15,-1 0-2 0,2-2-1 16,-1 2-5-16,2 0-1 0,-1 0-2 16,0 2 0-16,2-2 0 0,-1 0-2 0,0 0 1 15,1-2-1-15,1 1 4 0,4 0 7 16,2-3 7-16,0-2 6 0,6-3 4 15,1-4 2-15,4-3 2 0,2-4-1 16,1-5-4-16,4 0-4 0,5-2-4 16,1-2-2-16,2-2-1 0,2 1-1 15,7 1 0-15,0-3-2 0,2-2-2 16,-1 0-1-16,2 2-2 0,-1 0-2 16,-1 1-1-16,-4-1-2 0,1 7-2 15,-4-2 0-15,0-1-1 0,-5 2 0 0,0 0 1 16,-2 0-2-16,-4 0 1 0,-1 2 0 15,-3 3 0-15,-4 5-1 0,-2 1 0 16,-4 3 1-16,-3 2-1 0,-1 2-1 16,-5 4-1-16,-1-1-1 0,-2 2-4 15,0 1-8-15,1 0-6 0,-2 1-7 16,0 1-7-16,0-2-8 0,1 5-10 0,-1-3-10 16,1 0-4-16,0 0 100 0,1 1-212 15,1-1-132-15,-1 0-348 16</inkml:trace>
  <inkml:trace contextRef="#ctx0" brushRef="#br0" timeOffset="71660.77">8529 12112 513 0,'0'-4'134'0,"0"2"5"0,-1-1-56 16,0 0-31-16,0-2-15 0,-1 2-5 15,2-1-6-15,-1 1-3 0,1 2-1 16,-1-2-2-16,1 2-3 0,0 1 2 15,1 0-1-15,0-1 0 0,0 3-4 16,1 0-2-16,-2 11-1 0,1-3 0 16,2 10-2-16,-1 5-1 0,-3 9-2 0,1 6-1 15,-3 10 0-15,2 0-1 0,-1 16-1 16,-1 2-2-16,-3 4 4 0,2-3-20 16,-1-2-12-16,1-7-12 0,2-9-2 15,-1-11 155-15,1-10-292 0,-1-10-155 16,8-8-395-16</inkml:trace>
  <inkml:trace contextRef="#ctx0" brushRef="#br0" timeOffset="73598.3">7794 13089 369 0,'6'-13'106'0,"0"2"6"0,0 1-42 15,-3 4-7-15,-2 3-10 0,0 1-11 16,2-2-2-16,-3 3-3 0,-2-1-3 16,4 2-2-16,-2 0 4 0,-2-1-3 0,2-2-1 15,-2 1-8-15,2-4-3 0,-1 0-4 16,1-3-2-16,-1 1-9 0,0 1-2 15,2-1-3-15,-2 3 2 0,1-1 1 16,0 5-2-16,1 1 2 0,1 3 2 16,3 6 2-16,-2 5 2 0,-1 5 0 15,2 5-1-15,2 4 0 0,-4 5 0 16,-1 2-3-16,0 3-2 0,2 3-2 16,-1 4-1-16,-2 3-3 0,-1 4-4 0,0 1-7 15,-2-3-8-15,6 6-7 0,-7-11-3 16,2-7-1-16,2-6-1 0,-1-9-1 15,1-10 0-15,2-4 1 0,-4-17 8 16,3 0-16-16,1-6-103 0,-3-10-104 16,2-8-261-16</inkml:trace>
  <inkml:trace contextRef="#ctx0" brushRef="#br0" timeOffset="74030.1">7878 12871 284 0,'-8'0'84'0,"5"3"11"16,-2-1-21-16,2 4-16 0,1-3-1 15,1 0-5-15,1 0-6 0,1 2-1 16,-2-3-8-16,3-1-8 0,-2-3 0 15,2 2 3-15,0-3 1 0,3 2-2 16,-1-2-1-16,3-1 1 0,-1 1 3 16,4-3-1-16,0 1-7 0,3 0-5 15,1-4-3-15,4 1-1 0,3-2-4 0,3 0-5 16,2 2 0-16,4-4-2 0,4-3-1 16,3 0 0-16,4-4-1 0,7-4 1 15,3-6 0-15,1-4 2 0,3-3 1 16,2-6-1-16,3-3 1 0,-2-2 0 15,-3 0 0-15,1 2-2 0,1-3-1 16,5 4-1-16,-19 0-2 0,2 1-1 16,-3 7 1-16,-12 6 1 0,-4 6-4 0,-6 4-3 15,-14 6-5-15,11 3-5 0,-11 10-4 16,-4 1-8-16,2 0-19 0,-4 0-8 16,0 2-4-16,0-3-1 0,0 3 93 15,-2-2 87-15,-1-1-284 0,2 2-132 16,-1-2-446-16</inkml:trace>
  <inkml:trace contextRef="#ctx0" brushRef="#br0" timeOffset="74743.55">7973 13541 329 0,'-9'5'109'0,"1"1"0"15,2-1-15-15,0 0-38 0,0-1-6 0,0 0-6 16,0-3-10-16,2 7-13 0,0-7 5 15,-4 2-5-15,2-2 1 0,0 1-1 16,4 1-1-16,-1 2-1 0,1-4 0 16,-2-2 0-16,2 3 0 0,1-1-4 15,-1-1-3-15,2 0-3 0,1-1-4 16,0 0-1-16,-2 1-2 0,7-3-2 16,-4 3 0-16,1-2 1 0,0 1 1 15,2-2-1-15,-1 3 0 0,5 5 0 0,-7-6 1 16,-3 4-1-16,9-3-1 15,1-1 1-15,2 2-1 0,3-4 0 0,0-6 2 16,8 4 0-16,5-8 4 0,-3 5 6 16,1-4 5-16,5-5 4 0,1-6 4 15,16 1-1-15,-6-1 4 0,5-4-2 16,3-3-5-16,2-4-4 0,1 0-5 16,1 0-4-16,-10 0-1 0,7-4-4 15,0 3-2-15,-1-1-1 0,3 1 1 0,-1 2 0 16,-2 1 0-16,-3-2-1 0,-2 3 1 15,-3 2-1-15,-5 3 0 0,-9 5-1 16,-5 3-2-16,-3 5-7 0,-6 6-5 16,-5 2-7-16,-4 3-5 0,-2 2-9 15,-1-1-8-15,0 2-11 0,-1 0 1 16,-2-2-120-16,0 1-120 0,0-2-296 0</inkml:trace>
  <inkml:trace contextRef="#ctx0" brushRef="#br0" timeOffset="75120.03">9024 12106 613 0,'1'0'159'0,"-1"0"6"15,0-1-77-15,0 1-18 0,1-1-8 16,-2 1-9-16,1 0-11 0,0 4-11 15,0 4-4-15,0 8-10 0,1 6-11 16,-1 8-2-16,0 7-1 0,0 10-1 16,-1 5 0-16,0 8-5 0,1 3-14 15,0 2-24-15,1 0 0 0,1 1-151 16,0-8-150-16,1-2-366 16</inkml:trace>
  <inkml:trace contextRef="#ctx0" brushRef="#br0" timeOffset="76367.24">9145 12229 510 0,'-2'4'116'16,"0"0"0"-16,2 0-79 0,0 0-18 15,1 2-8-15,-2-1-5 0,2 1-2 16,-2-3 1-16,1 1 2 0,-2 3 0 16,-1-3 1-16,0 0 0 0,1-1 1 0,-1 1 1 15,0 1 1-15,0-5 1 0,1 2 1 16,1-1 1-16,0 0 3 0,1-1 1 15,2-2 1-15,2 0 2 0,4 0 1 16,4-3 0-16,6-3-1 0,6-5-2 16,7 0-1-16,8-8-2 0,5-4-4 15,6-1-4-15,4-5-2 0,7-3-2 16,5 0-1-16,6-1 0 0,4 2-1 0,6-2-1 16,2 1 0-16,4 1 0 0,1 4 0 15,0-2-1-15,0 4 1 0,-4 1-1 16,-4 1 1-16,-2 2 0 0,-3 4-1 15,-3-1 0-15,-7 2 1 0,-2 0-1 16,-4 5 0-16,-1 0 0 0,-1 3 0 16,-4-7 0-16,0 6 1 0,-1 0-1 15,1 1 0-15,0 0 0 0,3 1 0 16,0 0 1-16,2 3-1 0,-1 1 0 16,0-2 1-16,1 2-1 0,-1-1 1 0,-4 2 0 15,-1-1 0-15,-4 0-1 0,-3 2 1 16,-2 1-1-16,-5 1-1 0,-6 1 0 15,-5 0-2-15,-2 1 0 0,-7-1 0 16,-4 0-2-16,-4 0-3 0,-6-1-4 16,1-2-5-16,-3 2-6 0,-3 0-7 15,0-2-7-15,-1 1 1 0,0-1-24 0,0-1-95 16,-3-1-104-16,1-2-257 0</inkml:trace>
  <inkml:trace contextRef="#ctx0" brushRef="#br0" timeOffset="76696.23">11835 11288 674 0,'-1'0'155'16,"1"0"1"-16,0-1-110 0,2 0-14 16,1 2-8-16,2 1-6 0,0-1-5 15,3 2 0-15,2 1 1 0,2 0 1 16,1 4 0-16,3 1 0 0,3 0-1 15,2 3 0-15,1 4-1 0,2 0-1 16,2 3-3-16,0-1-1 0,3 2-2 16,-1 1-1-16,1 1-2 0,1-1 0 0,-1 2-2 15,-1-2 0-15,0-1 0 0,-5 0-1 16,-2 0 0-16,-5-3 0 0,-6 1-1 16,-5-2-1-16,-5 2 0 0,-6-1 0 15,-8 2 0-15,-7-2 0 0,-6-2 1 16,-3 0-4-16,-6-4-3 0,-4-3-10 15,-1-4-16-15,-2-3-13 0,-1-3 3 0,2-1-137 16,2-6-130-16,5 0-309 16</inkml:trace>
  <inkml:trace contextRef="#ctx0" brushRef="#br0" timeOffset="77064.98">12924 11574 629 0,'-1'-5'156'0,"-1"2"7"0,3 2-85 15,-1 2-30-15,0 2-6 0,1 3-5 16,0 6-8-16,0 5-2 0,0 6-6 16,0 5-4-16,-1 4-3 0,0 2-3 15,0 2-2-15,0-1-1 0,-2-1-8 0,0-4-6 16,-2-1-7-16,1-3-13 0,0-1-16 15,-3-6 8-15,1-4-150 0,1-2-139 16,0-6-338-16</inkml:trace>
  <inkml:trace contextRef="#ctx0" brushRef="#br0" timeOffset="77344.8">12795 11586 676 0,'5'-2'169'0,"5"3"5"15,4 1-81-15,6 2-42 0,4 2-12 16,4 1-3-16,5 1-6 0,3 2-6 16,4-1-5-16,3 1-4 0,3 1-5 15,2 3-1-15,-3-1-5 0,-5 3-3 16,-4 2-1-16,-6 3 0 0,-8 1-2 16,-9 2 1-16,-11-1-2 0,-7 3 1 15,-8-1-1-15,-9 2-2 0,-9 1-1 0,-5 0-4 16,-6 0-5-16,-2-4-5 0,-2-2-8 15,3-2-10-15,3-6-4 0,4-6-5 16,6-8-1-16,5-6-3 0,7-5 6 16,9-5 97-16,9-4-205 0,6-6-119 15,11 0-339-15</inkml:trace>
  <inkml:trace contextRef="#ctx0" brushRef="#br0" timeOffset="77562.84">13623 11664 757 0,'11'16'188'0,"1"3"4"15,-1-1-109-15,-2 5-24 0,-3 2-8 16,-5 4-13-16,-3-3-12 0,-6 3-7 16,0-1-4-16,-1 2-6 0,-1-4-4 0,1-2-3 15,2 0-6-15,-1-2-7 0,1-2-8 16,3-5-21-16,-2-2-30 0,2-2-76 15,1-4-61-15,1-4-130 0,3-5-273 16</inkml:trace>
  <inkml:trace contextRef="#ctx0" brushRef="#br0" timeOffset="77766.14">13896 11732 768 0,'15'2'185'0,"-2"4"5"0,-3 3-117 15,-1 6-15-15,-5 6-8 0,-4 3-13 16,-2 4-7-16,-6 2-9 0,-2 0-4 0,-2 2-8 16,-1-1-5-16,0-1-3 0,-1-1-6 15,2-3-5-15,1-4-10 0,2-3-12 16,4-1-23-16,0-6-18 0,2-2-24 16,2-2-105-16,1-6-129 0,4-7-287 15</inkml:trace>
  <inkml:trace contextRef="#ctx0" brushRef="#br0" timeOffset="77954.72">13879 11774 574 0,'-4'-7'171'15,"3"3"4"-15,3 9-2 0,3 0-112 0,3 4-6 16,2 3-9-16,2 4-10 0,4 2-5 16,3 1-2-16,0 2-3 0,0 1-5 15,0 0-8-15,1-3-5 0,-1-3-3 16,0 0-2-16,-1-2-4 0,-1-3-6 0,-2-1-9 15,0-4-10-15,-4 0-15 0,-3-5-27 16,-1-1-137-16,-3-6-149 0,6-3-355 16</inkml:trace>
  <inkml:trace contextRef="#ctx0" brushRef="#br0" timeOffset="78142.74">14454 11682 765 0,'3'7'186'15,"-1"3"3"-15,-2-1-118 0,-5 5-17 0,-3 2-15 16,-8 2-13-16,-7 0-11 0,-7 2-5 16,-3 1-4-16,-9-2-3 0,3 1-2 15,-2-1-2-15,4-1-8 0,4 0-7 16,6-5-17-16,1-1-19 0,10-4-15 16,3-3-95-16,3-1-31 0,7-8-113 15,8-3-220-15</inkml:trace>
  <inkml:trace contextRef="#ctx0" brushRef="#br0" timeOffset="78337.84">14424 11603 665 0,'14'0'164'0,"-3"6"4"0,-6 6-89 16,1 10-29-16,-2 5-4 0,-2 4-5 16,1 5-7-16,-4 3-1 0,-3 2-1 15,0-1-5-15,-4-3-6 0,-2 1-5 16,-1-3-4-16,-1-2-6 0,-2-3-6 0,-1-4-10 15,0-2-9-15,1-2-12 0,2-5-16 16,1 1-12-16,2-4-73 0,4-2-65 16,1-3-121-16,6-10-263 0</inkml:trace>
  <inkml:trace contextRef="#ctx0" brushRef="#br0" timeOffset="78692.57">14547 11603 652 0,'11'-5'167'0,"4"0"5"15,0 3-88-15,1 3-28 0,1 7-4 16,-4 4-8-16,-2 9-12 0,-2 6-9 0,-4 6-5 16,0 7-4-16,-3 1-5 0,-1 4-2 15,-2 0-5-15,-1 1-6 0,-2-4-9 16,1-5-11-16,0-3-19 0,-2-4-14 15,2-3 47-15,1-7-180 0,0-6-137 16,2-4-337-16</inkml:trace>
  <inkml:trace contextRef="#ctx0" brushRef="#br0" timeOffset="78883.21">14645 11608 614 0,'4'14'174'0,"7"3"5"16,6 4-13-16,5 1-115 0,2 2-7 16,1 2-11-16,6-3-10 0,2 1-9 15,-3-1-5-15,-1-3-9 0,-7-2-13 0,0-2-19 16,-4-2-21-16,-5-1-72 0,-4-5-63 16,-2-3-128-16,5-5-264 0</inkml:trace>
  <inkml:trace contextRef="#ctx0" brushRef="#br0" timeOffset="79081.47">15412 11492 704 0,'5'17'174'0,"-6"3"3"0,-4 2-87 16,-5 6-47-16,-5 4-9 0,-5 2-10 15,-8 1-8-15,-2-1-6 0,-9 1-4 16,-5-1 0-16,-1-1-5 0,-1-5-7 15,3 0-17-15,7-5-21 0,3-2-6 16,12-7-134-16,9-2-140 0,7-4-330 16</inkml:trace>
  <inkml:trace contextRef="#ctx0" brushRef="#br0" timeOffset="79277.98">15318 11507 563 0,'6'10'164'0,"1"4"6"15,2 4-4-15,0 10-108 16,1 4-5-16,0 6-3 0,-1 0-7 16,-1 3-8-16,-3-2-5 0,-2 0-5 0,1-4-6 15,-3-1-6-15,-1-6-5 0,-4 2-7 16,0-4-8-16,1-3-9 0,1 0-3 16,-4-3-44-16,2-5 155 0,0 0-292 15,2-7-168-15,2-1-449 0</inkml:trace>
  <inkml:trace contextRef="#ctx0" brushRef="#br0" timeOffset="79701.25">15823 11684 686 0,'-1'6'164'0,"1"-1"5"16,-1 1-103-16,-5-1-20 0,-2 1-8 15,-1 0-8-15,-4 0-7 0,-1-2-5 16,-3 3-4-16,-2-3-3 0,2 1-4 0,-1 0-2 15,3 2-2-15,2 2-1 0,2 1-1 16,4 0 1-16,5 2-1 0,3 1 1 16,3 1 0-16,6 1 0 0,2-1 0 15,4 1-1-15,2 3 0 0,5-3-1 16,0 4 0-16,-1-4-1 0,-2 0-1 16,-5-1-1-16,-3-2 0 0,-4 1-2 0,-7 0 0 15,-8-2-3-15,-4 0-3 0,-6 1-9 16,-7-1-12-16,-2-1-12 0,-6-1-7 15,-3-3 15-15,-3 1-141 0,-5-2-124 16,-7 0-296-16</inkml:trace>
  <inkml:trace contextRef="#ctx0" brushRef="#br0" timeOffset="80025.46">13244 12374 566 0,'-11'7'140'16,"4"-4"4"-16,5 2-80 0,4-3-13 15,5-1-1-15,3-1-1 0,3 0-5 16,4-1-4-16,7 2-2 0,7-1-5 15,5 2-7-15,7 3-5 0,8 1-7 16,15 4-4-16,9 1-2 0,11 3-2 16,14 5-2-16,16 0-1 0,13-4-1 15,12 2-7-15,2-3-5 0,8-5-2 16,-6-2-10-16,7-5-1 0,-1-3-23 0,-2 0-8 16,-2-2-2-16,-4 1 171 0,-2-1-290 15,6 1-137-15,-12-3-401 0</inkml:trace>
  <inkml:trace contextRef="#ctx0" brushRef="#br0" timeOffset="115213.99">12940 12303 488 0,'-12'4'118'0,"0"-1"1"0,-2-1-65 16,0 0-29-16,-1 2-10 0,0-3-6 16,2 1-1-16,2 0 1 0,2-1 2 15,4-1 5-15,0 0 13 0,3 0 6 16,2-2 5-16,2-1-1 0,4-1-4 0,2-1-1 16,2-2-6-16,7 1-11 0,4-2-8 15,5 2-3-15,6-1-3 0,2 3 0 16,3-3-2-16,1 3 1 0,2-1 0 15,-1 4 0-15,0 2 1 0,-2 0-1 16,-5 0-1-16,-4 5 2 0,-6-3-2 16,-4 2 0-16,-8-2-2 0,-3-2 1 15,-7 2 0-15,-4-1 0 0,-7 2 0 16,-8-1 1-16,-6 0-1 0,-8 3 3 16,-8-2-1-16,-6 3 0 0,-5-1-1 0,-4 0-1 15,-3-1 0-15,2 1-1 0,0-3-1 16,2 0-1-16,5-3 0 0,6 0 0 15,7 0 0-15,9 0 1 0,7 0 1 16,7-1 1-16,8 1-1 0,6 0 1 16,9 1 0-16,8-2 2 0,7 3 1 0,7 1 2 15,8 0 2-15,8 1 2 16,6 0 0-16,2-1 1 0,2 0-2 0,-2-2-2 16,2 0-1-16,-4 2-2 0,-4-3-2 15,-8 2-1-15,-8 0 0 0,-8 0-1 16,-7 1 0-16,-7 0-1 0,-9-1 1 15,-9 1 1-15,-9-1-1 0,-9 2 1 16,-6 2 0-16,-9 4 0 0,-9 0 1 16,-6-1-1-16,-4 3 0 0,2 1 1 15,2-1-1-15,5 0 0 0,5-5 1 16,8 0-1-16,10-1 0 0,9-3 0 0,6-2-1 16,8 0 1-16,10-2 0 0,8 0 0 15,8-1 2-15,8-2-1 0,7 1 2 16,7 0 0-16,5-3 0 0,2 1 0 15,2 1 0-15,-1-2-1 0,-3 4-1 0,-4-1 0 16,-6 0 0-16,-7 2-1 0,-7 1-1 16,-6 0 0-16,-8 2-2 0,-8 1 1 15,-8 0 0-15,-11 1-1 0,-6 3 1 16,-8 1 0-16,-7 0 2 0,-6 6 0 16,-4-4 0-16,-2 1 0 0,6-1 1 15,2-1 0-15,7 0-1 0,6-5 1 16,8-2 1-16,8-2 0 0,6-1 2 15,8-2 0-15,8-4 0 0,7 0 1 16,5 0 2-16,6-3-2 0,6 2 2 0,3-1-1 16,3 0 0-16,-1 0 1 0,0 2-2 15,-3 0-1-15,-6 0-1 0,-3 2-1 16,-6-1-1-16,-6 3 0 0,-7 2-1 16,-7 1-1-16,-10 0 1 0,-8 1-1 15,-7 0 1-15,-7 1-1 0,-7 2 0 16,-4 1 1-16,-4 0 0 0,3-1 1 15,5 2 0-15,6-2-1 0,8-2 2 0,6-1-2 16,8 0 1-16,8-2 0 0,8 0 0 16,8-3 1-16,7 0 0 0,5 2 0 15,7-2 1-15,4-2-1 0,2 2 0 16,2 0-1-16,-2 0 0 0,-4 2 0 16,-4 0-1-16,-7 1 0 0,-4 0 0 15,-8 1-3-15,-5 0-1 0,-11 2-1 16,-9 1-1-16,-7 2 0 0,-6 0 0 15,-8 4 0-15,-6 3 3 0,-3 3 1 0,-1-1 0 16,2 3 0-16,6-3 1 0,6-1 1 16,7-2-1-16,7-3-2 0,9-6 1 15,9 0 1-15,9-3 1 0,6-2 1 16,10 0 1-16,3-2 0 0,5-2 1 16,5-1 1-16,0-1-1 0,-2 0 0 15,-2 2-2-15,-7-2 0 0,-4 2 0 16,-5 3-1-16,-7 1-1 0,-6 2-3 0,-8 0-4 15,-10-1-7-15,-7 4-12 0,-7 1-13 16,-4 0-13-16,-5 5 162 0,-4-3-290 16,0 4-149-16,4 0-413 0</inkml:trace>
  <inkml:trace contextRef="#ctx0" brushRef="#br0" timeOffset="123274.11">5547 12736 429 0,'0'-1'115'0,"0"1"2"16,0-1-46-16,1 0-22 0,0 1-19 0,1-2-10 16,-1-2-4-16,0 3-3 0,-1 0 0 15,-4 0-2-15,4 2 0 0,0-2 2 16,0 1-3-16,-1 1 0 0,0 0 0 15,0-2-2-15,4 0 1 0,-5 2-2 16,0-3-2-16,1 3 0 0,0-2 2 16,0 0 3-16,2 2 4 0,-1-2 3 15,2 1 2-15,1 1 4 0,3-1 1 0,0-1 1 16,2 0-2-16,3 2-3 0,1 1-4 16,3 0-3-16,2 0-2 0,1 3-3 15,3 3-2-15,3 1-2 0,2 1-1 16,3 1 0-16,2 0-2 0,1 1 1 15,2 1-1-15,1-4 0 0,0 0-1 16,0-1-1-16,0-2 0 0,-2-1 0 16,-2-1-2-16,0-2-2 0,-2 0-5 15,-5-1-4-15,-2-1-5 0,-5-1-7 0,-3 0-7 16,-3-2-5-16,-3 0-2 16,-4 2-1-16,-1-3 3 0,-2 2-117 0,-3 2-107 15,-3-2-274-15</inkml:trace>
  <inkml:trace contextRef="#ctx0" brushRef="#br0" timeOffset="123641.99">5483 12847 533 0,'-4'2'123'0,"1"0"1"0,1-2-76 0,0 2-28 15,-1-2-9-15,1 3-3 0,0-2-2 16,1-1 2-16,0 1 5 0,1 0 4 16,0-1 3-16,0 1 3 0,1-1 3 15,1-1 1-15,3 4 0 0,1-2-3 16,3 1-3-16,4 0-2 0,3 1-3 15,5 0-3-15,5 0-2 0,1 0-3 0,4-1-2 16,3 2-2-16,2 2-1 16,1-1-1-16,-1 2-1 0,-1-3-3 0,-2 3-4 15,-2-3-7-15,-5 0-7 0,-5 0-8 16,-4-1-9-16,-5-1-5 0,-3 1-1 16,-4 0-8-16,-3 0-103 0,-2 0-101 15,-2-1-256-15</inkml:trace>
  <inkml:trace contextRef="#ctx0" brushRef="#br0" timeOffset="123958.64">5303 12956 581 0,'8'4'147'0,"3"-2"8"0,2-2-69 16,3 1-40-16,2 0-8 0,0-1-5 15,1 1-6-15,3 1-7 0,1 1-6 16,3-1-2-16,3 0-3 0,2 3-2 16,2-1-2-16,3-1 0 0,3 1-3 15,1-1-1-15,2 3-1 0,-3-2-2 16,0 1 2-16,-4 0-13 0,-3 0-2 0,-6-2-7 15,-4-1-7-15,-7 0-6 0,-3-1-8 16,-4-1-4-16,-5 0 72 0,-5 0-180 16,-7 0-115-16,-4 0-312 0</inkml:trace>
  <inkml:trace contextRef="#ctx0" brushRef="#br0" timeOffset="124240.86">5436 13062 477 0,'-2'3'136'15,"2"-2"7"-15,0 1-9 0,2-1-78 16,0 1-10-16,0 1-3 0,2-1-4 0,2 0-6 16,1 1-6-16,4-1-5 0,3 1-5 15,3 1-3-15,4 2-4 0,3 0-3 16,2 2-2-16,2 1-2 0,0-1-1 15,2 1-1-15,-3-2-2 0,-2 0-4 16,-1 0-8-16,-3-2-11 0,-2 0-8 16,-4 0-6-16,-4-2-5 0,-3 1-5 15,-3-4 8-15,-5 0-47 0,-3 0-62 16,-2 0-99-16,-4-1-239 0</inkml:trace>
  <inkml:trace contextRef="#ctx0" brushRef="#br0" timeOffset="124472.39">5122 13074 518 0,'-7'2'142'0,"3"-1"6"0,5 1-29 0,5 2-57 16,4 1-3-16,4 4-5 0,5-1-7 15,6 1-5-15,7 4-5 0,3 0-8 16,3 3-10-16,2-2-6 0,4-1-5 15,1 0-3-15,-2-1-1 0,-1 0-4 16,-2-4-8-16,-3-2-9 0,-2-2-16 16,-4-1-17-16,-4 1-138 0,-4-4-143 0,2-3-348 15</inkml:trace>
  <inkml:trace contextRef="#ctx0" brushRef="#br0" timeOffset="129856.27">4566 12822 555 0,'-3'-6'122'0,"-1"4"3"0,-5 2-97 16,1 0-7-16,0 2-1 0,-1 0 1 16,3 2 3-16,0-1 0 0,3 1-3 15,1 0-1-15,2 0-2 0,1 4-3 16,1 0-6-16,2 8-5 0,5 2-3 15,-1 22 3-15,4-6-3 0,2 8 0 0,1 7 0 16,2 4-3-16,-2 4-8 0,-2 5-12 16,0-15-4-16,-3 8-28 0,-3-7-71 15,-1-8-23-15,-2-7-90 0,-2-10-172 16</inkml:trace>
  <inkml:trace contextRef="#ctx0" brushRef="#br0" timeOffset="130257.21">4546 12830 497 0,'-8'-6'117'0,"2"-4"4"15,-1 0-81-15,4 0-5 0,-2 0-4 0,4 1 0 16,-1 2-2-16,1-1-1 0,1 4-2 15,-1-1-1-15,1 2-1 0,0 1-2 16,1 1-2-16,0-1-2 0,1 1-3 16,5-2-1-16,1-2 0 0,3-3 3 15,3 0 0-15,10-1-1 0,0-9 0 16,7-1 0-16,5-7 3 0,2 1-4 16,9-2-5-16,8-7 2 0,-2-14-3 15,10 6-1-15,0-3-1 0,14 0-6 0,4-2 3 16,1-1 2-16,-1 2-4 0,6 10-1 15,-2-6 0-15,4 1 0 0,-13 3-1 16,-1 1 2-16,-6 2-1 0,-8 1-3 16,-10 4 2-16,-6 7 1 0,-12 5 0 15,-9 2-6-15,-7 8-9 0,-7 2-15 16,-6 7-18-16,-7 1 81 0,-7 1-218 0,-5 2-149 16,-5 7-377-16</inkml:trace>
  <inkml:trace contextRef="#ctx0" brushRef="#br0" timeOffset="130725.54">4641 13481 497 0,'-3'0'118'15,"1"-1"3"-15,1 0-71 0,0 0-15 16,1 0-9-16,-2-1-6 0,2 0-4 15,0 2-2-15,0 0-3 0,3 0-3 16,-1 0-3-16,2-1 0 0,3-1 3 16,3-1 3-16,4-4 4 0,6-4 3 15,6-3 2-15,7-4 4 0,5-3 0 16,5-7 0-16,5-5-3 0,5-3-3 0,4-3-1 16,4-4-3-16,5-5-3 0,4 1-3 15,2-1-3-15,2-1-1 0,1 2-1 16,3 5-2-16,1 4 0 0,-1 4 0 15,-3 5 0-15,-1 4-5 0,-4 7-7 16,-7 3-12-16,-5 5-9 0,-12 7-9 16,-10 1-7-16,-8 4-1 0,-8 3-96 0,-7-1-11 15,-8 0-84-15,-6 1-186 0</inkml:trace>
  <inkml:trace contextRef="#ctx0" brushRef="#br0" timeOffset="131154.1">6096 11826 520 0,'6'-9'125'0,"-3"0"6"16,-2 3-68-16,-1 0-27 0,-1 1-3 15,-1 1 4-15,-2 1-2 0,1 1-4 0,-1 2-6 16,-1 5-4-16,0 4-2 0,-2 6-2 16,1 5-3-16,0 8-2 0,0 7-2 15,1 8-1-15,2 7-1 0,1 9-2 16,1 3-2-16,1 6 0 0,1 1-11 16,1 0-25-16,1 0 159 0,2-5-292 15,-1-10-156-15,0-9-441 0</inkml:trace>
  <inkml:trace contextRef="#ctx0" brushRef="#br0" timeOffset="131747.01">4180 12540 578 0,'9'-1'123'0,"-3"0"1"0,2 3-104 16,-3 7-6-16,1 4 0 0,-2 8 0 15,0 7-1-15,-2 3 0 0,-1 5-1 16,-1 5-3-16,-1 1-1 0,1 5-2 16,0 2-3-16,0 1-4 0,1 4-9 0,1 2-6 15,1-2-14-15,2-2-106 0,1-5-109 16,0-5-268-16</inkml:trace>
  <inkml:trace contextRef="#ctx0" brushRef="#br0" timeOffset="132223.45">4173 12583 522 0,'-3'3'123'0,"-1"-1"3"0,2 0-79 0,-2 0-17 15,3 0-8-15,2-3-4 0,3 0-4 16,3-1 0-16,3-2 1 0,5-3 0 16,6-1 1-16,7-4 2 0,2-4 3 15,5-1-1-15,5-5-2 0,0-2-2 16,5-1-2-16,2-3-1 0,2-1-2 15,2-2-3-15,6 0-1 0,2-4-3 16,3-2-1-16,-2 0-1 0,-1-3-1 0,0 1 1 16,-1-1-1-16,-4 0 0 0,-2 2-1 15,1 2 0-15,0 5 0 0,-1 1-1 16,-4 2 0-16,-2 4 0 0,-2 2-1 16,-4 2 1-16,-4 3-4 0,-3 1 0 15,-5 3 0-15,0 0-2 0,-3 1-3 16,-3 0-2-16,-3 2-2 0,-2 1 3 15,-5 1-1-15,-2 1-3 0,-4 1-3 0,-2 2-1 16,-3 0-4-16,-1 1 109 0,-2 1-230 16,-3 1-128-16,-3 1-358 0</inkml:trace>
  <inkml:trace contextRef="#ctx0" brushRef="#br0" timeOffset="132404.35">5627 11725 413 0,'5'-1'118'0,"-3"1"3"0,0-2-4 0,-1 1-82 16,0 1-11-16,0 3-3 16,0 0-5-16,0 4-4 0,-1 0-4 0,0 7-1 15,-1 2-2-15,0 5 0 0,-1 2-1 16,-1 6 0-16,-2 2-2 0,1 4-1 16,1-2-6-16,-1-2 168 0,1-4-294 15,2-4-134-15,-1-7-410 0</inkml:trace>
  <inkml:trace contextRef="#ctx0" brushRef="#br0" timeOffset="132861.54">4339 13174 364 0,'-10'9'98'15,"0"-3"6"-15,2-3-27 0,2-1-30 16,0-3 1-16,4 0-3 0,3-3-2 15,3-5-2-15,3 0-6 0,4-3-3 16,5-1-9-16,3-4-4 0,4 0-4 16,4 0-2-16,3 2-2 0,3-1-7 15,4 0-11-15,0-2-138 0,-2-1-125 16,-4 2-327-16</inkml:trace>
  <inkml:trace contextRef="#ctx0" brushRef="#br0" timeOffset="159036.04">6666 12682 251 0,'-8'7'54'0,"2"-1"0"0,-2-1-39 16,2 0-14-16,2 2-1 0,1-1 0 0,0 0 0 16,0 0 0-16,1 2 4 0,2-2 11 15,-1 0 15-15,1 0 11 0,0 0 8 16,1-2 3-16,-1-2 1 0,0-1-3 15,0 1-11-15,0-1-14 0,0-1-11 16,0 1-5-16,0-1-3 0,0 3 4 16,-1-3 4-16,1 0 5 0,0 0 3 15,-1 0 3-15,1 0 3 0,-1 1-1 0,0-1-4 16,1 1-4-16,-1-2-5 0,1 1-3 16,-1 0-2-16,1 0 0 0,0-1 1 15,0 0 3-15,1-2 2 0,0 1 2 16,0-2 1-16,1-3 0 0,1-1 0 15,1 0-2-15,0-3-2 0,4-3-1 16,0-2-2-16,2 0-1 0,2-2-2 16,1 0-2-16,2 1-1 0,-1 1-1 15,-1 3 0-15,0-1-2 0,0 3 0 16,-1 3-1-16,1-2-3 0,-1 0-10 0,-1 1-13 16,1 0-13-16,-1 1-7 0,-2 1-31 15,0-2-95-15,-1 3-117 0,-3 1-252 16</inkml:trace>
  <inkml:trace contextRef="#ctx0" brushRef="#br0" timeOffset="159315.29">6786 12743 407 0,'3'1'121'0,"0"-2"2"0,-1-1-3 16,1-1-69-16,2-1-17 0,-1-2-8 0,3 0-3 15,-1-1-2-15,2 0 0 0,1-5 2 16,1 0-1-16,-1-4-1 0,2 1-4 16,0-4-3-16,0-3-1 0,1 2-4 15,0-1-4-15,-1 2-4 0,1 0-1 16,0 2-2-16,-1 3-9 0,0 2-13 15,-2 0-4-15,-1 4-125 0,-2 1-122 0,-1 2-304 16</inkml:trace>
  <inkml:trace contextRef="#ctx0" brushRef="#br0" timeOffset="160805.95">6907 12595 320 0,'0'-3'73'0,"1"-2"1"0,0 2-35 0,-1 0-25 16,1 0 7-16,-1 0 10 0,0 2 6 16,-1 0 4-16,0 0 3 0,0 1 2 15,-1-1-6-15,1 0-6 0,-2 1-7 16,-1-3-6-16,1 1-3 0,-3 0-2 15,1 0-1-15,0 1-2 0,-1-3-2 16,0 1-1-16,2 1-3 0,0-2-2 0,-2-1-1 16,2 0 0-16,0-3-1 0,2 2 0 15,0-1 1-15,0-1 0 0,2 3 2 16,2-2 0-16,1 1 0 0,2 1-1 16,-1-1 1-16,4 0-1 0,-1 1 0 15,3-2-1-15,1 1 0 0,1-2-1 16,1-1 0-16,3 0-1 0,-2 1-1 15,0-1-1-15,2 1 0 0,-4 2 0 16,1 1 0-16,-2 1 0 0,-1 2 0 0,-2 1-1 16,0-1 1-16,-2 2-1 0,-2 0 1 15,0 2 0-15,0-2 0 0,-1 2 0 16,0-2 0-16,-1 1 0 0,1 0 0 16,-1-2-1-16,1 1 1 0,-1 1 0 15,0-1 0-15,0 0 0 0,-1-1 0 16,0 1 0-16,-1 0 1 0,0 1 0 15,-1-1 0-15,1 0 3 0,0 0 1 0,-1 0 0 16,-1 1 0-16,1-2 0 0,0 0 0 16,-1-1-1-16,0 1-1 0,0-1-2 15,-1 1-1-15,2-1 0 0,-1 1 0 16,2 2 0-16,-1-1-1 0,0 0 1 16,1-1-1-16,0 1 0 0,0 1-1 15,-1-2-1-15,1 1-4 0,-1-1-9 16,0 0-9-16,0 1 27 0,-3 0-154 15,0-2-123-15,0 0-316 0</inkml:trace>
  <inkml:trace contextRef="#ctx0" brushRef="#br0" timeOffset="161109.67">7037 12163 176 0,'8'6'41'15,"0"-1"-22"-15,-3 2-27 0,-2-2-66 16,2 5-80-16</inkml:trace>
  <inkml:trace contextRef="#ctx0" brushRef="#br0" timeOffset="161869.79">6979 12173 311 0,'-2'-9'76'0,"2"4"6"16,-1-3-38-16,2 4-5 0,-1 0 1 0,0 2 3 16,0-1 0-16,0 2 1 0,0 2-4 15,0 0-7-15,-1-1-8 0,1 0-6 16,0 1-5-16,-1 2-5 0,-1 1-4 15,-1-2-2-15,0 3-1 0,-1-1 0 16,-1 1 0-16,0 0 0 0,-1-1 0 16,0 1 0-16,-1 3 0 0,0 3 0 15,-2 2 0-15,-2 3-1 0,0 1 0 0,-1 4-1 16,1 0 1-16,0-1-1 0,1-2 0 16,4 0 0-16,1-5-1 0,3 0 1 15,2-2-1-15,2-1 0 0,1-2 1 16,4 1-1-16,0-1 0 0,0-3 1 15,3 0 0-15,1-2 1 0,1-3 0 16,1 1 0-16,2-3 0 0,-1 0 0 16,0 1 0-16,0 0-1 0,-1-2 1 15,2 3-1-15,-2-2 0 0,-1 2 1 0,0-1-1 16,1 0 0-16,0 0 1 0,1-1-1 16,1-1 0-16,0 2 1 0,3-1 0 15,-1-1 0-15,1 1 0 0,-2-2 0 16,-1 0 1-16,0 1-1 0,-3-1 0 15,-4 1 0-15,-1 1 0 0,-3 0-1 16,0 1 1-16,-2 0 0 0,-2 1 3 0,0 0 2 16,0 0 3-16,1-1 2 0,-1-2 0 15,1 0 1-15,1 0 1 0,2-3-4 16,-2 0-3-16,2-2 0 0,-1-1-2 16,2-1 0-16,-1-1 2 0,1-1 1 15,-2-2 0-15,1 1 2 0,1-1 0 16,-1 0 1-16,0 0-2 0,1 5-1 15,-1-1-2-15,0 2 0 0,0 1-1 16,-2 3-2-16,0 3-1 0,-1 1 0 16,0-3 2-16,-1 2 3 0,0-1 2 0,0 1 3 15,0 2 2-15,0-1 2 0,-2-2 0 16,1 2-2-16,-2 0-1 0,-2-1-3 16,0 0-1-16,-3-3-4 0,-2-1-1 15,-1 1 0-15,-2 1-1 0,-1-3-1 16,-2 1 0-16,-4-1-1 0,-1 2 0 15,-4-2-1-15,-1 4-3 0,-4 0-1 16,-1 4-1-16,1 6-1 0,-2 2-2 0,0 3-1 16,4 3-7-16,0 0-6 0,3-1-11 15,2-2-7-15,3-1 25 0,5-3-148 16,2-1-123-16,3-4-300 0</inkml:trace>
  <inkml:trace contextRef="#ctx0" brushRef="#br0" timeOffset="192122.83">13191 12304 534 0,'-2'-12'125'0,"0"0"3"0,0-1-73 0,-1 2-23 16,1 4-2-16,-2-1-3 0,-2 2-3 15,-1 4-3-15,-1 1-4 0,-2-1-5 16,-1 0-5-16,0 1-4 0,0 3-2 16,1-2 1-16,2 1-1 0,-1 0 1 15,2 2 2-15,3 0 6 0,1 1 5 16,0-2 2-16,3-1 1 0,4-3 1 15,1 5 2-15,6-2 0 0,7 1-5 16,7 0-4-16,8 2-1 0,7 0-1 16,14 3-2-16,6-4-2 0,11 0-1 0,9 1-2 15,5-2-2-15,7 1 0 0,10 0 0 16,6-3 0-16,10 1-1 0,5 2 1 16,3-5-1-16,8 1 1 0,-2-2 0 15,-4 5 0-15,0-1 0 0,1-2 0 16,-6 1 0-16,-5 3 0 0,-5 2 0 15,-8-1-1-15,-6-2 1 0,-18 2 0 0,-19 2-1 16,-9-2 0-16,-16-1 0 0,-13-2-1 16,-11 2-4-16,-9-2-1 0,-9 0 0 15,-12-1 0-15,-12 0 1 0,-14 0 0 16,-12-1 1-16,-13 0 4 0,-19-2 1 16,-12 5-1-16,-4-4 0 0,-4 0 0 15,-6 2-1-15,-6 5 0 0,-3-2 1 16,1 4-1-16,-6-3 0 0,-6 6 1 15,-1 2 0-15,6 0 0 0,2-2 0 16,3 5 0-16,12-1 1 0,5-1-1 0,10-3 0 16,7-1 0-16,5-2 0 0,9-2 0 15,11-5 1-15,6-1-1 0,12 0 1 16,9-1 0-16,8-2 1 0,10 1 3 16,7 1 2-16,7-4-2 0,10-1 0 15,10 0 1-15,8 0-1 0,11 1-1 0,7 0-3 16,14 0-3-16,11 3 4 0,9 1-1 15,10-3-1-15,4 3 2 0,8-2-1 16,9-2 1-16,10 0 0 0,6 0 0 16,5 1 0-16,-1-2-1 0,2-3 1 15,0 5-1-15,-3 0 0 0,-14 2 0 16,-2-1-1-16,-1 1 1 0,-5 5-1 16,-10 4-1-16,-5-3 1 0,-12 3 0 15,-3 2 0-15,-16 1-1 0,-17-2-1 16,-10 1-1-16,-12-1-6 0,-14 1 0 0,-15-3 0 15,-16 1 0-15,-15-4 1 0,-23 3 1 16,-13-2 2-16,-9-4 5 0,-10-4 1 16,-8 0 0-16,-11-1-3 0,0-1-2 15,-3-2 0-15,-6-2 0 0,-8 1 0 16,-3 2 1-16,8 3 0 0,3-4 3 16,3 5 3-16,13 4 0 0,12 2 1 0,12 1 0 15,13 2 0-15,11 1-2 0,17 2 1 16,14 1 1-16,12-2-1 0,19 3 1 15,17 0 0-15,17 0 0 0,18-5 1 16,16 5 1-16,17-1-5 0,20-7-2 16,16-1-6-16,20-1-5 0,14-2-5 15,12 3-7-15,7-3-8 0,21-3-6 16,7 7-134-16,-1-7-126 0,-2 0-324 16</inkml:trace>
  <inkml:trace contextRef="#ctx0" brushRef="#br0" timeOffset="193400.26">14099 13220 123 0,'5'-6'26'0,"-1"-2"1"0,2 0-20 15,-2 1-3-15,0-1 18 0,0 0 29 16,-2 3 25-16,0-2 11 0,-1 2 8 16,-1-2 5-16,-1 2 5 0,0 1-12 15,0 1-24-15,-1-1-22 0,-1 0-8 16,1 2-2-16,0 0-3 0,-1 0-5 0,2 1 0 16,-1-2 3-16,0 1-1 15,1 2-3-15,1 0-1 0,1 0-1 0,1 1 1 16,1 2-5-16,1 7-4 0,2 3-2 15,-2 4 0-15,3 4-3 0,-2 4-3 16,2 4-2-16,-2 3-6 0,1-2-3 16,-1 2-6-16,5-3-4 0,0-1-5 15,-1 2-8-15,-1-3-5 0,1-4-7 16,-1-2-12-16,-1-5-7 0,-4 1-4 16,-2-5-36-16,0-4-78 0,0-4-113 0,-2-4-250 15</inkml:trace>
  <inkml:trace contextRef="#ctx0" brushRef="#br0" timeOffset="193686.1">13930 12877 707 0,'-4'-9'176'0,"3"8"2"0,-1 1-93 16,2-2-43-16,2 4-16 0,4 2-5 15,2 1 3-15,4 5-4 0,4 0-3 16,7 1 11-16,6 1 8 0,4 1 6 15,6-1-10-15,1 5-13 0,8-1 1 16,6 3 1-16,0 4-12 0,-5 3-11 16,-1 7-6-16,-7 3-3 0,-4-1-2 15,-12 4-1-15,-8 2 0 0,-10 0 1 0,-3 0 3 16,-5-1 3-16,-6 0 3 0,-4 1 0 16,-8-3-3-16,-9 1-4 0,-8-3-5 15,-4-5-4-15,-6-5-8 0,0-9-16 16,-1-5-16-16,2-8-9 0,8-10 39 15,6-7-156-15,4-6-127 0,9-3-306 16</inkml:trace>
  <inkml:trace contextRef="#ctx0" brushRef="#br0" timeOffset="194033.23">14729 13171 650 0,'19'12'157'0,"-5"3"1"15,-5 3-89-15,-2 3-36 0,-4 4-4 0,-3 1-10 16,-2 4-8-16,-1 1-3 0,0-2-1 16,2-3 0-16,2-3-1 0,2-4-5 15,4-2 2-15,3-8 4 0,6-4 2 16,5-6 3-16,1-2 1 0,2-4 3 16,-1-5 1-16,1-5-3 0,-1-2-8 15,-1-2 11-15,-1-2 6 0,3-6-2 16,1 2-1-16,1 0 1 0,-2 1 3 15,-4 4 5-15,-3 4-11 0,-6 4-5 16,-7 6 0-16,-4 10 0 0,-4 8-2 0,-5 6-3 16,-2 7-2-16,0 3-2 0,0 6-4 15,4 3-3-15,2-2-7 0,11-1-8 16,9-2-6-16,5-5-7 0,3-3-13 16,8-6-15-16,2 0-25 0,3-5 173 15,1-6-285-15,-1-3-152 0,3-5-417 16</inkml:trace>
  <inkml:trace contextRef="#ctx0" brushRef="#br0" timeOffset="194581.43">15764 13274 681 0,'-10'-9'155'0,"-6"4"5"16,0 4-103-16,-5 2-22 0,-3 7-15 15,-1 4-8-15,-1 5-1 0,-2 1 0 16,4 1-7-16,2 2-2 0,5 0-4 0,3-5-14 15,6-2-12-15,7-5-3 0,4 1-2 16,6-6 2-16,6-2 1 0,4-7 9 16,4 0 20-16,1-4 18 0,1-1 8 15,1-2 6-15,1-1 2 0,-2-1 2 16,0 3 5-16,-3-1-3 0,0 2-6 16,-5 0-6-16,-2 4 4 0,-6 0 0 15,-2 2-3-15,-7 4-10 0,-3 4-4 0,-5 3 1 16,-3 4-1-16,-1 2-8 0,0 4-7 15,-1 1-4-15,3 2-6 0,3-2-7 16,6 0-1-16,8-5-2 0,5-1 0 16,5-4 3-16,6-4 4 0,5-5 8 15,4-4 10-15,3-4 4 0,-4-5 7 16,4-4 7-16,-1-3 4 0,-1-4 6 0,-2-8 2 16,-3-3 2-16,0-7-4 15,0-4-4-15,0-5-4 0,-3-9-4 0,-2-2-3 16,-2-2-4-16,-3 1-2 0,-3 3 0 15,-6 11 3-15,-4 9 4 0,-3 14 1 16,-4 9 0-16,-6 10-1 0,-6 12 1 16,-6 14 2-16,-4 8-3 0,-3 8-4 15,-3 6-2-15,-1 10-2 0,2 9-2 16,3 1-1-16,6 0-4 0,6-1-4 16,4-2-5-16,6-4-5 0,10-6-3 0,6-7 1 15,6-2-12-15,3-7 0 0,8-4-1 16,3-4-1-16,6-4-4 0,3-3-8 15,4-5-6-15,5-6-7 0,1-4-24 16,2-2-132-16,2-5-147 0,-3-4-346 16</inkml:trace>
  <inkml:trace contextRef="#ctx0" brushRef="#br0" timeOffset="194924.84">17569 13051 783 0,'-1'-3'193'16,"2"2"0"-16,-1 2-86 0,2 2-66 0,-1 3-20 15,-1 7-9-15,-1 5-7 0,2 8-4 16,-2 5 1-16,0 4-1 0,1 2 0 16,1-1 0-16,4-1-1 0,1-4-3 15,2-6-7-15,4-2-20 0,1-5-29 16,1-8-3-16,1-7-133 0,-1-3-142 15,2-3-328-15</inkml:trace>
  <inkml:trace contextRef="#ctx0" brushRef="#br0" timeOffset="195084.52">17599 12798 798 0,'-5'1'177'16,"1"1"-1"-16,1-1-121 0,3 1-32 15,-1-2-9-15,2-1-38 0,2-1-18 16,2-4-6-16,2-2 164 0,1-2-292 0,0-2-155 16,2-2-407-16</inkml:trace>
  <inkml:trace contextRef="#ctx0" brushRef="#br0" timeOffset="195814.59">17796 12884 669 0,'10'32'144'0,"0"0"0"0,-3 0-118 15,1 5-12-15,-1 3-7 0,-3 2-11 0,0 1-2 16,0-4 9-16,-4 0 1 0,1-1 1 16,-4-5-5-16,0-6 13 0,-1-5 18 15,-1-7 4-15,1-2-3 0,1-4 3 16,-1-6 7-16,3-2 10 0,0-3-9 16,1-4-12-16,1-5-4 0,2-4-5 15,0-3-7-15,1-7-6 0,2-5-7 16,4-5-1-16,1 0 0 0,4 1-1 0,3 1 0 15,3 5 3-15,0 5 4 0,0 5 2 16,0 8-2-16,-3 7 1 0,-1 4 1 16,-3 8 1-16,-1 4-2 0,-1 7-6 15,-2 5-5-15,-1 4-5 0,-1 3-7 16,-3 2-10-16,2 0-8 0,-2-4-5 16,3-5 1-16,2-1 2 0,2-4 5 15,3-5 6-15,1-3 9 0,5-5 7 16,0-4 6-16,2 0 3 0,0-4 1 15,1-3 2-15,-1-6 2 0,1-2 3 0,-1-6 3 16,0 0 0-16,1-10 4 0,1-7 6 16,-1-5 2-16,-1-7 1 0,-3-6 1 15,0-5-2-15,-2-6 1 0,-5-1-3 16,-4-2-4-16,-5-2-3 0,-1 4-3 16,-2 2-3-16,-1 8-2 0,-2 10 0 15,-1 9 1-15,2 10 2 0,-1 14 1 0,1 2 0 16,-1 7 0-16,1 8-1 0,1 5-1 15,-2 8-3-15,-1 10-5 0,0 6-1 16,0 10 0-16,1 7 0 0,0 9 0 16,0 3-1-16,2 1-4 0,1-1-1 15,5-1-15-15,0 2-1 0,3-3-3 16,3-6-3-16,1-4 1 0,3-7 1 16,2-2 1-16,0-8 14 0,1-7 1 0,1-4 3 15,0-6 3-15,0-5 1 16,1-8 2-16,0-5 1 0,0-6 4 0,1-4 3 15,-1-5 5-15,-1-5 4 0,0-5 3 16,0-3 2-16,0-3 2 0,-3-3-1 16,-2-1 0-16,-1 7 0 0,-4 4-2 15,-1 6-1-15,-4 6-3 0,-4 7-2 0,-3 11-3 16,-2 5-3-16,-1 3-3 16,-1 2-3-16,1 6-2 0,-2 2 0 0,3 1-4 15,2-1-8-15,1-2-9 0,3-1-11 16,1-3-10-16,4-3-19 0,0-2-24 15,5-3-139-15,1-3-154 0,3-2-366 16</inkml:trace>
  <inkml:trace contextRef="#ctx0" brushRef="#br0" timeOffset="195984.55">18948 12802 745 0,'-9'-2'181'15,"-1"1"6"-15,1 1-109 0,1 1-34 16,2-1-15-16,0-1-7 0,3-4-3 16,0-1-24-16,-1-3-28 0,3 1-21 15,-1-3-134-15,1 1-146 0,0 1-357 0</inkml:trace>
  <inkml:trace contextRef="#ctx0" brushRef="#br0" timeOffset="196470.68">19157 13077 376 0,'11'37'74'0,"-2"-3"27"16,-2-1-46-16,-3-2-5 0,-1-5-1 0,-2-3-2 15,-1-3 5-15,-3-7 10 0,0-3-25 16,1-3-10-16,1-2 9 0,0-4 9 16,0-6 7-16,2-1 1 0,1-2-2 15,1-4-1-15,2-3-11 0,0-3-15 16,2 0-5-16,3-3 0 0,1-1-4 15,2 0-3-15,2 3-2 0,-1 3 1 0,1 4 1 16,-1 3-2-16,-1 7-8 16,-2 6-1-16,-1 4-1 0,-3 2 1 0,0 0-1 15,1 3-3-15,-2 1-4 0,2-2-4 16,2-1-4-16,2-2-3 0,3-3-1 16,5 3-1-16,3-4 4 0,4 1 4 15,2-6 3-15,2-1 5 0,0-2 5 16,0-3 6-16,-3-4 5 0,0-4 6 15,-3-8 2-15,1 1 3 0,-3-5 1 16,-2-2 2-16,-3-4 2 0,-3 1-2 0,-4 1-1 16,-5 4 0-16,-4 3 0 0,-6 7-3 15,-6 7-4-15,-5 8-4 0,-4 9-2 16,-4 8-5-16,-4 4-2 0,-1 6 0 16,-1 2-1-16,6 0 0 0,3 1-1 15,6-4-2-15,9-3 0 0,8-4-2 16,9-2-1-16,7-1-1 0,9-4-1 15,6 0-4-15,7-2-7 0,3-2-8 16,6-2-9-16,2 1-11 0,4-1-30 0,-1-2 118 16,2-4-267-16,-2 0-169 0,0-1-451 15</inkml:trace>
  <inkml:trace contextRef="#ctx0" brushRef="#br0" timeOffset="198601.69">20899 12728 814 0,'2'7'180'0,"1"5"1"15,0 5-132-15,2 1-29 0,-3 5-7 0,-1 8-4 16,-2-2-4-16,-1 5-3 0,-3-1-1 15,1-1 0-15,1-2 0 0,0-2 0 16,1-6 0-16,2-3 0 0,1-6 0 16,2-2 0-16,1-5 1 0,-1-2 1 15,2-3 2-15,1-5-1 0,1-2 0 16,2-4-1-16,2-6-1 0,1-5 0 16,3-6-1-16,4-3-1 0,-1 0-2 15,5 1 1-15,0 0 1 0,1 6 0 0,1 4 1 16,0 9 0-16,-2 5 1 0,-2 5 1 15,-2 7 0-15,-2 1-1 0,-4 9 1 16,-2 3-1-16,-5 5-3 0,-2 1-4 16,-3 2-3-16,-2 0-2 0,-1 0 0 15,1-5-1-15,0-2 0 0,3-4 2 16,3-6 3-16,2-3 4 0,3-4 4 16,3-4 2-16,3-6 2 0,2-2 2 0,2-6 1 15,1-4 2-15,1-4 1 0,2-2-1 16,1-4 0-16,-1 0-1 0,0 3-2 15,0-1 0-15,-1 7 0 0,-1 3 0 16,-3 7 1-16,-4 5-1 0,0 9 1 16,-4 6 0-16,-4 5 1 0,0 4-2 15,-3 6-2-15,2 3-2 0,-1 1 0 16,2-4-1-16,4 1 0 0,3-2 0 0,5-3 0 16,6-5 0-16,4-1 0 0,7-4 0 15,4-3-1-15,2-6 0 0,2-2 0 16,5-3-1-16,-2-5 1 0,2-5 2 15,0-3 1-15,0-2 3 0,-3 0 1 16,-5-7 2-16,-5-3 4 0,-6-3 2 16,-10-1 0-16,-8 0-1 0,-8 1-2 15,-10 1-1-15,-9 8-2 0,-8 4-2 16,-7 8-2-16,-8 7-2 0,-2 6 1 0,-4 5-1 16,1 6-1-16,4 4-1 0,3 4-2 15,6 2-2-15,7 2-4 0,7 0-4 16,6 0-4-16,7-4-2 0,6 1-2 15,6-1-2-15,6-1 0 0,6-1 3 16,6-1 3-16,8-3 3 0,6 0 3 16,3-6 3-16,4-1 2 0,1-5 1 0,3-3 1 15,-3-3 1-15,-5-4 0 0,-2-4 1 16,-5-3 1-16,-5-3-1 0,-5 0 1 16,-8 1-1-16,-5 3-1 0,-6 6 0 15,-9 3-1-15,-6 7 0 0,-7 6-1 16,-2 1-1-16,-5 2 2 0,-3 5-1 15,0-3 1-15,1 1-1 0,3-3-1 16,4-3 0-16,3 0-1 0,5-5-1 0,6-1 1 16,5-3 0-16,7-1 1 0,2-5 1 15,6-1 1-15,2-2 1 0,6-4 2 16,2-4 2-16,4-3-1 0,1-4 1 16,3 0-1-16,2 0 0 0,1 5-1 15,-1 0-1-15,-1 6-1 0,-4 6-2 16,-2 7-1-16,-5 5 0 0,-4 5 0 15,-6 2 0-15,-5 6 0 0,-5-1 0 16,-3 3-1-16,-5 0 0 0,-4-1 0 0,-1-2 1 16,-1-1 0-16,0-5 0 0,2-1 1 15,0-3 0-15,4-3 0 0,1-2 1 16,2-4 1-16,2-3 0 0,3-3 0 16,2-3 1-16,2-3 0 0,4-5 1 15,1-5-1-15,5-3 0 0,2-2 0 16,1 1-1-16,2 2 0 0,-1 2-1 0,0 6 1 15,0 6-1-15,-4 4 2 0,-2 6 0 16,-2 6 0-16,-3 4 2 0,-2 4 0 16,-2 3-1-16,-3 4 0 0,1 0-1 15,-2 1-1-15,-1-1-2 0,1 1-5 16,1-4-6-16,1 0-11 0,1-3-7 16,2-1-9-16,1 0-11 0,1-5-8 15,0-1-6-15,1-3 2 0,1-3 7 16,3-2 6-16,-1-4 8 0,2 0 12 0,-1-3 10 15,4-1 11-15,0-3 9 0,0-2 8 16,-2-3-1-16,0 1 14 0,0 2 13 16,-4-1 10-16,-2 1 4 0,-3 6 2 15,-4 0 2-15,-1 6 2 0,-4 1-14 16,-3 1-11-16,-3 4-12 0,-1 2-4 16,-2 0-7-16,0 2-5 0,1-2-1 15,0 3 0-15,5 1-1 0,2-1-1 16,7-1 0-16,4 2-1 0,5 0 0 0,4-1 0 15,4-2 1-15,3 0 1 0,4-1-1 16,1-3 4-16,-2-1 5 0,1-3 3 16,-3 0 4-16,-3-2 3 0,-6-2 4 15,-3-2 3-15,-7-4-1 0,-6-5-5 16,-8-4-4-16,-5-4-4 0,-7-3-2 16,-6-2-6-16,-6-2-2 0,-3 3-1 0,-4 2-1 15,3 7-1-15,2 0-3 0,5 6-4 16,5 5-7-16,6 0-7 0,9 2-6 15,8 1-3-15,9 3-1 0,7 4 2 16,6 2 5-16,5 1 6 0,9 5 8 16,0 4 6-16,4 2 3 0,-2 2 3 15,1 4 5-15,-2 1 2 0,-3 1 2 16,-6 1 0-16,-3 2 0 0,-7-2 0 0,-5-2-1 16,-4-3-3-16,-8 0-4 0,-1-3 0 15,-5-1-2-15,-1-4 1 0,-2-2-1 16,2-2 1-16,-1-2 0 0,1-4 2 15,1-3-1-15,4-6 0 0,4-2 0 16,3 0 0-16,4-3 0 0,5-2-1 16,5-3 1-16,3 0 2 0,6-1 3 15,1 0 2-15,2-2 2 0,1 1 1 16,-2 2 0-16,-3 3 0 0,-2 2-2 16,-3 5-2-16,-7 3-2 0,-3 4-1 0,-2 4-1 15,-5-3 0-15,-1 4 0 0,-3-1-1 16,-2 0-1-16,0 1 1 0,-1-2-1 15,0-1 0-15,0 0 1 0,0 1-1 16,4 1 1-16,1-4 0 0,0 1 3 16,2-1 5-16,0 0 2 0,3-1 5 15,-1 0 3-15,-2-1 2 0,-1 1 0 0,0 0-3 16,-4 3-4-16,-2 3-3 16,-3 2-3-16,-4 6-2 0,0 3-3 15,-5 5-1-15,-2 8 1 0,-5 3 0 0,-3 4-2 16,-3 2-1-16,-4 6-2 0,-7 4-1 15,-3 2-2-15,-3-4-3 0,-3 0-1 16,-2 0-5-16,-3-2-9 0,-2-3 1 16,-1-4-4-16,-2-4-6 0,1-2-3 15,2-5-1-15,3-4 2 0,4-6 11 0,8-8 0 16,6-5 5-16,10-6 13 0,9-8 9 16,9-5 9-16,11-8 5 0,10-5 4 15,8-9 3-15,11-5 1 0,13-6-5 16,6-4-5-16,7-3-7 0,6 0-6 15,6 3-7-15,4 4-5 0,0 5-5 16,-6 7-7-16,0 10-9 0,-6 7-7 16,-6 6-19-16,-7 5-27 0,-8 5-137 15,-7 3-154-15,-5 6-366 0</inkml:trace>
  <inkml:trace contextRef="#ctx0" brushRef="#br0" timeOffset="199715.57">19240 14042 747 0,'6'-3'169'0,"1"0"0"15,-2 3-122-15,0 1-20 0,-1 4-9 16,-2 6-8-16,-2 5-9 0,-2 4-1 16,0 6-1-16,-2 4 0 0,-2 3 0 0,1 0 0 15,-1-3-3-15,3-2 5 16,0-2-1-16,2-7 0 0,1-5 0 0,1-4 0 15,1-4 6-15,3-3 3 0,1-8 2 16,0-2 0-16,3-5 0 0,1-4 1 16,3-3 1-16,3-9-5 0,-1 0-4 15,3-3-1-15,1 0-1 0,1 3-1 16,1 1 1-16,-1 4-1 0,0 9 0 16,-1 8 0-16,-2 6 1 0,-1 11 0 15,-2 6 0-15,-2 5-1 0,-3 5-5 0,-2 5-5 16,-2 1-6-16,-2 0-1 0,-1-5 0 15,0 0-1-15,3-6 0 0,-1-3 3 16,4-8 9-16,3-5 6 0,3-6 5 16,4-6 2-16,2-5 1 0,2-5 3 15,4-5 3-15,0-5-4 0,1-3 5 16,-2 0 3-16,2 0-2 0,-3 0 0 0,-2 3-3 16,-5 2 0-16,-3 7 3 0,-3 7-8 15,-4 5-4-15,-3 6-1 0,-4 10 0 16,0 4 0-16,-2 6-2 0,1 4-3 15,-1 2-1-15,1 2-2 0,0-2 0 16,3-2-1-16,1-1-1 0,3-5 0 16,2-5 2-16,6-1 0 0,1-5 2 15,4-2 1-15,2-7 1 0,4-3 3 16,2-2 2-16,1-5 1 0,2-1 1 16,-3-4 1-16,1-1-2 0,-4 2 0 0,-2-1-2 15,-6 5-2-15,-3 3-1 0,-3 1-2 16,-3 7 1-16,-4 3-1 0,-3 7 0 15,-1 4 1-15,0 5-1 0,-1 2 0 16,3 1 0-16,1 0-1 0,4 0-1 16,4-5 1-16,6-2-1 0,2-3 0 15,4 0 4-15,0-4 2 0,1-5 6 0,-1-3 6 16,-1-2 3-16,-3-1 4 0,-3-7 6 16,-4-3-1-16,-2-2 1 0,-4-3-5 15,-6-5-5-15,-5-4-4 0,-1-2-6 16,-4 1-7-16,-3 0-7 0,-4 2-5 15,-2 1-5-15,0 6-7 0,-1 4-9 16,0 3-8-16,1 5-24 0,4 2 138 16,2 3-290-16,4 3-174 0,4 1-466 15</inkml:trace>
  <inkml:trace contextRef="#ctx0" brushRef="#br0" timeOffset="200846.92">20857 14268 715 0,'16'4'176'0,"-5"-2"3"16,-5-2-92-16,-7-5-46 0,-5-2-16 0,-5 0-5 15,-4-3-6-15,-5 0-5 0,-4 3-4 16,-3 2 1-16,-2 8 2 0,2 2 1 16,1 4-1-16,0 6-5 0,6 1-2 15,3 2-3-15,4-1-2 0,5-2-5 16,7 1-1-16,4-1-3 0,6-1-3 15,3-2 0-15,4-1 1 0,1-3 2 16,2-2 3-16,1-6 2 0,0-3 2 16,0-3 3-16,1-3 3 0,-1-4-2 0,-1-2-2 15,1-6 0-15,-2-4 3 0,-1-6 2 16,0-8-2-16,1-7 6 0,-1-5 7 16,-2-6 7-16,1-4 3 0,-1-1 0 15,0 0 0-15,-2 7 3 0,-1 6 0 16,-2 8-2-16,-2 11 2 0,-2 9 2 15,0 9-2-15,-5 8-2 0,-3 10-2 0,-3 5-4 16,0 6-5-16,-2 7-6 0,0 9-4 16,-3 6-2-16,-1 5 1 0,0 5-2 15,2 3-1-15,4 4-3 0,2 2-17 16,3-2-2-16,6 2-9 0,5-3-4 16,4-3-2-16,4-5 2 0,3-4 2 15,3-4 17-15,3-8 2 0,5-6 9 16,0-8 6-16,2-6 1 0,1-6 2 15,-1-8 3-15,-1-6 2 0,-2-6 2 16,-3-4 5-16,-4-6 3 0,-3-2 1 0,-5-4-1 16,-3 2-1-16,-4 4-3 0,-4 3 0 15,-4 4-5-15,-3 7-2 0,-6 8-2 16,-1 10-1-16,-3 1-1 0,-1 5 0 16,-2 4-3-16,2 3-1 0,2-1-2 15,5 2-4-15,2-4-4 0,5-2-1 16,3-2-1-16,7-4 1 0,6-3 0 0,3-1 2 15,2-5 5-15,4 1 2 0,2-3 5 16,0-4 6-16,2-2 5 0,-2-4 4 16,0-2 5-16,-1-1 3 0,-3-2 2 15,-4 0-2-15,-4 3-4 0,-5 3-4 16,-5 5-5-16,-5 5-5 0,-6 4-2 16,-3 8-2-16,-4 5-2 0,-2 1-2 0,-3 4-4 15,2 2-4-15,1 0-7 0,5 0-7 16,4-3-4-16,7 0-3 0,6-2 1 15,5-1 4-15,5-5 5 0,5-1 5 16,4-4 8-16,4-3 5 0,1-6 4 16,3-3 1-16,3-5 3 0,1-5 1 15,2-6 3-15,2-4 3 0,0-7 4 16,2-6 5-16,-2-5 4 0,0-6 3 16,-4-8 2-16,-3-4 0 0,-7-4-1 15,-5-3-6-15,-6 1-5 0,-4 4-5 0,-8 10-2 16,-4 9-1-16,-4 9-1 0,-5 11 1 15,-6 13-1-15,-4 8 1 0,-4 8-1 16,-5 8-3-16,-2 7-2 0,-4 8-4 16,0 11 0-16,0 6-2 0,1 5 0 15,5 5 1-15,5 3-2 0,6 0-1 16,7-1-1-16,5-5-3 0,9-2-3 0,8-5-3 16,8-5-5-16,7-4-2 0,5-5 2 15,4-4 1-15,6-4 3 0,1-5 4 16,5-5 3-16,0-5 5 0,2-6 3 15,-1-3 2-15,2-7 1 0,-2-2 3 16,-2-5 4-16,-3-6 3 0,-5-4 5 16,-6-2 4-16,-6-5 2 0,-9 1 2 15,-7-1 0-15,-10 5-1 0,-7 2-3 16,-12 6-3-16,-8 8-3 0,-7 8-4 16,-4 5-3-16,-5 7-4 0,0 4-1 0,2 4-3 15,6 1-1-15,8 2-1 0,9-2-3 16,11 1-5-16,10 2-5 0,12-1-4 15,9-3-8-15,11 0-11 0,7-2-9 16,4 0-8-16,6 2-15 0,2-4-19 16,2-2 0-16,-2 0-128 0,-1-2-137 0,-4-3-319 15</inkml:trace>
  <inkml:trace contextRef="#ctx0" brushRef="#br0" timeOffset="-212615.32">8647 12956 270 0,'0'-3'72'0,"0"0"0"0,1 1-30 16,-1-2-19-16,0 1-5 16,1-1-6-16,-1 0-4 0,-1 2 2 0,0-1 4 15,1 2 5-15,-1-1 8 0,1 0 7 16,-2 2 3-16,2 2 0 0,0-2-2 16,-1 2-3-16,2-2-5 0,-1 1-6 15,0 2-6-15,2-3-1 0,-1 2 1 16,-1 1 1-16,1-1 0 0,0 0 2 0,0 0 1 15,0 0-2-15,-1 2-1 0,0-1-3 16,1 0-1-16,-1 2-2 0,-1 0-3 16,0 2-1-16,0-1-1 0,0 2-1 15,0 1-2-15,0-1 1 0,1 1-1 16,-2 0 0-16,5 1 1 0,-1 2 0 16,0-2 1-16,2 2 1 0,2 2 3 15,2 0 2-15,0 5 1 0,0-2 0 0,1 4 1 16,1 0-2-16,0 0 0 0,-2 1-4 15,2 2-1-15,-1-2-2 0,1 3 0 16,0-2-1-16,1 4-1 0,0 2 0 16,2-1 0-16,0 5 0 0,1 0-1 15,0 1 1-15,2 2 0 0,-1 0 2 16,0 3 0-16,2 0 1 0,-4-5-1 16,0 1 2-16,-2-1 0 0,0-2 0 0,0 1-1 15,-1-3 1-15,-3-1 1 0,3 5 1 16,0-2-1-16,0 2 1 0,1 1 1 15,0 0 0-15,0 1 0 0,0 3-1 16,1 0-1-16,1-1 1 0,0 0-2 16,1 1-1-16,0 0-1 0,1 1-1 15,1-3 1-15,2 0-1 0,-2 1 1 16,3 1 0-16,0 0 2 0,-1-2-1 16,2 4 1-16,0-3 0 0,-1 1 0 0,1-2 0 15,-1-1-1-15,0-1 1 0,0-1-2 16,0-1 1-16,-1 2-1 0,0-2 0 15,-1-1-1-15,2-2 0 0,-1-2 0 16,-1-4-1-16,-1-3 1 0,1-5-1 16,-4-2-1-16,-1-3 1 0,-4-4-1 15,-3-5-8-15,-4-3-18 0,-4-6 128 16,-2 0-292-16,-6-5-172 0,1-3-482 0</inkml:trace>
  <inkml:trace contextRef="#ctx0" brushRef="#br0" timeOffset="-208949.34">9885 14976 602 0,'3'-10'138'0,"1"4"3"0,1 1-99 0,-2-1-9 16,-1 2-5-16,-1 2-7 0,0-1-4 15,1 5-2-15,-2 0 0 0,0 4-4 16,0 5 4-16,-2 4 5 0,2 3 2 16,0 6-1-16,-1 5-2 0,0 4-1 15,-2 3-2-15,0 4-6 0,-1 3-6 16,-1 4-3-16,-3 0-2 0,1 0-2 16,-1-2-1-16,1-3-2 0,1-5-1 0,0-3-15 15,2-8-8-15,1-4-9 0,0-9 3 16,2-4-57-16,-2-7-74 0,0-7-114 15,-2-5-239-15</inkml:trace>
  <inkml:trace contextRef="#ctx0" brushRef="#br0" timeOffset="-208531.16">9828 15006 636 0,'6'-21'156'15,"1"4"5"-15,-1-1-98 0,1 2-11 16,-2-1-10-16,2 2-9 0,0 1-11 15,0 1-8-15,1 0 0 0,2 1-3 16,4 3-3-16,3 1 0 0,2 2 3 16,6 2 1-16,3 1 1 0,5 1-6 15,2 4-2-15,1 0-2 0,-1 3-1 0,-1 1-3 16,-3 2-2-16,-5 3 0 0,-5 3 0 16,-6 1 1-16,-5 1 0 0,-7 3-2 15,-6 1-1-15,-5 2-1 0,-7 1-5 16,-6-1-4-16,-6-1-2 0,-4 3 1 15,-4-4 0-15,-1-1 2 0,-4-1 0 16,1-2 6-16,2-2 5 0,1-1 0 16,5-4 2-16,3-1 3 0,7-1 2 0,4-1 0 15,6-4-1-15,7 1 7 0,7 0 3 16,5-1 7-16,5 4 4 0,3-3 1 16,6 5 1-16,2-2 5 0,4 5-8 15,-1 0-3-15,2 3-6 0,0 2-6 16,0 1-3-16,-1 7-2 0,0 5-3 15,-2 2-2-15,-1 3-6 0,-2 0-8 16,-2 3-9-16,-1-2-13 0,-4-6-19 16,-2 0 156-16,-1-7-291 0,-1-3-155 0,-1-3-428 15</inkml:trace>
  <inkml:trace contextRef="#ctx0" brushRef="#br0" timeOffset="-208141.1">10578 15020 637 0,'6'5'145'0,"-3"7"1"16,-2 9-91-16,-2 4-38 0,-2 7-6 15,-3 5-3-15,-1 3-5 0,-2 5-2 16,0-1 0-16,-1-1-1 0,2-3 1 16,2-3-2-16,3-7 1 0,0-3 0 15,2-8 0-15,1-4-1 0,1-6-1 16,2-3 3-16,-1-7 7 0,0-6 7 0,0-6 4 15,0-8 3-15,3-7 3 16,-2-7 3-16,0-8-1 0,1-6-6 0,-2-4-5 16,1-3 3-16,3 4 1 0,-1 1 1 15,3 5 2-15,0 5 4 0,2 4 1 16,3 8 0-16,2 4-6 0,-2 6-4 16,0 6-4-16,1 4-3 0,2 7-5 15,0 6-3-15,0 7 0 0,2 9-1 16,0 4-1-16,0 3 1 0,2 6 0 0,-3 5-3 15,2 1 0-15,-1 3-2 0,-3-5-5 16,-1 0-8-16,-2-2-7 0,-1-1-7 16,-2-3-16-16,-3-5-16 0,-2-3 64 15,-1 0-202-15,-1-5-144 0,-1-4-377 16</inkml:trace>
  <inkml:trace contextRef="#ctx0" brushRef="#br0" timeOffset="-207955.55">10579 15192 614 0,'4'2'144'0,"3"-4"13"0,5 0-104 16,4-2-8-16,2-5-6 0,5-2-5 16,2-5 0-16,3-4-12 0,0 0-16 15,2 1-7-15,1-4-22 0,-1 2-9 16,1-1-133-16,-1 2-133 0,-3 4-331 0</inkml:trace>
  <inkml:trace contextRef="#ctx0" brushRef="#br0" timeOffset="-207391.81">11089 14978 513 0,'3'12'130'16,"-1"-1"3"-16,-1 1-47 0,1 1-52 0,0 2 1 16,-1 1-8-16,-1 3-6 0,0 2-2 15,-1 2-1-15,-2 2 0 0,-1 3-4 16,0 1-11-16,-2 0-1 0,0-2-1 15,-1 2-6-15,2-2-2 0,-1-3 0 16,3-4-1-16,-1-6-1 0,3-3-1 16,2-2 0-16,2-10 14 0,0-6 6 15,1-4 4-15,3-4 7 0,-1-5 9 16,1-4 6-16,0-9 3 0,-1-5-4 16,-1-5-2-16,-2-3-1 0,-1-3-6 0,1 0-6 15,1-1-3-15,-1 5-1 0,2 8-1 16,1 9-2-16,0 5-1 0,1 7-1 15,0 5-2-15,0 7-1 0,1 6-3 16,1 6-2-16,-2 4-1 0,2 4-2 16,1 7 0-16,0 1-2 0,0 6-2 15,-2-1-1-15,1 0-2 0,0-1 0 0,1 0-1 16,1-4 0-16,1-2 3 0,0-4-4 16,1-4 2-16,1-3 0 0,1-5 1 15,-1-4 0-15,1-3 2 0,0-6-2 16,0-5 5-16,0-3 2 0,0-4 0 15,0-3 2-15,0-2 1 0,0-5 2 16,0-1 2-16,0-2 2 0,0-3 2 16,2 0 1-16,0-2 1 0,0 2 1 0,-1 1 0 15,2 1-1-15,-2 5-1 0,-2 4 1 16,-1 1 1-16,-1 8-1 0,-2 0 0 16,-2 9-1-16,0 2-1 0,-4 10-1 15,0 3-1-15,1 6-2 0,-3 5-2 16,-1 5-1-16,-1 2-1 0,-2 7-1 15,-1 2-4-15,-3 7-2 0,0 2-6 16,-3 4-8-16,0 3-11 0,0 2-11 16,2-1-23-16,-1-1-15 0,2-6 148 0,4-4-288 15,0-4-161-15,3-7-437 0</inkml:trace>
  <inkml:trace contextRef="#ctx0" brushRef="#br0" timeOffset="-185671.58">7908 9649 493 0,'1'-3'127'16,"-2"-1"0"-16,1 3-29 0,-1-1-72 15,-3 1-12-15,2 0-7 0,-1 1-3 16,1-1-2-16,0 0 1 0,0-4 2 15,2 3 4-15,-1-1 2 0,2-4 2 16,1 1 2-16,2-1 5 0,2 0 1 16,2 2 3-16,1 4-2 0,5-1-1 0,1 5 1 15,2 0-3-15,4 2-3 0,4 1-4 16,4 3-4-16,6-2-1 16,7 3-1-16,7 0 3 0,7-1 1 0,6 2 0 15,7-5 4-15,6-2 1 0,6-3 0 16,3-2-3-16,3-6-3 0,5 0-1 15,2-1-3-15,2-1-2 0,2-1-3 16,-4 4 0-16,0 0 0 0,-3 3 2 0,-3 0-2 16,-4 1 2-16,-4 2-1 0,-6 1 2 15,-6 0 0-15,-8 2 1 0,-5 0-3 16,-12 3 0-16,-6-1 0 0,-11 2 0 16,-9-3-2-16,-5-2-4 0,-4 1-3 15,-12-3 0-15,-12-1 1 0,-10-2 0 16,-10 0 0-16,-12-4 0 0,-14-2 3 15,-13-3 5-15,-8 1-1 0,-7-3 0 16,-2 1-1-16,-6-1 2 0,0 3-1 16,-2 9 1-16,0 1 0 0,5 1-1 0,1 4 1 15,4 6 0-15,4 4 0 0,4 3 1 16,6 0-2-16,5 6 0 0,6 0 0 16,10 0-1-16,8 0-1 0,8-2 0 15,11-1-1-15,9-3 0 0,9-5-1 0,8 2 2 16,9-7-1-16,8 0 2 0,13-3-1 15,7-3 1-15,7-4 1 0,10-4 0 16,8-1-1-16,9-1 0 0,5-3 0 16,4 2 0-16,9 2 0 0,5 3 0 15,8 4 0-15,4 1 1 0,4 3 1 16,2 2-1-16,0 0 0 0,0 1 0 16,-6 2 1-16,-2-1-1 0,-7-1 0 15,-9 1 0-15,-8-1 0 0,-12-1 0 16,-12-1 0-16,-12-1 0 0,-12 0 0 0,-12-2-4 15,-9-2-2-15,-10-3-1 16,-10 1 0-16,-10-3 0 0,-9-1 0 0,-8 0-4 16,-11-1 8-16,-11-1 5 0,-9 2 0 15,-6-3-1-15,-9 2 1 0,-5 2-1 16,-10 0 4-16,-4-2-3 0,-3 2-3 16,-2 2 1-16,0 3 1 0,3 0-1 0,3-4 0 15,5 1 1-15,9 2-1 0,7 1-1 16,9-1 0-16,9-1 1 0,8-1 0 15,10 2 0-15,10 0-1 0,10 1 2 16,7-2-2-16,6 1 4 0,12-1 0 16,9 1 0-16,12-2 1 0,10 3-1 15,10-2 0-15,13 1 1 0,13 1-3 16,11 0-1-16,8 3 0 0,8-1 0 16,8 1 1-16,8 3 0 0,3 0 0 0,1 0 0 15,2 4 0-15,-1 0 0 16,-4 1-1-16,-6 2-1 0,-7 1 2 0,-11-1 0 15,-9 3-9-15,-15-2-27 0,-16-3-136 16,-13-2-140-16,-21-3-362 0</inkml:trace>
  <inkml:trace contextRef="#ctx0" brushRef="#br0" timeOffset="-163400.18">2680 7574 579 0,'-4'0'121'0,"2"-8"0"16,-1-2-103-16,4-1-14 0,4 4-3 15,-1-2 1-15,2 1-1 0,-1 2-1 16,0 0 0-16,-2 1 0 0,0 2 1 16,-2 1 1-16,0 1-1 0,-1 0 1 15,0 0-1-15,0 1 0 0,0-1 0 0,1 1-2 16,1-2 0-16,1 1 1 0,2 1 0 15,3-3 1-15,3 3 2 0,5 2 3 16,3-4 1-16,6 5 3 0,4-2-1 16,4 0 0-16,4 1-1 0,3 1-1 15,5 3-3-15,5 1-2 0,2 2-1 16,4 3 0-16,3 0 0 0,1 1-1 16,2-3 0-16,1-1 1 0,2-2-1 0,3-1-1 15,1-4 2-15,2 1-1 0,1-2 0 16,2-1 0-16,0 1 1 0,0 0-1 15,0 0 2-15,1 4 1 0,0 2 2 16,0 1 0-16,0 2 1 0,0-1-1 16,-1 2 2-16,0 1-2 0,-1 0-2 15,1 2-1-15,0-1-1 0,3 0 0 16,3-1 0-16,1-1-1 0,2-2 0 16,3-2 1-16,-1-1 0 0,3-4-1 0,0-2 1 15,2 0 1-15,-1 0 0 0,1-1 2 16,0-1 0-16,3 1 4 0,-1 3-1 15,2 0 2-15,-1 2-1 0,0 1 0 16,0 1-1-16,-1 1-2 0,0 2-2 16,-3-1 0-16,-1 1-2 0,1-1 1 15,-2 0-1-15,2-2 0 0,1 0 0 16,-1-5-1-16,2-1 0 0,-4-2 1 16,0-2-1-16,0-2 1 0,0-5-1 0,-5 0 0 15,4 0 1-15,-3-1 0 0,-1-1 0 16,2-3 1-16,0 4-1 0,-3 2 2 15,1-1 0-15,-4 0 0 0,2 3 0 16,0 0 0-16,-3 4 0 0,0-1-1 0,1 2-1 16,-3 1-1-16,0-3 0 15,-1 3 0-15,1-1-1 0,1-3 1 16,0 0-1-16,0-2 0 0,1-2 3 0,2 0-2 16,3-1 1-16,-2 3 0 0,-3 0 1 15,1 1 2-15,1 1 1 0,1 0 0 16,-2 3 2-16,0 1 1 0,-2 0-1 15,1 5 0-15,0-2-3 0,-2 1-1 16,0 3-2-16,1 0 0 0,-1 0-1 16,-1-3 0-16,1 0 0 0,0-1 1 15,0-1 0-15,4-2-1 0,0-1 0 0,-1-1 0 16,2 1 0-16,1-4 0 0,-1 1 1 16,0 0-2-16,-3 2 1 0,-4 1 1 15,-1 4 0-15,-4-1-1 0,-5 3 0 16,-5 3 0-16,-3-1 1 0,-5 3-1 15,-6-1-1-15,-5-2 1 0,-4 2 0 0,-4 1-1 16,-7 0 0-16,-5-2-1 0,-4-1 0 16,-6-2 0-16,0 1-1 0,-4-1 1 15,-4-2 0-15,-1-2 2 0,-6 2 2 16,-6-1 1-16,-6-1 1 0,-12 0 1 16,-8-5-1-16,-13 3 0 0,-8-4-2 15,-10-3-1-15,-8 0 1 0,-6 3 0 16,-5-2-1-16,-8 0 0 0,-6 0-1 15,-10 2 1-15,-3 0-1 0,-4-3 0 16,-8-1 0-16,-3 5 0 0,-7-5 1 0,-1 1-1 16,-5-3 0-16,2 1 1 0,-2 0-1 15,7-1 1-15,4-5-1 0,8 6-1 16,6-2 1-16,10 0 0 0,10 0-1 16,8 1 0-16,8 1 1 0,11 3-1 15,10 0 1-15,13 2 0 0,8 3 1 16,10-2-2-16,9 7 1 0,9 0-2 0,4 0-3 15,7 3 0-15,9 0 1 0,5 1-1 16,9 2 2-16,10 2 0 0,11-2 1 16,11 2 3-16,11 0 0 0,8-3 1 15,11-3-1-15,10 1-1 0,6 2 1 16,6-2-1-16,8-2 1 0,6 4 0 16,5 4 0-16,7-3 0 0,1 1 1 15,4 2 1-15,0 2-1 0,1-3 1 16,3 2-1-16,-4 1 0 0,-4 2 3 0,-5-1 0 15,-5-2-1-15,-5 0 4 0,-10 4 0 16,-12-3 2-16,-13-3-1 0,-10 0-2 16,-14 1 0-16,-13-4-3 0,-14 0-1 15,-12-4-4-15,-9 0 0 0,-13-2 1 16,-14 0 0-16,-15-1 0 0,-12-1 0 16,-15-1 2-16,-11-3 1 0,-14-2-2 15,-11 3 0-15,-7-4-1 0,-5 2 2 16,-9 0-1-16,-4-1-1 0,-3 3 0 0,-8-2 0 15,-1 1-3-15,-3-4-6 0,-3 0-2 16,2-2 0-16,4 2 0 0,7 0 0 16,14 0 1-16,14 0 3 0,15 7 5 15,20 0 2-15,16-3 1 0,14 4-1 16,14 1 0-16,7 2-3 0,14 3 1 16,15 1 0-16,14 4 1 0,17 2 0 15,20-1 0-15,22 4 1 0,21 2 2 0,14-1-1 16,17 0 0-16,10-4-1 0,11 5 0 15,6 0 1-15,1-3 0 0,-2-1-1 16,-2-3 1-16,-8 0 1 0,-9 1 6 16,-16-3-25-16,-20 1-148 0,-23-7-140 15,-27-7-368-15</inkml:trace>
  <inkml:trace contextRef="#ctx0" brushRef="#br0" timeOffset="-159051.37">19824 7533 215 0,'-1'9'56'16,"-1"-4"1"-16,0 1-1 0,1-3-48 0,0 1 4 16,-1 0 10-16,-1-2 6 0,2-1 4 15,-2 4 8-15,2-5 12 0,-1 1 5 16,1 0-4-16,-1-2-10 0,2 0-4 16,-1 1-2-16,0-4-9 0,0 3-11 15,0 1-6-15,-1-1-2 0,2 2 0 16,-1 0 1-16,1-1 3 0,0 2 3 15,0-2 3-15,3 0 2 0,-1 0 4 16,0 2 2-16,0-1-1 0,0 3-1 16,2 2-4-16,-2 4-2 0,-1 3-1 0,0 6-5 15,-2 6-3-15,1 8-3 0,-2 5-2 16,-2 3-2-16,-2 2 0 0,-2 2-1 16,0-2-1-16,0-2 1 0,0-2-2 15,3-2-4-15,-1-4-8 0,3-5-8 16,0-2-9-16,3-5-9 0,-2-3-4 15,0-7-15-15,0-5-105 0,-2-3-108 0,-1-5-263 16</inkml:trace>
  <inkml:trace contextRef="#ctx0" brushRef="#br0" timeOffset="-158786.58">19496 8035 588 0,'7'14'136'0,"2"0"2"0,0 6-103 16,3 1-8-16,1-1-6 0,-1-2-6 0,0-1-8 16,0-1-3-16,-1-2-3 0,-3-1 0 15,2-3 0-15,-1 3 0 0,0-4 0 16,1 2 0-16,-2-3 0 0,0-2 0 16,2-3 0-16,-1-5 5 0,4-4 8 15,2 0 6-15,4-7 2 0,3 0 2 16,4-3 1-16,1-1 1 0,1-1-6 15,-3 0-8-15,-4-1-5 0,0 3-14 0,-8-1-13 16,-7 5-15-16,-3-1-8 0,-2 0-123 16,-6 7-127-16,-1 3-299 0</inkml:trace>
  <inkml:trace contextRef="#ctx0" brushRef="#br0" timeOffset="-157720.62">21861 7649 429 0,'0'-3'117'0,"2"1"2"15,1-1-25-15,-1-2-56 0,3-1-12 16,-1-1-5-16,0 0-4 0,1 1-3 16,-1-1-1-16,-2 2 0 0,2 0-1 15,-3 2-1-15,0 2-2 0,0 1-3 16,-2 2-2-16,0 6-1 0,-2 3-2 15,0 4-1-15,-2 7-1 0,-2 6 1 0,-1 7 1 16,1 4-1-16,-2 2 1 16,-1 0 0-16,2 2 0 0,1 0-1 0,-1-1 1 15,2 2 0-15,-1-5 0 0,4-2-1 16,1-3 1-16,2 0-3 0,0-5-5 16,1-3-4-16,0-8-5 0,1 0 24 15,-1-4-144-15,0-4-113 0,-1-3-292 16</inkml:trace>
  <inkml:trace contextRef="#ctx0" brushRef="#br0" timeOffset="-157477.23">21615 8102 436 0,'-1'3'109'0,"0"3"2"16,1 0-47-16,1 4-38 0,2 2-2 16,2 2-4-16,2 3-4 0,3 1-2 15,1 3-1-15,2 0-1 0,2 1-3 16,-2 0-3-16,1 1-2 0,-1-1 11 16,0-3-35-16,-2-1-104 0,-1-4-105 15,1-1-277-15</inkml:trace>
  <inkml:trace contextRef="#ctx0" brushRef="#br0" timeOffset="-157265.58">22036 8135 568 0,'-1'8'131'15,"-4"0"0"-15,-3 4-97 0,-4 5-3 16,-4 2-7-16,-4 4-10 0,-5 1-5 16,-3 5-1-16,-1 1 1 0,-4 0 17 15,1 1-162-15,1-6-122 0,0 2-333 16</inkml:trace>
  <inkml:trace contextRef="#ctx0" brushRef="#br0" timeOffset="-112077.97">6880 12709 484 0,'3'18'129'16,"0"0"2"-16,-3-9-7 0,1 1-99 16,6 2-6-16,-2-6-4 0,3 3 0 15,2-2 3-15,2-3 0 0,3 1 2 16,3-1-2-16,-1-1-2 0,1-1-3 0,-3-1-3 16,-2-1-4-16,-2 1-3 0,-3 0-3 15,-3 2 1-15,-2-3-1 0,-3 1 4 16,-2-2 3-16,0 0 2 0,-3-3 2 15,-4 0 3-15,-1-1 2 0,-3-1 2 16,-3-1-1-16,-3 1 0 0,-2-2-3 16,-2 4 1-16,-1-3-3 0,-2 1-1 15,0 2-2-15,-1-1-3 0,0 0-1 0,-1-1-1 16,2 0-3-16,0 0 1 0,-1 1-1 16,2-6 0-16,2 0-1 0,-1 1 0 15,2 0 0-15,0-5 0 0,1 3 0 16,0-2 0-16,-1 4-1 0,-1 0 1 15,-3 2 0-15,-1 0 0 0,-3 4 0 16,-1 2 0-16,-4 2 0 0,-1 2 1 16,-4 2-1-16,1 1 0 0,-3 0 0 0,0 0 1 15,1 2-1-15,0 4 0 0,1-2 0 16,-1 0 0-16,4 6 0 0,0 1 0 16,2 3-1-16,1-2 1 0,1-1-1 15,1 4-1-15,5 2 1 0,-2-3-1 16,3 3-1-16,-1 1 1 0,0 5-1 15,1 4 2-15,0 2-1 0,-3 3 1 16,3 4 0-16,-2 2 0 0,2 0 1 16,2 2-1-16,1 1 0 0,2-2 1 0,3 1-1 15,-1-3 0-15,5 2 2 0,2-2-1 16,3-1 1-16,2-1-1 0,4 3 1 16,2-2-1-16,6 5 0 0,1-4-1 15,3 1 0-15,3 1 1 0,1 0 0 16,5 2 0-16,3-1 1 0,2-6 0 15,2 4 0-15,3-3 1 0,1 3-1 0,5 0-1 16,0-4 1-16,1 1-2 0,2-1 2 16,1-3 0-16,1 1 1 15,1-8 1-15,0-4 1 0,4-3 2 0,1-5-1 16,3-4 2-16,3-2-1 0,2-4-1 16,2-2 0-16,3-5-2 0,1-2 1 15,2-5-1-15,0-3 1 0,0-2 0 16,1-2 1-16,-2-4 0 0,-1 1 1 0,-1-3 0 15,-2 0 0-15,-4-3-2 0,-5-2 0 16,-4-7-1-16,-4-2-1 0,-3-2 0 16,-5-4-2-16,-3-4 0 0,-4-3-2 15,0-3 1-15,-3 2-1 0,-1-2-1 16,-2 1 0-16,-1-1 1 0,-2-1 1 16,1 1 1-16,-3-1-1 0,-1 2 1 15,-3 2 1-15,-3-2 2 0,0-2-1 0,-6 3 0 16,-3 3 0-16,-2 1 0 0,-5-2 1 15,-1 1-2-15,-5 0-2 0,-3 5 2 16,-1-1-1-16,-3-1-1 0,-2 1-1 16,25 41 0-16,-58-74 0 0,27 38 1 15,-3 3-1-15,2 2 1 0,-4-1 0 16,0 2 1-16,1 2 0 0,-3 3 0 16,-2-3 0-16,-1 4 0 0,-3 2 0 15,-2 3 0-15,-2 5 0 0,-5 3 0 16,0 5 0-16,-4 4-1 0,-4 3 0 0,-2 2-1 15,-3 2-1-15,-1 4 0 0,1 1 0 16,0 1 0-16,1 1 0 0,3 0 1 16,2 1-1-16,3-1 1 0,3 0 0 15,3 4 1-15,5 1-1 0,2 2 0 16,3 4 1-16,4 2-1 0,3 5 0 0,3 4 1 16,1 4-1-16,5 5 1 15,1 3-1-15,2 7 0 0,1 6 1 0,5 4-2 16,1 2-3-16,2 0-1 0,3 2-1 15,2 2 0-15,3-1 1 0,3-2-1 16,1-2 3-16,4-2 2 0,2-3 2 16,3 0 1-16,2-2 0 0,5-5 0 15,3-1 1-15,2 0 0 0,3-2-1 16,4 1 1-16,3-4-1 0,4-2 1 16,3-1-1-16,4-4 0 0,3 1 0 0,4-5 1 15,5-4-1-15,3-4 0 0,2-4 1 16,5-5 1-16,0-2-2 0,2-5 2 15,1-6-1-15,-3 0 1 0,1-5 1 16,-2-2-1-16,-3-3 0 0,0-3 2 16,-5-4-2-16,0-5 1 0,-1-4 0 15,-5-3-2-15,-1-2 0 0,-2-5 0 0,-1-5-1 16,-4-3 0-16,0 1 0 0,-3-5 0 16,-1 1 0-16,-3-3 0 0,-1-1 0 15,-3 0 1-15,1-2-1 0,-4 1 0 16,-2 2 1-16,-2-4-1 0,-2-1 0 15,-6-3-1-15,-3 4 0 0,-5 0 0 16,-6-2 1-16,-6 1 0 0,-4 2-1 16,-4 3 1-16,-6 0 1 0,-3 2 0 15,-5-3 0-15,-3 1 0 0,-3-1-1 16,-2 0 0-16,-2-1 1 0,-2 1-1 0,0 1 0 16,-2 2 0-16,0 4-1 15,1 2 1-15,0 4 1 0,-3 2-1 0,1 5 1 16,-3 2-1-16,-2 3 1 0,-1 2-1 15,-2 4 1-15,-5 2-1 0,1 5-1 16,-2 5 1-16,-2 7-1 0,-2 5 0 16,-2 4-1-16,1 6 0 0,-1 5 0 0,0 2-1 15,1 1 1-15,3 2-1 0,3 3 1 16,3 3 0-16,3 3 1 0,3 0 0 16,6 7 0-16,0 4 0 0,5 1 0 15,4 6 1-15,2 1-1 0,5 3 1 16,2 6-1-16,5 3 0 0,3 3 1 15,4 2 0-15,6 2-1 0,4 1 1 16,2 2 0-16,7 0-1 0,4-3 1 16,5-3-1-16,6 2 1 0,5-6-1 15,4-3 0-15,7-2 1 0,5-7-1 0,3-9 0 16,5-4 1-16,4-8 2 0,6-6 0 16,5-9 2-16,6-7-1 0,5-8 1 15,4-6 1-15,3-7-2 0,2-6 0 16,-1-8-1-16,1-3 0 0,-2-7 0 15,-4-6-1-15,-4-2 0 0,-4-5 0 16,-1-4 0-16,-4-5 1 0,-5-1 0 0,-4-2-1 16,-1-2 1-16,-1-3 0 0,-4 0-1 15,-5 0 1-15,-3 2-2 0,-1-5 0 16,-5 2-1-16,-3-2 1 0,-6 3-2 16,-6-2 2-16,-4 2-1 0,-7-4 0 15,-7 4 0-15,-6-2 2 0,-8 3-1 16,-6 1 1-16,-7 0 0 0,-7 0 0 15,-3 3 0-15,-8 1 1 0,-6 2-2 0,-4 1 1 16,-2-1-1-16,-4 4 0 16,-1 2-1-16,-4 1 1 0,-2 2-1 0,0 7 1 15,-2 5-1-15,-3 6 1 0,-3 6-1 16,-2 7 0-16,-4 11-1 0,-4 10-3 16,-3 11-2-16,-3 14-3 0,-5 12-11 15,-3 10-17-15,-3 11 148 0,-1 6-292 16,-7 4-159-16,-1 0-447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3T16:42:53.1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2259 5063 210 0,'-13'-1'37'16,"-1"-4"0"-16,0-1-38 0,-2 1-5 16,2 2 19-16,-1-1 27 0,2 1 20 15,1-1 12-15,0 1 6 0,1 1 3 16,1-2 0-16,0 2-12 0,1 0-21 0,2 1-14 16,-1 1-8-16,1 0-6 0,2 2-3 15,0 0-3-15,2 3-2 0,-1 0-4 16,-1 3-2-16,2 3-1 0,-1 3 0 15,2 5 1-15,-1 2-1 0,3 4-1 16,1 1 0-16,3 4-2 0,2-1 1 16,6 3 0-16,5-4-1 0,2 2 1 15,7-3-1-15,5 1 0 0,6-4 0 16,5-1 0-16,5-5-1 0,5-5 2 0,7-2-1 16,7-4 3-16,6-6 1 0,8-3 2 15,2-6-1-15,4-3 1 0,2-3 0 16,1-5 0-16,-2-4 0 0,-8-2 0 15,-7-1 2-15,-7 0 3 0,-8-2 3 16,-11 2 0-16,-10 0 1 0,-10 2 0 16,-10-2 0-16,-8-1-1 0,-9-2-5 0,-11 3-1 15,-10 1-2-15,-13-1-1 16,-11 2-2-16,-10 2-3 0,-10 5-2 0,-7 4 0 16,-5 3-2-16,-9 5-1 0,-1 5-15 15,-5 5-7-15,1 7-11 0,2 1-8 16,1 2-6-16,2 1-2 0,8 4-122 15,5-3-106-15,10 4-279 0</inkml:trace>
  <inkml:trace contextRef="#ctx0" brushRef="#br0" timeOffset="479.76">1979 5135 529 0,'-1'-4'114'16,"-1"-2"3"-16,1 1-94 0,-1 1-8 15,1 0-2-15,0 1-1 0,-1 3-1 16,0 0-3-16,0 3-2 0,1 4-1 16,-2 0 4-16,1 6 6 0,2 2 5 15,0 4 5-15,1 7 4 0,2 5 1 16,0 9 0-16,-1 7-7 0,1 7-4 15,1 12-6-15,-2 9-6 0,2 7-4 0,-1 7 0 16,-1 4-2-16,-1 3 0 0,1 3 0 16,0-3 0-16,-1-4 0 0,-1-6-1 15,-1-6 1-15,3-7-1 0,0-8 0 16,2-8 0-16,-1-9-1 0,1-7 0 16,3-7-3-16,2-7-7 0,1-8-12 15,1-9-8-15,4-8-124 0,2-12-122 16,3-14-305-16</inkml:trace>
  <inkml:trace contextRef="#ctx0" brushRef="#br0" timeOffset="951.13">3371 5178 537 0,'3'-5'124'0,"1"-5"4"15,-2 6-94-15,0 2-5 0,1 2 2 16,-3 10 3-16,-3-4-4 0,3 5-3 16,-3 2 2-16,0 4 4 0,-2 6 3 0,0 6-1 15,1-1-4-15,0 12 1 0,0 4-1 16,2 6-4-16,1 10-6 0,1 4-6 15,2 7-3-15,1 2-3 0,-2 1-2 16,1 1-5-16,-1-5-1 0,-1-3-9 16,3-6-2-16,-3-7-1 0,-3-6-8 15,3-6-8-15,3-3-10 0,0 1-10 16,0-11-2-16,-2-4 27 0,0-5-153 0,1-5-118 16,-4-2-304-16</inkml:trace>
  <inkml:trace contextRef="#ctx0" brushRef="#br0" timeOffset="1616.69">2032 6664 435 0,'1'-1'111'0,"-2"-1"4"16,-2 3-48-16,-1 1-34 0,0 2-8 15,-1-4-4-15,0 2-7 0,0 0-1 16,2 0-4-16,0 0 0 0,2-3 1 16,0 2 1-16,1-1 2 0,1-1 1 0,0 1 0 15,-1 1 1-15,3 2 1 0,0-1 0 16,2 0-2-16,-1 4 0 0,3 0 0 16,1 1 0-16,1-1-1 0,1 1-1 15,3 0 0-15,3 2 1 0,1 0 0 16,4 1 1-16,4 1 0 0,2 3-2 15,5 3 0-15,1-1-2 0,2 1-1 0,0 0-1 16,2-3-4-16,-1 0 0 0,-1-2 0 16,0-3 1-16,-1-2 0 0,2-4 1 15,0-1 1-15,-1-4-2 0,3-6 1 16,2-5-1-16,0-4-4 0,3-5 0 16,-4-4-3-16,3-6-1 0,0-3-3 15,-1-4-7-15,0 3-14 0,-4-2-17 16,-1 3-127-16,-5 2-136 0,-4 4-332 15</inkml:trace>
  <inkml:trace contextRef="#ctx0" brushRef="#br0" timeOffset="2263.64">3346 6328 554 0,'1'0'126'15,"-1"2"2"-15,1-1-93 0,-1 2-13 16,0 0-2-16,2 1-3 0,-2 2-2 16,0 0 0-16,0 1 1 0,0-2 2 15,1 2 2-15,-1 2-1 0,-1-2-1 16,1 3 0-16,0 2-2 0,-3-1-4 16,1 2-1-16,-1 1-3 0,-2-4-1 0,2 4-2 15,-1-2-3-15,-1 0 0 0,2 1 0 16,-1 0-1-16,-1 0-1 0,3 2 1 15,0 0-1-15,0-2 0 0,1 0 0 16,0-3 1-16,1-1-1 0,0 1 1 16,0-6 0-16,0-1 2 0,-3-1 2 15,1 1 2-15,1-1 3 0,0 1 2 16,-1 0 1-16,-1 1 0 0,-2 1-1 0,1 1 0 16,1-1-4-16,-5 3-2 0,1-1-1 15,0 1-1-15,0 0-1 0,0-1 0 16,1 1-1-16,-1-1 2 0,3-3 3 15,0 0 2-15,-2 1 1 0,2-3 0 16,-2 0 2-16,1 0 1 0,-3-2-1 16,-1 3-2-16,1 1-2 0,-3-2 0 15,-1 3 1-15,-4 0 0 0,0 2 0 16,-3 1-2-16,-6-1 0 0,-2 2 0 0,-5 2-1 16,-2 0-2-16,-7 0-3 0,-7-1-1 15,-6 0 0-15,-3 1-1 0,-4-3-3 16,-2-7-11-16,-3-1-14 0,-1-7-36 15,2-9-133-15,2-9-155 0,-2-12-373 16</inkml:trace>
  <inkml:trace contextRef="#ctx0" brushRef="#br0" timeOffset="3817.19">2270 7453 664 0,'1'-3'149'15,"-3"1"1"-15,-4-2-116 0,-3 0-14 16,-3 0-5-16,-3 0-3 0,-3 2-7 15,-3 3-4-15,-3 3-1 0,-1-1-1 16,-1 3 1-16,2 3 0 0,1 1-1 0,2 2 1 16,3-1 0-16,4 2 0 15,3 2-1-15,4-1-1 0,4 1 2 0,5 3 1 16,7 0 0-16,2 0 1 0,7-1 1 16,2 1 1-16,4 0 0 0,4 0-1 15,-2-2 1-15,-1 3-1 0,-2 0 0 16,-5 0 2-16,-5 2 4 0,-7 1 2 15,-10 1 0-15,-5 0 0 0,-8 0 0 16,-7-1-1-16,-9 0-2 0,-3-1-6 0,-4-3-2 16,0-1-7-16,-1-3-15 0,3-3-14 15,3-3 110-15,7-6-239 0,4-6-142 16,11-4-381-16</inkml:trace>
  <inkml:trace contextRef="#ctx0" brushRef="#br0" timeOffset="3986.74">2353 7586 623 0,'25'2'144'0,"-7"2"1"0,-2 6-105 16,-8 7-7-16,-3 4-5 0,-4 5-6 15,-4 3-7-15,-2 4-3 0,-1 2 0 16,0-3-4-16,1-1-2 0,3-3-2 16,3-5-1-16,4-3-1 0,4-8-3 15,4-3-16-15,1-6-10 0,5-3-130 16,1-8-128-16,-2-7-325 0</inkml:trace>
  <inkml:trace contextRef="#ctx0" brushRef="#br0" timeOffset="4114.45">2472 7344 640 0,'-2'-2'127'15,"-2"-4"-5"-15,2-2-108 0,3-2-143 16,3-4-111-16,4-3-294 0</inkml:trace>
  <inkml:trace contextRef="#ctx0" brushRef="#br0" timeOffset="4431.68">2716 7163 504 0,'9'11'137'0,"-3"4"8"16,-3 6-55-16,-2 6-31 0,-1 7-13 16,-3 8-9-16,-3 6-8 0,-2 5-9 15,0 5-9-15,-3 4-4 0,2 6-2 16,1 2-2-16,3-5-1 0,5-5-2 0,3-6 1 15,5-9-1-15,3-11 2 0,4-12 0 16,0-9 1-16,3-5 2 0,-1-5 2 16,0-5 0-16,0-3 0 0,1-3 1 15,-2-8-1-15,0-1 0 0,-1-6 3 16,-2-1 5-16,0-5 3 0,-1 2 3 16,-3 0 3-16,-1 8 2 0,-3 3-2 15,0 8-5-15,-2 8-5 0,-1 9-5 16,-1 8-2-16,-1 5-4 0,-1 3-1 0,1 2 0 15,0 1 0-15,0-3 0 0,2-5-1 16,2-6-3-16,2-3-6 0,3-5-11 16,2-1-34-16,1-4-9 0,1-5-131 15,0-4-144-15,0-3-339 0</inkml:trace>
  <inkml:trace contextRef="#ctx0" brushRef="#br0" timeOffset="4568.88">3002 7471 698 0,'-3'2'152'0,"-1"-1"0"0,-1 0-107 16,3-1-30-16,0 0-13 0,1 0-15 15,2-3-7-15,2-2 3 0,5 1-136 16,2-1-122-16,2-2-311 0</inkml:trace>
  <inkml:trace contextRef="#ctx0" brushRef="#br0" timeOffset="5184.43">3265 7615 636 0,'-6'23'152'0,"-4"-2"3"16,-3 4-109-16,-3 4-10 0,1 2-3 15,-2-2-11-15,3 1-12 0,3-3-6 16,4-1-1-16,1-3-1 0,6-5 2 0,5-5 2 16,4-4 2-16,6-5 2 0,3-3 1 15,3-4 2-15,4-2-1 0,3-3 1 16,0-3-1-16,0-1 1 0,-2-3 4 15,-3-1 2-15,-1-1 3 0,-5-2 2 16,-2 5 0-16,-6 0-3 0,-2 4-3 16,-4 2-5-16,-2 3-4 0,-2 8-4 15,-3 3-2-15,-2 3-2 0,-2 4 0 0,0 1 0 16,-1 3 0-16,0-1-2 16,3-1-1-16,4-4 0 0,3-3 1 0,5-3 0 15,4-4 1-15,2-4 0 0,2-1 1 16,1-3 3-16,1-1-1 0,-2-2 0 15,0 2 1-15,-4 0-1 0,-1 1 3 16,-2-1 0-16,-1 4 1 0,-1-1 0 16,-2-2 0-16,-1-3-2 0,0-1-1 15,2 0-1-15,-2 0-3 0,0 4 0 0,0-2-1 16,1 3-1-16,-1 3-1 0,-1 3-1 16,1 2-1-16,1 3-1 0,2-2 1 15,1 0 0-15,2 3 1 0,2-1 1 16,2 0 1-16,1-4 2 0,0 0 0 15,0-1 0-15,-1-1 1 0,0 1-2 16,-1 1 1-16,-2-1 1 0,-1-1-1 0,-2 2 1 16,-1 0 0-16,0-2 0 0,-2-3 2 15,2 2-1-15,-2 0-1 0,0 1-1 16,2 1-1-16,-1-1 0 0,2 3-2 16,-2 1 0-16,2 1-1 0,-1 0 0 15,2 2 0-15,-1-2 2 0,2 0 0 16,2 2 1-16,2-3 1 0,1 0 1 15,3-2 0-15,3 3 0 0,3-3 1 16,1 1-1-16,2-2 0 0,2 3 0 0,1 1-1 16,-1 0 1-16,0 0 0 0,-3 2-3 15,-2-1-34-15,-3 0-162 0,-1-3-166 16,-3-6-427-16</inkml:trace>
  <inkml:trace contextRef="#ctx0" brushRef="#br0" timeOffset="11830.38">5193 4799 480 0,'0'1'121'0,"-1"1"4"0,1-2-53 16,-1-1-39-16,0 0-6 0,0 1-4 0,-1 0-5 15,0 0-2-15,1 1 1 0,-2 0 0 16,2-1 1-16,0 2 0 0,0-2 1 15,1 0-2-15,0 1-2 0,0-1-4 16,0 0-2-16,1 2-4 0,-2-2-1 16,1 3-3-16,0 0 0 0,0-1 1 15,0 0 0-15,0 2 1 0,0-1 0 0,0 1 2 16,1 0-1-16,0 0 0 0,1 2 0 16,1 0-1-16,0 1 1 0,1-3-2 15,0 0 1-15,1 2-1 16,-1-1 0-16,3 1 0 0,0 2 0 0,-1-1 0 15,3 2-1-15,1 0 0 0,1 0 0 16,2 0 0-16,1 1 1 0,1-1-1 16,2 1 1-16,3 0 1 0,-1-1 0 15,2 1 1-15,2-1 2 0,0-2 0 16,1 2 0-16,-1-2 2 0,2 1 1 0,3-3 0 16,-1 1 0-16,4-1-1 0,-1 3-1 15,1-2-1-15,3 1-1 0,2 0-2 16,1 1-1-16,0 1-1 0,0-3 1 15,3-2-1-15,0 1 0 0,1-1 0 16,-1-3 1-16,3-1-1 0,0 0 0 16,0 1 1-16,1-1-1 0,0-2 0 0,-1 2 3 15,-2 0 1-15,0-1 2 0,-1-3 1 16,0 1-1-16,-2-1 1 0,2-2 0 16,1 0-2-16,2 0-3 0,2 1-1 15,2 1-1-15,1 2 0 0,4-2 0 16,-1-1 0-16,2 1-1 0,-5 1 1 15,1-3 0-15,0 0 0 0,-2-2-1 16,-1 1 1-16,-4 1-1 0,-1 0 1 16,0 0 0-16,-5-2-1 0,-2-2 1 0,-5 3 0 15,-1-3 0-15,-2-2 0 0,-3-3 1 16,-1 1-1-16,-4 1 0 0,-1-2 0 16,-3-3 2-16,-2 1-1 0,-5-1 2 15,-2 2 0-15,-4-3 0 0,-2-1 1 16,-3 2-1-16,-2-2 0 0,-2-1-2 15,-2 1 0-15,-2 0-2 0,-3-1 0 16,-1 0-1-16,0-1 0 0,-4 0 0 0,-2 2 0 16,-2 3-1-16,-1 1 2 0,-1 2-1 15,-1 1 0-15,-3 2 0 0,0 4 0 16,-1-1 0-16,-1-1 1 0,1 3-1 16,-3-3 1-16,0 3 0 0,1 0 0 15,-1 1 0-15,1 1 0 0,0-1 0 16,0 0 0-16,0 1 0 0,2-2 0 15,-1 1 0-15,0-2 0 0,-1 1 0 16,-1-1 1-16,-2 1-1 0,1-1 0 0,-1 1 0 16,1 1 0-16,-1 0 0 0,1 2 0 15,1 0 0-15,0 1 0 0,0 0 0 16,-1 2-1-16,2 1 1 0,-1-1 0 16,2 1 0-16,2 3 0 0,3-2-1 15,2 2 1-15,1-1-1 0,0 0 1 16,2 2-1-16,1 0 0 0,0-2 1 15,2 3-1-15,1-1 1 0,-2 0-1 0,1 2 1 16,1-1 0-16,-3-2 0 16,0 1 1-16,0-3-1 0,-2 1 1 0,-1-2-1 15,0 1 0-15,1 0 0 0,0 0 0 16,1 2 0-16,0 1 0 0,2-1-1 16,0 2 1-16,1 0-1 0,1 1 1 0,-1-2-1 15,0 0 1-15,1 2-1 0,1 0 0 16,3-1 1-16,0 1-1 0,2-2 1 15,1 2 0-15,2-2 0 0,0 4 0 16,-1-1 0-16,-1 0 0 0,0 2-1 16,-2 1 1-16,-1 1 0 0,-1 3 0 15,-1-4 0-15,3 2-1 0,0 1 1 16,2-1-1-16,1 0 1 0,2-1-1 16,1-2 0-16,3 2 0 0,-1-3 1 15,2 0-1-15,0-2 0 0,0 1 1 16,1 0-1-16,-1 1 0 0,0-2 1 0,-2 0-1 15,2 2 1-15,1-2-2 0,-3 2-3 16,3 0 0-16,0 1-1 0,2-2-1 16,2 4-2-16,2 0-2 0,1 0 0 15,3 3-4-15,3-2-9 0,4 0-14 16,6 0-11-16,0-2-129 0,4-2-135 16,3 1-325-16</inkml:trace>
  <inkml:trace contextRef="#ctx0" brushRef="#br0" timeOffset="27082.33">5598 4864 500 0,'12'-7'148'0,"-5"7"8"0,-2 4 1 16,-9-6-109-16,1 5-8 0,-2-2 9 15,0 0-3-15,2 4-9 0,-1-5-9 16,0 0 3-16,4 2 0 0,0-3 1 16,4 1-11-16,-1 0-8 0,0-1-2 15,1 1-2-15,-1-4-13 0,0 1-15 0,0 1-22 16,0-3 16-16,-2-2-170 0,0 0-153 16,1-2-377-16</inkml:trace>
  <inkml:trace contextRef="#ctx0" brushRef="#br0" timeOffset="27282.34">5995 4919 532 0,'6'-1'121'0,"-4"-4"4"16,0 1-90-16,-1 2-17 0,-1 1-1 15,0 1 0-15,1-1-7 0,-1-1-7 16,3 2 2-16,-1 0-66 0,0-2-65 0,1-2-100 16,6 5-244-16</inkml:trace>
  <inkml:trace contextRef="#ctx0" brushRef="#br0" timeOffset="27466.38">6491 4874 572 0,'5'2'136'16,"-2"1"4"-16,0-3-76 0,-2-1-41 15,0 1 0-15,-1 0 0 0,0-3-8 16,1 0-7-16,0 0-4 0,1-3-5 16,0-2 98-16,3-2-242 0,-1-3-136 15,6 2-397-15</inkml:trace>
  <inkml:trace contextRef="#ctx0" brushRef="#br0" timeOffset="27636.92">6875 4867 501 0,'5'3'130'0,"0"-1"3"15,-1-3-43-15,1-1-64 0,0-4-2 0,0-1-2 16,-1-2-11-16,0-2-2 0,2-1-65 15,-2-2-78-15,3-1-109 0,-1 2-270 16</inkml:trace>
  <inkml:trace contextRef="#ctx0" brushRef="#br0" timeOffset="27802.32">7191 4739 550 0,'-4'5'126'15,"2"-2"6"-15,-1-2-89 0,0-1-19 16,-1-2-1-16,1-2-3 0,0-2-5 16,-1 1-4-16,-1-5 44 0,1 0-189 15,-4-4-124-15,-3 0-349 0</inkml:trace>
  <inkml:trace contextRef="#ctx0" brushRef="#br0" timeOffset="28014.28">6353 4544 645 0,'4'0'156'16,"-1"-2"6"-16,2 1-95 0,-3-1-33 15,-1 0-1-15,-3-3-2 0,-1 3-10 0,-1 0-11 16,-1-1-11-16,-4-2-14 0,-2 0-14 15,-3 1 65-15,-2-2-203 0,0 1-141 16,-4 3-367-16</inkml:trace>
  <inkml:trace contextRef="#ctx0" brushRef="#br0" timeOffset="28198.93">5716 4690 474 0,'-9'6'127'16,"4"0"8"-16,1-6-3 0,3 0-98 16,0 0-4-16,2-3 0 0,0 0-1 15,1-3-12-15,-1-3 140 0,1 0-299 16,-1-3-151-16,0-2-437 0</inkml:trace>
  <inkml:trace contextRef="#ctx0" brushRef="#br0" timeOffset="32904.19">5957 5220 457 0,'7'-8'132'16,"-1"-2"11"-16,0-1 4 0,-1 1-101 16,-2 2-2-16,-3 0-1 0,2 1 1 15,-2 5-14-15,-2 3-10 0,1 5-6 16,-2 4-4-16,0 2-2 0,2 8-3 16,-3 3-3-16,1 6 1 0,1 5 0 0,-1 2 1 15,-1 2-1-15,2 6-1 0,0 1-1 16,0 1 0-16,-2-1 0 0,2 0-7 15,1-4-16-15,1-1-12 0,-1-3-8 16,0-3 11-16,-1-4-135 0,0-6-124 16,-4-7-282-16</inkml:trace>
  <inkml:trace contextRef="#ctx0" brushRef="#br0" timeOffset="33195.92">5780 5669 613 0,'1'7'132'0,"1"2"9"16,2 1-102-16,1 2-16 0,0 2 4 16,3 3 1-16,0 2 0 0,0 1-4 15,0 0-8-15,1 2-3 0,-3-3-4 0,2 1-6 16,0-5-3-16,-2-1 4 0,0-6 6 16,1 1 5-16,-1-6 7 0,-1-2 4 15,2-3 4-15,2-2 2 0,-1-4-4 16,3-4-5-16,1-4-6 0,4-2-6 15,1 0-5-15,1-2-4 0,1 1-2 16,1 1 0-16,0 3-9 0,-4 2-20 16,0 3-25-16,-4 5-93 0,-2-2-42 15,-6 4-127-15,-2 1-262 0</inkml:trace>
  <inkml:trace contextRef="#ctx0" brushRef="#br0" timeOffset="34777.97">4882 6301 565 0,'0'-10'120'0,"0"1"3"0,0 3-100 16,-1 1-9-16,1 1 1 0,0 3 1 15,0 2 0-15,3 1-3 0,-1 2-1 16,0 3-3-16,0 4-1 0,-1 3-1 15,0 6-2-15,0 5 0 0,-4 2-1 16,-1 3-1-16,-1 2-1 0,0 0 0 16,-2-1-1-16,1-1-1 0,-1-6 1 15,5-3-1-15,-2-1 0 0,3-10 1 16,1-2-1-16,0-3 5 0,1-5 8 0,2-4 6 16,-1-5 6-16,3-7 5 0,1-3 4 15,3-5 3-15,0-4-1 0,3-6-5 16,-1-6-6-16,0 1-4 0,-2 0-5 15,0-2-3-15,-2 3-4 0,-2 3-2 16,-3 7-1-16,1 8 0 0,0 6-2 16,0 7-5-16,0 7 1 0,-1 5 1 0,1 5 0 15,0 2-2-15,0 5 0 0,-1 6-2 16,2-4 3-16,0 2-2 0,0-4-1 16,3-1 0-16,2-5 0 0,1-6 0 15,3-7 4-15,1-3-1 0,0 0 1 16,3-7 2-16,2-5 1 0,1-4 1 15,-1 1 3-15,-1-1-1 0,0 4 0 16,-1-4 0-16,-1 7-1 0,-6 5-1 16,-2 5-4-16,0 4-3 0,-4 5 0 0,0 6-1 15,-4 6 1-15,-2 10-1 0,-2 5 2 16,1 5 0-16,-2 3 2 0,0 2 0 16,-1 1-3-16,2-1-14 0,2-4-19 15,4-7-10-15,2-3-12 0,3-5-6 16,4-6-4-16,6-8 1 0,2-7 186 15,4-6-275-15,1-7-124 0,3-5-383 16</inkml:trace>
  <inkml:trace contextRef="#ctx0" brushRef="#br0" timeOffset="36129.19">5616 6408 509 0,'10'-7'145'0,"-3"1"10"0,-2-2-16 15,-2-1-81-15,-1 1-6 0,-4-2-3 16,-2-2-8-16,-4-4-11 0,-1 3-10 0,-2 1-6 15,-6 2-5-15,-1 2-4 0,-1 4-1 16,-1 7-1-16,2 12-1 0,-4 0 0 16,1 4 0-16,2 7 0 0,1 4-1 15,1-3-1-15,2 4 0 0,4-4 0 16,2-1-2-16,6 0-1 16,4-4-3-16,2-5 1 0,4 0-2 0,2-6 1 15,0-5 0-15,6-2 2 0,-1-4 2 16,1-5 2-16,1-4 1 0,-1-4 0 0,4-1 3 15,-1-2 2-15,0-2 2 0,-2 1 1 16,-1 3 2-16,-1 2-1 0,-2 4 1 16,-5 1-1-16,-1 2-1 0,-4 3-4 15,-1 2-3-15,-2 2-1 0,0 1-1 16,-1 0 0-16,-2 1-1 0,1 1-1 16,1 0 1-16,0 2 2 0,0-4-1 15,2 1-1-15,1 0-1 0,1-1 0 0,2-2-1 16,3 0 1-16,2-2-1 0,0-1 1 15,1 0 2-15,2-4 2 0,0 0 2 16,0-1-1-16,-1-1 0 0,0 1 1 16,-2-1-1-16,0 3 0 0,-1 0-2 15,-3 2-1-15,-1 1-1 0,1 1-1 16,-2 5 0-16,-2 1-1 0,0 4-1 16,-2 0 1-16,1 4 0 0,-1 2-1 15,0 0 1-15,-1-2 0 0,1 0 1 0,1-2-1 16,1-2 1-16,1-2 0 0,0-2 2 15,3-3 0-15,0-2 0 0,4-3 1 16,0-2 0-16,2-2 0 0,1-4 2 16,1-1 0-16,0 1 4 0,0-2-1 15,0 2 0-15,-2 1 0 0,2 4-1 16,-4 1 0-16,0 1-2 0,-2 2-3 0,-1 2-1 16,-1 0-1-16,0 0 1 0,-3 1 0 15,0 3-1-15,0-1 1 0,-2-1 0 16,3 1 0-16,-3 1 1 0,0 0 0 15,0-1 1-15,1 2-1 0,0-1 1 16,-1-3-2-16,1 4-1 0,1-1 1 16,0-2-1-16,-1-1 0 0,0-1-1 15,1 1 1-15,-1 0 2 0,-1-2 0 16,0 0 1-16,-1 1-1 0,-1 2 0 0,1 1 0 16,1-3 0-16,1 2 0 0,2 0 1 15,-3-2-1-15,0 1 0 0,0-2 1 16,1-2-1-16,-1 3 0 0,-1 0 1 15,1-2-1-15,0 2 1 0,0 1 0 16,1-2-1-16,-2 3 1 0,1-3-1 16,1 1 0-16,-1 0 1 0,-1 0-1 15,2-1-1-15,-1 1 1 0,-1 0 0 0,2 1 0 16,0 0 0-16,-2 0 0 0,2-1 0 16,-1 1 0-16,0 1 0 0,1 0-1 15,0 2 1-15,0-1-1 0,1 1 0 16,-1 3 0-16,0-1 4 0,1 5-1 15,-2 0 0-15,-3 6-2 0,3-4-1 16,-1 3 1-16,1 0 0 0,-1 0-3 16,1-4 0-16,2-1-2 0,2-6 2 15,-2-1 0-15,3-2-1 0,3-4 0 0,2-2 0 16,2-3-1-16,1-4-3 0,4-2-6 16,0-4-6-16,2-2-10 0,-1-3-9 15,0-1-10-15,0 1-6 0,0 1 1 16,0 1 3-16,-4 2 7 0,0 1 9 15,-3 4 9-15,-2 1 10 0,-2 0 10 16,-2 1 8-16,-2 3 7 0,-1 2 7 16,0 1 7-16,-2 3 3 0,-1 1 5 15,-1 2 1-15,-1 1 0 0,-2 3-1 0,0 2-1 16,-2 0-4-16,0 3-3 0,0 1-2 16,0 3-4-16,0-2-3 0,3 1-4 15,-1 2-5-15,4-1-2 0,3-1-1 16,3-2 0-16,1-1-1 0,2-3 1 15,3-1 1-15,1-5 0 0,2 0 2 16,3-5 1-16,-1-3 4 0,4-3 2 16,1-2 3-16,-2-1 2 0,3 0 2 15,-1-5 0-15,-1 1-3 0,-2 0 1 0,-1 2 0 16,-5 0 2-16,-2 3-1 0,-4 3-3 16,-1 3-4-16,-6 5-1 0,-2 7-1 15,-2 4-4-15,-3 4-4 0,1 6-2 16,-2 4 1-16,-1 4 2 0,3 5 1 15,0 2-3-15,-1 2 0 0,3 4 0 0,-3 2-3 16,0-2 0-16,2 2-2 0,-4-2 0 16,0-3 0-16,-2-1 0 0,-1-5-1 15,0-1 2-15,-1-5 0 0,-1-2 0 16,0-4 1-16,-1-5-1 0,1-3 0 16,0-3-1-16,-1-6-1 0,2-4-3 15,0-8-6-15,0-3-10 0,-1-4-6 16,2-4-15-16,0-4-14 0,-1-3 7 15,2 0-134-15,-1 4-125 0,-3 4-304 0</inkml:trace>
  <inkml:trace contextRef="#ctx0" brushRef="#br0" timeOffset="36588.46">4855 7160 720 0,'13'-12'171'16,"-4"0"7"-16,-2 3-118 0,0 2-20 16,-3 3-5-16,-3 5-3 0,1 3-10 15,-4 6-11-15,4 4-7 0,-2 3-3 0,1 7-1 16,-1 4 1-16,0 3 0 0,1 4 0 15,0-1 0-15,-1 1-1 0,0-3 0 16,0-2 0-16,0-6-1 0,-1-4 1 16,0-5-1-16,1-4 1 0,-1-7 1 15,1-1 2-15,0-5 1 0,1-2 1 16,2-5-1-16,2-2 0 0,2-1 0 0,2 1-2 16,2-2-2-16,3 2-1 15,0 3 0-15,0 4 0 0,2 5 0 0,1 2 0 16,1 3 0-16,-1 4 0 0,-1 1 0 15,0 1 1-15,-2-1-1 0,-3-4-1 16,-2 2 0-16,-4 0-1 0,-3-2 1 16,-7 1 0-16,-3 0 0 0,-6 1 1 15,-3 0-2-15,-6-1-14 0,-3-4-18 16,-3-1-16-16,2-4-6 0,-2-6-125 16,2-3-135-16,4-4-301 0</inkml:trace>
  <inkml:trace contextRef="#ctx0" brushRef="#br0" timeOffset="36743.33">5239 7256 629 0,'19'14'149'15,"-3"4"2"-15,-6 2-96 0,-2 1-25 16,-5 5-8-16,-4-2-6 0,-1-1-8 16,-1-4-3-16,-1-1-3 0,3-5-8 0,2-3-11 15,2-3-9-15,1-5-4 0,5-2 164 16,0-4-288-16,0 1-138 0,0-3-384 15</inkml:trace>
  <inkml:trace contextRef="#ctx0" brushRef="#br0" timeOffset="36863.64">5245 7188 633 0,'-14'-11'151'16,"3"2"2"-16,1 3-83 0,3 0-47 15,2-1-21-15,-1-2-16 0,2 0-132 16,1-3-130-16,0-1-320 0</inkml:trace>
  <inkml:trace contextRef="#ctx0" brushRef="#br0" timeOffset="37376.58">5460 6848 675 0,'6'8'158'15,"0"3"4"-15,-3 3-107 0,0 5-25 16,-2 3-3-16,-1 9-1 0,-2 5-10 15,-2 3-7-15,-1 6-4 0,2 3-1 16,-1 5-1-16,2-1-1 0,0 0-9 16,6-7-6-16,0-2-2 0,4-8-1 15,1-7 0-15,1-7-1 0,4-7-1 0,1-5 11 16,-2-4 6-16,0-2 5 0,-1-4 4 16,0-4 3-16,0-4 7 0,0-5 4 15,1-3 1-15,0-10 3 0,2-6 0 16,1-5 1-16,1-5 1 0,-2-5-4 15,-2-5 0-15,-3-3 0 0,-1 7 0 16,-4 9 1-16,-1 6-4 0,-2 9-1 16,-1 7-4-16,-1 14-4 0,1 6-4 0,-2 7-2 15,1 6-3-15,-1 5-2 0,0 7-2 16,-1 5 1-16,1 4 1 0,-1 4 0 16,2 0-2-16,2-4-2 0,0-2-1 15,2-5 0-15,3-3-1 0,3-3-1 16,1-8 0-16,3-3 2 0,0-6 2 15,2-3 1-15,1-7 1 0,-1-3 1 16,3-2 0-16,-4-6 1 0,2 0 1 0,-2-4-1 16,-1 2 1-16,-2 2 3 0,-3 2 0 15,-2 1 0-15,-3 8-1 0,-1 2-4 16,-2 7 1-16,-1 5-2 0,-2 5-2 16,0 5-2-16,-1 4 1 0,-2 0-4 15,2 1-4-15,0 0-12 0,2-5-18 16,3-2-30-16,2-4 40 0,4-5-177 15,2-3-148-15,2-1-353 0</inkml:trace>
  <inkml:trace contextRef="#ctx0" brushRef="#br0" timeOffset="37511.44">6041 7263 632 0,'-11'-20'168'0,"-1"2"0"0,0 3-52 15,2 3-72-15,2 3-15 0,0 0-9 16,0 2-19-16,3-3-21 0,0-2-15 15,3-1-41-15,4-3-93 0,3 0-127 0,4 0-286 16</inkml:trace>
  <inkml:trace contextRef="#ctx0" brushRef="#br0" timeOffset="38195.51">6119 7196 601 0,'-6'21'142'0,"-1"1"3"0,-2-1-101 16,2 4-7-16,0-4-3 0,2 0-5 0,1-1-8 15,4-4-6-15,2-2-3 0,4-2-2 16,4-6-7-16,4-1 0 0,5-3-1 16,1-6 3-16,6 0 7 0,-1-4-1 15,1-4 7-15,-1 0 0 0,-1-1 4 16,-4 0 3-16,-3-2 0 0,-5-1-7 16,-5 1 0-16,-3 2-6 0,-8 0-2 0,-6 2-5 15,-5 1-3-15,-3 4-3 16,-6 5-1-16,0 2-1 0,-2 6 2 0,2 2-1 15,3 1 1-15,6-2 0 0,3 0-3 16,5-2-3-16,7-3 0 0,8-8-2 16,5-1 1-16,5-5 0 0,2 2 0 15,6-1 4-15,1 2 3 0,-1-1 2 16,-2 4 0-16,-1 3 0 0,-2 5 0 0,-4 2 0 16,-3 1-1-16,-4 0-1 0,-3 3 0 15,-1-1 0-15,-5 0-2 0,0 0 0 16,-2-3 0-16,0 1 1 0,1-1 0 15,-1-2 1-15,-1-3 1 0,0 2 1 16,2-2 2-16,2 0 1 0,-1 1-1 16,1-1 0-16,1 3 0 0,2 4 0 15,0 0 0-15,0 2-2 0,0 1 0 0,0 1-1 16,1 3 0-16,2-3 1 16,-1-1 0-16,1-4 0 0,3-1 3 0,0-3 5 15,2-4 5-15,1-4 4 0,0-2 1 16,2-3 5-16,-1-4 2 0,-1-2-1 15,-1-3-3-15,0-3-4 0,-4 0-1 16,0-1-4-16,-4 3-3 0,-2 3-3 16,-1 3 0-16,-1 4-3 0,-1 8-2 15,-1 3-1-15,-1 4 0 0,1 6 0 0,-1 3-1 16,2 4 0-16,0 0 1 0,2 4-1 16,2 1 1-16,2 0-1 0,0-2 0 15,4-2-1-15,0 2 0 0,1 0-2 16,-2-3-1-16,-2 0-1 0,0-1-1 15,-5 1 0-15,-4-4-2 0,-5-1 0 16,-4 0 0-16,-3-3-3 0,-5 1-5 16,-1-4-10-16,-2 1-7 0,0-2-15 0,-1-2-20 15,-1-5-65-15,2 0-66 0,-2-6-122 16,-7-1-266-16</inkml:trace>
  <inkml:trace contextRef="#ctx0" brushRef="#br0" timeOffset="38713.37">5163 8038 597 0,'-1'17'123'15,"-2"0"0"-15,2 7-110 0,0 4-9 16,2 1 0-16,2 3 0 0,0 0 0 16,3-5 0-16,3-4 3 0,2-3 2 15,3-8 9-15,3-3 8 0,1-7 5 16,3-4 4-16,0-5 3 0,0-5 2 0,-3-4-1 15,-1-1-2-15,-4-4-5 0,-3 3 0 16,-7-4-2-16,-3 0-4 0,-5 2-5 16,-7 2-5-16,-7-2-9 0,-4 2-9 15,-4 1-7-15,-5 6-6 0,-1 7-4 16,-1 1-2-16,2 7-14 0,-1 6-18 16,8-3-53-16,4 1-73 0,6-4-123 15,8-5-277-15</inkml:trace>
  <inkml:trace contextRef="#ctx0" brushRef="#br0" timeOffset="38902.19">5651 7845 707 0,'11'-4'165'0,"-9"2"-1"0,-6 3-112 16,-5 1-27-16,-4 6-5 0,-5 5-2 15,-4 6-8-15,0 4-4 0,3 5 2 0,3 4-1 16,4 6 1-16,3 3-1 0,6-1-1 15,1 0-7-15,5 1-31 0,1-2-12 16,0-4-129-16,2-5-136 0,1-2-335 16</inkml:trace>
  <inkml:trace contextRef="#ctx0" brushRef="#br0" timeOffset="39073.44">5373 8176 624 0,'15'-4'159'0,"5"-3"4"16,3 1-64-16,7-1-58 0,3-3-8 16,1 2-3-16,0-2-15 0,-3 0-13 15,-1 0-17-15,-3 1-20 0,-6 4 18 16,-7 0-152-16,-3 3-134 0,-10 2-324 16</inkml:trace>
  <inkml:trace contextRef="#ctx0" brushRef="#br0" timeOffset="39418.71">4918 8674 597 0,'2'0'133'16,"-2"0"3"-16,0 1-94 0,2 1-22 15,0 3 2-15,1 2 4 0,0 6-4 0,3 5 0 16,1 1 1-16,-1 8-2 0,2 1-4 16,-2 3-2-16,0 0-3 0,1-3-1 15,1-2-4-15,0 1-4 0,-1-4-1 16,1 0-2-16,3-4-3 0,0 0-4 15,1-1-5-15,0-4-8 0,0-3-6 16,1-2-7-16,2-4-4 0,-2-3 0 16,0-4-78-16,-1-3-35 0,-2-3-91 15,-1-4-209-15</inkml:trace>
  <inkml:trace contextRef="#ctx0" brushRef="#br0" timeOffset="40424.76">4923 8812 642 0,'-13'2'148'0,"3"-1"4"0,4-1-108 16,5 1-12-16,7-5-6 0,5-3-1 16,5 1-3-16,4-5-2 0,6 0-4 0,6-2 0 15,1 1-3-15,0-3-2 0,-3 4-5 16,1 5-5-16,-1 2-4 0,-5 8 0 16,-3 3-1-16,-4 5 0 0,-1 7-1 15,-3 4 2-15,-3 1 1 0,-1 2 0 16,-3 0 0-16,0-5 1 0,-3-1 0 15,2-1 0-15,-3-5 0 0,2-3 0 0,-2-3 2 16,-1-5 0-16,1-1 4 0,-1-3 5 16,0-4 5-16,0-1 3 0,-1-4 5 15,0-2 5-15,0-2 1 0,1-5-2 16,2-1-4-16,1-4-4 0,0-3-6 16,4 2-3-16,1 3-5 0,1 0-4 15,2 4 0-15,1 4-5 0,2 6-7 16,0 6-7-16,2-2-9 0,-1 5-12 0,1 3-11 15,2 3-9-15,-2 4-3 16,0 0 1-16,-1 0 4 0,1 2 9 0,0-2 11 16,0 0 12-16,-2-1 9 0,1-4 8 15,-3-1 7-15,-2-2 7 0,0-2 7 16,-3 0 8-16,-1-2 9 0,-3-2 10 16,-2 0 6-16,1-4 3 0,-3 1 0 15,-1-5-2-15,-4 0-5 0,-1-1-8 16,-3 0-9-16,-4-1-8 0,-3 4-5 15,-2 2-5-15,-1 5-3 0,-2 2-3 0,0 8-2 16,2 4 0-16,1 4-1 0,4 4-2 16,2 0 1-16,4 1-1 0,3 0-2 15,6-2-4-15,5-2-2 0,4-2 0 16,2-4 1-16,4-4 1 0,1-1-1 16,2-3 4-16,0-1 4 0,-4-4 4 15,0-1 3-15,-1-3 4 0,-3 1 3 0,-3-4 2 16,-2 0 1-16,-1-3 0 0,-2 2-2 15,-1 4-1-15,0-2-4 0,-1 3-2 16,-2 0-4-16,0 5-1 0,1 2 0 16,-2 1-1-16,1 2-1 0,1 1 0 15,-1 1 0-15,2 2 0 0,0-3 2 16,0-1-1-16,4 3-1 0,-2-5 1 16,3-3-1-16,1 0 1 0,0-1 0 15,1-1 2-15,1-4 3 0,1 0 3 0,-1-2 3 16,1 0 2-16,-1-2 0 0,-2 3 1 15,0 0-3-15,-1 4-3 0,-2 0-3 16,-2 4-5-16,1 4-2 0,-1 5-1 16,-1 3 0-16,1 4-1 0,0-2 2 15,2 1 0-15,2 1 1 0,0-6 0 16,2-1 1-16,3-6 1 0,3-2 2 16,1-3 4-16,0-3 5 0,2-4 6 0,-1-1 4 15,2-4 3-15,-2-1 3 0,1-6-2 16,-1 2-1-16,-1-1-6 0,-1-1-4 15,-2 3-4-15,-1 0-2 0,-2 3-2 16,-1 5-2-16,0 5-2 0,-2 2-1 16,0 6-1-16,1 6 0 0,-2 2-2 15,1 4 0-15,0 2-1 0,0 1 2 16,1 1 0-16,-2-2 1 0,1-2 0 16,-1 0-1-16,-1-1 0 0,-1-2 0 0,-2-1 0 15,-2 0-1-15,-2 1 0 0,-2 2 1 16,-4 0 0-16,-2 1 0 0,-1 1 0 15,-2 3 0-15,0-3-2 0,-1 0-3 16,2-3-5-16,1-3-6 0,1-4-8 16,1-1-6-16,1-4-44 0,-12-4-140 0,5-6-161 15,0-6-392-15</inkml:trace>
  <inkml:trace contextRef="#ctx0" brushRef="#br0" timeOffset="101238.26">1530 12541 385 0,'-2'0'102'0,"-1"-2"4"15,1 0-35-15,-1-2-34 0,0 1-9 16,-1-1-1-16,1 1-4 0,0-3 1 16,-2 1 1-16,3 0-2 0,-1 2 0 15,0-1-1-15,0 1 0 0,1 1 1 16,0 1-7-16,0 2-6 0,0 0-1 15,-2 4-1-15,2 1-3 0,-2 4-1 0,-1 2-2 16,2 3 0-16,0 1-1 0,0 3-1 16,1 0 0-16,4 1-1 0,0-2 1 15,3 2-1-15,4-2-1 0,3-1 1 16,2-3 0-16,4-1 0 0,5-4 1 16,4-1 0-16,2-5 1 0,0 0 0 15,4-3 3-15,1-6 3 0,-1-2 6 16,-2 1 4-16,-2-5 3 0,-2-1 4 15,-3-6 2-15,-5-2 0 0,-4 1-2 16,-3 1-4-16,-5-3-2 0,-3 0 0 16,-5 0-1-16,-5 2-1 0,-5 2-2 0,-4 1-2 15,-7 2-2-15,-3-2-5 0,-6 5-4 16,0 1-6-16,-1 4-7 0,1 2-3 16,0 4-4-16,5 2-14 0,3 4-9 15,5-1-11-15,4 3-14 0,4-2-105 16,5-1-122-16,9 2-279 0</inkml:trace>
  <inkml:trace contextRef="#ctx0" brushRef="#br0" timeOffset="101937.32">3136 12448 426 0,'-12'-8'116'0,"0"2"1"0,-2-1-30 16,-2 1-45-16,0 0-12 0,-3 3-8 0,2 0-8 15,-2 1-5-15,1 4-2 0,1 1-3 16,-1 3-4-16,4 4 0 0,1 3 0 15,2 2 0-15,1 4 2 0,3 4 0 16,3 3 1-16,3 2-1 0,3 4 0 16,4 0-1-16,4-1-1 0,2-2-1 15,4-4-1-15,5-3 0 0,2-1 0 16,2-9 0-16,4-3 2 0,1-7 4 0,2-4 8 16,1-3 7-16,1-4 7 0,0-7 4 15,-1-1 4-15,-3-8-1 0,-3 2-3 16,-3-1-7-16,-8-1-6 0,-5-2-1 15,-7 2-2-15,-9-1-1 0,-7 3-1 16,-5 0-1-16,-9 0-2 0,-2 2-6 16,-5 5-12-16,-3 4-9 0,-2 5-9 15,0 5-11-15,2 7 15 0,4 4-147 16,4 4-122-16,3 0-314 0</inkml:trace>
  <inkml:trace contextRef="#ctx0" brushRef="#br0" timeOffset="102804.27">4477 12430 282 0,'8'-2'93'0,"-3"1"6"16,1-2-19-16,-3 3-18 0,0 0-6 16,-1 1-5-16,-1 1-12 0,0-1-11 15,1-1-6-15,-2 2-6 0,0 0-4 16,1 0-2-16,-1-2 1 0,-1 1-2 16,1-1 6-16,0 2 2 0,0 0 2 15,-2 0 1-15,2 3 1 0,0 4-1 16,2 3 0-16,-1 4-7 0,2 5-4 15,2 3-3-15,4 3-2 0,3 2-3 0,2 3 0 16,5-3-1-16,2-1-1 0,3-6 0 16,1-2 0-16,5-2 0 0,0-8 0 15,3-5 1-15,1-3 1 0,1-3 2 16,0-4 3-16,-1-3 2 0,-2-5 4 16,-3 1 2-16,-4-3 1 0,-4-5 2 15,-5-2 0-15,-3 0-1 0,-4-2 0 16,-5-1-1-16,-4 0-3 0,-6-4 2 0,-4 0-1 15,-5 0 0-15,-5 3-2 0,-7-1-3 16,-4 3-6-16,-6 4-2 0,-5 5-9 16,-4 8-14-16,-3 3-12 0,-4 4 147 15,0 1-291-15,1 3-155 0,5 3-442 16</inkml:trace>
  <inkml:trace contextRef="#ctx0" brushRef="#br0" timeOffset="107532.33">1566 12336 358 0,'1'1'96'0,"-1"4"3"15,-1-2-44-15,-1 1-25 0,0 2-4 16,-2 0 0-16,2 1-10 0,0 1-9 16,1-3 5-16,0 0 4 0,0-1 4 15,1-3 3-15,0 1 4 0,1-2 4 16,-1 0 6-16,0-1-2 0,-1 0-5 0,1-2-4 15,-2-1-2-15,-1-1-4 0,1-2 0 16,-2-2-2-16,-1-1-4 0,1-5-2 16,-1-2 0-16,1-4 1 0,0-4-2 15,0-6-2-15,1-2-2 0,1-3 1 16,0 1 2-16,2 0-2 0,0 3 1 16,1 3-2-16,0 5 1 0,1 3-3 15,-1 2-2-15,1 4-2 0,-2 4 0 16,2 0-1-16,-2 4-1 0,1 2-3 15,-2-1-3-15,2 4-7 0,-1-1-11 0,1 1-16 16,0 2-90-16,1 3-38 0,0 3-112 16,3 6-236-16</inkml:trace>
  <inkml:trace contextRef="#ctx0" brushRef="#br0" timeOffset="107833.09">1783 12417 502 0,'2'-3'141'15,"-1"-4"12"-15,-1 0-30 0,-1-4-56 16,1-1-14-16,-1-2-3 0,-3-1 2 16,0-1-16-16,-1-4-12 0,-1-3-7 0,0-2-3 15,-1-5-5-15,1 0-3 0,-1-3-3 16,0-1 0-16,2-1 1 0,-1 0-1 15,3 1 1-15,0 1 0 0,2 3 1 16,0 6-1-16,1 1 1 0,1 7-2 16,0 3-1-16,0 6-3 0,-1 4-2 15,0 2-13-15,1 3-6 0,-2 1-10 16,1 3-16-16,1 0 118 0,0 3-252 16,0-1-148-16,3 2-393 0</inkml:trace>
  <inkml:trace contextRef="#ctx0" brushRef="#br0" timeOffset="109316.96">1752 11847 384 0,'-4'2'118'0,"1"-1"4"0,0-1-8 15,3 0-59-15,0-1-23 0,3 0-9 16,-1 1-9-16,1-1-7 0,1-1-5 15,1 1 0-15,-2 0-1 0,1 1-1 0,1 1 0 16,-3-1 0-16,0 1-1 16,3 1 2-16,-2-2 0 0,0 1 2 0,2-1 4 15,1 0 5-15,3-1 3 0,2-1 3 16,2 0 3-16,2 0 1 0,3-1-1 16,3-3-4-16,-1 1-4 0,7-1-4 15,-1 0-2-15,3 0-3 0,3-1-1 16,2-1-1-16,4 0-1 0,0 1 0 15,1-1 0-15,0 2-1 0,-1 0 0 0,-3 0 0 16,-1 5 1-16,-3-2-1 0,-4 2 0 16,-1 0 0-16,-1 0 0 0,-4 1 0 15,0 0 1-15,1 0-1 0,-1 0 1 16,1 2-1-16,1-3 2 0,2 2-1 16,1 0 1-16,2-1 0 0,4-1 0 15,0 0 0-15,5-1 0 0,1 2-1 16,1 0 1-16,2-3 0 0,3 5-1 0,-2-4 0 15,1 6 0-15,0-2 0 0,-1-1 0 16,0 2 0-16,1 0-1 0,0 1 1 16,-2 0 0-16,2-3 3 0,-1 0 3 15,-1-1 3-15,-2-2-1 0,0 0 1 16,-2-2-1-16,3-1 1 0,-1 2-3 16,1 1-2-16,-2-1-3 0,2 1-1 15,-2 1 0-15,0 1 0 0,-2 0 0 0,-1 1-1 16,-1 1 0-16,-1 1 0 0,-2-2 0 15,0 0 1-15,-3 1-1 0,-2-1 2 16,0 2-1-16,-3-1 0 0,-1-2 1 16,-1 2 0-16,-2 0 0 0,-1 1-1 15,-3-2 0-15,0 3 1 0,-2-4-1 16,-1 2 0-16,1-1 0 0,-1 0 0 16,2-1 0-16,2-1 0 0,4 0-1 0,2 2 1 15,3-1-1-15,0-1 0 0,2-1 1 16,-1 0-1-16,-2 3 0 0,-3-4 0 15,-4 2 0-15,-4-2 0 0,-2 2 0 16,-4 1 1-16,-3 2 0 0,0-3 3 16,-3 1 1-16,-2-1 2 0,1 3 0 15,0-2 1-15,0 1 0 0,0-3-1 16,0 3-2-16,0-1-1 0,0 0-1 16,0 0-2-16,0 0-1 0,1 0 0 0,-1 0 0 15,0 0-1-15,1 2 0 0,-1 1 0 16,1-2 1-16,0 3 0 0,-1 0-1 15,1 2 1-15,0 0 0 0,-1 0 1 16,1 3-1-16,2 1 0 0,-1 1 0 16,0 1 0-16,2 2 0 0,0 1 0 15,1 5 0-15,-1 2 0 0,3 1 0 16,1 4 0-16,-1 2 0 0,0-2 0 0,1 0 0 16,-1 0 0-16,1 0 0 0,-3 1 0 15,1-5 1-15,-3 1-1 0,0 1 1 16,-1 0-1-16,-2 0 1 0,-2-5 0 15,1-1 0-15,-1-2-1 0,1-3 1 16,0-2 0-16,0-4-1 0,1-1 0 16,0-3 0-16,0-3-1 0,-1-3-17 15,-1-2 16-15,-2-6-176 0,-1-2-150 16,-1 0-391-16</inkml:trace>
  <inkml:trace contextRef="#ctx0" brushRef="#br0" timeOffset="110731.18">4834 12237 274 0,'1'4'87'0,"0"1"8"0,-1 0-33 16,1 1-5-16,-1 0-3 0,0-1-8 15,0 2-12-15,1-2-7 0,-2-1-5 16,2-1-4-16,-2-3-1 0,2 1-1 15,1 0 10-15,-2-2 4 0,-2 0 3 16,4-1 3-16,-2 0-1 0,1-2 0 16,-2-1-1-16,-2-2-11 0,2 0-7 0,0-1-7 15,-1 0-5-15,0 1-1 0,0-1-2 16,-1-1 0-16,0-2 0 0,1 1-1 16,2-4-1-16,0-3 2 0,2-1-1 15,-1-4 0-15,2 0 2 0,2-2 0 16,-2-4 1-16,-2-3 0 0,-3 0 0 15,-1-4-1-15,-4 0 1 0,-2-3-2 0,1 2 0 16,-3-2-1-16,1 4 0 16,1 2 0-16,3 2 0 0,-1 4 1 15,4 4 0-15,-1 4 1 0,2 7 0 0,0 3 2 16,1 2-1-16,0 2 0 0,0 1 0 16,2 5 0-16,-2-4-1 0,1 2-1 15,0 2 1-15,-1-1-1 0,-1 2 1 16,2-1-1-16,-1-1 1 0,1 1 0 0,-1 0-1 15,1-1 0-15,1 0 3 0,0-1 0 16,-1-1 3-16,0 0 1 0,0-1 3 16,0 1 0-16,0-2 0 0,0 0-1 15,0 1-1-15,0-3-2 0,-1 1-2 16,-1 1-1-16,0-2 0 0,0 2 0 16,0 1 0-16,-2-2 0 0,1 2 0 15,-1 0 0-15,0-2-1 0,0 1 0 16,0 1-1-16,-2-1-1 0,0 0 0 0,-1 0-1 15,0 0 1-15,0 1-1 0,0-1 0 16,0-1 0-16,-1-2 1 0,0 0-1 16,-1 0-1-16,1-2 1 0,-1-1 0 15,-2 2 0-15,1 0-1 0,-1 1 1 16,1 0 0-16,-1 2 0 0,0 0 0 16,-1 1-1-16,2 0 1 0,-1 0 0 15,1 0-1-15,-3 1 1 0,3 0-1 16,-1 0 1-16,0 1 0 0,-1 1-1 0,-1-1 1 15,3 1 0-15,-4 0-1 0,1 1 1 16,-1-1 0-16,-4-1 0 0,0 1-1 16,-4-2 1-16,-2 1 0 0,-2 1-1 15,-3-1 1-15,1 1-1 0,-4-1 0 16,-1 1 0-16,-2 0 0 0,0 1 0 16,-2-1 1-16,-1 2-1 0,-1-2 0 15,-2 0 1-15,0 0-1 0,-2-3 1 0,-2-2-1 16,1-2 1-16,-2-1-1 0,-1 0 0 15,2 1-1-15,1-1 1 0,2 4 0 16,-1 2 0-16,0 1 0 0,2 0 0 16,-2 0 1-16,-2-1 0 0,-2 1-1 15,0 1 1-15,-4 1 0 0,2 1-1 16,-1 0 1-16,0 2-1 0,3 2 1 16,0-2-2-16,0 0 1 0,0-1-1 15,1-1 0-15,1-2 0 0,0-1 0 0,1-1 1 16,0 2 0-16,4 1 1 0,3 0 0 15,-1 3 0-15,3 3 0 0,-1-1 0 16,3 4 0-16,-3 0 0 0,-3 0 0 16,-1 2-1-16,-3 0 1 0,-1 1-1 15,-1 0 0-15,-2-2 1 0,2 2-1 16,1-1 0-16,1-1 0 0,1-2 0 0,5-1 1 16,1-2 0-16,0 0 0 0,3-4 0 15,2 0 1-15,4-3-1 0,1 0 1 16,2-1 0-16,3-1-1 0,4-1 0 15,2 0 1-15,3 1-1 0,2-1 0 16,2 3 0-16,3 0-1 0,1 0 1 16,-1 1 0-16,2 0-1 0,0 1 1 15,0 0-1-15,1-1 0 0,0 1 1 16,0 1-1-16,-3 1 0 0,2-1 1 0,-2 1 0 16,-1 2 0-16,-2-2 0 0,1 2 0 15,-3 0 0-15,0-2 0 0,0 1 0 16,0 0 0-16,2 0 0 0,0-1 0 15,1 1-1-15,3-2 1 0,1 1 0 16,1 1 0-16,-2 0 0 0,2-1-1 16,-1 0 1-16,-1 2-1 0,1 1 1 15,0 1-1-15,0-1 0 0,0 3-1 0,1 2 0 16,1 3-1-16,1 5 0 0,0 1-2 16,0 5 0-16,2 7 1 0,1 5-11 15,-1 7-15-15,2 6-142 0,-1 2-139 16,1 10-360-16</inkml:trace>
  <inkml:trace contextRef="#ctx0" brushRef="#br0" timeOffset="112467.77">1562 10829 424 0,'3'-6'101'0,"-3"1"7"0,-1-1-57 16,-1 2-18-16,0 0-1 0,0 0 2 15,1 4-1-15,-1-1-6 0,1-1-5 0,1 2-6 16,0 3-6-16,-1-2-2 0,1 6-3 16,0 1-2-16,0 1-2 0,1 7-1 15,1 2 0-15,0 0 1 0,5 2-1 16,0-2 0-16,3-1-1 0,2-2-1 16,3-4-1-16,2-3 0 0,1-3 2 15,0-4 2-15,0-3 4 0,3-3 5 16,-3-4 5-16,0-1 6 0,-3-3 2 0,-1-1 1 15,-3-1 0-15,-2-1 3 0,-6 1 0 16,-1-3 0-16,-6-1-1 0,-5 2 0 16,-5-2-1-16,-3 1-4 0,-6 0-10 15,-5 3-10-15,-3 5-13 0,-3 6-7 16,-3 6-16-16,2 6-13 0,-1 8-87 16,2 4-37-16,6 4-108 0,8-1-232 15</inkml:trace>
  <inkml:trace contextRef="#ctx0" brushRef="#br0" timeOffset="113238.18">4852 10791 206 0,'-11'3'46'0,"2"-4"6"0,1 1-24 16,2 1 8-16,2 0 11 0,1 1 5 16,1 0 12-16,-1 0 6 0,-1 2-1 15,0-1-9-15,0 0-8 0,-3 3-9 0,-1-1-5 16,1 4-11-16,-2 3-9 0,0 1-7 16,0 6-2-16,2 4-5 0,0 2-3 15,4 0-1-15,3-1-2 0,4-1 0 16,5-4 1-16,5-3 2 0,4-6 4 15,4-7 7-15,2-1 6 0,0-5 6 16,2-3 6-16,-2-4 4 0,-2-2 4 16,-2-1 0-16,-5-3-2 0,-4 2-2 15,-4 0-4-15,-7-1-1 0,-6 0-5 0,-4 2-7 16,-9-1-8-16,-9 0-8 0,-6 2-7 16,-3 2-7-16,-3 1-6 0,-2 4-11 15,-1-1-16-15,6 3 112 0,3 0-248 16,4 3-150-16,3-4-414 0</inkml:trace>
  <inkml:trace contextRef="#ctx0" brushRef="#br0" timeOffset="114087.97">1558 10765 439 0,'4'1'120'16,"-3"-1"2"-16,0-1-42 0,-1-1-28 15,0 1-11-15,-1-1-11 0,0 2-5 16,-2-8 1-16,0 3 3 0,0-2 4 16,-2-2-6-16,1-4-6 0,1 1 0 15,-3-5-2-15,2 1-4 0,1-2-4 0,-3-4-4 16,3-2-1-16,0-5-2 0,0-3 0 15,1-1-2-15,1-1 0 0,1-1 0 16,0 1 0-16,1 3-2 0,0 2 1 16,0 3-1-16,0 3 0 0,1 5 0 15,-2 6 0-15,0 2 0 0,0 5-12 16,1 5-15-16,1 1-8 0,2 3 164 0,1 2-292 16,2 0-148-16,3 1-411 0</inkml:trace>
  <inkml:trace contextRef="#ctx0" brushRef="#br0" timeOffset="114336.41">1784 10623 306 0,'-4'23'71'0,"-4"-2"2"0,-3-3-31 16,0 0-45-16,0-3 8 0,0 0 30 0,0-5 16 16,2-1 8-16,1-8 5 0,2-3 6 15,2-4 11-15,0-6-9 0,2-3-30 16,1-4-17-16,1-5-8 0,0-2-7 15,2-2-5-15,1-7-3 0,-2-2-1 16,1-2 0-16,0-2 0 0,0-1 0 16,1 0 0-16,-1-2 0 0,-1 5-1 15,0 6 1-15,-1 2-1 0,-2 8-1 0,-1 5-5 16,1 6-7-16,0 6-4 0,0 3-17 16,0-1-114-16,1 4-116 0,-2 0-287 15</inkml:trace>
  <inkml:trace contextRef="#ctx0" brushRef="#br0" timeOffset="115303.06">1726 10267 513 0,'-3'-4'119'0,"-2"3"1"16,0 1-82-16,1-1-12 15,1 1-7-15,3-2-5 0,1 2-6 0,0-1 0 16,6-2 0-16,2-2 1 0,3-1-1 16,2-2 2-16,5 0 0 0,1-1 1 15,3 0 1-15,3 1-2 0,2 1-2 16,0 2-2-16,3 2-1 0,3-1-1 15,3 2-2-15,4 3-1 0,3-1 0 16,1 1 0-16,5-1 0 0,1 3 0 16,2-1 0-16,1-2-1 0,2-1 5 0,3 0 6 15,2-2 1-15,4 2 0 0,1-2 1 16,1 2 0-16,3-1 0 0,2 0-4 16,0-1-6-16,5 1-2 0,0 1 1 15,0 1-2-15,1-2 1 0,-1 1-1 16,-2 1 0-16,-1-1 1 0,-5 1-1 0,-3-1 0 15,-4 1 0-15,-2-1 2 0,-4 2 1 16,-4-2 1-16,-6 2 0 0,-5 0 0 16,-3 0 1-16,-6-1-1 0,-3 0-1 15,-4 1-2-15,-3 0 0 0,-3-1 0 16,-3 1 0-16,-2 0-1 0,0-2 0 16,-2 1 1-16,-1-1-1 0,-1 0 1 15,0 0-1-15,0 0 0 0,-1 0 0 16,0 2 1-16,-2-2-1 0,1 1 0 15,0 1 0-15,1 0 0 0,0 1 1 16,2 1-1-16,2-1 0 0,3 2 0 0,1 0 1 16,2-2-1-16,1 1 0 0,1-1 0 15,-3-1 0-15,1 1 0 0,-3 0 0 16,-2 0 0-16,-3 2 0 0,-1-1-1 16,-4 1 2-16,-2-1 0 0,-1 0 0 15,-2-1 0-15,1 0 2 0,-2 0 0 16,-2 2 1-16,2-4-1 0,0 3-1 0,0-1 0 15,0 0 0-15,2-1-1 0,-1 1 0 16,0 0-1-16,1 2 0 0,-1-1 1 16,0 0-1-16,0 0 0 0,0 0 0 15,-1 2 1-15,0-2 0 0,1-1-1 16,-1 0 1-16,0 0 0 0,0 2 0 16,0-3 0-16,0 0-1 0,0 1 1 0,0-1-1 15,0 2 1-15,2 0 0 16,-4-2 0-16,2 3 0 0,2 2 0 0,-2-3 0 15,2 2 0-15,-1-1 1 0,1 1-2 16,0 2 1-16,0-4-1 0,1 0 0 16,-1 1 0-16,-1-1 1 0,0-2 0 15,0 1 0-15,0-1 2 0,0 1 1 16,-1 1 3-16,0-1 1 0,0 2 0 16,0 4 0-16,0 0 0 0,1 4-1 0,-1 2-2 15,1 6-2-15,2 3-1 0,-2 3 0 16,1 6-1-16,1 3-1 0,-1 3-2 15,1 3-4-15,0-1-3 0,-1-2-3 16,0 2-8-16,0-5-11 0,1-4-6 16,-1-5-4-16,-1-5 47 0,0-5-171 15,-1-5-126-15,1-2-320 0</inkml:trace>
  <inkml:trace contextRef="#ctx0" brushRef="#br0" timeOffset="116720.24">1476 10132 422 0,'0'0'99'0,"0"0"7"15,0-1-65-15,0 1 1 0,0-2 3 16,-1-1 7-16,1 0 1 0,0-2 1 15,-1-5-4-15,1 0 9 0,1-2-24 16,-1 0-10-16,1 1-10 0,-1 0-4 16,2 1-3-16,-1 5-3 0,0-2-3 0,1 2-1 15,0 0-1-15,1 1-1 0,0 1 1 16,3-2-1-16,-1 0 0 0,3-1 0 16,1 1 0-16,2-3-1 0,2 0-1 15,2 0 0-15,4-1-1 0,1 0-2 16,3-1 1-16,2 1 0 0,3 0 0 0,2-1 1 15,2 0 2-15,-1-1 0 0,1 1 1 16,1 1 0-16,-2 2 1 0,-3-2 0 16,1 3-1-16,-3-1 1 0,0 1 0 15,-2 2-1-15,0-1 0 0,2 2 1 16,1 3-1-16,0 1 0 0,0 4 0 16,1-2 0-16,2 1 1 0,0 2 0 15,2 0 0-15,2-1 0 0,1-3 0 16,2 1 0-16,2-2 0 0,1-2 1 0,3 1-1 15,2-2 0-15,2 2 0 0,2 0 0 16,5 1 0-16,2 2 0 0,0 2 0 16,0-1 0-16,0 2 0 0,-1-1 0 15,0 2 0-15,-1-2 0 0,0 3 0 16,0-3 0-16,1 3 0 0,0-2 0 16,-1-2 1-16,-2 0-1 0,0-2 0 15,0 1 0-15,-1-2 0 0,0 0 1 0,3 1-1 16,-2-1 0-16,1 1 0 0,0 1 0 15,-3 0 0-15,-2 0 0 0,-1 3 0 16,-3 0 0-16,-1 2 0 0,-3 2 0 16,0 1 0-16,-2 1 0 0,-1 1 0 15,0 0 0-15,-5-1 0 0,-1 0 0 16,-3 0 0-16,-2 0 1 0,-4-3-1 16,-1 1 0-16,-5-4 0 0,0-1 0 15,1-2 1-15,-2-1-1 0,-1-1 0 0,2-1 0 16,-4 0 1-16,2-1-1 0,-1 2 0 15,0 0 0-15,-1-1 0 0,-1 0 0 16,0 3 0-16,0-2 1 0,0 1-1 16,-1 0 0-16,0-1 0 0,1 1 0 15,0 2-1-15,0-1 1 0,-1 1 0 16,2 1-1-16,-1 0 1 0,0 2 0 16,-1-1-1-16,-2 2 1 0,1-1 1 0,-1 0 1 15,-3 1 1-15,0-2 0 0,-2 2 0 16,-1 0 1-16,-1-2 2 0,-1 0-2 15,0-3 1-15,0-1-1 0,-1 1 0 16,0-2-1-16,1-1 0 0,-1-1-2 16,0 1 0-16,1 2 0 0,0 1-1 15,0 0 0-15,-1 2 1 0,0 1-1 16,-1 2 0-16,1 2 0 0,1 3 0 16,0 2 0-16,1 4 1 0,2 4-1 0,0 1 0 15,1 6 0-15,1-1 1 0,-2 2-1 16,0 3 1-16,-2-1-1 0,-2 0 0 15,-2-1 1-15,0-2-1 0,-1-4 0 16,0 1 0-16,1-7 0 0,1-1 0 16,0-4 0-16,1-3 0 0,2-1-1 15,-1-1 0-15,2-2-2 0,-2-3-4 16,1 0-4-16,-1 0-9 0,0 0 151 0,-1-1-291 16,-4-2-151-16,-1 5-433 0</inkml:trace>
  <inkml:trace contextRef="#ctx0" brushRef="#br0" timeOffset="118744.54">3243 9170 177 0,'7'-1'39'0,"-3"0"2"16,2 0-30-16,-1 1 2 0,0-1 7 15,-2 0 5-15,-1-1 4 0,0 2 10 16,-1-1 8-16,0 0 5 0,-1 1 2 15,0 0-3-15,0 0-3 0,0 1-4 16,0-1-8-16,0 1-7 0,0-1-6 0,-1 2-8 16,1-2-3-16,0 1 1 0,0-1 2 15,0 0 0-15,1 0 1 0,-1 1 3 16,0-2-1-16,2 1 0 0,-2-1-4 16,-2-1-2-16,2 2-2 0,-1 3-1 15,0-2-2-15,-2 1-1 0,-1 1-1 0,-2 4-1 16,1 0-1-16,-4 2-1 15,0 1-2-15,1 3 1 0,1 1-1 16,0 2 0-16,2 0-1 0,1 3 1 0,3 1-1 16,2 0 1-16,3 1-1 0,2 1 0 15,4-1 0-15,2-1 0 0,2-2 0 16,3 0 0-16,3-1 0 0,0-3 2 16,2-5 0-16,2-1 2 0,-1-2 0 15,0-3 3-15,0-4 1 0,-2-5 2 16,0 0 2-16,-1-2 1 0,-1-3 1 0,0-1 1 15,-2-2 3-15,-2-2 0 16,-1 2-1-16,-4-1 0 0,-2 1-1 0,-5-2 1 16,-4 0 0-16,-4-1-1 0,-5 1-1 15,-6-2 0-15,-5 0-3 0,-4-1-1 16,-3 5-3-16,-5 2-3 0,-2 1-3 16,-1 3-3-16,-1 6-1 0,2 2-6 0,3 6-8 15,1-1-12-15,5 4-9 0,4 3 12 16,5 1-151-16,4 0-134 0,5 7-329 15</inkml:trace>
  <inkml:trace contextRef="#ctx0" brushRef="#br0" timeOffset="121898.85">4005 8911 357 0,'7'-5'111'0,"-1"2"8"0,-3-1-18 16,-2 1-34-16,0 0-11 0,0 2-5 15,-1 0-4-15,0 0-8 0,-1-1-8 16,1 2-5-16,0 0-6 0,0 0-7 0,0 0-6 16,-1 4-4-16,1 2-3 0,-2 1 0 15,0 3-1-15,-1 3 1 0,-2 6 0 16,0 2 0-16,-3 4 1 0,0 3-1 15,0 4 1-15,0 0-1 16,0 2 0-16,1-4 0 0,2 0 0 0,2-4-1 16,2-6 1-16,1-4-1 0,1-4 1 0,1-4-1 15,1-4 2-15,1-7 1 0,0-4 0 16,-1-6 0-16,3-5 1 16,-1-3-1-16,1-6 1 0,0-3-1 0,0-4-1 15,-1-1 0-15,3 1 0 0,-1 0 1 16,-1-1-1-16,1 1 4 0,-2 3 1 15,2 5 2-15,-2 3 3 0,0 2 3 16,-2 7 1-16,-1 3 1 0,1 3-4 16,0 5-1-16,0 3-4 0,2 4-2 15,1 6-2-15,1 3-3 0,4 3 0 0,1 5 0 16,3 2 0-16,-2 2 1 0,1 1 0 16,1 1 0-16,1 4 0 0,-2 0 0 15,1-2-1-15,1 1-1 0,1-2-1 16,1 0-7-16,-2-4-8 0,2-3-9 15,-4-3-10-15,-1-1-2 0,-4-4-87 16,-3-2-42-16,-4-7-103 0,-2 1-226 16</inkml:trace>
  <inkml:trace contextRef="#ctx0" brushRef="#br0" timeOffset="122071.81">3931 9050 596 0,'-3'3'126'0,"3"-3"5"16,5 1-89-16,4-1-8 0,4 0 0 0,5-3 0 16,4-2-1-16,2 0 1 0,3-1-5 15,1 1-12-15,-2-2-16 0,-1 3 134 16,-3 1-294-16,-2 1-156 0,-4 4-457 16</inkml:trace>
  <inkml:trace contextRef="#ctx0" brushRef="#br0" timeOffset="122734.22">3453 12920 618 0,'1'2'137'0,"-1"4"1"16,-3 2-104-16,0 3-18 0,0 4 1 15,-2 3-4-15,1 3-2 0,0 4-3 16,-1 3-1-16,3 3 0 0,1-1 0 0,1 3-4 16,0 2 0-16,0 1-13 0,0 0 60 15,-1 2-195-15,-1-3-131 0,1-1-362 16</inkml:trace>
  <inkml:trace contextRef="#ctx0" brushRef="#br0" timeOffset="123145.39">3399 13081 656 0,'0'-26'146'0,"1"0"5"0,2 3-110 15,4 0-12-15,0-3-3 0,6 3-1 16,0 3-1-16,3 0-4 0,2 1-3 15,1 4-3-15,2 3-4 0,0 4-3 16,1 4-3-16,-2 3-4 0,-1 3-1 16,-3 3-2-16,-2 4 0 0,-4 2 0 0,-5 3 1 15,-3 4 0-15,-4 3-2 0,-4 2-3 16,-4 1-1-16,-4 0 0 0,-3 1-1 16,1-4 0-16,-2-4-1 0,3-2 2 15,3-5 5-15,3-4 2 0,4-3 0 16,2 0-1-16,7-3 1 0,2-1 0 15,4 1 0-15,5-2 1 0,3 2 0 16,4-1 1-16,2 1 1 0,1 0 1 16,-1 1 0-16,0 1 0 0,-2 1-1 15,-1 0 0-15,-3 4 0 0,-4 0 0 0,-2 5 0 16,-6 3 0-16,-4 0 1 0,-8 3 1 16,-5 1-1-16,-5 2 1 0,-7 0-1 15,-5 0 0-15,-2-2 0 0,-4-1-1 16,0-2-3-16,-1-2-9 0,0-5-8 15,2-3-12-15,2-3 150 0,1-4-283 16,3-2-147-16,4-2-410 0</inkml:trace>
  <inkml:trace contextRef="#ctx0" brushRef="#br0" timeOffset="133694.45">3273 9166 216 0,'3'12'53'0,"0"1"7"0,0 0-35 0,-2 2 0 16,1 0 2-16,-2-1 3 0,-1 0 1 16,-1-3-2-16,1 0 2 0,-2-2 2 15,2-2 1-15,0-2 1 0,-1-3 0 16,2 1 3-16,0-1-2 0,0 0-6 16,0-2-5-16,-1-3-3 0,1 3-3 15,0 1-2-15,0-2-1 0,0 2-1 0,0-1 4 16,0 0 4-16,0 2 1 0,-1-5 2 15,1-3 0-15,0-1-1 0,0-2-2 16,1 0-3-16,0-7-3 0,2-1 0 16,1-3 0-16,-2-1-3 0,0-1 0 15,-1-4-1-15,-1-1-2 0,-2-3-4 16,-3-2-1-16,0 2-2 0,-2-1-1 16,0 0-1-16,-1 2 2 0,-1-1 0 15,2 4 0-15,1 3 0 0,0 0 1 0,1 1 0 16,3-1 1-16,0 2-3 0,2 1 0 15,1 3 0-15,0 0 0 0,0 3-2 16,1 3-1-16,0 3-1 0,1 4 0 16,-1 2-2-16,-1 0-3 0,1 2-10 15,0 1-9-15,2 2-8 0,-1 1-78 16,1 3-64-16,1 1-123 0,2 2-271 16</inkml:trace>
  <inkml:trace contextRef="#ctx0" brushRef="#br0" timeOffset="134051.72">3525 9160 382 0,'4'6'83'15,"-1"0"5"-15,0 2-63 0,-2 1-4 16,-3 1 6-16,-1-1 7 0,0 0 14 15,0-3 8-15,1-2 5 0,-2-3 0 16,2-3-2-16,0-7-6 0,0-3-5 16,1-3-12-16,-2-4-8 0,2-5-7 15,0-4-3-15,1-6-1 0,1 1 0 16,3-2-1-16,-1-3-1 0,0 2-2 0,-2-1-2 16,-1-1-3-16,-1-1-2 0,-1 1-1 15,-2 3-1-15,-1 1-1 0,1 4-2 16,2 5-1-16,1 5 0 0,0 4-1 15,1 4 0-15,1 0-1 0,1 3-1 16,-1 0-2-16,1 1-3 0,0 0-5 16,0 2-9-16,3 2-16 0,-1 1 11 0,1 1-151 15,-1-3-135-15,0 6-341 0</inkml:trace>
  <inkml:trace contextRef="#ctx0" brushRef="#br0" timeOffset="135958.13">3209 8546 357 0,'0'0'89'0,"0"-2"11"16,1 4-39-16,-1-2-18 0,0 1-5 15,0 0 0-15,0-1-2 0,-1-1-4 16,1 2-9-16,0-1-6 0,0 0-5 16,0 0-1-16,0 0 0 0,0 0 0 15,0 1 0-15,0-1-1 0,0 1 1 0,-1-2 0 16,1 3-2-16,-1 0-2 0,0 0 0 15,-1 1-3-15,1-2 0 0,-1-1-2 16,-1 2 0-16,2-1-1 0,-1 0 0 16,0-1-1-16,0 0 1 0,1 1-1 15,-1 0 0-15,0 3 0 0,0-3 1 16,0 2-1-16,0 1 0 0,0 0 1 16,-2 2-1-16,1 0 1 0,0 0-1 0,-2 2 1 15,1-2-1-15,1 0 1 0,-1 1-1 16,1-3 0-16,1 1 0 0,0-1 1 15,-1-2-1-15,2 2 0 0,0 1 0 16,-1-1 1-16,1 1-1 0,-1 1 0 16,-1 1 0-16,-1-1 1 0,1 1-1 15,-1-2 1-15,-1 3-1 0,1 1 1 16,-1-1-1-16,1-1 1 0,0 2-1 16,-1 1 0-16,1 2 1 0,-1-3-2 0,1 2 1 15,-1 1 0-15,-1 3 0 0,0 0 0 16,-2-2 1-16,-2 0-1 0,-1-1 0 15,-1 3 0-15,0-1 0 0,0 2 1 16,-1-1-1-16,1-1 0 0,1-1 1 16,1 2-1-16,0-3 0 0,0-1 1 15,1-1-1-15,0 0 0 0,0 3 0 16,1-1 1-16,-2 0-1 0,2 1 0 16,-3 3 0-16,1-2 0 0,-1 0 0 0,0-2 1 15,0 1-1-15,0 2 0 0,1-3 0 16,-1 0 0-16,0-1 0 0,2 2 0 15,-2 1 0-15,0 1 0 0,2 1 0 16,0-1 0-16,0 0 0 0,1 1 0 16,2-2 0-16,0-1 0 0,2-2 0 15,1-1 0-15,-1-1 0 0,2-2 0 16,0 1 0-16,0-2 0 0,1 0 0 0,-3-1 0 16,3 0 0-16,-1 1 0 0,0 0 0 15,0 0 0-15,0 0 0 0,-1 1 0 16,1-1 0-16,0 2 0 0,-2-3 0 15,1 3 0-15,-1 0 0 0,1-1 0 16,-2 2 0-16,1 1 0 0,0 0 0 16,0 1 0-16,1-1 0 0,-1 1 0 0,0 0 0 15,0 0 0-15,0 1 0 0,-1 0 1 16,0 1-1-16,0-1-1 0,0 0 1 16,0-1 0-16,2 1 0 0,0-1 0 15,0-2 0-15,0 2 0 0,1-3 0 16,-1 3 0-16,1 1 0 0,0 2 0 15,-2-2 0-15,2 0 0 0,-1 0 0 16,1 2 0-16,-1-1 0 0,2-1 0 16,-1-1 1-16,0-1-2 0,1 2 1 15,0-3 0-15,-1 1 0 0,0-2 0 16,0 0 0-16,0 2 0 0,-1-1 0 0,0-1 0 16,-1 5 0-16,0-4 0 0,-3 1 0 15,2 2 0-15,-1-1 1 0,1 0-1 16,0-1 0-16,1 0 0 0,0 2 0 15,1-1 0-15,0 1 0 0,0 0 0 16,0 3 4-16,-2 1 1 0,1-1 2 0,-1 0-1 16,2 3 1-16,0-2-1 0,-1 1 2 15,0-2-5-15,1 3-2 0,1-2 0 16,-2 3 0-16,2-1 1 0,0 2-1 16,1-2 1-16,0-1 1 0,-1 0 1 15,1-2 0-15,-2-1 0 0,1-1 0 16,0-2 1-16,0 1-1 0,-1 0 1 15,0-1-1-15,0-1-1 0,1 0 0 16,0 0 0-16,-2-1-1 0,2-1 0 16,-1 1-1-16,1-1 0 0,0 1-1 0,-2 2 1 15,1 1-1-15,-1 2 1 0,-2 2-1 16,1 3 0-16,-3 2 1 0,1 2-1 16,-1 0 1-16,0-1-1 0,-1-2 0 15,3 1 0-15,-1-1 0 0,2-2 1 0,-1-1-1 16,1 0 0-16,0-1 0 0,1 0 0 15,-2 3 0-15,-1-1 0 0,0 0 1 16,-1-1-1-16,1 0 0 0,-1 2 0 16,-1-1 0-16,1-2 0 0,2 0 0 15,0-2 0-15,1 1 0 0,1-3-1 16,2-2 1-16,1-2 0 0,1 1-1 16,1 0 0-16,0-3-1 0,1 2 0 15,1 0-2-15,0 1-1 0,0-3-1 16,0 1-1-16,-1-1 0 0,1 2-3 15,0-3-2-15,-2 0-2 0,2-2-1 0,-1 1-1 16,1-1-3-16,1 0 0 0,-1-2 0 16,1 1 0-16,1-2-9 0,-2-1-9 15,1 1-4-15,0 0-3 0,-1-1-1 16,-1 0-3-16,0 2-3 0,2 1-13 16,-3 3-35-16,0 0-57 0,-2-2-142 15</inkml:trace>
  <inkml:trace contextRef="#ctx0" brushRef="#br0" timeOffset="136915.48">2393 10873 286 0,'-2'-2'92'0,"0"1"7"0,0-1-23 16,-1 2-13-16,2-2-5 0,-1 1-6 15,0 0-10-15,0 1-11 0,-1-1-7 16,1 0-6-16,-1 0-7 0,1 2-3 16,0 0-4-16,-2 0-2 0,2-1 0 15,1 2-2-15,-1 0 0 0,2 0-1 16,-2-1 1-16,2 3-1 0,-1-2 1 0,1 0-1 16,0 0 2-16,-2-1 1 0,1 2 1 15,1 0 2-15,-1-1 2 0,-1 0 0 16,0 0 0-16,-3 1 0 0,0-1-1 15,0 1-1-15,-1 2-3 0,-1-1 0 16,0 1-1-16,-2 3-1 0,1 2 0 16,1-1 0-16,-1 1 0 0,0-2 0 0,1 3-1 15,1-1 1-15,2 1 0 0,1-3-1 16,0 1 1-16,1-1 0 16,1 0 0-16,0 2 0 0,-1 0 0 0,0-2 1 15,-1 1-1-15,-1 2 0 0,0 0 1 16,-2 1-1-16,1-2 0 0,-2 0 0 15,1 0 0-15,-1 1 0 0,1-1 0 16,2-3 0-16,0-1 1 0,0 0-1 16,2 0 0-16,0-3 1 0,1-3 0 15,0 1 1-15,0-1 2 0,1 3 1 0,0-3 1 16,0 0 2-16,0 3 0 0,0-2 0 16,0 1 0-16,0-1-2 0,0 0-1 15,1 2-2-15,-1-2 0 0,0 2-2 16,1-1 0-16,0 0-1 0,-1 0 1 15,1-1-1-15,-1-1 1 0,0 1 2 16,0 1 1-16,1-1 2 0,-1 1 1 0,0-2 2 16,0 0 1-16,0 1 0 0,0-2 0 15,0-1-1-15,0 1-1 0,0-1-2 16,0 1-1-16,0 0-1 0,0 2-2 16,0 0 0-16,1 1-1 0,-1-1-1 15,1 0 1-15,-1 0-1 0,2-1 1 16,-2 0-1-16,0 1 1 0,0-1-1 15,0 1 1-15,0-3-1 0,0 3-1 16,0-1-5-16,0 0-6 0,2 0-9 16,-2 2 128-16,1 0-263 0,0 3-144 0,0-4-404 15</inkml:trace>
  <inkml:trace contextRef="#ctx0" brushRef="#br0" timeOffset="138281.13">2449 10566 540 0,'-2'-3'128'0,"-2"0"2"15,2 0-74-15,-1 0-25 0,1 2-3 16,-1 0-2-16,0-1-4 0,0 2-2 15,0 0-3-15,-1 0-3 0,1 2-4 16,0-1-4-16,0 2-3 0,-1 1-3 16,1 3 0-16,0-2-1 0,1 4 1 15,-1 1-1-15,1 2 1 0,-1-1 0 16,1 1 0-16,0 2 0 0,-1 4 1 0,1 0-1 16,-1 3 0-16,1 1 1 0,-2 2-1 15,-1-1 0-15,1 2 0 0,-2 0 0 16,1-2 0-16,-1-3 0 0,1 2 0 15,0 0 0-15,1 0 0 0,1-2 0 16,1 0 0-16,0-3 0 0,1 3 0 16,1-2 0-16,1-1 0 0,-1-2 0 0,0-2 0 15,1 1 0-15,0-2 1 16,-1-3-1-16,2 1 0 0,-2-3 0 16,1 3 0-16,1 1 0 0,0 2 0 0,0 0 0 15,1 3 0-15,2 3 0 0,0 0 0 16,0 1 0-16,-1 1 0 0,1 1 0 15,0 0 0-15,0-1 0 0,0-2 0 16,0 0 0-16,2 1 0 0,-2-2 0 0,2-2 0 16,-2-1 0-16,1-2 0 0,-2 1 0 15,1-2 0-15,-3-5 0 0,0 2 1 16,-1-3-1-16,0-2 1 0,-1 1-1 16,0 0 1-16,-1-4 0 0,0 2-1 15,1-1 1-15,-1 1-1 0,0 0 0 16,1-2 1-16,-1 1-1 0,1-1-1 15,0 4 1-15,0-3 0 0,0 0 0 0,0 1 0 16,1 2 3-16,-1-2 2 0,1 2 0 16,0 1 2-16,0 0 0 0,1 4 0 15,2 1 2-15,-1 4-1 0,1 0 0 16,2 2-2-16,0 0 1 0,1 4 0 16,-1 1 0-16,2-2-2 0,-1 6 0 15,1 0 0-15,2 3 0 0,1 0 2 16,1 3 0-16,0 0-1 0,5 4-1 15,0-1 2-15,1 2-1 0,-1-1 0 16,1 1 1-16,-1 2-1 0,2-2 0 0,-2 0 0 16,-1 2-2-16,-1-1 0 0,2-2-1 15,-1 0-2-15,1 0 0 0,-1-3-1 16,-1-3 0-16,-1-5 1 0,0-3-1 16,-1-2 0-16,-3-5 0 0,-1-3 1 15,-3-3-1-15,-1-2 0 0,-1-1 0 16,-2-3-2-16,-1-3-2 0,0 1-5 15,-1-1-7-15,1-1-7 0,0 0-13 0,-1-3 153 16,0-3-290-16,0-2-152 0,0-4-431 16</inkml:trace>
  <inkml:trace contextRef="#ctx0" brushRef="#br0" timeOffset="139916.79">3179 12313 155 0,'1'5'55'0,"0"-4"9"0,0 1 0 0,0 0 5 16,0-1 5-16,-1 0-1 0,0 0-3 15,0 1-3-15,0-1-7 0,-1 1-14 16,0-2-12-16,0 2-6 0,-1 0-4 16,-1 0-1-16,2-1-1 0,-1 1 0 15,-1-2 2-15,1 0 1 0,-2 0 2 16,1-4-1-16,0 0-2 0,-2-3-2 0,1-4-1 16,0-3-2-16,-2-5-1 0,0-5-3 15,-2-4-1-15,-2-5-2 0,-2-5 0 16,-2-4-2-16,-4-6-2 15,-1-4-3-15,-2-4-2 0,-2-6-1 0,-1-2-1 16,-2-1 0-16,2-1-1 0,0 2 1 16,1 1-1-16,0-1 0 0,2 7 0 15,2 3 0-15,2 2 0 0,1 4 0 16,0 2 0-16,3 5 0 0,0 5 0 0,2 6 1 16,1 4-1-16,0 3 1 0,2 5 0 15,0 5 0-15,0 4 0 16,2 0 1-16,-1 1-1 0,3 3 0 0,-1 2 1 15,1-1-1-15,0 0-1 0,-1-3 1 16,2-1-1-16,0 1 0 0,-2-2 0 16,2-1 0-16,0-2 0 0,-1 1 0 0,3 4 0 15,-1 0 0-15,0-1 0 16,1 2 0-16,0 3-1 0,1 0 1 0,-2 2 0 16,2 0 0-16,-1 1 0 0,-1-1-1 15,2 1 1-15,0 0-1 0,-1-1-1 16,1 0 0-16,-1-1-1 0,0-2 0 15,1 1 0-15,-1 0 0 0,0-1 0 16,-1-1 2-16,1-1 0 0,-3 0 1 16,0 1 0-16,-1-2 0 0,-1-1 0 15,-1 1 0-15,3-1-1 0,-1 3 0 16,0-2-1-16,2 0 1 0,1 2-1 0,1 1 0 16,0-1 0-16,-1 0 0 0,2-2 1 15,0 2 0-15,-1-2 0 0,1 0 1 16,-1 1 0-16,1 0 0 0,-2 2 0 15,1-3 1-15,-1 2-1 0,1 0 0 16,-1-2 1-16,0-1-1 0,0 0 0 0,2 1 0 16,-1-1 0-16,1 1-1 0,1-2 1 15,0 3 0-15,2-1-1 0,-1-1 1 16,0-3 0-16,0 0-1 0,1-2 1 16,0 1 0-16,-1-2 0 0,0-4 1 15,0 2-1-15,0-1 1 0,-1-1-1 16,2-1 1-16,-2-2 0 0,0 0 0 15,1 3-1-15,-1-4 1 0,2 1 0 16,1 0-1-16,1 0 0 0,1 0 0 16,0-3 0-16,1-2 0 0,2-1 0 0,0-4 0 15,1-2-1-15,0 0 1 0,0-1 0 16,0-3 1-16,1 1-1 0,-1 1 0 16,0 1 0-16,-2 1 0 0,0 1 0 15,1 3 0-15,-2 4 1 0,0-1-1 16,1 4 0-16,-2 2 0 0,1-2 0 15,-1-2 0-15,1-2 0 0,-2-1 0 0,2 0 0 16,0-2 0-16,-1-1 0 0,1 1 0 16,-2 2 0-16,2 0 0 0,-1 2 0 15,0 0 0-15,0 3 0 0,0 3 0 16,-2 0 0-16,1 2 0 0,-2 1 0 16,1 0 0-16,0 2 0 0,0-2 1 15,-1-4-1-15,3 0 0 0,-2 1 0 16,2-5 0-16,-1-1 0 0,2 1 0 0,-2 0 0 15,3 2 0-15,-1-2 0 0,1 0 0 16,1 5 0-16,1-1 0 0,-1-2 0 16,1-1 0-16,1 1 0 0,0 0 0 15,1 2 0-15,0-3 0 0,1 2 0 16,0 2 1-16,-2 1 0 0,1 0 1 16,0-1-1-16,0-1 0 0,0 2 1 15,-1-1-1-15,0 1-1 0,0 1 0 16,0-2 1-16,-1 1-1 0,-1 1-1 15,0 2 1-15,0 0 0 0,0 1 0 0,1 1 0 16,-2 2 0-16,2 2 0 0,0 0 0 16,0-2 0-16,2 1-1 0,-1 0 1 15,0 0 0-15,-1 1 0 0,-2 1 0 16,-1 1 0-16,1 4 0 0,-4-2 0 16,0 2 0-16,0 1 0 0,-1 0 1 15,0-1-1-15,0-1 1 0,-1-2-1 0,1 1 1 16,1-1-1-16,-1 0 0 0,1-1 0 15,-1 0 0-15,1 1 0 0,-1 2 0 16,-1 1 0-16,-1 0 0 0,0 2 0 16,-1 0 0-16,0 1-1 0,0 1 1 15,0 0-1-15,0 1 0 0,0-2-1 16,0 0 0-16,1 0 0 0,0 2 0 16,-1 0 0-16,3 0 0 0,-2 3 0 15,1 2 1-15,0 1 0 0,-1 2 1 0,1 1-1 16,1 4 1-16,-2 3 0 0,1-1 0 15,-2 1-2-15,1 0-4 0,1 2-5 16,-1 2-7-16,0-1-4 0,0 1-9 16,0 0-9-16,1 1-131 0,-2 0-126 15,0 3-317-15</inkml:trace>
  <inkml:trace contextRef="#ctx0" brushRef="#br0" timeOffset="148168.76">365 10531 411 0,'8'-2'104'0,"-3"-1"1"0,1 2-56 16,-2 0-12-16,-2 1-6 0,-3 5-9 15,-3 1 1-15,-2 4 2 0,-1 2 1 16,-2 1-4-16,1 0-1 0,1 0-2 0,2-2-1 16,2 0-7-16,4-2-6 0,3-1-1 15,4-4-1-15,1-1 1 0,1 0 1 16,1-3 2-16,1-3 3 0,0-2 3 16,0-4 1-16,-1 2 0 0,0-2 0 15,-1-4-1-15,-2-3 0 0,0 0-1 16,-2-2-1-16,-3 1 2 0,-2-2 2 15,-3 1 2-15,-2 1-1 0,-3 3-1 0,-4 2-3 16,-3 3-3-16,-2 3-4 0,0 1-4 16,-2 7-2-16,1 2-1 0,0 3 0 15,4 2 1-15,3 0-1 0,4 0-1 16,1-1-1-16,5-1 0 0,4-2-1 16,0-2 0-16,3-3 1 0,1 0 2 15,0-2 2-15,1-2 1 0,-2-2 3 16,-2-1 2-16,-1-2 1 0,-4-1 2 15,-1 0-1-15,-2-2-5 0,-5 0-6 16,-1 1-9-16,-2 2-18 0,-2 2 74 0,-2-1-214 16,-4 5-144-16,-1 2-373 0</inkml:trace>
  <inkml:trace contextRef="#ctx0" brushRef="#br0" timeOffset="149098.75">5954 10602 402 0,'1'-3'105'0,"-1"-2"5"16,-1 2-32-16,-1-2-42 0,-2-2-8 16,1 1-5-16,-1 2-4 0,-2 1-2 15,1 0-2-15,0 3 0 0,1-2-1 16,-1 5 6-16,2 0-1 0,-1 3 2 15,1 2-5-15,-2 3-1 0,2 1-4 16,0 5-5-16,1-1-5 0,2 2-3 16,3-2 0-16,0-2 1 0,4-3 0 15,1-2 2-15,4-5 3 0,3-4 1 0,1-5 3 16,3-5 2-16,-1-3 1 16,3 0 1-16,-2-3 0 0,-4 1 2 0,-1 1 3 15,-4 1 3-15,-3 1 1 0,-4 1-1 16,-5-3-3-16,-4 5-3 0,-1-2-4 15,-4 4-5-15,-5 4-5 0,-1 6-4 16,-3 4 1-16,0 7-2 0,3 0-5 16,-1 4-5-16,3-3-2 0,4-2-3 0,2-3-4 15,5-3-2-15,3-3 3 0,2-3 6 16,2-2 4-16,3 0 6 0,0-2-3 16,2-2 47-16,1-2-176 0,-2-1-124 15,6-4-344-15</inkml:trace>
  <inkml:trace contextRef="#ctx0" brushRef="#br0" timeOffset="153433.94">436 10533 179 0,'-4'4'45'0,"-1"-1"-2"15,-1-3-11-15,1 1-28 0,0-2 0 16,3-1 4-16,1 0 7 0,2-1 8 15,0-1 8-15,1 2 9 0,2-1 5 16,-1 0 1-16,0 0 1 0,0 0-2 16,0 3-6-16,-1-1-8 0,0 0-7 0,-2 0-4 15,1 1-5-15,0-2-5 0,-1 1-4 16,0 0 0-16,0-1 1 0,0 2 3 16,-1 1-1-16,1-2 1 0,0 2-1 15,0 0 1-15,0-2 3 0,-1 1 0 16,1-3 0-16,-1 0-2 0,-1 2 1 0,1-2-1 15,-2-1 1-15,1 1-4 0,0-3-3 16,1-1-1-16,-1-2 0 0,0 1 3 16,0-1 1-16,1-3 0 0,-1 0 0 15,1-3 1-15,1-1 0 0,-1-3-2 16,1-3-1-16,-2-5-2 0,0-3 0 16,1-3-2-16,-3-1 0 15,1-2 1-15,0-3-1 0,-2 0 2 0,1-2-1 16,0 2 1-16,-1 1-1 0,-1 0 0 15,0 0 0-15,-1-2 0 0,0-1-1 0,0 1 0 16,2 1 0-16,-1-1 1 0,4 1 1 16,1 1 1-16,3 6 0 0,3 2 1 15,1 2 1-15,0 0 1 0,0 2 1 16,2 5 0-16,-3 3 2 0,0-1 0 16,-1 5 2-16,-2 3-1 0,1 0-1 0,-1 2-1 15,-1-1-3-15,0 0-1 0,0-1-1 16,-1 0-3-16,0-1-1 0,0 1-1 15,-1-2 0-15,0 2 0 0,-1 0 0 16,-1 3 0-16,1 0 0 0,0-1 0 16,0 1 1-16,0 3-1 0,1-2 1 15,-1 4-1-15,1-1 0 0,2-1-1 16,-1 2 1-16,2 1-1 0,0 0 0 16,-1-1 0-16,0-1 0 0,1 2 1 0,-1 0-1 15,0 2 1-15,0-1-1 0,-1 3 1 16,2-2 0-16,-1 1 1 0,-1-2-1 15,1-1 1-15,-1-1-1 0,1 1 1 16,1-3-1-16,0 1 0 0,0 0 0 16,2-1 0-16,0 0-1 0,3 0 1 15,0-1-1-15,1 1 0 0,2 0 0 16,2 1 0-16,2 2 0 0,1 1 0 0,3-1 1 16,3-1-1-16,2 1 0 0,2 0 1 15,2 1 0-15,2-1 0 0,0 0 0 16,3 0 0-16,0 2-1 0,0-1 1 15,0-2 0-15,-1 0 1 0,2-2-2 16,-1 0 1-16,2-3 0 0,2-2 0 16,1-1 1-16,4 0-1 0,2 2 0 15,0 0 0-15,3 0 0 0,0 2 0 16,0 3 0-16,-3 2 0 0,0 0 0 0,-4 0-1 16,-1-3 1-16,-1 1 1 0,1 2-1 15,-1-2 0-15,1 2 0 0,1 0 0 16,3 3 0-16,2 1 0 0,0 1-1 15,0 0 1-15,2 0 0 0,-1-2 0 16,-1 0 0-16,1-2 0 0,0 0 0 16,0 0 0-16,1 0 0 0,0 0 0 15,1 3 0-15,0-2 0 0,0 1 0 16,-1-1 0-16,-1-1 0 0,0-2 0 0,2-2 1 16,1 1-1-16,2-3 0 0,0 3 0 15,3 1 0-15,1 0 0 0,0 1 0 16,-1 0 0-16,-3-1 0 0,2 2 0 15,-3 0 0-15,-1 1 0 0,-1-2 0 16,1 5 0-16,1-2 0 0,-1 2 0 16,-1-1 0-16,1-1 0 0,-1-2 0 0,-1-1 0 15,0-1 0-15,1-3 0 0,2 2 0 16,-1 1 0-16,1-1 0 0,0 2 0 16,4 0 1-16,-3 1-1 0,1 0 1 15,-3-3 0-15,0 1-1 0,-2 2 1 16,-1-2 0-16,-1-1 0 0,-1 3-1 15,-1 0 0-15,3 2 0 0,-2 3 0 16,0-5 1-16,-4 1-1 0,0 0-1 16,-2 1 1-16,-5-4 0 0,-3 3 0 15,-1-2 0-15,-4 2 0 0,-1 1 1 0,-3 0-1 16,0-1 0-16,0 2 0 0,-1-4 1 16,-2 1-1-16,1 1 0 0,0-2 0 15,1 1 0-15,1 1 1 0,-1 0-1 16,2 0 0-16,1 0 0 0,-1 0 0 15,1 2 0-15,-1-2 0 0,0 1 0 16,0-2 0-16,0 2 0 0,0-1 0 0,1-1 0 16,-1 2 0-16,-2-1 0 0,-1 1 0 15,-1 1 0-15,0 0 0 0,-4 0 0 16,-2 1 0-16,-2-2 0 0,-3 1 0 16,0 1-1-16,-2 0 1 0,-2-1 0 15,1-1 0-15,-1-1 0 0,0 4 0 16,1-1 0-16,1 0 0 0,0 0 0 15,0 1 0-15,1 0-1 0,-1-1 1 16,0 1 0-16,2-2 0 0,-2 0 0 16,0 0 0-16,0 0 0 0,-2 0 0 0,0 1 0 15,1-3 0-15,-2 3 0 0,0-3 0 16,0 1 0-16,1 0 1 0,0 1-1 16,1-3 0-16,2 5 0 0,-1-2 0 15,3 0 0-15,0 0 0 0,3 2 0 16,0-2 0-16,1 2 0 0,0-2 0 0,0 3 0 15,-1 1-1-15,0 2 1 0,-3 0 0 16,1-1-1-16,-1 2 1 0,-1 0 0 16,0-2 0-16,-1 1 0 0,1-2-1 15,-2 1 1-15,2 0 0 0,-1 1 0 16,-1-2 0-16,3 2 0 0,-2-1-1 16,1 2 1-16,-1 0 0 0,0 0-1 15,-1-1 1-15,1 5-1 0,-2 1 1 16,0-1 0-16,0 2-1 0,1 3 1 0,-1 2 0 15,0 3 0-15,1 1 0 0,0 0 0 16,-1 2 0-16,1 2 1 0,-1 3-1 16,1-1 0-16,1 0 0 0,-1 3 0 15,3 1 0-15,-1 1 1 0,1 3-1 16,0-2 0-16,1 4 0 0,0-2 0 16,-3-2 1-16,1-1-1 0,-3 1 0 15,-1-2 0-15,-2 2 0 0,0 2 1 0,-1 4-1 16,1 3 0-16,-1 4 0 0,1 2 1 15,0-1-1-15,1 0 1 0,1-4-1 16,2-2 0-16,0-5 1 0,1-4-1 16,3-3 0-16,1-1 0 0,0-3 0 15,0-1 0-15,0-2 0 0,0-1 0 16,0 0 1-16,-2-3-1 0,1-1 0 16,-1-3 0-16,-2 0 0 0,0-2 1 15,-2-2-1-15,-1-3 1 0,-2-1 0 0,1-2-1 16,-1-3 1-16,0 0 0 0,-1 0 0 15,1-1-1-15,0 2 1 0,-1 3-1 16,0 1-1-16,0 3 0 0,0 0-9 16,1 0-7-16,0 0-6 0,1-2-5 15,1-1 8-15,1-5-147 0,0-5-130 16,1-3-316-16</inkml:trace>
  <inkml:trace contextRef="#ctx0" brushRef="#br0" timeOffset="154793.22">5783 10740 400 0,'3'-2'124'0,"-2"-4"5"15,-2 0 1-15,0-2-76 0,0 2-15 0,-2-1-6 16,-1 3-10-16,1-1-9 0,-1 1-4 16,0-1-3-16,1 3-3 0,1-2-1 15,0 1-1-15,0-2-2 0,0-4 5 16,2 2 4-16,0-4 2 0,0-3 6 15,2-6 6-15,-2-2 2 0,-2-4 2 16,-1-4-6-16,0-4-3 0,-3-4-2 16,-1-3-8-16,-1-4-6 0,-2-6-1 0,-1-4-1 15,-1-2 0-15,0-2 1 0,-1 1-1 16,-1 1 1-16,2 2-1 0,0 6 2 16,2-2-1-16,2 1 0 0,4 2 0 15,2 0 0-15,2-3-1 0,1 3 2 16,2 0 2-16,1 4 2 0,2 2 3 15,-1 6 3-15,3 1 1 0,-2 4 1 16,0 3 0-16,-1 2-2 0,0-1-3 16,-1 3-2-16,-1 0-3 0,0 2-1 15,-2 1-1-15,0 3-1 0,-1-1 0 0,-1 6 0 16,0 1 0-16,0 1 1 0,-1 3 0 16,1 0 0-16,0 2 0 0,1-1-1 15,-1 2 1-15,2-2-1 0,-1-2 0 16,1-2-1-16,2 0 0 0,-1-4 0 15,0 1 0-15,1-3-1 0,-1-1 1 0,2 3 0 16,-2 1 0-16,0-3 0 0,0 4 0 16,-1 0 0-16,1 1 0 0,-2 2 0 15,0 0 0-15,-2 0 0 0,0 0-1 16,0 2 1-16,0 0-1 0,-3 0 0 16,-1 2 0-16,-2-1 0 0,-1 2-2 15,-3-2 1-15,-1 3 0 0,-5-2-1 16,-2 2 1-16,-2-3 0 0,-2 3 0 15,-1-3 1-15,-4 2 0 0,1-3 1 16,-3-2 0-16,-1-1-1 0,-3 0 1 0,-3-2 0 16,-2-1-1-16,-1 1 0 15,-4 0-1-15,-2 0 1 0,-1 2-1 0,-3 2 1 16,0 4-1-16,-5 2 2 0,-3 1-1 16,-4 3 0-16,-1 0 1 0,-4 1 0 15,-1 3-1-15,-3-3 1 0,-1 3 0 16,-3 0 1-16,0 0-1 0,-2 1 0 15,-1-1 0-15,-1-2 0 0,0 2 0 0,2-3 0 16,2 0 1-16,0-4-1 0,2 2 1 16,3-1-1-16,2 3 0 0,3-1 0 15,1 0 0-15,-1 3 0 0,2 1 0 16,0 1 0-16,-1-2 1 0,0 6-1 16,-1-3 0-16,0 3 0 0,0 1 0 15,2-1 0-15,-3 1 0 0,2-1 0 16,1-3 0-16,0-1 0 0,3 1 0 15,2-3 0-15,-2-2 1 0,3-1-1 0,1 0 0 16,-2-1 0-16,0-1 0 0,0 0 0 16,1-1 1-16,1 1-1 0,-1 3 0 15,-3-1 1-15,2 0-1 0,-1 0 0 16,0-1 1-16,-3 3-3 0,2 0 2 16,3 0-1-16,-1-1 0 0,-2 2 1 15,2-2-1-15,0 2 1 0,0-3 0 0,-2 3 1 16,-1 0-1-16,2 2 0 0,0-1 0 15,0 2-4-15,-3-2-2 0,4 2 2 16,0-3-2-16,2-1 0 0,2 3 1 16,5-2 0-16,6 1 3 0,4-1 2 15,5 1-1-15,6 0 1 0,1-1 1 16,4-1-1-16,1 0 0 0,5-2 0 16,0 0 0-16,3-1 0 0,3 1 0 15,2-1 0-15,2 2-1 0,4 0-1 0,0 2-1 16,2-1 0-16,2 3-1 0,1 3 1 15,3 0 0-15,-1 0 0 0,1 2 1 16,1 1 1-16,1 1 1 0,0 0 0 16,-1 2 0-16,1 2 0 0,-2 5 1 15,-2 2-1-15,-2 8 1 0,-1 6-1 16,-3 5 0-16,-2 6 1 0,-2 7-1 16,-1 10 1-16,-3 7-1 0,1 6 0 0,0 2 1 15,2 4-1-15,3 3 0 0,2 1 0 16,5 0 0-16,5-5-1 0,3-3 0 15,2-5 1-15,2-4-5 0,2-1-3 16,4-4-2-16,-2-7-14 0,2-3-13 16,-1-3 159-16,0-3-293 0,-2-2-147 15,-1-6-428-15</inkml:trace>
  <inkml:trace contextRef="#ctx0" brushRef="#br0" timeOffset="203026.73">14462 4507 370 0,'-1'5'98'0,"0"-2"6"0,0-3-41 16,1 1-13-16,-1 1-1 0,1-2-2 15,0 0-3-15,0-1 0 0,0 1 1 0,0 1 0 16,0-3-6-16,1-3-7 0,1-1-5 16,0-1-4-16,0-1-4 0,3-1-8 15,-2-2-7-15,2 1 2 0,3-1 2 16,2-1 1-16,5-1 2 0,7 0 0 15,0-4-1-15,10 0-1 0,16-3 0 16,5-2-2-16,8 0-2 0,3 1-1 16,10 0 0-16,14 2-1 0,8-1 0 15,-2 3 0-15,8 7-2 0,0 3 1 16,12 2-1-16,-2 3-1 0,-3 2 1 0,-6 5-1 16,-4 3 0-16,1-2 1 0,-2 1-1 15,-10 2 0-15,-8-2 0 0,-7 2 0 16,-8-2-7-16,-8-1-12 0,-13-1-18 15,-11-1-11-15,-9-3-38 0,-8 0-88 16,-8-3-122-16,-7 1-259 0</inkml:trace>
  <inkml:trace contextRef="#ctx0" brushRef="#br0" timeOffset="203331.43">16264 4059 652 0,'1'-1'145'0,"3"-1"4"0,1 0-106 0,3-2-11 15,4 2-7-15,2-1-5 0,4 2-3 16,1 1-1-16,7 3-2 0,1 5-5 16,1 3-3-16,3 2-2 0,4 4-1 15,0 2-1-15,-1 4 0 0,-2 0-1 16,1-2-1-16,-3 1 1 0,-3 0-1 15,-4 0 1-15,-7-3 0 0,1 1 1 0,-11-2 0 16,-9 0 0-16,-12 0 2 16,-6 0-1-16,-10-1-1 0,-11-2 1 0,-12-2 1 15,-9 3-3-15,-11-4-13 0,-4 1-21 16,-5 0-134-16,-7-1-136 0,-7 2-348 16</inkml:trace>
  <inkml:trace contextRef="#ctx0" brushRef="#br0" timeOffset="213628.93">899 6210 309 0,'15'-11'99'0,"6"-1"8"15,4-1-25-15,5-2-28 16,1 1-1-16,7 2-5 0,4-1-10 0,6 1-10 16,3 2-6-16,3 0-2 0,0 1-1 15,5 2-4-15,1-2-3 0,1 1-3 16,3 1-1-16,-1 1-1 0,2 0-2 16,1 0 0-16,-5 2-3 0,-3 0-1 15,-4 2 0-15,-4-1-1 0,-4 0 1 0,-8 0-3 16,-7 0-7-16,-6 1 21 0,-7-3-147 15,-8-2-116-15,-7-1-309 0</inkml:trace>
  <inkml:trace contextRef="#ctx0" brushRef="#br0" timeOffset="213858.63">1851 5900 458 0,'-1'8'107'16,"2"1"6"-16,3-1-69 0,4-3 3 0,3 0 11 15,2-3 8-15,3-2-4 0,3 0-1 16,1 0-7-16,2-1-9 0,0 1-15 16,1 1-11-16,-4 1-9 0,1 3-5 15,-2 1-2-15,-5 3-3 0,-3 2-1 16,-7 0 2-16,-4 4-7 0,-8 5 1 0,-6 3-5 16,-7 4-8-16,-5 4-8 0,-5 2-5 15,-6 6-5-15,-3 3-127 0,-8-4-127 16,-2 5-307-16</inkml:trace>
  <inkml:trace contextRef="#ctx0" brushRef="#br0" timeOffset="-207388.56">11855 5672 389 0,'7'-9'98'0,"1"2"8"16,-2-1-44-16,-1 1-24 0,-2 5 0 16,-1 1 1-16,-2-1-3 0,-1 4-11 15,0 1-7-15,-1 3-8 0,-2 0-5 16,0 1-3-16,0 0 0 0,1 2 0 15,0-2 1-15,1-2 2 0,3 0 1 16,0-3 2-16,2-2 3 0,-1 0 3 0,1 0 5 16,0-2 2-16,0-1 2 0,-1-1 1 15,-1 0 1-15,0 2-2 0,-1-4-2 16,-1 1-5-16,-1 1-4 0,-3 1-3 16,0 2-4-16,-1 0-1 0,0 2-3 15,-1 1 0-15,2 0-1 0,-1-2 1 16,3 1 1-16,0-1 3 0,3 0 5 0,1-2 2 15,2-2-1-15,2-2 1 0,1 0 0 16,1-1-2-16,0 1-2 0,0-3-6 16,-2 2 0-16,0 2 0 0,-3-1 1 15,-1 3 0-15,-2 0-1 0,-2 1-3 16,-4 0-1-16,-1 5 0 0,-2 1-2 16,-2 1-2-16,1 2-7 0,0 1-21 15,3 0 153-15,2 0-290 0,2-1-158 16,2-3-446-16</inkml:trace>
  <inkml:trace contextRef="#ctx0" brushRef="#br0" timeOffset="-206763.92">12932 5722 420 0,'0'0'115'0,"-3"2"1"16,1 2-22-16,0-2-57 0,0 3-12 15,-2 1-4-15,2-1-4 0,0 1-5 16,1-2 2-16,0-1 1 0,1 1 2 0,1-2 1 16,2-3 1-16,2 0 1 0,-1-3 0 15,2 3 0-15,-1-2-3 0,0-1-2 16,0 2 0-16,-2-1 1 0,0 0 3 15,-1 2 2-15,-2 0 0 0,0 0 0 16,0 1-3-16,-3-1-3 0,1 1-3 16,-3 3-5-16,0 0-4 0,-1 1-2 0,-2 2-2 15,-1 1 1-15,3 0-1 0,-1-1 1 16,4-3 0-16,1 0 0 0,2-2-1 16,1-1 0-16,3-3 0 0,4-4-15 15,1-1 65-15,0-3-220 0,1-3-152 16,7-5-412-16</inkml:trace>
  <inkml:trace contextRef="#ctx0" brushRef="#br0" timeOffset="-196304.16">14170 7254 328 0,'-6'-2'90'0,"-5"-1"4"0,0 2-7 16,5 2-49-16,1 1-5 0,2-4 2 16,1 4 0-16,-1-4-2 0,3 0-3 0,3 1-6 15,-1-2-2-15,3-4-1 0,1 5-3 16,2-3-5-16,4-1-1 15,-1 2-1-15,-2 2 0 0,-4-1 3 0,1 5 0 16,-6-2 2-16,-3 3 0 0,-6 1 1 16,-2 1 2-16,0-1 1 0,4 3-5 15,-5 1-3-15,4 1-3 0,1-2-1 16,4-3 0-16,0 1-1 0,0-1 0 16,3 2 2-16,0-1 2 0,1 0 1 0,1 4 0 15,1 2 1-15,1 4-2 16,1 3-2-16,-1 0-3 0,2 5-2 0,-3 2-1 15,0-1-1-15,-2 4 0 0,1 2-1 16,-2 0 0-16,0 3 0 0,-3-2 0 16,1 2 0-16,-1-4-1 0,1-3 1 15,-1-7-1-15,2-1-1 0,0-8 0 16,0-4 0-16,1 0-1 0,1-4 1 0,-1 0 0 16,1-1 1-16,0-1 1 0,-1 0 1 15,2 0 0-15,-2-1 1 0,1 2-1 16,0-1 0-16,0 1-1 0,0-1-1 15,1 1 1-15,1 0-2 0,2 1 1 16,5-1-1-16,1-1 1 0,2 0-1 16,1-1 1-16,4-1 0 0,3-2 0 0,6-1 1 15,-1-1-1-15,5 1 0 16,-1 0 1-16,3 3-1 0,-1 1 1 0,3 4 0 16,1 2-1-16,1-2 0 0,1 1 1 15,4-1-1-15,8-1 0 0,-4 0 0 16,0-3 1-16,-1-2-1 0,-5-1 0 15,0-1 0-15,-9-2 1 0,-8 0 0 16,2-1-1-16,-7 2 0 0,-6 1 1 16,-2-2-1-16,-2 4 1 0,-2 1 0 0,-1 3 0 15,-1-3 0-15,0 2 0 0,1-1 0 16,-2 2 0-16,-1 0 0 0,3 0-1 16,-1-2 0-16,0 2 0 0,1-1 0 15,-3 0 1-15,1-1 0 0,1 1 1 16,-4 0 1-16,1 1 5 0,0-1 4 15,-1 0 2-15,0-2 1 0,-1 2 0 16,1-4-1-16,-1 0-1 0,0-2-4 0,-1-4-4 16,0 0-3-16,1-1 0 0,0-3-1 15,-1 2 0-15,0-5 0 0,-1-2 0 16,2 1 0-16,0-3 0 0,1-1-1 16,2-3-1-16,1-4 1 0,-1 1 0 15,1-4-1-15,0 3 1 0,1-2 0 16,-2 0 0-16,-1 4 1 0,-1 5 0 15,0 1 0-15,-2 7 2 0,1 2 0 16,0 3 2-16,-2 3 0 0,2 1 0 0,0 1 0 16,0 0 0-16,1 2-1 0,-2 1-1 15,2-1-2-15,-1 2 0 0,1-2 0 16,0 1-1-16,0 0 1 0,0 1-1 16,1 0 0-16,-1-2 1 0,1 4 0 15,-1-2 0-15,0 1-1 0,0-2 0 16,-1 1 1-16,1-2-1 0,0 2 0 15,-1-1-1-15,2 1 1 0,-2 0-2 0,1 1 1 16,0-2-1-16,-1 4 0 0,0-3 0 16,-2 3 0-16,0-1 0 0,0 1 1 15,0 2 1-15,-2-3 0 0,1 0 1 16,-1 3-1-16,2-3 1 0,-1-1 0 16,1 1 0-16,-2-1 1 0,1 0-1 15,-1 1 1-15,-1-2-1 0,-2 0 1 16,-2 1 0-16,-6 1-1 0,-8-1 0 15,-1-1-1-15,-8-1 1 0,-11 1-1 16,-2 0 0-16,-9 0 0 0,-2-2 0 0,5 4 1 16,-2 0-1-16,-1 0 0 0,2-1 0 15,-1-1 1-15,8 0-1 0,-3-2 0 16,3 1 1-16,0-1-1 0,5-2 0 16,8 4 0-16,3-1 0 0,4 0-1 15,9 3 1-15,1-1 0 0,5 2 0 16,5-2 0-16,0-2-2 0,4 2-1 0,2 0-2 15,0 0-3-15,1 1-2 0,0-2-3 16,0 2-5-16,1 0-5 0,0 1-8 16,-1 1-6-16,0 3-10 0,-2-1-11 15,1 3-38-15,-3 1-88 0,0 4-118 16,1 0-272-16</inkml:trace>
  <inkml:trace contextRef="#ctx0" brushRef="#br0" timeOffset="-195073.46">14381 7314 258 0,'4'-3'74'0,"0"1"6"0,-2-2-12 0,-1 1-21 16,0 0-2-16,0 2 1 0,-2-2-4 15,1 3 1-15,0 0-4 0,0 2-4 16,-1-2-7-16,1 0-7 0,0 0-3 16,-1 1-5-16,0-2-3 0,0 3-5 15,-3-1-1-15,1 1-2 0,-2 1 0 16,-3 1 0-16,-2-1-1 0,-1 1 2 15,-3 3-1-15,-3-4-1 0,2 4 1 16,0 0 0-16,2 1 0 0,1 0 0 16,3 1 1-16,1-2 0 0,5 3 3 0,1 0 3 15,-1 0 1-15,3 2 1 0,2 3 2 16,-1-2-1-16,3 4-1 0,3 0-3 16,2 1-2-16,1 0-3 0,3 0-2 15,2-2-2-15,1 2-1 0,3-3 0 16,-2 1 0-16,2-2 0 0,0-4 2 15,-1-3 2-15,1 0 1 0,-2-7 4 16,2-6 3-16,2-1 2 0,6-7 2 0,2-2 3 16,-1-5-1-16,-2-1 2 0,-1 1-1 15,-5-1 0-15,-5-4-2 0,-11 0-3 16,-3-2-1-16,-3-2-2 0,-1 2-1 16,-2-4 1-16,-4 3 0 0,-7 3-2 15,-4 5 0-15,-4 3 0 0,-2 6-2 0,-2 4 0 16,-1 6-4-16,-1 2-2 0,3 1 0 15,2 4-1-15,3 2-3 0,0-2-5 16,3 2-10-16,4-3-11 0,4 2-9 16,6 1-4-16,5-2-129 0,5-3-125 15,5 2-299-15</inkml:trace>
  <inkml:trace contextRef="#ctx0" brushRef="#br0" timeOffset="-194367.44">14828 7304 390 0,'-1'2'113'15,"-2"1"4"-15,-1-1-33 0,1 1-36 16,-1-1-7-16,0 3-8 0,2-4-9 0,0 0-3 16,2 0 0-16,0-1-2 0,0 1-2 15,-2 1-3-15,0 2-2 0,-3 1-3 16,-1 3-4-16,-3 0 0 0,-3 3 2 15,-4 1 2-15,-2 3 3 0,-2 0 1 16,3 0 0-16,0 2 0 0,3-2 0 16,5 2-1-16,3 0-2 0,4 0-2 15,4 0-1-15,0 1-1 0,0 0-1 16,5 2 0-16,2 0-2 0,7-3 0 0,5 2-1 16,2-2-1-16,0 0 1 0,3-1-2 15,1-3 1-15,3-2 0 0,-3-3-1 16,-4-3 2-16,-2-2 0 0,1-4 1 15,-2-4 0-15,-6 0 2 0,-3-5 2 16,-1-1 1-16,-2-4 0 0,1-4 3 16,1-4 0-16,0-3 3 0,-1-5 1 0,-2-2 0 15,-2-3 1-15,-4 1-1 0,-2-2-1 16,-4 2-1-16,-1 3 0 0,-3 3-2 16,-2 4-4-16,0 8-1 0,-2 2-2 15,-1 7-3-15,-8 4-7 0,-4 4-12 16,3 0-13-16,-3 4-17 0,-1-1-143 15,0 0-145-15,5-1-357 0</inkml:trace>
  <inkml:trace contextRef="#ctx0" brushRef="#br0" timeOffset="-191770.19">14431 7459 373 0,'3'1'113'0,"-2"0"6"0,0 0-35 0,0-1-22 15,0 1-11-15,0 0-12 0,-1 0-13 0,0-1-7 16,0-1-4-16,0 1-1 0,0 1 0 16,0 0-2-16,0-2-1 0,0 0-2 15,0 2-2-15,0 1-2 0,0 0-2 16,0-1-1-16,-1 1-1 0,1 1 1 15,-1 0 0-15,1 0 0 0,0-1 0 16,0 0 0-16,-1-2-1 0,2 1 0 16,-1-1 1-16,0-2 2 0,0 2-1 15,0-2 1-15,1 0 1 0,0 0-1 0,-1 1 1 16,1-1 0-16,0 1 1 0,0-1 1 16,-1 0 0-16,1-2 2 0,-1 1 1 15,2 2-1-15,-2 0 1 0,0 0-2 16,-2 0-1-16,2 1-1 0,-1 1-1 15,-1 1-1-15,-1-1-2 0,0 1-1 16,-1 2-1-16,1 1 0 0,0-2-1 16,0 2 0-16,1-1-2 0,1-2-1 0,1 2-1 15,1-2-2-15,-1-2 2 0,1 0-1 16,0 0 2-16,2 0 0 0,-3 1 3 16,1-1-4-16,-1-1-12 0,-2 0-84 15,-2 1-52-15,-6 1-114 0,-6 2-263 16</inkml:trace>
  <inkml:trace contextRef="#ctx0" brushRef="#br0" timeOffset="-179204.87">19026 6090 245 0,'5'-16'58'0,"-2"-1"-1"15,-2 1-32-15,-1 2-15 0,-2 4 5 16,0 2 0-16,-1 0-3 0,0 3 1 16,1 2 3-16,0 1 1 0,-2 1 0 0,2-2 1 15,0 2 6-15,0-1 4 0,1 0 4 16,0 2 5-16,-1-1 5 0,2 0 2 15,-2 0 0-15,2 1-2 0,0 0 0 16,3 0 0-16,-1 0-2 0,2-5-2 16,-2 3-3-16,2 1-2 0,1-1-4 15,-4 0-4-15,0-1-2 0,-1 1-2 0,0 3-1 16,0-2-2-16,0 1-3 0,-2 1-1 16,3-2-5-16,-1 2-4 0,1 4-3 15,0-1-2-15,2 6-1 0,-1 5-1 16,0 5 1-16,2 10 0 0,0 5 2 15,-1 6 0-15,0 7 0 0,-1 4-1 16,2-1-1-16,-3 1-1 0,1-5 0 16,-1-1-1-16,-1-2 0 0,1-5 0 15,0-3-1-15,0 1 0 0,-1-5 0 16,1 1 2-16,1-5-1 0,-2-2 1 0,1 0 0 16,0 0 0-16,1-5 0 0,-1-2 0 15,0 0-1-15,1-2 1 0,2-3-1 16,-1-2 1-16,-1-3 0 0,1-1 1 15,1-3 0-15,-1 1 0 0,0-2 1 16,2 1-1-16,-1-1 1 0,0 0 0 16,3 1 0-16,0 0 0 0,1 0 0 0,1 0 0 15,1 1 0-15,2-2 0 0,1 0 0 16,6 1 1-16,2-2-1 0,5 1 1 16,5 0 0-16,3 0-1 0,5-1 1 15,7 0 0-15,2-1 0 0,6-2 0 16,5 0-1-16,6-2 2 0,5-1-1 15,3 3 0-15,5 1 0 0,3 2 0 16,4 0 0-16,0 1 0 0,-3 4-1 16,-2 2 0-16,-4 1 0 0,-7-1 0 15,-8 1 1-15,-7 0-1 0,-6 1-1 0,-7-1 1 16,-5-2 0-16,-7 1 0 0,-5 0 1 16,-4-1-1-16,-3 0 0 0,-1-4 1 15,-5 1-1-15,-1-3 1 0,-2-2 1 16,0-1-1-16,-1-2 1 0,-3 1 0 15,-1-3 1-15,2 1 0 0,-1-2 2 0,2-2 0 16,0-4 0-16,1-1 2 0,0-3 1 16,2-2 3-16,1-1-1 0,-1-5-1 15,0-7 0-15,-1-8-1 0,1-10-1 16,-5-7-1-16,0-12-3 0,-4-4 0 16,-1-6 0-16,-3-7 1 0,0 0 1 15,-6 1 0-15,-1-1 0 0,-1 5 0 16,-2 3-2-16,-4 5-2 0,-4 11-2 15,-1 5-2-15,3 12 0 0,1 11-2 16,3 5-5-16,1 5-11 0,7 7-14 0,2 3-20 16,4 5-132-16,1 2-141 0,1-2-345 15</inkml:trace>
  <inkml:trace contextRef="#ctx0" brushRef="#br0" timeOffset="-178493.1">19933 7403 539 0,'0'-1'164'15,"3"-3"5"-15,-2 2-20 0,1-2-79 16,1 0-12-16,0-1-11 0,2 2-15 15,-1 0-11-15,2 0-3 0,-1 0-3 16,3 3-5-16,2 3-2 0,0 5-2 16,2 3-1-16,-1 2-2 0,-2 9-1 15,1 5-1-15,-1 7 1 0,-3 9-2 0,-4 6 1 16,-2 6-4-16,-2 7-7 0,-3-2-6 16,-1-1-5-16,-2-1-4 0,-1-9-1 15,1-3-9-15,0-5-7 0,-1-6-1 16,1-4-4-16,2-5 118 0,-1-7-235 15,2-6-135-15,-7-9-361 0</inkml:trace>
  <inkml:trace contextRef="#ctx0" brushRef="#br0" timeOffset="-178105.63">19995 7401 533 0,'-1'1'123'0,"0"2"0"0,-4 1-70 16,0 1-37-16,-4 1-4 15,-2 4-3-15,-2 0 0 0,1 2 1 0,-1 1 0 16,1 0-2-16,0 2 0 0,4-3-1 16,2-2-2-16,2-1-3 0,3-2 1 15,1-3 9-15,2-2 5 0,1-6 3 16,2-2 3-16,2-3 0 0,4-3 1 15,1-3-2-15,3-3-11 0,0-3-3 16,1 0-2-16,2-1 3 0,-3 1 2 16,0 0 0-16,-5 4 0 0,0 3 1 0,-3 4 1 15,-3 4-1-15,0 1-2 0,-3 6-4 16,-1 0 0-16,0 4 1 0,1 4-1 16,-1 0-1-16,1 2-2 0,2 5-1 15,3 1 0-15,2 1 0 0,4-1-1 16,3 0 0-16,4-2-1 0,6 1-4 15,4 2-11-15,5-2-25 0,6 3-136 16,0 0-141-16,-2-1-358 0</inkml:trace>
  <inkml:trace contextRef="#ctx0" brushRef="#br0" timeOffset="-177641.35">19686 8340 519 0,'0'6'137'15,"-1"1"5"-15,1-2-27 0,-1 2-78 16,1-1 1-16,0 3-3 0,1 2 0 16,0 3-2-16,0-1-4 0,1 8-3 15,-1 2-5-15,-2 7-5 0,-1 5-5 16,-3 4-3-16,-2 8-25 0,-4 5-6 16,-2-1-19-16,0 0 5 0,-1-5-77 15,2-4-58-15,4-10-116 0,2-8-221 0</inkml:trace>
  <inkml:trace contextRef="#ctx0" brushRef="#br0" timeOffset="-177290.8">19940 8388 677 0,'1'-5'175'0,"-1"3"2"0,0 1-69 16,0 0-62-16,-1 1-14 0,0 2-12 15,0 1-11-15,-1 4-6 0,-2 4-3 16,-1 3 0-16,-2 8-1 0,1 7 0 16,0 7 1-16,0 3 0 0,-1 3 0 15,3 2-1-15,3 1-1 0,1-6 0 16,1-4 0-16,2-7-1 0,1-8 2 0,1-2 1 16,0-7 4-16,0-4 3 0,0-3 8 15,1-1 6-15,-2-5 4 0,0-1 3 16,1-2 2-16,-2-4 1 0,0-2-2 15,-2-1-6-15,-2-3-5 0,-1 0-5 16,-1 1-4-16,-3-4-4 0,0 4-3 16,-1 3-4-16,1 1-4 0,0 1-6 15,1 6-11-15,0 1-10 0,2 1-16 0,0 3-30 16,2-1-132-16,-2-1-152 0,0 1-353 16</inkml:trace>
  <inkml:trace contextRef="#ctx0" brushRef="#br0" timeOffset="-177117.21">20101 8685 553 0,'11'-6'169'0,"-1"2"4"0,-3-4 0 0,2 0-114 16,-1 0-13-16,0 0-14 0,-1 0-15 15,0 1-11-15,0-1-4 0,0-2-7 16,2 1-17-16,1 3-22 0,3-1-133 15,2 1-139-15,3 1-350 0</inkml:trace>
  <inkml:trace contextRef="#ctx0" brushRef="#br0" timeOffset="-176697.09">20594 8612 723 0,'-2'0'161'16,"-4"-3"1"-16,-1 1-119 0,-3 2-19 15,-2 0-8-15,-2 2-9 0,-1 5-2 16,1-1-1-16,1 3 0 0,3 2-1 16,2-1-2-16,5 1-3 0,3 1-1 0,4 0 1 15,5-1-1-15,3 1 1 0,4-2 0 16,1-1 2-16,5-2 1 0,0-2 1 16,1-2-1-16,1-3 0 0,-2-5 1 15,-2 3 0-15,-3-2 1 0,-3-2 3 16,-3 2 4-16,-4 1 4 0,-3-1 2 15,-1 3 0-15,-3 0-1 0,-5 5-2 0,0 0-4 16,-3 5-3-16,-1-2-5 0,1 7-2 16,0 1-1-16,3-2-3 0,5-1 0 15,5 0 0-15,4-4 0 0,8-1 0 16,2-3 0-16,4-1 4 0,2-2 7 16,-1 0 4-16,-1-2 3 0,-2 0 6 15,-7-2 2-15,-2-2 2 0,-4-5 0 16,-5 1-3-16,-4-8-4 0,-4-3-6 15,-5-3-7-15,-6-1-10 0,-6-1-7 0,-1 0-7 16,-2 1-9-16,4 4-8 16,2 4-14-16,1 4-13 0,7 3 77 0,7 0-195 15,3 6-136-15,3 1-351 0</inkml:trace>
  <inkml:trace contextRef="#ctx0" brushRef="#br0" timeOffset="-176323.58">20805 8607 311 0,'26'14'222'15,"-2"-1"-90"-15,-1 4-9 0,0-2-57 16,-1 0-15-16,-1 0-15 0,-3 2-8 15,0-1-7-15,-2 0-2 0,-2-2-4 0,-2-1-3 16,-5-3-4-16,-2-3-1 0,-1-3-1 16,-2-1 7-16,0-3 3 0,-1-1 5 15,1-5 3-15,1-3 3 0,1-2 3 16,-1-2 1-16,3-4-4 0,-1 2-4 16,2 0-5-16,-1 2-4 0,2 1-3 15,1 4-4-15,0 1-4 0,2 6-2 0,-1 0-1 16,5 1 0-16,0 5-1 15,0 0 1-15,3-1 0 0,4 2 0 16,0-2 0-16,0-2 0 0,1 1 1 0,-1-2-2 16,2-1 3-16,-5-2 5 0,-3-1 5 15,-2 0 5-15,-3-1 5 0,-5-2 6 16,-1-1 3-16,-5-2 0 0,-3 2-4 16,-3 0-4-16,-2-1-6 0,-3 2-4 15,-2 3-7-15,-1 3-2 0,0 4-3 0,1 4-1 16,4 4-1-16,3 6-1 0,5 1 0 15,7 4 0-15,7 2 3 0,6-1-13 16,3 1 0-16,5-3-8 0,7-1-10 16,3-3-14-16,3-2 96 0,0-3-277 15,1-2-167-15,-3-7-482 0</inkml:trace>
  <inkml:trace contextRef="#ctx0" brushRef="#br0" timeOffset="-173704.81">21616 5942 431 0,'2'0'122'16,"1"-1"4"-16,-2 0-21 0,1 0-52 15,1 0-11-15,0-1-6 0,1-3-2 16,-1 3 0-16,-1 0 0 0,0 0 0 15,1 1-5-15,-2-2-5 0,-1 3-7 0,2 2-6 16,-1 0-5-16,1 3-3 0,0 6-1 16,-2 0 0-16,1 9-1 0,2 5 1 15,-3 7 2-15,-1 9-1 0,-1 8 0 16,-1 9-2-16,-2 5 0 0,-1 4-2 16,1-3-1-16,1 0 0 0,1 0 0 15,2-7-1-15,3-9 1 0,4-3 0 16,-1-2 1-16,3-3 1 0,-2-5 0 15,2-5 0-15,-1-5 1 0,-3-1-1 0,2-5 0 16,0-5 0-16,-2-2 0 0,0-4 1 16,-1 0-1-16,-1-4 0 0,0 0 1 15,1-1-1-15,-3 0 1 0,1-1-1 16,1-1 1-16,-1 0 0 0,1 0-1 16,0 0 0-16,1 2 0 0,2-1 1 15,1 0-1-15,2 2 0 0,3 0 1 16,4-1-1-16,1 0 1 0,3-2-1 0,1 1 1 15,3 1-1-15,0-2 0 0,0 0 0 16,3 1 1-16,0-2-1 0,3 1 0 16,2-3 1-16,4-1-1 0,6-2 0 15,0-2 1-15,7 0-1 0,0-1 0 16,4 3 0-16,1-1 0 0,-2-1 0 16,2 6 0-16,2-3 0 0,-2 3 0 15,0-2-1-15,2 1 1 0,1 0 0 16,1 3 0-16,-5-2 0 0,0 4-1 0,-4-2 1 15,-2 7 0-15,-6-5-1 0,-1 5 1 16,-7-2 0-16,-5-3 0 0,-2 0 0 16,-5-1 0-16,-5-2 0 0,-4 1 1 15,-3-3-1-15,-5 1 1 0,0 1 1 16,0 0 0-16,-2-1 0 0,0-2 0 16,-1-1 1-16,1 0-1 0,2-2 0 15,-1 0-1-15,2-5-1 0,-1-3 1 0,1 3-1 16,1-5-1-16,-1-4 1 0,-1-3 0 15,0-3 0-15,-2 2-1 0,0-8 0 16,-3-5 1-16,-1-1-1 0,-1-2 1 16,-3 0-1-16,1-1 1 0,-3-5 0 15,-4-1 1-15,0-1-1 0,-1 1 2 16,-4-5 0-16,1-3 0 0,-3-5 2 16,-1 5 1-16,3 3-1 0,0 2 0 0,0-1 0 15,3 6-2-15,1 3 0 0,2 7-3 16,1 4-2-16,2 4-12 0,0 6-18 15,-1 7-111-15,2 4-28 0,-6 9-118 16,1-1-253-16</inkml:trace>
  <inkml:trace contextRef="#ctx0" brushRef="#br0" timeOffset="-166058.74">22231 7702 528 0,'3'3'152'0,"-2"-1"11"0,-1-2-53 16,0 0-26-16,0 0-11 0,0 0-9 16,0 2-13-16,-1-2-12 0,1 0-12 15,1 0-9-15,-1 1-6 0,0 2-4 16,2 6-4-16,-2 3-1 0,0 5-2 15,-1 5-1-15,-1 7 0 0,-2 2 2 16,-3 2-2-16,-1 0-1 0,0 2-6 16,-3-1-12-16,0 0-17 0,-1-1-20 15,1-2 42-15,1-2-177 0,0-4-145 0,5-6-343 16</inkml:trace>
  <inkml:trace contextRef="#ctx0" brushRef="#br0" timeOffset="-165673.64">22478 7666 697 0,'2'-3'165'0,"0"3"2"0,-1-3-109 16,0 3-23-16,-1 1-8 0,-2 2-7 15,-3 1-10-15,-2 3-5 0,-2 4-2 16,-3 5-3-16,-4 6 1 0,-1 3 1 15,-2 5-1-15,2-1-1 0,0 1-2 0,2-1 0 16,4-3-1-16,5-6-1 0,3-1 0 16,7-5 0-16,4-3 1 0,4-1 1 15,3-4 2-15,0-2 1 0,3-3 1 16,-2-1 0-16,-1-2 1 0,1-3 0 16,-2 1 1-16,0-1-1 0,-1-2 0 15,-1-2 1-15,-2 1 3 0,0 0 1 16,-2 1 2-16,-3 4-1 0,-2 0 0 15,1 2-2-15,-4 4 0 0,-1 3-3 16,-2 1-3-16,-1 3 0 0,-1 3-1 0,-1 3 1 16,1 1 1-16,-1 3-5 0,1-2-11 15,0 6-21-15,1-2 31 0,1-1-176 16,-3-3-147-16,3 2-368 0</inkml:trace>
  <inkml:trace contextRef="#ctx0" brushRef="#br0" timeOffset="-165499.71">22693 7954 645 0,'12'-2'163'16,"1"2"1"-16,-1-1-85 0,-1 1-37 16,4 0-11-16,-2 1-10 0,2 0-13 15,0-1-5-15,3 1-10 0,3 0-19 0,0-1-22 16,-2 0-117-16,0 0-130 0,0-1-320 15</inkml:trace>
  <inkml:trace contextRef="#ctx0" brushRef="#br0" timeOffset="-165055.2">23268 7957 679 0,'-3'-1'163'0,"0"-1"1"0,-5 1-99 0,-3 0-29 15,-4 1-11-15,-4 0-10 0,-5 1-10 16,-3 4-2-16,-2 5-1 0,0 4 0 16,0 2-1-16,4 1-3 0,4 4-1 15,8 2-2-15,5-2-1 0,5-5 0 16,10 3 0-16,5-4 0 0,3-2 2 16,6-2 3-16,1-3 2 0,3 0 1 0,1-3 1 15,0-4 4-15,0-1 4 16,-2-2 2-16,-3 0 3 0,-3-1 1 0,-4 0 0 15,-3-1 0-15,-4 2-3 0,-4 2-5 16,-2-1-3-16,-3 3-2 0,-3 1-2 16,0 3-1-16,0 1-1 0,-1 2-1 15,2 0-1-15,3 1 0 0,3 0 0 16,7 0-1-16,4-3 0 0,2 1 1 16,4-2 2-16,2-1 4 0,1-3 4 0,-1-2 6 15,-3-2 6-15,-3-1 3 0,-1-3 3 16,-3-1 3-16,-4-2-3 0,-2-3-3 15,-5-3-6-15,-4 1-8 0,-2-7-6 16,-4 0-8-16,-4-3-7 0,-4-2-6 16,0 2-8-16,-3 1-4 0,2 1-10 15,2 6-16-15,3 4-14 0,5 3-126 0,3 4-136 16,6 3-331-16</inkml:trace>
  <inkml:trace contextRef="#ctx0" brushRef="#br0" timeOffset="-164607.52">23466 8099 579 0,'17'15'146'0,"2"-2"2"0,-1-2-81 16,0 2-13-16,-3 0-7 0,-1-3-7 16,0 0-11-16,-3-2-5 0,-3-2-2 15,1 0-5-15,-2-1-7 0,-2 1-4 0,-2-2-2 16,1-1-1-16,-3 0 5 0,0-2 5 16,-1-1 5-16,0-3 2 0,0-1 2 15,0-3 1-15,2 0 1 0,0-3-4 16,3 0-8-16,-2-1-3 0,3 1-3 15,0 3-2-15,1 0-1 0,-3 4-2 16,3 1-1-16,-1 2 0 0,2 2 0 16,-1 0 0-16,4 0 0 0,3-2 0 0,3 1 0 15,4-1 0-15,2-1 0 0,4 0 0 16,4-1 0-16,-3 1 0 0,3 0 1 16,0-4-1-16,-4 2 1 0,-1-4 0 15,-3-1 1-15,-4-1 4 0,-2-3 6 16,-4-1 2-16,-6-3 2 0,-4 0 2 15,-6 3-1-15,-7 0 1 0,-5 3-6 16,-5 4-3-16,-3 5-4 0,-2 10-1 16,-2 3-1-16,2 8 0 0,4 2-2 0,7 1 0 15,5 3-1-15,7 1 0 0,11 0 0 16,7 0-1-16,7-2-1 16,6 0 0-16,8 2-7 0,3-2-10 0,3-4-14 15,-2-4-22-15,2-1 13 0,2-4-174 16,-1-1-163-16,-2-2-386 0</inkml:trace>
  <inkml:trace contextRef="#ctx0" brushRef="#br0" timeOffset="-163062.59">22778 9510 505 0,'20'2'114'0,"6"2"5"0,2 3-77 16,3-1-14-16,-2 1 20 0,-2 3 8 15,-4-3-1-15,-3 4-5 0,0-3-5 16,-2-1-5-16,-3-2-6 0,-3 2-21 16,-2-4-34-16,-2-1-17 0,-5-4 52 15,-2-1-179-15,-4-2-134 0,-7 1-341 16</inkml:trace>
  <inkml:trace contextRef="#ctx0" brushRef="#br0" timeOffset="-162930.39">22615 9831 649 0,'-5'22'137'0,"2"-2"1"16,-1 2-121-16,8 8-10 0,1-8-41 15,2-1 4-15,-2-4-50 0,1-4-58 16,1-3-94-16,2-5-202 0</inkml:trace>
  <inkml:trace contextRef="#ctx0" brushRef="#br0" timeOffset="-162807.03">21381 10182 796 0,'-51'17'155'15,"10"1"-17"-15,7 4-42 0,4 2-257 16,5-1-147-16,4-1-408 0</inkml:trace>
  <inkml:trace contextRef="#ctx0" brushRef="#br0" timeOffset="-162658.43">20025 10477 792 0,'-32'16'165'16,"6"-2"0"-16,8 3-146 0,5 5-36 16,3 1-19-16,1 6-128 0,2-1-133 0,0 3-330 15</inkml:trace>
  <inkml:trace contextRef="#ctx0" brushRef="#br0" timeOffset="-162520.8">19796 10955 594 0,'7'16'139'16,"4"2"2"-16,2 0-104 0,4 0-9 0,0-1-2 16,5 2-12-16,-1-3 95 0,-1 2-248 15,-2-4-138-15,6-1-395 0</inkml:trace>
  <inkml:trace contextRef="#ctx0" brushRef="#br0" timeOffset="-156744.05">19158 4861 421 0,'5'-2'114'0,"-2"-1"5"15,0-5-25-15,0 1-51 0,-1 0-4 16,1-1-3-16,0 0-1 0,-2 1-2 15,0 0-1-15,0-2-4 0,-2 3-4 16,0-1-4-16,-3 2-4 0,0-2-5 0,-1 2-3 16,-4-2-5-16,-2 4 0 0,-2 1-1 15,-4-1-1-15,-2 2 0 0,-2 4 0 16,-2 0-1-16,0 5 0 0,2-2 0 16,1 3-1-16,4 2 0 0,4-1 0 15,3 1-1-15,5 1-1 0,2 2 2 16,4 0 0-16,2 0 1 0,4 3 2 0,0 0 2 15,4 2 1-15,2-1 1 0,1-1 1 16,1-1-2-16,2 0 1 0,-3-2-2 16,1-1 0-16,-2-1 0 0,-2 1-1 15,-1-2 0-15,-4 1 0 0,-1 0 0 16,-4 2-1-16,-2-1 0 0,-5-2 0 16,-4-1-1-16,-3 1 1 0,-4-2-2 15,-4-1-6-15,-4-4-11 0,-4 0-14 16,-2-3-7-16,5-6 7 0,-5 3-133 0,-2-5-121 15,0-3-285-15</inkml:trace>
  <inkml:trace contextRef="#ctx0" brushRef="#br0" timeOffset="-156442.98">18953 4541 583 0,'10'-9'133'0,"-3"2"6"0,1 1-97 16,-1 3 1-16,-2 0 1 0,-1 2 0 15,-14-6-1-15,10 8 0 0,0-2-7 16,0 1-8-16,0 2-9 0,-3 4-5 0,2 1-3 16,12 11-1-16,-11 2-4 0,0 8 0 15,0 6 2-15,1 9 2 0,3 7-1 16,1 6-2-16,2 2-3 0,-2-2 0 15,1 2 0-15,-2 3-3 0,-2 1-7 16,-1-6-13-16,-3-2-13 0,-2 0-11 16,-3-3-12-16,-1-7-8 0,0-5 148 15,-1-7-262-15,1-6-129 0,2-8-369 16</inkml:trace>
  <inkml:trace contextRef="#ctx0" brushRef="#br0" timeOffset="-155711.87">19643 4835 689 0,'3'-9'158'0,"1"-3"2"0,-3-1-119 15,0-2-7-15,-2-2-1 0,0-4-9 16,-2-2-6-16,-1 0-4 0,-1 0-2 0,-3 2-3 16,-2 3-2-16,-1 1-6 0,-3 8 0 15,-4 4-1-15,-4-3-1 0,-2 14 3 16,-1 3-1-16,0 6 1 0,1 5 0 16,2 1-1-16,5 3 1 0,4 9 0 15,7-7-4-15,4 1 1 0,4 0 0 16,4-3 1-16,6 2-1 0,3 0 1 15,2 0 0-15,3 1 1 0,0-3 0 16,-1-1-1-16,-1 3 0 0,-6-3 1 0,-2 5-2 16,-5-2-3-16,-5 1-2 0,-6 1-3 15,-6-1-4-15,-7-4-2 0,-4-3-3 16,0-5-2-16,-4-4 1 0,-2-5 3 16,4-6 4-16,3-4 3 0,4-1 4 15,5-5 6-15,2-8 7 0,7-5 2 16,7-6 4-16,5-4 0 0,4-5 2 15,4-4-1-15,7-2 0 0,4 0-3 16,0 6 4-16,2 3 0 0,-1 4 3 16,3 7-1-16,-1 4 1 0,-1 6-1 0,-4 7-3 15,-4 0-3-15,-1 7-5 0,-4 3-4 16,-4 3-2-16,-4 4-1 0,-3 1-1 16,-1 5 1-16,-3 3 0 0,-2 2-1 15,-3 5 0-15,1 1 0 0,-1-1-1 16,0 2-1-16,2-1 0 0,1-2-2 15,2-2 1-15,1-1 0 0,4-3 1 16,1-3 0-16,5-1 2 0,3-7 0 0,2-4 1 16,4-2 0-16,2-7 1 0,2-6 1 15,-2-3 1-15,-2-2 1 0,-1-2 0 16,-3 2 2-16,-3-4 1 0,-5 0 1 16,-1 1-1-16,-5-2-1 0,-2 0 0 15,-2-4-2-15,-4-3-1 0,-3 2-2 16,-6 0-1-16,-4 3-1 0,-2 5-1 0,-7 3 2 15,-1 5-5-15,-3 5-14 0,4 2-8 16,4 7-33-16,3-1-119 0,6 1-11 16,6 3-124-16,8-4-230 0</inkml:trace>
  <inkml:trace contextRef="#ctx0" brushRef="#br0" timeOffset="-155443.55">20037 4913 587 0,'7'4'133'0,"-5"1"0"0,-2 1-70 16,-3 2-52-16,-4 1-5 0,0 1-2 16,-2 3-1-16,2 1 1 0,2-2-2 15,4 0 1-15,4-2-2 0,6-1 3 16,5-2 8-16,5-3 7 0,5-1 4 16,2-2 6-16,1-2 6 0,3-2 6 15,0-2 3-15,-3-3-4 0,-4-1-1 16,-3-3-2-16,-6-2-6 0,-3-3-5 0,-9-6-6 15,-10-1-11-15,-7-4-14 0,-7 1-19 16,-5 2-6-16,-9 2-22 0,-6 4-11 16,-3 5-117-16,2 4-12 0,3 1-108 15,6 4-213-15</inkml:trace>
  <inkml:trace contextRef="#ctx0" brushRef="#br0" timeOffset="-154696.23">22131 4852 516 0,'-1'-8'119'0,"-2"-1"2"16,-4 0-87-16,-1 0-11 0,-2-1-1 15,-4 2-5-15,-1 2-4 0,-1 2-5 16,-1 2-2-16,2 3-1 0,-2 1-3 15,3 3 0-15,2 2-2 0,3 1 0 16,4 3 1-16,0 0 4 0,5 1 2 16,5 1 3-16,3 2 3 0,1 1 1 0,7 2 1 15,1 0-1-15,8-2 0 0,-4 2-1 16,6 0-3-16,0 0 0 0,-1-2 0 16,-2 2-2-16,-2-2 1 0,-9-1-3 15,3-1-1-15,-9-5-1 16,-4 2 1-16,-8-1 1 0,-7-1 0 0,-5-4 0 15,-7 1 1-15,-8-4-1 0,-5 0 0 16,-5-3-2-16,1-5-8 0,2-2-11 16,2-1-10-16,1-2-7 0,4 1 122 0,7-3-248 15,4 2-137-15,1 0-368 0</inkml:trace>
  <inkml:trace contextRef="#ctx0" brushRef="#br0" timeOffset="-154442.87">21934 4524 675 0,'6'-6'153'0,"2"0"3"0,1-1-116 16,0 3-6-16,1 1-8 0,-1 6-6 16,1 2-5-16,-1 4-2 0,0 7-3 15,-2 6-3-15,-1 11-2 0,-4 7 0 0,-3 6 0 16,-3 8-1-16,-4 9-1 15,-2-1-1-15,-3 4-3 0,-2 3-5 0,0-2-8 16,2-1-10-16,1-3-10 0,1-4-8 16,1-2-1-16,3-4-123 0,1-13-116 15,2-2-279-15</inkml:trace>
  <inkml:trace contextRef="#ctx0" brushRef="#br0" timeOffset="-154089.22">22442 4726 673 0,'6'3'157'16,"-2"-2"3"-16,1 1-116 0,-3 0-10 15,-1 3-4-15,-2 4-9 0,-3 3-10 16,1 5-4-16,-2 6-2 0,-3-1 0 16,-1 5-2-16,-3 2-1 0,-1 1 0 15,-2 2-1-15,-3-4-5 0,0-3-3 16,2 0-1-16,3-3-1 0,3-4 1 16,3-2-1-16,4-5 0 0,4 1 3 15,5-1 5-15,3-5 0 0,4-3-2 0,4 2 0 16,3-6-4-16,3-3-7 0,1-1-9 15,2-2-8-15,-3-1-5 0,0-1-1 16,-3-4-8-16,-1 4-22 0,-3-1-75 16,-3 0-88-16,-3 0-225 0</inkml:trace>
  <inkml:trace contextRef="#ctx0" brushRef="#br0" timeOffset="-153944.53">22577 4986 393 0,'-3'-8'193'16,"-1"3"-60"-16,2 0-40 0,1 4-42 15,0 2-14-15,0 5-10 0,-1 1-4 0,0 2-4 16,-2 5-3-16,0 3-2 0,0 7-1 15,-1 4 1-15,1 3-2 0,-1 1-4 16,1 1-8-16,0-2-11 0,-1-3-10 16,0-4-7-16,0-3-2 0,2-6-121 15,1-1-114-15,1-6-275 0</inkml:trace>
  <inkml:trace contextRef="#ctx0" brushRef="#br0" timeOffset="-153661.61">22817 4977 639 0,'-7'12'138'0,"-4"-2"1"0,-2 2-117 16,0 2-6-16,0 2-2 0,4 1-3 0,3 3-2 16,-1 1-6-16,9-1-2 0,9-2-1 15,3-1 0-15,5-3 1 0,4-3 1 16,3-2 4-16,2-6 5 0,-2-1 3 15,-3 0 5-15,-2-7 3 0,-2-1 4 16,-5-2 5-16,-3-6-2 0,-5-2-3 16,-4-5-5-16,-5-2-4 0,-2 2-6 15,-5-2-11-15,-2-1-11 0,-6 1-10 0,0 5 0 16,-3 3-15-16,1 3-11 0,1 0 12 16,1 3-135-16,1 3-121 0,9 2-305 15</inkml:trace>
  <inkml:trace contextRef="#ctx0" brushRef="#br0" timeOffset="-153395.75">23068 5005 647 0,'9'5'148'0,"-2"-1"0"16,0 1-106-16,-3-1-18 0,3 4-5 16,-4 1-7-16,-1 1-6 0,2-1-1 15,1 1-2-15,4 0 2 0,2 2-1 16,2-6 5-16,6-3 1 0,2 2 4 15,1-5 4-15,0-1 4 0,1-2 6 0,-2-5 7 16,-3 3 1-16,-5-3 3 16,-2-4-2-16,-4 2-4 0,-3-1-4 0,-5-2-7 15,-6-2-8-15,-3 0-7 0,-4-1-9 16,-4 2-8-16,-4 1-10 0,-3 2-14 16,0 4-25-16,0 4-14 0,3 2-129 15,2 4-141-15,7 5-330 0</inkml:trace>
  <inkml:trace contextRef="#ctx0" brushRef="#br0" timeOffset="-153206.47">24031 5528 694 0,'-1'-3'144'16,"2"-4"-9"-16,-1-1-136 0,2-2-138 16,1 0-121-16,2-1-313 0</inkml:trace>
  <inkml:trace contextRef="#ctx0" brushRef="#br0" timeOffset="-153091.79">24246 5683 627 0,'5'18'133'0,"2"-8"1"0,0-4-238 0,0-3-139 16,5-3-304-16</inkml:trace>
  <inkml:trace contextRef="#ctx0" brushRef="#br0" timeOffset="-152958.95">24495 6036 797 0,'12'12'79'0,"2"-6"-79"0,4-13-276 16,4-4-324-16</inkml:trace>
  <inkml:trace contextRef="#ctx0" brushRef="#br0" timeOffset="-143840.66">20316 11963 533 0,'3'-15'118'0,"-1"0"1"16,-2 3-81-16,-2 2-24 0,0 0-3 15,-3 4-1-15,0 1 0 0,-1 0-1 16,3 2 14-16,-1 0 8 0,2 2 6 16,2 2 4-16,3 2 9 0,3 2 7 15,3 2 4-15,4 0-14 0,4 8-10 16,5-1-7-16,4 4-5 0,5 1-10 16,4 4-8-16,2 0-6 0,5 2-5 15,0-2-9-15,-1-1-17 0,-2-1-16 0,-1 0-14 16,-6-6 4-16,-4 3-24 0,-6-7-106 15,-5-4-110-15,-2-4-257 0</inkml:trace>
  <inkml:trace contextRef="#ctx0" brushRef="#br0" timeOffset="-143462.29">21080 11828 634 0,'-1'4'136'0,"-2"3"15"16,-4 1-103-16,-3 1-8 0,-4 5-4 15,-2 1 0-15,-4 1 3 0,-4 5 2 0,0 2-14 16,-2 2-12-16,-1 2-1 0,1 1-1 16,-2 0-3-16,0-2-12 0,4 0-6 15,0-4-4-15,4-2-2 0,5-5-7 16,3-3-9-16,4-3-4 0,6-3 1 15,2-7 4-15,3-1 3 0,5-2 3 16,1-1 6-16,2 0 10 0,1 1 13 0,-1-1 9 16,0 5 8-16,-1 2 7 0,-3 3 7 15,-1 0 7-15,-2 4 6 0,1 1-2 16,-1 1-5-16,0 1-3 0,-2 4-6 16,3 3-7-16,-1 2-7 0,1 0-7 15,-2 3-4-15,0 4-4 0,0 1-4 16,0-1-1-16,-3-2-3 0,-1 3-4 15,-1-3-5-15,1-2-6 0,-1-3-8 0,1-2-15 16,0-1-20-16,1-1 37 0,0-6-174 16,0-3-143-16,1-4-357 0</inkml:trace>
  <inkml:trace contextRef="#ctx0" brushRef="#br0" timeOffset="-143258.45">21135 12320 706 0,'14'8'171'16,"-1"7"3"-16,-3 3-107 0,-1 7-20 16,-3 3-4-16,-2 4-6 0,-4 2-12 15,-2 3-5-15,-2-4-3 0,-2 1 2 16,2-5-11-16,-1 1-12 0,2-7-8 16,2-1-18-16,1-7-25 0,3 0-5 15,4-6-33-15,0-3-97 0,1-5-124 0,4 1-262 16</inkml:trace>
  <inkml:trace contextRef="#ctx0" brushRef="#br0" timeOffset="-143109.33">21193 12134 719 0,'-3'-2'160'0,"-1"0"-9"16,4-1-140-16,-1-2-49 0,-2-6-106 15,2 2-128-15,3 0-315 0</inkml:trace>
  <inkml:trace contextRef="#ctx0" brushRef="#br0" timeOffset="-142730.23">21466 12542 517 0,'7'14'141'0,"-1"0"7"0,0-7-58 16,-3-2-54-16,2-1 3 0,0-4 13 15,0-4-16-15,2-3-14 0,3-2-3 16,2 1 3-16,2-6 5 0,1 1-3 0,3 0-5 16,1 0-2-16,-2 0-1 0,-2-1-2 15,-1-1-1-15,-3 0 0 0,-5-1 2 16,-4-4-3-16,-3 2-1 0,-4-1 3 15,-3 2 5-15,-3 2-1 0,-3 4-5 16,-5 4-4-16,-2 7 0 0,-3 8 0 16,-4 7-2-16,-3 8-6 0,0 4-1 15,1 5-2-15,2 6-1 0,5 2-2 0,5 0-4 16,6-1-4-16,5 1-4 0,5-3-2 16,7-4-3-16,5-3-1 0,7-2 2 15,6-4 2-15,6-2 2 0,5-9-2 16,7-1-11-16,5-5-7 0,3-4-7 15,3-3 37-15,-1-3-166 0,0-6-129 16,-4-4-318-16</inkml:trace>
  <inkml:trace contextRef="#ctx0" brushRef="#br0" timeOffset="-142489.98">21915 11902 644 0,'0'21'164'0,"2"2"10"16,3 5-105-16,3 7-10 0,0 5 0 15,4 3 0-15,1 4 4 0,4 3-25 0,-1 7-10 16,1 0-11-16,-1 0 0 0,-2-1-1 16,1 1-10-16,-5-2-8 0,-3-5-5 15,1-5-5-15,-4-1-8 0,1-4-14 16,-2-6-24-16,-1-5-16 0,1-4 3 15,2-3-125-15,0-5-128 0,2-7-291 16</inkml:trace>
  <inkml:trace contextRef="#ctx0" brushRef="#br0" timeOffset="-141976.49">22666 12608 640 0,'10'-1'155'0,"-4"-2"6"16,-3-2-84-16,-4-2-13 0,-3-3-9 0,-7-3-8 16,-3-3-5-16,-6 0-4 0,-4-1-3 15,-5 2-15-15,-1 3-11 0,-4 4-1 16,1 6 0-16,-1 4-1 0,3 6-7 16,3 5-5-16,4 2-11 0,4 5-9 15,7 2-9-15,5 3-6 0,8 3-5 16,8-2-1-16,6 0 4 0,6 1 10 15,4-2 10-15,3-3 10 0,4-4 11 0,2-2 8 16,1-4 3-16,-1-4 2 0,1-3 0 16,-3-7 3-16,1-6-1 0,-1-6-1 15,-5-6 0-15,0-9 0 0,-1-6 1 16,-3-11 0-16,-3-6-2 0,-1-8 1 16,-2-7-4-16,-2-7-2 0,-2-5 0 15,-4-2-2-15,-1 2 2 0,-4 5 1 16,-1 4 3-16,-3 9 3 0,-3 10 4 0,-3 9 1 15,-1 13 2-15,-1 9 0 0,-5 7-2 16,-1 8-3-16,-1 7-2 0,-3 5-3 16,0 12 0-16,1 7-1 0,-2 9-2 15,4 10 0-15,3 8-1 0,4 7-1 16,2 5-2-16,5 6-2 0,5 2-1 16,6 2-2-16,3 4-7 0,5-1-2 15,2-1-4-15,4-2-9 0,2-4-3 0,-2-3-9 16,2-4-8-16,-5-6-11 0,0-6-15 15,-3-6 164-15,-4-3-282 0,-3-5-155 16,-5-5-413-16</inkml:trace>
  <inkml:trace contextRef="#ctx0" brushRef="#br0" timeOffset="-141585.66">20591 13011 548 0,'-9'7'122'0,"7"0"9"0,3 1-88 0,4-4-11 15,5 0 7-15,3-2 8 0,7-1 7 16,5-1-5-16,7-3-7 0,7 1-4 16,9-2-3-16,7 0-9 0,12 1-9 15,12 3-6-15,12-3-4 0,11 4-1 16,8 4-3-16,7 1-2 0,7 3 0 16,3-1-1-16,1 3 0 0,0 4 0 0,-2 1 0 15,-5-3 0-15,-4 0-2 0,-10 2-1 16,-7-1-3-16,-13-3-6 0,-11-3-13 15,-13-3-13-15,-14 0-10 0,-14-6 17 16,-12 0-118-16,-15-2-25 0,-15-1-101 16,-14 2-214-16</inkml:trace>
  <inkml:trace contextRef="#ctx0" brushRef="#br0" timeOffset="-141280.23">20520 13162 573 0,'2'8'138'0,"6"-1"4"15,8-3-78-15,7-1-21 0,6-2 1 16,11-2-2-16,10 0-2 0,12-3-4 15,11 0-5-15,16 3-5 0,13-1-10 16,12 1 0-16,10 3-2 0,10 3-4 0,5 5-2 16,4 2 0-16,2 1-1 15,-2 1 0-15,-4 5-4 0,-5-4-2 0,-9 1 0 16,-8-2-2-16,-11-5-8 0,-13 0-17 16,-15-3 137-16,-16-2-292 0,-15-4-167 15,-14 1-468-15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7131F55-798F-4782-82D9-6551DFAFD3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2E3893CF-B07D-451D-BBAC-B633C424C3B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5521DAE-3BAC-460B-AAC9-D5E9BC21B36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9A1AEB7-57A8-4187-A25B-DC4E0EB8E8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5719D187-FFB6-4F04-8BB8-FB89C06093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544C483B-73CE-453C-9285-862A89D442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841785-3224-41DC-9908-0F1A3B45B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3E56001-BB15-41FC-8343-2C79138749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3375BE-0674-4D45-AD39-22BDFB383BE3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89C0566-1946-4E9D-8676-11F42635BC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2CF40CC-C22C-4EBF-B776-903631B29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569C43A4-8C67-4041-B882-29EEEB70A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9AC239-D083-42D0-A5BD-B8869460A24F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9BCBE7E-5C9B-4D60-B4A5-4956EBC25C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C8B12B5-51AE-4C8D-8C91-2FD2E7746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FE8979E-0BCB-432C-903D-BEEBE95C1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86FC62-D5FE-43D2-9B60-402622583402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7202B858-4F41-4104-A76C-EE1DB9F0DC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FC6A14DC-FAA2-4F2A-980D-52A4933705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CA5FE651-C72F-458B-8875-A71B8C074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83AB79-B84A-4232-B91A-996498810EA3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10FA1169-6561-475E-9677-FFBF4FFFD9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4B2239E1-2AC5-49C8-8D61-6DD61C767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AFAD7B0C-B6FF-4FE1-B2F4-B79FD8D22E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00C391-11E6-4B29-AD54-71241C42C682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7BB0215-C33F-4BA1-870C-7F4030294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F667FDD-D006-460F-B0AD-73F788037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DCABC4B-3EBB-41C4-B189-4E7F67211C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7D312F-719C-4881-B915-CD32CDAFDC51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9E77F2B-94EA-4952-A529-3969AB4D26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75FFAFB9-00E6-4F14-BC07-5229AC552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36040CD-1B62-4803-B032-378C8E2A0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58D57B-743A-405B-AE7E-B3DF1249A3FB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1831C60-2050-45F2-B4CD-E27B4529BF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4C64CD8-D1C1-4992-988D-7ACE7C621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35AFD7A-D3FF-4254-80EC-0B6A30F7A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E85EB9-0CF9-46D0-85AD-3FA2DA068B8A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5FBC653-BAD7-4C09-864B-87F3C36858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2FCF20B-B5BB-4A8A-B9DF-46D33F544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960D401-AC06-427D-A0F5-630B0AE3F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14C482-A9FC-4A1C-A69C-C1F3378592CF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5E0BE54-81E1-406D-997A-7C06B52A0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9C9DCEF-C32A-4801-9CE6-09E69AB43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370899F-6BBC-4DD7-A5C1-2D644B83E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ACF47D-FDF6-450C-B6A2-FF92DC808C17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1AC73CB-2806-4804-9255-CD38FEE7A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21B2C8A-806E-4DA1-8A6E-F9C1C0EAB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E4B46-F725-4009-9CBD-6241CF7C2C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02D9D3-E85D-4902-9878-DD8757E19DE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B3858A7-0282-401A-8295-6957CDE399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97A003B-6DD1-4283-8659-2F170D42C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E4B46-F725-4009-9CBD-6241CF7C2C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02D9D3-E85D-4902-9878-DD8757E19DE7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B3858A7-0282-401A-8295-6957CDE399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97A003B-6DD1-4283-8659-2F170D42C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280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7AAFC2A-9996-49AC-AAE7-6FCEF80596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0F616-4B0E-4650-BEE2-EF18C3FAED1D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7203991-BE0C-44C4-BC9B-441022F1F0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63E70CB-5D0D-46A6-9468-5567BA230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EAB45B34-2EC6-4317-891D-4C9C4B18BB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CDFEB4-C045-4E41-98D2-EFA454002EE6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CDE9364-B2D2-4526-B00C-30AFF9688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6D266A6-FD6A-43EE-87BF-669D1041E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9D6D4A2-CE50-4596-9B9B-2B3775829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3075EF-62A5-41B5-9BF8-196D88ADA736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84A3059D-B15A-494D-8C1F-E08A73A36C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43C4C2F8-5B23-43EE-804C-0031505C3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45D14F77-C11F-4E83-9693-E492AB7404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26FBE7-969F-4308-BB07-DF2E6B0EB1CB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A90EF04-3A8E-44F5-982B-01B2183FAC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E4DA69C-3405-4765-9D2E-E8839F063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A9DC3E3-1216-4584-AEE2-E9698A71D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795F1C-AD79-409C-88B9-2479DB7F7CB3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D39CC5D-7AE9-4DAE-8D5E-85E9B704D5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C8BC46F-E892-4BE0-9BB4-5166AF456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F18F96C-3124-42BA-AAC7-3ED206120B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29B8D0-70D8-4CBB-8B9F-B315A5FAFB39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7EE35B5-FD4C-48D1-9438-A78927EFCA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1479F7C-22C1-4C5D-9472-05D0CD7D4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3D91AC-1254-485E-980D-A59FA3F445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5EAB93-52C9-494D-A601-75A4F3C357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6A5669-A27B-41E5-9FD0-22D6386393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B1CC1-2C5F-4AC8-824E-7BA0FED76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83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55FCA4-DFD5-4A18-8CE8-61EC9085C5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20824F-C14E-4757-95A8-27DAC4A1BA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892158-A3DC-48F6-8349-AB631D5FA7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018D7-75B0-4389-86D7-ED82E6D65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18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10B781-A9B7-422C-BBDA-99425225BF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05A84D-22DD-42B6-B0A9-732DC56EE8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65913F-DDAC-45FA-9836-47E3DFBC1D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3B8E7-B488-4C72-83A5-25B91EB86C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5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19EE18-46CD-432B-80C8-C781C4ABE8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050780-9C73-420E-B760-DAE452247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E7063D-766C-4171-9622-2CB1614308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CEAA1-E3F3-42FE-88BB-ECF49832FC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24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764B94-C12A-4CAF-B1CF-FE18945AE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D473DC-C872-4EFE-B625-CE3E23B81B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19594D-1253-4378-B9D5-EC544B2F66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70345-52C2-4E1A-81E1-7C30971DD4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52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BBBBAE-4A6C-4C30-A9C9-BF69426230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1AEE75-F7DB-48ED-9E20-DFC878E3B4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6896EA-59B4-4EAB-A676-49C55077D7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EC4D0-4F76-4E31-874A-98E7F45AA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9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F0317D-5139-4994-9775-C7E141F8B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53FAE1F-F1BB-47A1-9007-05977E4445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F7F669B-469D-492E-8390-399AD1DFBF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4CF6B-9FC2-4B99-9CF9-B628660135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89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E41B541-E2B9-4E07-A9D9-AE1D3377E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58F49F-5CFC-45BF-8572-7EB4208F5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8F7D13F-0371-4BA0-AE28-8C3EFBA359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C4A38-849C-47F5-879D-2725720337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26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4AE288-3693-4FF4-8569-5CE7CB171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F0EA6E-36D0-4C5A-97BA-27B0C27850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EDA511-F658-4D5B-9123-B1418A3058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BDFA-872D-40BF-B094-5B0ED93BD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5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AF75A9-0D69-4B6A-889D-D37F671FBD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5FCFC7-F2D2-4612-A5F6-38687FCA2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DC0897-D2D5-442C-94D0-9BE83B49C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FE9EF-6FE0-416E-A47B-645DF504E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21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D54A94-4818-486A-907F-77080B2EB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68682B-D592-4A80-BC65-79CEC621EB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5B851A-D7C0-4B5D-8B60-D93E24DA9A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5DA7E-3170-4F46-95C8-3555FA7893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73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E17B88-2A85-4819-A17D-A0E813AC8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E47FF1C-E181-48F7-BD7D-910D9DDE5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8BD832-B552-47C8-B7FD-57AE10E806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8F8C7B-1B0C-4BF9-84C3-3689E3D7FB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0F8A6D-0126-46BC-BDC2-91B70C492F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7C2AB0A2-D659-4207-9E74-EC69FE1FA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F6DAB88-4095-432A-B99E-11DE24EC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02DC3-4FDD-4E65-9BCE-EC715E494DDF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89A6BE1D-C69A-4827-9965-8DA3A0464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786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2: Performance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BE54A26A-E3A1-407A-A30E-FF25A06627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8DA3BB6D-0B8E-4EB6-A49A-761925906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4385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Technology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Performance trends and equations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Reminders: YouTube videos, canvas, and class webpage: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https://www.cs.utah.edu/~rajeev/cs3810/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HW 1 posted – due next Thursday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AC41479-4569-432D-A552-F24F16C65E01}"/>
                  </a:ext>
                </a:extLst>
              </p14:cNvPr>
              <p14:cNvContentPartPr/>
              <p14:nvPr/>
            </p14:nvContentPartPr>
            <p14:xfrm>
              <a:off x="774000" y="4428000"/>
              <a:ext cx="4967280" cy="859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AC41479-4569-432D-A552-F24F16C65E0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4640" y="4418640"/>
                <a:ext cx="4986000" cy="878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DFB99F1-ACCC-4DDA-89FF-E0E08A13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F9D95-E79B-428A-936A-C5962A6FCA9A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745BEF7A-0AB9-494F-88E8-322DC5764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092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Process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2D4BBB64-85DF-4D2D-85A6-AA4E96508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7E09F882-9FB8-4F31-99B1-5584C51B2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7800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Silicon wafers undergo many processing steps so that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parts of the wafer behave as insulators, conductors,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transistors (switches)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metal layers on the silicon enable connections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between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wafer is chopped into many dies – the size of the die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determines yield and cost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0F80EF0-BF31-4DB6-9C5B-D790D416B20B}"/>
                  </a:ext>
                </a:extLst>
              </p14:cNvPr>
              <p14:cNvContentPartPr/>
              <p14:nvPr/>
            </p14:nvContentPartPr>
            <p14:xfrm>
              <a:off x="2269800" y="146880"/>
              <a:ext cx="6672240" cy="5672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0F80EF0-BF31-4DB6-9C5B-D790D416B20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60440" y="137520"/>
                <a:ext cx="6690960" cy="5691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4B7EB4-B6FF-4948-A9F8-1841F1253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CACF6-2412-4DD8-A655-7D0EF53339D8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BEB93C03-FD36-4E0B-96A9-946C9B3E9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8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 Technology Trends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A0DC37FE-89F4-4DD8-8822-70A68E8CC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C7CC046-3149-43F7-80A5-4154550D7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1457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Shrinking of transistor sizes: 250nm (1997)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130nm (2002)  70nm (2008)  35nm (2014) 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2019 transition to 10nm, now transitioning to 7nm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Transistor density increases by 35% per year and die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increases by 10-20% per year… functionality improvements!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Transistor speed improves linearly with size (complex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equation involving voltages, resistances, capacitances)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Wire delays do not scale down at the same rate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transistor delays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BB82D64-7CED-4225-8BFA-F7B79B92DAE0}"/>
                  </a:ext>
                </a:extLst>
              </p14:cNvPr>
              <p14:cNvContentPartPr/>
              <p14:nvPr/>
            </p14:nvContentPartPr>
            <p14:xfrm>
              <a:off x="909360" y="1750680"/>
              <a:ext cx="8071920" cy="4548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BB82D64-7CED-4225-8BFA-F7B79B92DAE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0000" y="1741320"/>
                <a:ext cx="8090640" cy="4567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7BEA882-75A9-4118-AC6B-AE788D34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DBC6A-9FE5-4A4D-8FBF-8DDB3E769D3B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383ED0A7-C09D-49FF-8886-D402152D6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418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and I/O Technology Trends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5E542E4B-890C-4AB0-8D2E-1B4E19799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B9C64D87-B824-44F7-A840-AFD23E2BD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9422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density increases by 40-60% per year, latency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reduced by 33% in 10 years (the memory wall!),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improves twice as fast as latency decreases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Disk density improves by 100% every year, latency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improvement similar to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Networks: primary focus on bandwidth; 10Mb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100Mb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10 years; 100Mb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1Gb in 5 years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D54B3EF-4AE9-4CC8-90BC-CB444BC2AD39}"/>
                  </a:ext>
                </a:extLst>
              </p14:cNvPr>
              <p14:cNvContentPartPr/>
              <p14:nvPr/>
            </p14:nvContentPartPr>
            <p14:xfrm>
              <a:off x="815760" y="1555560"/>
              <a:ext cx="8163360" cy="3021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D54B3EF-4AE9-4CC8-90BC-CB444BC2AD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6400" y="1546200"/>
                <a:ext cx="8182080" cy="3040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28F456-6A71-49BE-8570-D4F34F23B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63597-B55D-48C9-A056-2073F73F2EFE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8B8F9AF-8CF1-4589-873C-8C4D00EAA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826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Metrics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8BE77606-1F2F-42BE-AA03-320F67DC9D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5FEA614-D84D-436A-925D-531E5C364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3716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Possible measures: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response time – time elapsed between start and end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program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throughput – amount of work done in a fixed time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two measures are usually linked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faster processor will improve both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processors will likely only improve throughput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policies will improve throughput and worsen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response time (or vice versa)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influences performance?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6EE7C81-524D-435F-AE5C-5775ACE7B004}"/>
                  </a:ext>
                </a:extLst>
              </p14:cNvPr>
              <p14:cNvContentPartPr/>
              <p14:nvPr/>
            </p14:nvContentPartPr>
            <p14:xfrm>
              <a:off x="1203840" y="2338560"/>
              <a:ext cx="7794720" cy="3714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6EE7C81-524D-435F-AE5C-5775ACE7B0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94480" y="2329200"/>
                <a:ext cx="7813440" cy="3733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9EC16F-B5A2-453D-BEC1-25D4DDD1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51E62-C644-4945-9B31-50D84F08CC19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ACD7905-B464-46AD-A1DC-3929EE1B8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06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Execution Time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F5D649DB-4B39-435C-9437-53FF84F3A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4C5A0C9C-E240-46B7-8B89-8D63D012C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5859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Consider a system X executing a fixed workload 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= 1 / Execution time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Execution time = response time = wall clock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- Note that this includes time to execute the workload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as well as time spent by the operating system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co-ordinating various events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The UNIX “time” command breaks up the wall clock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 user and system time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99CE873-ACC2-4066-9A73-F625AEBAE445}"/>
                  </a:ext>
                </a:extLst>
              </p14:cNvPr>
              <p14:cNvContentPartPr/>
              <p14:nvPr/>
            </p14:nvContentPartPr>
            <p14:xfrm>
              <a:off x="650880" y="328320"/>
              <a:ext cx="6139800" cy="4995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99CE873-ACC2-4066-9A73-F625AEBAE44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1520" y="318960"/>
                <a:ext cx="6158520" cy="5014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47F15F6-D5A4-463E-B34B-9D2A7AF6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78304-B5C2-43DC-861E-E57A77F0139D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9D9EC2E-6E94-4BA2-91B3-721863BB8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305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Speedup and Improvement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908A1234-A7F7-496F-9B53-66A6EA6A2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C9DD5C29-5ECA-4378-A5EA-29A4EA43D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370" y="1439623"/>
            <a:ext cx="7603363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System X executes a program in 10 seconds, system 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executes the same program in 15 seconds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System X is 1.5 times faster than system 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speedup of system X over system Y is 1.5  (the ratio)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= perf X / perf Y  =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exectime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 /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exectime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performance improvement of X over Y is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1.5 -1 = 0.5 = 50% = (perf X – perf Y) / perf Y = speedup - 1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execution time reduction for system X, compared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Y is (15-10) / 15  = 33%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execution time increase for Y, compared to X is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(15-10) / 10 = 50%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8119214-86A4-475A-B317-96A276F81B4C}"/>
                  </a:ext>
                </a:extLst>
              </p14:cNvPr>
              <p14:cNvContentPartPr/>
              <p14:nvPr/>
            </p14:nvContentPartPr>
            <p14:xfrm>
              <a:off x="734040" y="49680"/>
              <a:ext cx="8156520" cy="6779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8119214-86A4-475A-B317-96A276F81B4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4680" y="40320"/>
                <a:ext cx="8175240" cy="6797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44F1A2-270F-4C01-B5D0-D199E0F0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05B45-7C09-4D37-A5B3-C71D7D41FACD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42911A5-94C7-40F0-9D32-810B90D52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51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Primer on Clocks and Cycles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AEF295F-F965-409B-99A2-A28E48723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3C18D88-6CAB-4926-B915-9447A90B7E95}"/>
                  </a:ext>
                </a:extLst>
              </p14:cNvPr>
              <p14:cNvContentPartPr/>
              <p14:nvPr/>
            </p14:nvContentPartPr>
            <p14:xfrm>
              <a:off x="1261080" y="293400"/>
              <a:ext cx="7732080" cy="5946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3C18D88-6CAB-4926-B915-9447A90B7E9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51720" y="284040"/>
                <a:ext cx="7750800" cy="5965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7B2E4E-0155-4EA2-94E0-FCA7AB9F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E7CE5-C7F7-4026-8873-D7E1B7B03153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524E1D59-A33E-4BE3-BF70-63DED46D2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226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B2D69182-71F4-4132-B9F1-1A298258D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7B90BF1-F6F6-40AB-BA46-1F39F0F85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5509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CPU execution time = CPU clock cycles  x  Clock cycle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cycle time = 1 / Clock speed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processor has a frequency of 3 GHz, the clock ticks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3 billion times in a second – as we’ll soon see, with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tick, one or more/less instructions may complete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10 seconds on a 3 GHz processor,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how many clock cycles did it run for?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2 billion clock cycles on a 1.5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processor, what is the execution time in seconds?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DCCB977-20CB-4752-83FA-B261CAEC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6E9F2-77EA-4D11-A043-7635DC1C7C0A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596A3C6-3697-4298-8C5E-6DBF59605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26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II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9399082-ADB8-42D2-9C27-5256BDA44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D1FF41E-3BC7-4651-A8BD-AA9402AC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0"/>
            <a:ext cx="80653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CPU clock cycles =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clock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per instruction (CPI)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Substituting in previous equation,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 x 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a 2 GHz processor graduates an instruction every third cycle,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instructions are there in a program that runs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10 seconds?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79F68CB-0DAA-42FB-B0D3-752D0148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B22E-4480-4C4B-AB71-829C798BC11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BFD45C6-AFDB-4CFD-A3CE-9A986C396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75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16913447-9012-4BA2-8325-B2856D3F9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9F2E3DE9-FA3E-4E9D-8980-C90DAC908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7456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Increasing frequency led to power wall in early 2000s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Frequency has stagnated since then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End of voltage (Dennard) scaling in early 2010s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Has led to dark silicon and dim silicon (occasional turbo)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5826CCE-8C03-4190-84A6-58AA5F6DDE74}"/>
                  </a:ext>
                </a:extLst>
              </p14:cNvPr>
              <p14:cNvContentPartPr/>
              <p14:nvPr/>
            </p14:nvContentPartPr>
            <p14:xfrm>
              <a:off x="860040" y="2048400"/>
              <a:ext cx="7822080" cy="2431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5826CCE-8C03-4190-84A6-58AA5F6DDE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0680" y="2039040"/>
                <a:ext cx="7840800" cy="2450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79F68CB-0DAA-42FB-B0D3-752D0148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B22E-4480-4C4B-AB71-829C798BC11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BFD45C6-AFDB-4CFD-A3CE-9A986C396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753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 Trends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16913447-9012-4BA2-8325-B2856D3F9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9F2E3DE9-FA3E-4E9D-8980-C90DAC908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767155"/>
            <a:ext cx="79285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Running out of ideas to improve single thread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Power wall makes it harder to add complex features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Power wall makes it harder to increase frequency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Additional performance provided by: more cores, occasional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spikes in frequency, accelerators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CA7CCF3-F4CD-4EA6-9E0A-93EA7A6DEE3A}"/>
                  </a:ext>
                </a:extLst>
              </p14:cNvPr>
              <p14:cNvContentPartPr/>
              <p14:nvPr/>
            </p14:nvContentPartPr>
            <p14:xfrm>
              <a:off x="430200" y="1215000"/>
              <a:ext cx="8305920" cy="4534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CA7CCF3-F4CD-4EA6-9E0A-93EA7A6DEE3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0840" y="1205640"/>
                <a:ext cx="8324640" cy="455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3067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56A2C0D-E8D4-46B0-A0C1-480C930A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55086-66C8-4195-8D08-FB2A83DFCCA8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911E5E89-C348-41F2-9635-53326B388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753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 Trends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B62D0DD-3F1A-47A4-AAA0-C2A9FCF995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8388" name="Text Box 4">
            <a:extLst>
              <a:ext uri="{FF2B5EF4-FFF2-40B4-BE49-F238E27FC236}">
                <a16:creationId xmlns:a16="http://schemas.microsoft.com/office/drawing/2014/main" id="{06020CAA-7264-41F8-98C3-F33D47461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430513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Historical contributions to performance: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processes (faster devices) ~20%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circuits/pipelines ~15%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organization/architecture ~15%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the future, bullet-2 will help little and bullet-1 will eventually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disappear!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              </a:t>
            </a:r>
            <a:r>
              <a:rPr lang="en-US" altLang="en-US" sz="2000" dirty="0"/>
              <a:t>Pentium   P-Pro    P-II     P-III      P-4       Itanium  Montecito</a:t>
            </a:r>
            <a:endParaRPr lang="en-US" altLang="en-US" sz="2400" dirty="0"/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Year                 1993        95        97       99      2000        2002     2005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Transistors        3.1M      5.5M   7.5M   9.5M    42M        300M    1720M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Clock Speed     60M      200M  300M   500M   1500M    800M    1800M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81D39A4D-47CA-4D3E-A9A3-270FE24929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5105400"/>
            <a:ext cx="0" cy="9144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6">
            <a:extLst>
              <a:ext uri="{FF2B5EF4-FFF2-40B4-BE49-F238E27FC236}">
                <a16:creationId xmlns:a16="http://schemas.microsoft.com/office/drawing/2014/main" id="{3C4E9571-60FA-46D6-9C67-3261BBCAB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943600"/>
            <a:ext cx="34372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this point, adding transistors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to a core yields little benefit</a:t>
            </a:r>
          </a:p>
        </p:txBody>
      </p:sp>
      <p:sp>
        <p:nvSpPr>
          <p:cNvPr id="28680" name="Text Box 7">
            <a:extLst>
              <a:ext uri="{FF2B5EF4-FFF2-40B4-BE49-F238E27FC236}">
                <a16:creationId xmlns:a16="http://schemas.microsoft.com/office/drawing/2014/main" id="{2616CAA8-1896-4D60-A721-A2DB74352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943600"/>
            <a:ext cx="24642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Moore’s Law in action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730186B-ED95-437D-8CE5-DF3639D3A95D}"/>
                  </a:ext>
                </a:extLst>
              </p14:cNvPr>
              <p14:cNvContentPartPr/>
              <p14:nvPr/>
            </p14:nvContentPartPr>
            <p14:xfrm>
              <a:off x="4280400" y="1828800"/>
              <a:ext cx="2689560" cy="1555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730186B-ED95-437D-8CE5-DF3639D3A9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71040" y="1819440"/>
                <a:ext cx="2708280" cy="1574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39088AB9-AFFE-45B8-B950-9E46F0A7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97E62-9687-420B-A0E7-E22F3CE6EE5A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A33D9A3-2555-453C-A656-5639DF951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60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Does This Mean to a Programmer?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3094716-39EB-49AF-BCA6-55803BDAA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0436" name="Text Box 4">
            <a:extLst>
              <a:ext uri="{FF2B5EF4-FFF2-40B4-BE49-F238E27FC236}">
                <a16:creationId xmlns:a16="http://schemas.microsoft.com/office/drawing/2014/main" id="{06A455D9-5253-4A67-B643-628FCCC12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3" y="1524000"/>
            <a:ext cx="7693966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Today, one can expect only a 20% annual improvement;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improvement is even lower if the program is not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multi-threaded</a:t>
            </a:r>
          </a:p>
          <a:p>
            <a:pPr eaLnBrk="1" hangingPunct="1">
              <a:buClr>
                <a:srgbClr val="CC0000"/>
              </a:buClr>
              <a:defRPr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program needs many threads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threads need efficient synchronization and</a:t>
            </a:r>
          </a:p>
          <a:p>
            <a:pPr lvl="1"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communication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Data placement in the memory hierarchy is important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Accelerators should be used when possible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F0DF3EC-55B5-4046-992D-2F3B7182A1BA}"/>
                  </a:ext>
                </a:extLst>
              </p14:cNvPr>
              <p14:cNvContentPartPr/>
              <p14:nvPr/>
            </p14:nvContentPartPr>
            <p14:xfrm>
              <a:off x="1157760" y="3364560"/>
              <a:ext cx="3754080" cy="1942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F0DF3EC-55B5-4046-992D-2F3B7182A1B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8400" y="3355200"/>
                <a:ext cx="3772800" cy="1961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7312B-194E-4776-995B-01BA4742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919E4-B3A5-4433-A35A-BCE5B2E05F1D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C6FB359-A444-4D52-8ADC-48B5F800B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9913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Challenges for Hardware Designers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C053DDB-EA56-40F3-8386-B07AA28F1B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2D3AE7B7-ACF6-4AB1-9AFF-48BBC0C11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512888"/>
            <a:ext cx="696216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Find efficient ways to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improve single-thread performance and energy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improve data sharing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boost programmer productivity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manage the memory system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build accelerators for important kernels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provide security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013E781-6B09-40DA-9AC2-BEDA1FF0EBC2}"/>
                  </a:ext>
                </a:extLst>
              </p14:cNvPr>
              <p14:cNvContentPartPr/>
              <p14:nvPr/>
            </p14:nvContentPartPr>
            <p14:xfrm>
              <a:off x="3003840" y="1410480"/>
              <a:ext cx="5977440" cy="4262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013E781-6B09-40DA-9AC2-BEDA1FF0EB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94480" y="1401120"/>
                <a:ext cx="5996160" cy="4280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909F643F-BCB1-454C-A4BD-CC17083A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18404-9BE7-4202-950B-B9B7DBE96AEA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49C18321-50B1-48EA-9894-3DE9A25A2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1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HW/SW Interface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1CF7727C-F693-4CB4-87D5-7C4B52EECA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C134C7D6-0C41-4131-96E8-5D0DB4E13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209800"/>
            <a:ext cx="11320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</a:t>
            </a: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A705B554-FAC5-4DBB-8702-ACD10E0EB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670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2DD9673C-B05E-42F9-ADA1-705E591A8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1816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A8F051E5-7655-4610-8556-47BC7F628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19400"/>
            <a:ext cx="216277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$15, 0($2)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$16, $15, $14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$17, $15, $13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$18, 0($12)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$19, 0($17)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$20, $18, $19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sw    $20, 0($16)</a:t>
            </a:r>
          </a:p>
        </p:txBody>
      </p:sp>
      <p:sp>
        <p:nvSpPr>
          <p:cNvPr id="34825" name="Text Box 8">
            <a:extLst>
              <a:ext uri="{FF2B5EF4-FFF2-40B4-BE49-F238E27FC236}">
                <a16:creationId xmlns:a16="http://schemas.microsoft.com/office/drawing/2014/main" id="{B11FFBAE-F48A-4340-8DFE-3E80070AA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76400"/>
            <a:ext cx="1540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a[i] = b[i] + c;</a:t>
            </a:r>
          </a:p>
        </p:txBody>
      </p:sp>
      <p:sp>
        <p:nvSpPr>
          <p:cNvPr id="34826" name="Text Box 9">
            <a:extLst>
              <a:ext uri="{FF2B5EF4-FFF2-40B4-BE49-F238E27FC236}">
                <a16:creationId xmlns:a16="http://schemas.microsoft.com/office/drawing/2014/main" id="{6398AB97-AFA3-42F1-A62C-3F905653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638800"/>
            <a:ext cx="1207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Hardware</a:t>
            </a:r>
          </a:p>
        </p:txBody>
      </p:sp>
      <p:sp>
        <p:nvSpPr>
          <p:cNvPr id="34827" name="Text Box 10">
            <a:extLst>
              <a:ext uri="{FF2B5EF4-FFF2-40B4-BE49-F238E27FC236}">
                <a16:creationId xmlns:a16="http://schemas.microsoft.com/office/drawing/2014/main" id="{420C65B4-2A5A-4490-A71B-7DAF94CF6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059" y="3429000"/>
            <a:ext cx="20058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Systems software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(OS, compiler)</a:t>
            </a:r>
          </a:p>
        </p:txBody>
      </p:sp>
      <p:sp>
        <p:nvSpPr>
          <p:cNvPr id="34828" name="Text Box 11">
            <a:extLst>
              <a:ext uri="{FF2B5EF4-FFF2-40B4-BE49-F238E27FC236}">
                <a16:creationId xmlns:a16="http://schemas.microsoft.com/office/drawing/2014/main" id="{57AF18EA-426B-4000-A929-E72EE4F22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52600"/>
            <a:ext cx="23411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Application software</a:t>
            </a:r>
          </a:p>
        </p:txBody>
      </p:sp>
      <p:sp>
        <p:nvSpPr>
          <p:cNvPr id="34829" name="Line 12">
            <a:extLst>
              <a:ext uri="{FF2B5EF4-FFF2-40B4-BE49-F238E27FC236}">
                <a16:creationId xmlns:a16="http://schemas.microsoft.com/office/drawing/2014/main" id="{23A56523-AA10-48A2-9ECA-415B1EBDA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13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13">
            <a:extLst>
              <a:ext uri="{FF2B5EF4-FFF2-40B4-BE49-F238E27FC236}">
                <a16:creationId xmlns:a16="http://schemas.microsoft.com/office/drawing/2014/main" id="{9FFE4D39-6A96-4812-BABF-1E2E10C67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Text Box 14">
            <a:extLst>
              <a:ext uri="{FF2B5EF4-FFF2-40B4-BE49-F238E27FC236}">
                <a16:creationId xmlns:a16="http://schemas.microsoft.com/office/drawing/2014/main" id="{D283379D-D5DE-4525-8E12-93E8DBE46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105400"/>
            <a:ext cx="12811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Assembler</a:t>
            </a:r>
          </a:p>
        </p:txBody>
      </p:sp>
      <p:sp>
        <p:nvSpPr>
          <p:cNvPr id="34832" name="Text Box 15">
            <a:extLst>
              <a:ext uri="{FF2B5EF4-FFF2-40B4-BE49-F238E27FC236}">
                <a16:creationId xmlns:a16="http://schemas.microsoft.com/office/drawing/2014/main" id="{DEB642F6-8158-41E3-9A3D-FF672E4A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715000"/>
            <a:ext cx="21323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000000101100000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110100000100010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43128CF-39FD-4EBC-A9B9-63D367215FB7}"/>
                  </a:ext>
                </a:extLst>
              </p14:cNvPr>
              <p14:cNvContentPartPr/>
              <p14:nvPr/>
            </p14:nvContentPartPr>
            <p14:xfrm>
              <a:off x="155160" y="1453320"/>
              <a:ext cx="8931240" cy="5029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43128CF-39FD-4EBC-A9B9-63D367215FB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5800" y="1443960"/>
                <a:ext cx="8949960" cy="5048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D29D52-3813-48B9-9624-E40586A1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4CB22-88A5-4E74-99E5-8835D3AB7865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0B14CA7E-F92E-40EB-B556-6A8EE7837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829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Computer Components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A1FFB407-69CA-4BDE-811F-436680758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605982B7-3790-4694-89F5-F158E53ED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00200"/>
            <a:ext cx="787138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Input/output devices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Secondary storage: non-volatile, slower, cheaper (HDD/SSD)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Primary storage: volatile, faster, costlier (RAM)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CPU/processor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datapath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control)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64D1149-7BBD-41C0-92F1-F566C96DFA18}"/>
                  </a:ext>
                </a:extLst>
              </p14:cNvPr>
              <p14:cNvContentPartPr/>
              <p14:nvPr/>
            </p14:nvContentPartPr>
            <p14:xfrm>
              <a:off x="961560" y="2637360"/>
              <a:ext cx="7899480" cy="3189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64D1149-7BBD-41C0-92F1-F566C96DFA1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2200" y="2628000"/>
                <a:ext cx="7918200" cy="3208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498C0CA-A81F-4D59-8E60-C486A31E7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72B6B-C68B-48FB-9B2F-CF39D669AE87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64CF082D-56C4-4313-9442-44DA4EBBF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727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Wafers and Dies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42FC26BE-F196-4E5B-843E-E2E8C0CD1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917" name="Picture 6" descr="f01-13-9780124077263">
            <a:extLst>
              <a:ext uri="{FF2B5EF4-FFF2-40B4-BE49-F238E27FC236}">
                <a16:creationId xmlns:a16="http://schemas.microsoft.com/office/drawing/2014/main" id="{5BB3162C-211D-4D20-BE51-D8F3119A2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97013"/>
            <a:ext cx="467995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8" name="TextBox 6">
            <a:extLst>
              <a:ext uri="{FF2B5EF4-FFF2-40B4-BE49-F238E27FC236}">
                <a16:creationId xmlns:a16="http://schemas.microsoft.com/office/drawing/2014/main" id="{3B14588C-E563-4172-8ADA-494F914D7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6200775"/>
            <a:ext cx="17256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5CCF19E-ADE3-4606-97DF-033FF3E93890}"/>
                  </a:ext>
                </a:extLst>
              </p14:cNvPr>
              <p14:cNvContentPartPr/>
              <p14:nvPr/>
            </p14:nvContentPartPr>
            <p14:xfrm>
              <a:off x="82080" y="1455840"/>
              <a:ext cx="8760240" cy="3354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5CCF19E-ADE3-4606-97DF-033FF3E9389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2720" y="1446480"/>
                <a:ext cx="8778960" cy="3373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45095</TotalTime>
  <Words>1210</Words>
  <Application>Microsoft Office PowerPoint</Application>
  <PresentationFormat>On-screen Show (4:3)</PresentationFormat>
  <Paragraphs>234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257</cp:revision>
  <dcterms:created xsi:type="dcterms:W3CDTF">2002-09-20T18:19:18Z</dcterms:created>
  <dcterms:modified xsi:type="dcterms:W3CDTF">2022-01-13T17:41:13Z</dcterms:modified>
</cp:coreProperties>
</file>