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523" r:id="rId3"/>
    <p:sldId id="559" r:id="rId4"/>
    <p:sldId id="560" r:id="rId5"/>
    <p:sldId id="561" r:id="rId6"/>
    <p:sldId id="562" r:id="rId7"/>
    <p:sldId id="507" r:id="rId8"/>
    <p:sldId id="508" r:id="rId9"/>
    <p:sldId id="519" r:id="rId10"/>
    <p:sldId id="510" r:id="rId11"/>
    <p:sldId id="520" r:id="rId12"/>
    <p:sldId id="521" r:id="rId13"/>
    <p:sldId id="540" r:id="rId14"/>
    <p:sldId id="541" r:id="rId15"/>
    <p:sldId id="542" r:id="rId16"/>
    <p:sldId id="551" r:id="rId17"/>
    <p:sldId id="543" r:id="rId18"/>
    <p:sldId id="544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28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78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4385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Reminders: YouTube videos, canvas, and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09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80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Silicon wafers undergo many processing steps so that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parts of the wafer behave as insulators, conductors,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45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Shrinking of transistor sizes: 250nm (1997)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2019 transition to 10nm, now transitioning to 7nm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 delays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1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4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Networks: primary focus on bandwidth; 10Mb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10 years; 100Mb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82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1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response time (or vice versa)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influences performance?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0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859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= 1 / Execution time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user and system time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305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0" y="1439623"/>
            <a:ext cx="7603363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perf X / perf Y  =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 /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(15-10) / 10 = 50%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7456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Increasing frequency led to power wall in early 2000s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Frequency has stagnated since then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End of voltage (Dennard) scaling in early 2010s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led to dark silicon and dim silicon (occasional turbo)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767155"/>
            <a:ext cx="79285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Running out of ideas to improve single thread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wall makes it harder to add complex features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wall makes it harder to increase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Additional performance provided by: more cores, occasional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spikes in frequency, accelerators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6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future, bullet-2 will help little and bullet-1 will eventually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37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4642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Moore’s Law in action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60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7693966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Accelerators should be used when possible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9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69621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provide security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1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C134C7D6-0C41-4131-96E8-5D0DB4E13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1320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A705B554-FAC5-4DBB-8702-ACD10E0E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2DD9673C-B05E-42F9-ADA1-705E591A8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A8F051E5-7655-4610-8556-47BC7F62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1627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11FFBAE-F48A-4340-8DFE-3E80070A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540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6398AB97-AFA3-42F1-A62C-3F905653F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07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20C65B4-2A5A-4490-A71B-7DAF94CF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059" y="3429000"/>
            <a:ext cx="2005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57AF18EA-426B-4000-A929-E72EE4F2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3411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23A56523-AA10-48A2-9ECA-415B1EBDA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9FFE4D39-6A96-4812-BABF-1E2E10C67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D283379D-D5DE-4525-8E12-93E8DBE4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2811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DEB642F6-8158-41E3-9A3D-FF672E4A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13231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2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00200"/>
            <a:ext cx="78713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CPU/processor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datapath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control)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2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44353</TotalTime>
  <Words>1202</Words>
  <Application>Microsoft Office PowerPoint</Application>
  <PresentationFormat>On-screen Show (4:3)</PresentationFormat>
  <Paragraphs>232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255</cp:revision>
  <dcterms:created xsi:type="dcterms:W3CDTF">2002-09-20T18:19:18Z</dcterms:created>
  <dcterms:modified xsi:type="dcterms:W3CDTF">2022-01-13T05:18:35Z</dcterms:modified>
</cp:coreProperties>
</file>