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4.xml" ContentType="application/inkml+xml"/>
  <Override PartName="/ppt/notesSlides/notesSlide9.xml" ContentType="application/vnd.openxmlformats-officedocument.presentationml.notesSlide+xml"/>
  <Override PartName="/ppt/ink/ink5.xml" ContentType="application/inkml+xml"/>
  <Override PartName="/ppt/notesSlides/notesSlide10.xml" ContentType="application/vnd.openxmlformats-officedocument.presentationml.notesSlide+xml"/>
  <Override PartName="/ppt/ink/ink6.xml" ContentType="application/inkml+xml"/>
  <Override PartName="/ppt/notesSlides/notesSlide11.xml" ContentType="application/vnd.openxmlformats-officedocument.presentationml.notesSlide+xml"/>
  <Override PartName="/ppt/ink/ink7.xml" ContentType="application/inkml+xml"/>
  <Override PartName="/ppt/notesSlides/notesSlide12.xml" ContentType="application/vnd.openxmlformats-officedocument.presentationml.notesSlide+xml"/>
  <Override PartName="/ppt/ink/ink8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63" r:id="rId2"/>
    <p:sldId id="500" r:id="rId3"/>
    <p:sldId id="526" r:id="rId4"/>
    <p:sldId id="517" r:id="rId5"/>
    <p:sldId id="501" r:id="rId6"/>
    <p:sldId id="524" r:id="rId7"/>
    <p:sldId id="525" r:id="rId8"/>
    <p:sldId id="498" r:id="rId9"/>
    <p:sldId id="499" r:id="rId10"/>
    <p:sldId id="518" r:id="rId11"/>
    <p:sldId id="527" r:id="rId12"/>
    <p:sldId id="522" r:id="rId13"/>
    <p:sldId id="523" r:id="rId14"/>
    <p:sldId id="528" r:id="rId15"/>
    <p:sldId id="503" r:id="rId16"/>
    <p:sldId id="504" r:id="rId17"/>
    <p:sldId id="505" r:id="rId18"/>
    <p:sldId id="511" r:id="rId19"/>
  </p:sldIdLst>
  <p:sldSz cx="9144000" cy="6858000" type="screen4x3"/>
  <p:notesSz cx="6845300" cy="9396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FF9900"/>
    <a:srgbClr val="FFFF00"/>
    <a:srgbClr val="66CCFF"/>
    <a:srgbClr val="0099FF"/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0" autoAdjust="0"/>
    <p:restoredTop sz="94660"/>
  </p:normalViewPr>
  <p:slideViewPr>
    <p:cSldViewPr>
      <p:cViewPr varScale="1">
        <p:scale>
          <a:sx n="65" d="100"/>
          <a:sy n="65" d="100"/>
        </p:scale>
        <p:origin x="123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>
            <a:extLst>
              <a:ext uri="{FF2B5EF4-FFF2-40B4-BE49-F238E27FC236}">
                <a16:creationId xmlns:a16="http://schemas.microsoft.com/office/drawing/2014/main" id="{49A7EF20-88B2-4AF0-AF29-3530A7C3C0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5" name="Rectangle 3">
            <a:extLst>
              <a:ext uri="{FF2B5EF4-FFF2-40B4-BE49-F238E27FC236}">
                <a16:creationId xmlns:a16="http://schemas.microsoft.com/office/drawing/2014/main" id="{73C63F52-763B-400D-8FAC-4D9F089F398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6" name="Rectangle 4">
            <a:extLst>
              <a:ext uri="{FF2B5EF4-FFF2-40B4-BE49-F238E27FC236}">
                <a16:creationId xmlns:a16="http://schemas.microsoft.com/office/drawing/2014/main" id="{E17FFC14-AB56-4344-8D55-4498F7A078E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7" name="Rectangle 5">
            <a:extLst>
              <a:ext uri="{FF2B5EF4-FFF2-40B4-BE49-F238E27FC236}">
                <a16:creationId xmlns:a16="http://schemas.microsoft.com/office/drawing/2014/main" id="{8532B5D8-C0DA-4509-B575-93F9AD2A657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8DFEF5-6DBE-4894-BFBB-F3996012E6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12" units="cm"/>
          <inkml:channel name="Y" type="integer" max="17388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647" units="1/cm"/>
          <inkml:channelProperty channel="Y" name="resolution" value="1000.4603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11T16:22:09.8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1702 14091 1156 0,'236'9'-6'0,"-73"-3"2"0,874-10 15 0,-1039 38-19 0,-53-38 1 0,0 4 0 0,8-3 16 0,-2-1 4 16,-5 2 2-16,-5 3 0 0,-1 5 1 15,-4-2-4-15,-3 9-3 0,-3 0-3 0,-5 5-2 16,-4 2-5-16,-3 3-4 16,-5 1-7-16,-2 10-3 0,-2-2-6 0,-4 4-4 15,2 3-5-15,3 2 1 0,3 2 3 16,4 2 6-16,6 4 1 0,5 0 5 15,7 1 5-15,4-2 4 0,8 3 2 16,3 0 0-16,7 0 0 0,4-3 2 16,5 3 0-16,8 1 1 0,4 3 0 15,3 1 2-15,5-3 1 0,4 3 0 0,4 0 2 16,2-3 1-16,6-1 1 0,3-1 1 16,5-2 0-16,5 0 1 0,4-6-2 15,4-1 1-15,5-4-1 0,4-4 0 16,3-3 1-16,5-5-1 0,1-4 0 15,4-2 1-15,2-3-1 0,3 1-1 16,1-1 0-16,3 0-2 0,3 1-1 0,1 3-2 16,0 1 0-16,2 1-1 15,-1 0 0-15,2 0 0 0,-1 2 0 0,1 0 0 16,3-2 0-16,3-1 0 0,0-3 1 16,5-4-1-16,1-3 1 0,4-2 0 15,2-4 1-15,4 1 0 0,2-3-1 16,5 0 1-16,2 2 0 0,4 2-1 15,3 1 0-15,4 0 0 0,0-3 0 16,5 4 0-16,4-1 0 0,5-5-1 0,3-4 0 16,5-1-2-16,4-2-3 15,5-3-2-15,0 0 0 0,0-3 0 0,3 0 0 16,-1 4 0-16,0-2 3 0,-2 3 2 16,0 4 3-16,0-1 2 0,-2 5 2 15,-3 3 1-15,-2 1 0 0,0 2 0 16,-2 1-1-16,-1-2-1 0,3 2-1 15,0-4-3-15,0-3 0 0,3-3 0 0,3-3-2 16,3-5 1-16,0-1 0 0,2-5-1 16,2-1 1-16,0-1-1 0,0 1 1 15,-1-1 1-15,2 1 5 0,-2 2 4 16,1-1 4-16,-2 5 3 0,2 0 0 16,-3 2 1-16,2 4-1 0,-1 3-1 15,-1 2-4-15,-2 2-3 0,1 0-2 16,-1 1 0-16,1-1-1 0,0-1-2 15,2-2-1-15,3-5-1 0,2 1-2 16,2-3 0-16,4-4 0 0,2-1-1 0,0-2 1 16,4 0-1-16,0 1 1 0,3 1 1 15,2 2 1-15,-1 5 1 0,1 1 2 16,1 5 0-16,-1 2 0 0,0 2 0 16,-1 2 0-16,1-1-1 0,1 1-2 15,3 1-4-15,6-5-3 0,-1 0-2 0,3-1 0 16,4-2 0-16,-3 1 0 15,5-2 2-15,0 0 2 0,4 3 5 0,-3 0 4 16,-4 1 4-16,-8 1 3 0,14 2 2 16,-1 1 1-16,1 2-1 0,-9-2-2 15,6 2-3-15,4 0-3 0,3-2-4 16,-9 3-3-16,-3-2-1 0,-3-4 0 16,1 6-1-16,-4-3 1 0,0-1 0 15,-1 3 0-15,-3-5 2 0,1 0 2 16,-4 0 2-16,-3-4 0 0,2-2 1 0,-2-2 0 15,-1-2 1-15,-1-5-1 0,-4-2-2 16,-1-2-1-16,0-2-1 0,-2-2 0 16,-2-1-2-16,1-3 0 0,-1 2-1 15,-1 1 1-15,0-3-1 0,0 0 1 16,-2 2-1-16,2 0 2 0,0 0-2 16,1 3 2-16,-1 0 0 0,-1-1 1 0,-1 0 0 15,-2 2-1-15,-2 1 1 0,-6-2 0 16,-4-2-1-16,-3-2 0 0,-2-1-1 15,-7 2 0-15,-8-2 0 0,-8-3 0 16,0-3-1-16,-5 1 1 0,-9-1 0 16,-3-2 0-16,-5-4 2 0,-3-2 0 15,-4 1 1-15,-7-2 1 0,-5-2 1 16,-3 2-1-16,-5-4 1 0,-5 3 0 16,-4 0-2-16,-6-3 0 0,-6 3-1 15,-8-2-1-15,-8-3 0 0,-9 1-2 0,-7-1-2 16,-6-2-1-16,-5-2-2 0,-4-3-5 15,-3 0-3-15,-2 1-4 0,-2-1 0 16,0-4 1-16,-2 1 2 0,-1-1 2 16,1 6 5-16,-2-1 4 0,-1 2 4 15,0 4 4-15,-1 3 2 0,-1 4 2 16,-5 3 0-16,-5 0 2 0,-5 4-1 0,-8 2-1 16,-12 2-2-16,-5 5-1 0,-6-1-2 15,-9 3-1-15,-7 3-1 0,-9 2 0 16,-5 1-1-16,-6-2-2 0,-6-2-1 15,-12 0-2-15,-1 0 1 0,-6-4-1 16,-3 0 0-16,-5 0 2 0,-3 0 0 16,-4 1 3-16,-3 1 2 0,-3 0 1 15,-7 3 1-15,-2 2 2 0,-9 1 2 0,-6 2 0 16,-3 0 0-16,-9 4-1 16,-6 4 0-16,-8-3-2 0,-7 4-1 0,-2-1-2 15,-5 3 0-15,-5 2 0 0,-3-3-1 16,-1 0 1-16,-1 1-1 0,0-1 0 15,-1-1 0-15,-3 1 0 0,3-2 0 16,-5 0 0-16,-11-1 0 0,7-4 1 16,2 4-1-16,-7-3 1 0,-7 0-1 15,1 1 0-15,-1 1 1 0,6-2-1 0,-9 6 0 16,-4-5 1-16,-1 6-1 0,5-2 0 16,-10 1 0-16,2 1 0 0,0 4 0 15,-1-5-1-15,-1 3 0 0,5-4-1 16,3 5-1-16,5-5-2 0,2-5-1 15,6 0-1-15,6 3 0 0,6-6 1 16,4 1 0-16,3-2 3 0,5 2 0 16,5 4 2-16,0-4 2 0,1 3 1 15,3 2 1-15,3-3 1 0,5 6 0 0,0-2 1 16,2 0 0-16,2 0-2 0,6 0 0 16,1 5-2-16,1-4 0 0,2 3-1 15,1 2-1-15,0-2-1 0,3 6 1 16,-2 1 0-16,-1-2 0 0,1 7 0 15,-2 2 1-15,-1-1 0 0,2 4 0 16,-1-2 0-16,1 1 0 0,1 2 0 16,0-3 0-16,4 1-1 0,1 1-2 0,3-3 0 15,5-3-1-15,3 3 0 0,4-2-2 16,8 0-1-16,2-3 0 0,9-1 1 16,7 1 1-16,6 6 0 0,11-2 1 15,7 3-7-15,9 2-20 0,10 5 144 16,10 4-288-16,10 5-160 0,10 1-454 15</inkml:trace>
  <inkml:trace contextRef="#ctx0" brushRef="#br0" timeOffset="22429.7">3432 13624 549 0,'-8'8'115'15,"-1"-3"1"-15,-4 0-95 0,-3 3-17 16,-2 1-4-16,-4 0-2 0,-4 1 0 16,-1 1 2-16,-3-1 1 0,0-2 2 15,-1-4 4-15,-1-2 3 0,-1-3 4 16,-1 2 4-16,-3-2 1 0,-4 1 1 16,-1-1-1-16,-6 2-4 0,-3 2-1 15,-4-2-5-15,-3 1-1 0,-3-2-3 0,-1-1 0 16,-1 1 0-16,0-9 1 0,2 3 2 15,-4-4-1-15,1-7 2 0,1 0 4 16,-2-5-1-16,1-2 1 0,0 1 3 16,3-8-1-16,4 1 2 0,0-3-3 15,1-2-4-15,3 0-2 0,0-2-2 16,2-2-4-16,1-3-2 0,2-1-3 16,3-1 0-16,1 1-1 0,6-3 0 0,2-4 0 15,4-2 0-15,4-1 2 0,3-1 1 16,7-1 0-16,5-7 1 0,3 1 2 15,4 1 3-15,4 2 2 0,4-2 2 16,2 3 0-16,3 5 3 0,4 4-1 16,3 0-1-16,4 2-2 0,3 0-2 15,2 3-4-15,9 0 0 0,0-2-2 16,6 1-1-16,6-1-5 0,5 2-1 0,5 3-1 16,6-1 1-16,2 1 1 0,5 0-1 15,3 3 0-15,2-1 6 0,4 2 0 16,2 2 1-16,1 2 1 0,2 3 1 15,3 2 1-15,3 2 0 0,1 7 1 16,2 1 0-16,3 4 0 0,6 0-1 16,4 5-1-16,2 1-1 0,3 5 0 15,0 0-1-15,5 3 0 0,1-1 0 16,0 3 0-16,1 3 1 0,2-2-2 16,5 2 1-16,1 1 0 0,1 1 1 0,3-1-1 15,4-2 0-15,3-1 0 0,1 1 1 16,2 0-1-16,4 0 1 0,3 1-1 15,1 1 0-15,1 2 0 0,0-2 0 16,2 4 0-16,0 0 0 0,0 2 0 16,1-1-1-16,-1 5 0 0,1-2-2 15,1 5 1-15,-1-3-3 0,1 5-1 0,0-1-2 16,0 2-1-16,2 0 1 0,3-2 0 16,-1 0 1-16,5 2 1 0,0-4 3 15,3 1 1-15,5 0 1 0,-1-4 0 16,4 2 0-16,2 0 1 0,-2-1-1 15,2-2 1-15,0 3 1 0,0-1 2 16,-2 2 1-16,1 2 3 0,-3 2 1 16,2 1 1-16,-1 2 0 0,4 2-2 0,-2-3-2 15,4 1-5-15,1-4-8 16,1-3-10-16,3-4-8 0,0-9-4 0,1-2 0 16,1-1 0-16,-3-7 4 0,-2 1 10 15,0-2 15-15,-2-3 14 0,-3 5 10 16,-3 1 5-16,-2-4 5 0,-4 7 1 15,-2 2-3-15,-1-4-5 0,0 5-8 0,3 1-5 16,-1 0-6-16,-3 2-4 16,-1 0-4-16,0-1-3 0,9 2-2 0,-2-1-3 15,-2-5 0-15,-3 1 0 0,5 0-1 16,4-6 3-16,0 0 3 0,-6-2 3 16,-1-4 4-16,2-2 4 0,0 0 2 15,-3-4 3-15,0-1 3 0,3 1 2 16,-3 1 0-16,2-1-1 0,-2 3-3 15,0-1-3-15,3 2-1 0,-1 3-5 0,-1 0-3 16,0 0-1-16,-3 3-2 0,-1 0-1 16,1 3-1-16,-2 0-1 0,-1 1 1 15,-2 0 0-15,-1 1 0 0,-1 0 2 16,-5 1 1-16,2 0 0 0,-3 1 1 16,-2 0 0-16,-3-1 0 0,-2 0 1 15,1 1-2-15,-3-2 2 0,-2 3-1 16,-1-1 0-16,-2 1 0 0,-1 2 0 15,-2 4 0-15,-2 0 0 0,0 5 0 0,-4 1 0 16,-4 2-1-16,0 2 1 0,-2 3 0 16,-4 0-1-16,-7 2 1 0,-6 2-1 15,-3-2-1-15,-5 4 0 0,-7 2-1 16,-9 3 1-16,-6 0-1 0,-6 1 1 16,-6 2 0-16,-7 4 0 0,-5-2 0 15,-6 0 1-15,-6 0-1 0,-3 0-1 0,-5-2 0 16,-5-1-1-16,-5 1-1 0,-3 3-2 15,-5 0-1-15,-5 1 0 0,-5-1-1 16,-2 4-1-16,-4-1 1 0,-5 2 0 16,-3 0 1-16,-2 0 0 0,-3 3 0 15,-5 1 1-15,-3-1-3 0,-1-1-4 16,-5-2-3-16,-7-4-4 0,-3 0-1 0,-7-5-1 16,-4-4-2-16,-8-5 2 15,-8-3 4-15,-6-6 2 0,-5-3 1 0,-8-8 1 16,-9-2 0-16,-3-6-1 0,-3-3 2 15,-7-1 2-15,-4 3 3 0,-3-3 2 16,0 1 4-16,-4 4 6 0,-5 1 2 16,-2 3 0-16,-2 0 1 0,-5 0 1 15,-7 5 170-15,-3-3-293 0,-10 5-130 16,-3-4-399-16</inkml:trace>
  <inkml:trace contextRef="#ctx0" brushRef="#br0" timeOffset="60808.11">20029 15801 629 0,'-5'-2'137'0,"1"-2"0"0,1 0-108 0,-2-4-19 16,3 0-12-16,0 1-9 0,1-2-4 15,1 0-1-15,1 0 0 0,-1 1 1 16,2 3 3-16,-1 1 7 0,1-1 4 15,2 1 3-15,0 2 1 0,3 2 2 16,4 0 0-16,4 1 0 0,5-1-2 16,6 3 0-16,7 1-1 0,4 1 0 0,7 2-1 15,5 4 2-15,7-1 1 0,3 5 4 16,7 2 4-16,3 5 5 0,4 4 6 16,1 5 3-16,1 1 1 0,2 2-1 15,-1 3-2-15,0 0-6 0,-1 1-4 16,-2-3-7-16,3-4-6 0,-2 2-7 15,0-4-5-15,-2-4-2 0,-1-1-3 16,-3-3 0-16,-1-2 1 0,-3-1 2 0,-6-1 4 16,-5-2 3-16,-2 1-5 0,-7-2-5 15,-5-4 9-15,-5 0-134 0,-7-4-115 16,-6-3-298-16</inkml:trace>
  <inkml:trace contextRef="#ctx0" brushRef="#br0" timeOffset="61274.93">20602 15476 745 0,'-17'-3'163'0,"5"-3"0"16,-1-1-114-16,0 0-35 0,0 0-14 16,-1 3-4-16,-3 2-2 0,-2 1-1 15,-2 4 0-15,-1 3 1 0,-2 0 0 16,-4 4 1-16,-3 0 3 0,-3 2 1 15,-5 2 2-15,-6 1 2 0,-9 4 0 0,-5 4 2 16,-3 1 1-16,-4 4-1 16,-3-3 1-16,1 1-1 0,2-3-2 0,6-5 0 15,5-6-2-15,6-2 0 0,5-6 0 16,11-1-1-16,7-3 1 0,6-1 0 16,7 1 0-16,4-3 0 0,5 1 0 15,10 6 2-15,5 7 0 0,7 3 3 16,8 8-1-16,8 6 1 0,10 10 0 15,8 6-1-15,5 5-2 0,8 4-2 0,10 6-6 16,8 0-15-16,8 1-19 0,8 1-129 16,4-8-136-16,10-2-336 0</inkml:trace>
  <inkml:trace contextRef="#ctx0" brushRef="#br0" timeOffset="179160.94">20172 15717 673 0,'-6'5'165'0,"1"-2"3"0,2 0-97 16,-1 0-22-16,0 0-13 0,2 0-10 16,-1 0-9-16,0 1-5 0,1-1-4 15,2 0-2-15,2-1-3 0,1 3-4 16,1-1-2-16,5 3-3 0,4-1-1 0,5 4-2 16,7-1 1-16,6 5-1 0,8 1 1 15,8 1 2-15,10 3 1 0,9 2 2 16,8 0 1-16,7 4 1 0,10 1 1 15,9 1-1-15,8 5 2 0,6 3-1 16,6 3 1-16,1 3-1 0,5 2 1 16,0 2 0-16,-5 2-1 0,-7-3 1 15,-3 2-1-15,-6-4 1 0,-8-3 0 0,-7 0 0 16,-9-6 1-16,-6-6-1 16,-9-4-1-16,-6-5 1 0,-13-9-2 0,-9-1-4 15,-8-7-3-15,-8-2-1 0,-8-1-1 16,-9-3 1-16,-9-2 0 0,-10-2 1 15,-10-3 4-15,-10 0 2 0,-10-5 2 16,-11 0 1-16,-12-4 0 0,-7-2 2 16,-10 0-1-16,-5-3 0 0,-9-4 0 15,-8 1 0-15,-8-7-1 0,-2-4 0 0,-6-4-1 16,-1-6-1-16,-3 1 0 0,5-6 0 16,2-4 1-16,9-2-1 0,4 1 0 15,7 3 0-15,8 2 1 0,9 2 0 16,5 4 2-16,6 5 4 0,6 4 5 15,8 6 3-15,7 8 3 0,5 2 0 16,1 5 1-16,6 7-1 0,6 4-3 0,7 7-7 16,1 0-3-16,6 1-2 15,5 3-1-15,6 1-1 0,5 0-1 0,9 5 0 16,8 2 2-16,12 8 1 0,11 2 2 16,10 7 1-16,12 6 3 0,14 4 3 15,7 0 2-15,6 2 0 0,8 0-2 16,0 4 0-16,4 1-3 0,-2-3-2 15,-1-1-7-15,0 1-7 0,-7-1-8 16,-6-5-10-16,-3-8-21 0,-9-5-19 16,-5-5-126-16,-8-6-138 0,-8-10-326 15</inkml:trace>
  <inkml:trace contextRef="#ctx0" brushRef="#br0" timeOffset="180377.67">21110 15630 794 0,'2'-2'181'0,"-1"-2"1"16,0-2-127-16,-1-4-24 0,-1-5-13 15,-2-1-8-15,-2 0-5 0,-6-5-4 0,-3 3-3 16,-4-1-1-16,-4 1-1 0,-4 4-1 16,-5 1-1-16,-5 2-1 0,-5 4 0 15,-6-1 0-15,-4 4 0 0,-9 3 0 16,-6 4-1-16,-8 3-1 0,-8 0-1 16,-6 3-1-16,-2 5 1 0,-4 2 1 15,6 2 1-15,5 0 2 0,10-2 2 0,12 1 3 16,10-3 1-16,13-4 1 0,13-5 2 15,8 1 0-15,7-3-2 0,8 0 1 16,13 3-3-16,9-2 1 0,11 4 2 16,12 1-2-16,13-2 3 0,14 3 1 15,8 0 2-15,9-1 3 0,5-3 2 16,3 3-1-16,2-2 0 0,-2-4 1 16,-3-1 2-16,-1-6-2 0,-7-4 0 15,-3-2-2-15,-8-6-2 0,-8-7-4 16,-8-2-5-16,-9-3-4 0,-7 2-4 0,-10-2-3 15,-13 0-2-15,-9 2 0 0,-11 4-1 16,-12 1-2-16,-12 1-3 0,-15 3-2 16,-13 4-1-16,-8 4-2 0,-15 6 1 15,-11 4 3-15,-10 3 4 0,-7 8 5 16,-4 1 6-16,-2 6 5 0,1-1 3 0,2 2 3 16,9-2 0-16,11-1 1 0,11-3 2 15,14-1 6-15,12-5 5 0,13-1 3 16,13-4 6-16,10-1 3 0,7 1 3 15,11-1-1-15,11 3-5 0,12 1-4 16,10 2-4-16,13 12-8 0,12-7-5 16,12 4-3-16,3 1-2 0,6 1-1 15,0 3-3-15,-2-2-2 0,-5-9 2 16,-5 7-1-16,-7 1 0 0,-4-6 1 16,-9 0-1-16,-7-4 1 0,-8-1-2 15,-9-3-3-15,-6-1-3 0,-7-1-6 0,-7-5-2 16,-11-2-1-16,-9-2 2 0,-9 0 1 15,-8 1 4-15,-6-1 4 0,-8 1 7 16,-6 1 3-16,-6 3-1 0,0 2 1 16,-3 2 0-16,-5 1 0 0,-4 0 1 15,-4 2-1-15,-2 0 1 0,-2 2 0 0,-2 1 0 16,1-2-1-16,3-1 0 0,5-1 0 16,10-1-1-16,8 0 0 0,10-2 0 15,8-1 0-15,12-1 0 0,6-1 0 16,5 2 4-16,7-2 3 0,3-1 2 15,6 1 3-15,7-1 0 0,4 0 3 16,7 2 0-16,4 0-1 0,5 2-2 16,3 3-1-16,1 3-2 0,2 4-2 15,-2 3-2-15,0 2 0 0,1 6-2 16,0 3 0-16,3 6-2 0,2 3 0 0,1 4 3 16,2 7-2-16,2 4 0 0,1 2 0 15,-1 4 0-15,1 1 0 0,-2 2 1 16,-3 4-1-16,3 1 1 0,-2 1-1 15,-1-4 0-15,1-2 0 0,-2-2-1 16,-1-5 0-16,0-9 0 0,-3-8 1 16,-1-10-1-16,-2-6 1 0,-1-5-2 0,-2-7 0 15,-7-21 0-15,3 12 1 0,-5-7-1 16,-5-5 0-16,-4-6 1 0,-8-5-1 16,-7-9 1-16,-5 12-1 0,-11-23-3 15,-11-7 1-15,-10-2-2 0,-10-2-1 16,-9-3-1-16,-9 4 0 0,-6-1 0 15,-8 4 0-15,-1 0 1 0,0 4 1 16,3 2 2-16,1 3 2 0,5 2 0 16,5 2 0-16,5 1 1 0,6 3 0 15,4 4 2-15,5 2 0 0,6 2 3 0,5 4 0 16,8 4 2-16,6 4-1 0,5 4 1 16,6 4 0-16,4 4-3 0,7 1-2 15,11 8-1-15,12 7-2 0,13 10-1 16,19 13-3-16,16 11-7 0,15 14-13 15,15 14-30-15,6 12-136 0,8 1-148 16,0 2-368-16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12" units="cm"/>
          <inkml:channel name="Y" type="integer" max="17388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647" units="1/cm"/>
          <inkml:channelProperty channel="Y" name="resolution" value="1000.4603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11T16:26:09.3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15975 5706 495 0,'0'-9'121'0,"2"1"1"16,0 0-55-16,2-3-38 0,-1 2-8 15,0 1-3-15,-1 3-2 0,1 3-2 16,-2-1-1-16,-1 2-1 0,0 2-4 15,0 2-1-15,0 2-1 0,-1 4 0 16,0 2-2-16,-1 2 0 0,0 3 0 16,0 6 1-16,-1 6 0 0,-2 1 1 15,1 5-1-15,0 5 1 0,-2 3 0 16,1 5-1-16,-3 9 1 0,0 3-2 16,0 6-1-16,0 2-1 0,0 3 0 0,2 2-1 15,-2-1 2-15,1-1 5 0,0-3 2 16,1-4 1-16,-1-1 1 0,-1-4-1 15,0-3 1-15,0-2-3 0,-1-7-4 16,-3-2-3-16,-3-5-1 0,3-3 0 16,-2-1 0-16,1-2-1 0,0 0 1 0,2-2-1 15,3 0 0-15,3-2 0 0,-1-3 0 16,4 1 0-16,2-4-1 0,1-3 1 16,2-1 0-16,2-4-1 0,-1-2 0 15,3 1 0-15,-1-7 1 0,2 1-1 16,1-1 1-16,3-1 0 0,2 0 0 15,1 0 1-15,4-1 0 0,1 2 0 16,3 2 0-16,2 0 1 0,1-3-2 16,5 1 1-16,3-4 0 0,1-1 0 0,7-6-1 15,7-4 1-15,7 1 0 0,5-1 0 16,5 1 0-16,4 1-1 0,6 1 1 16,1 3 0-16,4 2-1 0,1 1 1 15,-1 3 0-15,3 0-1 0,4 0 1 16,3 3 1-16,2 1 0 0,-1-1 1 15,1 1 0-15,2-1 1 0,3-1 1 16,-1 2 0-16,2-2 0 0,-1-2-1 0,2-3 0 16,4 3-1-16,1-2-1 0,-1-1 0 15,4-3-1-15,-3 0 0 0,5 3-1 16,-5-1 0-16,-3-1 0 0,-2-1 0 16,-3 3 0-16,-3 1 0 0,0 2 0 15,-6 1 0-15,-2 1 0 0,-3 1 0 16,-5 0 0-16,-3 0 0 0,-5-1 0 15,-5-1 1-15,-4 0 0 0,-7-2 0 16,-7-1 0-16,-3 0 1 0,-7-1-1 0,-4-1 0 16,-9-3 0-16,-3-2 1 0,-3-1-1 15,-3-2 0-15,-4 0 2 0,-3 0 0 16,-1-1 3-16,-2 2 1 0,1-1 1 16,-2-2 1-16,0-2 1 0,0-1 0 15,-1-5 0-15,-1 0-2 0,1-5-1 16,-1-6 0-16,-2-4-2 0,0-1-1 15,0-6-1-15,-1-8-1 0,2-6-2 0,0-3 1 16,0-7-2-16,1-5 1 0,0-4-1 16,1-3 0-16,0 3 0 0,0 1 1 15,0 4-1-15,1 4 0 0,-2 4 1 16,1 4-1-16,-1 5 1 0,1 6 0 16,-3-2 0-16,3-2 0 0,0 1 0 15,3 4 0-15,1 4-1 0,0 0 0 16,0 0-1-16,0-1 0 0,-3 5 0 0,1 5-1 15,-2 0 1-15,-1-1 0 16,0 2 0-16,1 6 2 0,0 5-1 0,0 2 0 16,-1 0 0-16,1 2 0 0,0 4-1 15,-3 0-1-15,0 2 1 0,-1 0-1 16,-4-3-1-16,0 4-1 0,-3 0 0 16,-3 1 0-16,-2-2-1 0,-4 1 1 15,-3 1 0-15,-5 0 1 0,-4-1 2 0,-5 0 1 16,1-2 0-16,-3 0 0 0,-3 2 1 15,-7 1-1-15,1-1 0 0,-2 2 1 16,1 4-1-16,-8 0 1 0,-3 0 0 16,-1-3 0-16,2 2-1 0,-10-3 1 15,-3 1 0-15,-5 0 0 0,-6-1 0 16,-1 2 0-16,-7 2 0 0,-7-1 0 16,1 5 0-16,-6-2 1 0,-3 0-1 15,-5 3 0-15,-3 1 0 0,-1 0 1 0,-1-2-1 16,-1 0 0-16,-1 0 0 0,0 1 0 15,0 0 0-15,4-5 0 0,-5 4 0 16,8 0 0-16,3 1-1 0,4-2 1 16,5 0 0-16,7 0 0 0,0-1 0 15,10 4 0-15,6-3 0 0,4-2 0 16,5 2 0-16,4 3 0 0,4-3 0 16,9 1 0-16,5 0-4 0,4-2-2 0,3 1-5 15,7-1-4-15,5 0-5 0,6 1-4 16,4 0-6-16,2-1-5 0,4 1-3 15,5 0 11-15,0-2-130 0,2-2-113 16,1-3-293-16</inkml:trace>
  <inkml:trace contextRef="#ctx0" brushRef="#br0" timeOffset="4864.1">16677 5774 53 0,'-10'-9'28'0,"3"1"10"15,1 3 6-15,3-1-4 0,1 1 5 16,0 3 11-16,1-2 3 0,-1 1-7 16,2 1-9-16,2 1-8 0,-2 2-3 15,-2-2-7-15,0 0-9 0,1 1-6 16,-1 2-2-16,-1 0 2 0,-1 0 4 16,1-3 3-16,0 2 1 0,1 0 4 15,-2 0 5-15,2-2 4 0,1 0 2 16,1 1 0-16,-1 0 0 0,1 0 2 0,1 0 0 15,-1-2-3-15,0 3-2 0,0-1 0 16,0 0-2-16,-1-1-1 0,0 1-4 16,0-1-3-16,-1 1-2 0,-2-3-1 15,1 2-2-15,-1-3-3 0,-1 2-1 16,0 1-1-16,-1-1-3 0,0 0-1 16,-2 3-3-16,-2-1-3 0,-1 3 0 0,-2 0-2 15,-2 3 1-15,-3 5 0 16,-2 2 0-16,0 2 0 0,-1 6 0 0,0 1 1 15,1 5-1-15,2 2 1 0,-1-1-1 16,3 2 0-16,2-2-1 0,4 3 1 16,2 1 0-16,5 0-1 0,4-1-1 15,3 0 1-15,6 0-2 0,2-2 0 16,2-3-3-16,3-5 0 0,2-3 0 16,4-5 0-16,4-4 0 0,0-6 1 15,4-4 2-15,2-7 2 0,-2-5 1 16,1-5 2-16,0-6 0 0,1-5 2 0,-1-2 1 15,-3-2 0-15,-1 0 1 0,-4-1 1 16,-4-3 1-16,-2 2 1 0,-6-3 1 16,-5 0-1-16,-4-4 1 0,-4 4-1 15,-4 2 0-15,-1 4-3 0,-4 3-3 16,-5 7-2-16,-7 7-1 0,-2 6-1 0,-2 3-2 16,0 1-4-16,-1 6-5 0,-2 4-5 15,7 0-10-15,5 1-12 0,5 1 29 16,2-1-156-16,3 0-125 0,4 1-316 15</inkml:trace>
  <inkml:trace contextRef="#ctx0" brushRef="#br0" timeOffset="5402.42">17500 5722 522 0,'-10'0'121'0,"-1"0"3"15,-1 0-72-15,-2 0-25 0,2 1 0 16,-1 0 0-16,1 2-4 0,1-1-1 16,1 1-3-16,1 5-3 0,-3 1-4 15,0 4-4-15,-2 4-2 0,-2 7-2 16,-2 5-2-16,-2 3 1 0,-3 0-1 0,2 3-1 16,3 5-1-16,1 0 1 0,2 2-1 15,5-1 0-15,5-1-1 0,8 0-1 16,5-3 0-16,4-3-2 0,7-6-1 15,9-6-1-15,3-3 1 0,6-6 1 16,2-4 1-16,4-5 0 0,3-7 5 0,-1-7 3 16,-3-5 3-16,3-4 4 0,1-5 2 15,-1-6 3-15,-2-3 2 0,-5-6 2 16,-5-1 1-16,-4-3 0 0,-7-3-2 16,-8-6 0-16,-8 0-1 0,-8-2-3 15,-8 7-5-15,-13 2-4 0,-6 2-3 16,-11 9-3-16,-6 11-2 0,-7 9-2 15,-4 7 0-15,-1 5 1 0,9 3-11 16,7 5-13-16,7 0-19 0,7 0-128 16,10-2-137-16,8 2-338 0</inkml:trace>
  <inkml:trace contextRef="#ctx0" brushRef="#br0" timeOffset="5916.15">18541 5671 555 0,'-1'4'137'15,"-4"2"1"-15,-2-2-51 0,-4 1-58 16,-7 3-4-16,-4 2-5 0,-1 3-3 16,-5 6-1-16,-1 3-2 0,0 5-2 15,-1 4-4-15,3 4-3 0,3 2-3 0,2 0-2 16,8-2-2-16,7 2-2 0,9 0 1 15,8-1-2-15,9-3 0 0,5-3 0 16,4 1 1-16,6-3 0 0,2-7 1 16,2-4 0-16,1-5 2 0,-1-2-1 15,1-6 2-15,-1-3 3 0,-3-6 2 16,-1-5 3-16,-2-8 4 0,-3-7 3 16,-3-9 1-16,-3-2 1 0,-4-6-1 15,-3-6-1-15,-6-9-3 0,-5-4-3 0,-3 1-2 16,-7 4-2-16,-4 1 0 0,-3 4-2 15,-6 8-1-15,-3 13-2 0,-5 13-1 16,-2 7-4-16,-4 8-7 0,0 6-12 16,-2 5-8-16,5 4-123 0,1 1-12 15,3 3-111-15,1-1-222 0</inkml:trace>
  <inkml:trace contextRef="#ctx0" brushRef="#br0" timeOffset="6317.81">19468 5843 517 0,'-10'-9'126'0,"-1"0"3"0,-4 2-42 16,-3-1-67-16,-2 7-2 0,-2 3-3 15,-3 7-4-15,-1 5-2 0,-3 5-2 16,1 6-3-16,4 4-2 0,4 4 0 16,5 5 0-16,6 2-2 0,7 2 0 15,11-1-2-15,6 0 0 0,5 0-1 16,7-1-1-16,5-7-1 0,5-4 0 16,5-5 1-16,0-3 0 0,4-5 3 0,3-8 3 15,-6-3 8-15,4-5 9 0,-3-8 4 16,-1-6 7-16,-3-6 9 0,-2-6 6 15,-5-7 3-15,-5-10-3 0,-6-5-5 16,-5-6-3-16,-5-5-6 0,-6-7-9 16,-7-1-11-16,-11 2-6 0,-11 8-7 15,-9 4-7-15,-13 10-6 0,-10 11-4 0,-13 12-17 16,-9 9-20-16,-4 7-131 0,2 6-141 16,2 4-346-16</inkml:trace>
  <inkml:trace contextRef="#ctx0" brushRef="#br0" timeOffset="7023.11">15019 5733 473 0,'12'-3'118'0,"1"1"2"0,2 0-32 0,3-1-69 16,-1 1-8-16,2 1-3 0,2 3-2 16,-3 0 0-16,1 5-1 0,-1 2 1 15,6 2-1-15,3 2-1 0,4 0-1 16,4 0 2-16,8 1-1 0,7 0 3 16,5-1 2-16,3 0 1 0,8 2 1 15,9-1-1-15,1 5-1 0,-1-3-1 16,-1 2-2-16,-4-3-4 0,-4 3 0 0,-7-6-2 15,-7 1-1-15,-6-3-8 0,-8-1-6 16,-2-2 2-16,-5-2-88 0,-5-2-35 16,-8-2-98-16,-5-1-212 0</inkml:trace>
  <inkml:trace contextRef="#ctx0" brushRef="#br0" timeOffset="7415.76">16107 5740 397 0,'0'3'114'15,"-2"1"3"-15,2 0-18 0,-1 0-58 16,1-1-6-16,0 0-7 15,-1-1-8-15,1 2-6 0,1 1-1 0,0-2-2 16,2 2-2-16,-1 2 0 0,2-1-1 16,3 3-1-16,4 1 0 0,2 0-2 15,4 2 0-15,6 1-1 0,1 1-1 16,5 1-1-16,1 1 0 0,-4-2-1 16,-1 2 0-16,-3-2 0 0,-6-1 0 0,-1-1 1 15,-7-2 0-15,-3 0 1 0,-5-3 2 16,-4 2 0-16,-2 0 0 0,-6 3 1 15,-6 2-1-15,-7 3 0 0,-7 4-2 16,-4 4-1-16,-1 2 0 0,-6 4-6 16,-1-1-10-16,-3 1-13 0,2 1-115 15,4-6-117-15,-7 1-294 0</inkml:trace>
  <inkml:trace contextRef="#ctx0" brushRef="#br0" timeOffset="62645.3">2668 11527 553 0,'0'15'126'0,"3"0"2"16,3-2-84-16,0-3-24 0,2 1-5 15,0-1-4-15,-1-1-3 0,0-1-2 16,1-1-1-16,-2 2-1 0,4 0-1 16,0 0 0-16,3 1-1 0,4 4-1 15,3-1-2-15,4-1 0 0,6-2-2 16,4-2 0-16,3 0-1 0,6-2 0 0,4-4 0 15,6-1 2-15,3 2 0 0,3-1 3 16,4 2 1-16,2 0 2 0,3-1 3 16,3 1 3-16,2 2 1 0,3 0 2 15,4 0 0-15,2 0-1 0,3-2-1 16,3 3-2-16,2-2-4 0,3 0-2 16,0-3-1-16,0 1-1 0,4 0-1 15,4 2 1-15,1-3-1 0,-1-2 0 0,5-1 0 16,3 1 0-16,4 0 1 0,3-1-1 15,-1-3 0-15,1 3 1 0,2 3-1 16,1-2 3-16,-3 0 1 0,1 2 1 16,2-1 1-16,0 0 0 0,2-3-1 15,-2-2 0-15,0 2-1 0,2 0-2 16,-2-4-1-16,-1 0-1 0,-3 0 0 16,0 2 0-16,-2 1 0 0,-4 1 0 15,-4 0 1-15,-3 6-1 0,1-1 0 0,-5 1 1 16,-3 3 0-16,-5-3 0 0,-3 1 0 15,-1-4 2-15,-1-2 0 0,-1-4 1 16,-4-2 0-16,-3-4 0 0,2-1 1 16,0-10-1-16,2-2-1 0,-5-7 0 15,-2-2 1-15,2-3-1 0,-3-3 0 16,-1-5 0-16,-3 3 0 0,-6 3 0 0,-2-2 0 16,-4 2-1-16,-6 0 1 0,-3 0 4 15,-9 2 3-15,-7 0 1 0,-8-2 0 16,-8-1 1-16,-8 1-2 0,-6-1-1 15,-10-3-5-15,-5 0-3 0,-7 1-3 16,-5 0 1-16,-4 0 0 0,-5-1 0 16,-2-2 1-16,-3 1 0 0,-3 2 1 15,0-1 1-15,0 0 2 0,-4 6 1 16,-2 2 1-16,-5 3 0 0,-1 4 0 0,-5 2 0 16,-7 4-1-16,-5 3-2 0,-11-1-1 15,-7 2-2-15,-7 2 0 0,-10 4-1 16,-12 0 0-16,-8 1-2 0,-8 2-1 15,-6 4-1-15,-9 2-2 0,-5 1 0 16,-8 2-1-16,-5 1 0 0,-4 3 0 16,-7 1 2-16,-3-1 1 0,-3 2 1 0,-4 2 2 15,-1 0 1-15,2-1 0 0,-3 3 1 16,3 2 0-16,4 1 0 0,3-2 0 16,7 3 0-16,4 1 0 0,4 2 0 15,5-1 0-15,8-3 0 0,3 2 0 16,5 4 0-16,5-3 0 0,4-1-1 15,7 5 0-15,2 0-2 0,3 4-1 16,4-3-2-16,6 4 0 0,5 3 1 16,6 0 0-16,10-1 1 0,11-1 1 0,8-1 2 15,13 1 1-15,11-1 0 0,11 1 0 16,9 1-1-16,8 3-1 0,8 4 1 16,10 5-1-16,8 4 1 0,10 4-1 15,9 2 0-15,8 4 2 0,12 2-1 16,11 0 1-16,6 0-1 0,13-5-1 15,8-2-12-15,12-2-10 0,8-8-3 16,8-11 2-16,8-8-72 0,7-13-61 0,1-10-108 16,4-11-232-16</inkml:trace>
  <inkml:trace contextRef="#ctx0" brushRef="#br0" timeOffset="63849.04">4348 8574 626 0,'6'7'129'0,"-1"-1"-1"0,-1 0-113 0,-2-1-12 15,-1 1 5-15,-3-4 2 0,-7-2 2 16,-4-2-1-16,-5-2 1 0,-7-1-1 16,-4-1-1-16,-6 2-5 0,-8 0-4 15,-4 1 0-15,-5 1 0 0,-5 3-1 16,-3-1 1-16,-6 0-1 0,-1-2 0 16,-6-2 1-16,-1-3-1 0,-2-3 0 15,-3-2 1-15,-5-4 0 0,-2-1 0 16,-1-1 0-16,-1 0 0 0,-1-1 0 0,-5-4-1 15,2-3 1-15,1 1 0 0,0-3-1 16,5-3 1-16,0 0-1 0,3 0 1 16,9 2 0-16,0-1-1 0,6-1 2 15,4 2-1-15,4 2 1 0,7-4 2 16,6 2 1-16,6 0 1 0,9 1 1 16,9-1-2-16,8-2 0 0,9-1-1 0,6-4-2 15,8-4-2-15,11-4-1 0,9-4 0 16,8-1 0-16,10-1 0 0,11 3 1 15,9 1-1-15,6 2 1 0,6 1 0 16,5 1 0-16,7 1 0 0,2 4 0 16,1 0 0-16,5 3 0 0,8 2 0 15,4 4 0-15,2 2 1 0,4 2 0 0,6 0-1 16,8 3 1-16,3-2 0 16,2 3 0-16,9 0 0 0,0 1-1 0,6 5 1 15,5 1-1-15,3 0 1 0,3 5-1 16,4 0 1-16,-1 2-1 0,7-2 1 15,1 2-1-15,0-4 1 0,3 2-1 16,1 4 1-16,-2-4-1 0,4 5 1 16,-2 1-1-16,0-4 0 0,2 6 0 15,-3 1 1-15,-1-4-1 0,-2 4 0 16,-1-1 0-16,-2 0 1 0,-1 4-1 0,-5 2 0 16,-3 0 1-16,-1 6-1 0,-4 4 1 15,-5-2 0-15,-6 7 0 0,-4 1 0 16,-7 2 0-16,-5 5 0 0,-9 0 0 15,-6-2 0-15,-6 5-1 0,-2 2 0 16,-10 2 0-16,-6 0 0 0,-6 0 0 16,-10 2-1-16,-7 1 1 0,-10 2 0 0,-9-1-2 15,-10 2 0-15,-9 4-1 0,-12 1 0 16,-7 7-1-16,-11-1 1 0,-10 4 1 16,-7-1-1-16,-5 0 1 0,-7-2-3 15,-4-2 0-15,-3-1-1 0,-3-4 0 16,-1-3 0-16,-3 0 0 0,-4-3 2 15,-2-3 2-15,-2-2 2 0,-1 1-1 16,-5-2 2-16,-4-3-1 0,-5-5 1 16,-4-1 0-16,-4 1 1 0,-5-3 2 0,-9-8 2 15,-6-2 0-15,-7-3 1 0,-8-2 0 16,-13-5 0-16,-14-6-2 0,-16-2-1 16,-14-7-2-16,-14 2-2 0,-17-2-3 15,-15 1-7-15,-11-1 0 0,-9 6-139 16,-7-5-126-16,-6 10-323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12" units="cm"/>
          <inkml:channel name="Y" type="integer" max="17388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647" units="1/cm"/>
          <inkml:channelProperty channel="Y" name="resolution" value="1000.4603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11T16:28:29.9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9368 8458 177 0,'-4'-8'62'0,"1"2"13"0,1 1 2 16,1 2-13-16,0-1-4 0,2-2-4 15,2 1-5-15,2-2-7 0,1-1-10 16,5 1-9-16,-1-1-5 0,3 0-2 15,1 1-1-15,1 0 0 0,2 1-1 16,2 2-2-16,-2-1-3 0,2 0-2 16,2 2-3-16,2 1-1 0,0 2 0 15,3 3-1-15,1-2 0 0,4 3 0 16,1 1 1-16,2 2 1 0,2-1 2 0,0 0-1 16,4 0 2-16,0-2-1 0,2-1-1 15,1-1 0-15,3-3-1 0,0 1-2 16,5 2-1-16,-1-3-1 0,3 2-1 15,-1 0 0-15,4 0 0 0,0 4-1 16,0-3 0-16,0 0 0 0,1 1 0 16,1 4 1-16,2 1-1 0,2-1 0 0,1 1 0 15,6-3 1-15,2 2-1 0,4-1 1 16,3-1-1-16,3 2 0 16,1-2 0-16,1-2 0 0,0 3 0 0,2 1 2 15,-3 0 0-15,2-1 1 0,0-3 2 16,0-3 1-16,0 2 1 0,4 1 2 15,0-4-2-15,1 0 0 0,1-3-1 16,0-4-1-16,1 4-2 0,2 1 0 0,0 0-2 16,1-2 0-16,1-3 0 0,-1 5-1 15,6 3 1-15,-3 0-1 0,1-1 0 16,-1-3 0-16,2 4 0 0,-1 5 0 16,-2 1 0-16,-3 0 0 0,2-3 0 15,-2 0 0-15,0 3 1 0,5 0-1 16,-5 0 0-16,0-4 2 0,5-5 2 15,7 3 1-15,3 4 4 0,-4-3 2 16,-7-3 2-16,9-3 2 0,9 0 1 0,-4 7-2 16,-8-3-2-16,0-2-1 0,1-2-3 15,6 3-3-15,-6 4-1 0,-5-2-1 16,-1-5-2-16,-5 2 0 0,-1 0-1 16,0 4-9-16,-8-5-14 0,-6 2-14 15,-5-3-129-15,-10-2-131 0,-2 5-328 16</inkml:trace>
  <inkml:trace contextRef="#ctx0" brushRef="#br0" timeOffset="12185.01">2569 9466 541 0,'-3'5'112'0,"0"-2"-1"15,2-2-95-15,2 0-10 0,0 0 2 16,3-1 2-16,2 0 4 0,3 0 1 15,0 0 1-15,2-1-1 0,1 1-3 16,1 0-4-16,0 2-4 0,-2 1-2 16,-1 3-2-16,-2-1 1 0,2 3-1 15,-1-1 0-15,2 2 0 0,1 1 0 0,2-1 0 16,3-1 1-16,1 0-1 0,3 0 1 16,1 1-1-16,3-4 1 15,0 2 1-15,3-2 1 0,-2 1 2 0,4-2 1 16,0 1 2-16,3-2 0 0,2 2 1 15,1-1 0-15,3 0-1 0,3 1 0 16,1 0 0-16,1-1-2 0,1 2-1 0,1-2-1 16,-1 0 0-16,2-1 0 0,2-1-2 15,2 0-1-15,0 1 0 0,4-1-1 16,1 1 0-16,3 0 0 0,-1 1 0 16,1 0 0-16,0 3 0 0,0 1 0 15,1 1 0-15,1 3 0 0,0 1 0 16,1 0 0-16,0 2 0 0,1-3 1 15,0 1 0-15,3-1 0 0,1-3 0 16,2-2 2-16,3-2-1 0,3-1 0 16,1-2 0-16,1 0 1 0,2-2-1 0,1-1-1 15,1 1 1-15,0-1-1 0,0 0 1 16,2 0 1-16,2 1 0 0,0 1 0 16,1 2 3-16,0 0 2 0,0 2 0 15,1 2 0-15,0 2 0 0,1 0 0 16,-1 1-1-16,0-6-3 0,-3 3-2 15,1-1-1-15,-1-1 0 0,-1-2-2 0,-1-2-8 16,-2-3-12-16,-3-2-10 0,-3-1-125 16,-7-4-124-16,-1-3-311 0</inkml:trace>
  <inkml:trace contextRef="#ctx0" brushRef="#br0" timeOffset="23764.96">2071 5662 415 0,'1'11'108'0,"1"2"2"16,3 6 4-16,-2-9-92 15,2 1-3-15,3-2-1 0,2-2 1 16,3-2 0-16,5 0 0 0,5-5-2 16,5 0-3-16,6-3-4 0,4-2-3 0,7-1-3 15,4-1-2-15,3-2-1 0,7-1 0 16,5-1-1-16,4 2 1 0,2-3 0 15,3-1 1-15,2-2 2 0,-2 0 1 16,-2 2 1-16,-3-2 1 0,-3 3 1 16,-6-1-1-16,-6 1 0 0,-7 2 1 15,-9 2 0-15,-10 0 2 0,-7 1 3 16,-9-3-2-16,-9 3-3 0,-9-2-4 16,-14 1-3-16,-10-2-2 0,-12 1-4 0,-13-2-2 15,-9 3-1-15,-12 2 4 0,-8 1 1 16,-6 2 1-16,-5 4-1 0,-1 2-1 15,-3 3 1-15,-3-2 0 0,1 3 0 16,0 2 2-16,6 1 0 0,5 0 1 16,4-3 0-16,8-1 1 0,9 1-1 15,12-1 1-15,11-2-1 0,11 0 0 16,11-3-1-16,9 0 2 0,16 5 1 0,16-1 1 16,18-7 2-16,20-2-1 0,22-2 0 15,25 0-6-15,21-8-12 0,20-2 13 16,19-7-143-16,13-5-121 0,16-2-311 15</inkml:trace>
  <inkml:trace contextRef="#ctx0" brushRef="#br0" timeOffset="60791.84">18807 12618 491 0,'-13'3'130'0,"0"2"2"16,3-1-36-16,2-1-58 0,1 2-14 15,1-3-8-15,2 2-6 0,-1-2-5 16,1 1-1-16,2-2-3 0,0 1 0 16,1-2 0-16,-1 2-1 0,2-1 0 0,-1 0 0 15,1-1-2-15,-1 1 0 0,1 0-1 16,0-1 0-16,0 1-1 0,2 1 0 16,4 2 2-16,0 0 2 0,4 3 2 15,5 1 2-15,4-2 1 0,5 0 1 16,6 1 0-16,6-1 1 0,9-2-1 15,8-3-1-15,7-1-1 0,5 1 1 16,7-3-2-16,5-2 0 0,3-2-1 16,3 1 0-16,-2-3-1 0,0 3 1 15,-1-4 0-15,-4 3 1 0,-4 0 2 0,-5 1 3 16,-5 1 2-16,-4 4 3 0,-7-2 0 16,-7 5 1-16,-4 0-1 0,-9 2-2 15,-8-2-6-15,-7 2-7 0,-10-1-7 16,-12 2-6-16,-13-2-9 0,-11-1-8 15,-13 1 16-15,-8-2-138 0,-14-5-116 16,-10-4-297-16</inkml:trace>
  <inkml:trace contextRef="#ctx0" brushRef="#br0" timeOffset="61024.7">18712 12620 633 0,'-23'-1'149'0,"12"1"3"0,11-2-99 16,11-3-16-16,12 0-7 0,9-2-6 15,10-1-6-15,12-1-5 0,14 0-3 0,10-2-4 16,5 1-2-16,5-2-2 0,4 2-2 16,3 5 0-16,-1-1-1 0,-1 2 0 15,-3 5-1-15,-6 2 0 0,-5 4 0 16,-7 3 1-16,-12 0 0 0,-8 1 0 16,-9 1-1-16,-10-1-1 0,-11 0-6 15,-10-1-2-15,-14 1-2 0,-11-2-5 16,-15-1-10-16,-14 0 9 0,-20-4-138 15,-13-3-118-15,-21-3-310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12" units="cm"/>
          <inkml:channel name="Y" type="integer" max="17388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647" units="1/cm"/>
          <inkml:channelProperty channel="Y" name="resolution" value="1000.4603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11T16:32:04.5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2367 6798 396 0,'0'6'84'0,"-2"-2"3"15,-2-2-56-15,1 0-7 0,0 3 7 16,-2-2 4-16,2-1 0 0,2-1 2 15,-1 0-2-15,2 0-7 0,0-1-11 0,0 0-9 16,0 2-4-16,3 2 0 0,-1-2-1 16,4 1-1-16,1 3 1 0,5-2 0 15,3 2 0-15,3-2 1 0,4-1-1 16,5 0 1-16,3 0 0 0,5 0 0 16,5 0-1-16,1 3 1 0,8-1-1 15,2 1 1-15,5-1 0 0,4-1 0 16,4-2-1-16,7 0 1 0,9-2-1 0,3-1 1 15,5-1-1-15,4 0 0 16,8 1 0-16,3-1 1 0,3 2 1 0,0 2 0 16,5 2 3-16,5 5-1 0,1-2 1 15,-1 2-1-15,5 1 0 0,1 0 1 16,3-1-2-16,1-3-1 0,5-4 0 16,3 3-1-16,7-6 0 0,2 0-1 15,4-3-1-15,3 0-1 0,3-1 0 16,2 2 0-16,1 0 1 0,-1 0 3 15,0 3 3-15,-2 1 4 0,0-1 0 0,2 3 1 16,0-2 1-16,0-1-1 0,0 3-3 16,3 0-4-16,0-6-3 0,0 4-1 15,3-1-1-15,-1 0-1 0,1-3 1 16,1 2 0-16,1-2-1 0,-1 1 1 16,2 1 0-16,-2-3-1 0,0-2 1 15,1 3-1-15,0-1 0 0,1-5 1 0,2 1-1 16,0-1 0-16,-3-5 0 0,2 1 0 15,-4-3 0-15,-1 2 1 0,2 4-1 16,-3 0 0-16,0 1 0 0,-2 3 1 16,-4 5 0-16,1 5 3 0,-2-2 3 15,-3 2 1-15,-1 1 2 0,0 2 1 16,1 0-1-16,0 0 0 0,4-4-1 16,4 0-4-16,-2 0 0 0,1 0 0 0,6-3 1 15,-5-1 3-15,-1 3 1 16,-1 0 2-16,4 3 2 0,-5 1 0 0,3-3 0 15,2 2-1-15,-2 1-4 0,11-3 0 16,1 1-3-16,-5 0-1 0,-1-1-2 16,1 2 0-16,-3 3-1 0,4-3-1 15,-9 1 1-15,1 2-2 0,0-1 1 16,3 0-1-16,-2 0 1 0,-8 0-1 16,-1-1 0-16,-6 2 1 0,-7-3-1 0,-6 3 0 15,-8-3 0-15,-11-4-2 0,-9 0-5 16,-15 0-12-16,-11 0-22 0,-16-4-12 15,-13-4-140-15,-17 4-149 0,-12-3-355 16</inkml:trace>
  <inkml:trace contextRef="#ctx0" brushRef="#br0" timeOffset="17713.34">1735 12667 737 0,'-4'2'156'16,"1"-4"1"-16,1-2-128 0,0-3-17 15,1 2-2-15,2 1 1 0,-1-3-1 16,1-1-2-16,-1-3-2 0,0-1-2 15,1-1-1-15,0 1-4 0,-2-2-5 16,1 0-2-16,-1 1-3 0,1 3-5 0,-2 0 0 16,-3 2-2-16,-1 1 2 0,-3 3 3 15,-2 0 3-15,-4 1 3 0,-5 1 4 16,-5 2 1-16,-5 0 2 0,-4 2 0 16,-3 3 0-16,-3 0 0 0,-3 4 0 15,-2 0 0-15,-1 2 0 0,2 2 0 16,0 0 0-16,3 1 0 0,2 4 0 15,4-1 0-15,3 2 0 0,6 1 0 16,4 3 0-16,4 4-1 0,5 0 1 0,2 2-1 16,5 3 0-16,0 5 1 0,3 7-1 15,3 1 1-15,1 4 0 0,1 7-1 16,2 3 1-16,0 7 0 0,-1-3-1 16,1 1 1-16,-1-1-1 0,0-1 1 15,0-4-1-15,2-1 1 0,0-4 0 0,4-1 1 16,1-3 1-16,2-3 1 15,1 1 3-15,2-1 0 0,4 0 2 0,3-2-1 16,3 2-1-16,5-1 0 0,6 0-2 16,7-2-2-16,7-3-1 0,10-5 0 15,9-6-8-15,12-5 7 0,10-7-151 16,7-8-130-16,5-4-341 0</inkml:trace>
  <inkml:trace contextRef="#ctx0" brushRef="#br0" timeOffset="18829.29">17600 13755 416 0,'-4'2'108'0,"2"-3"3"16,0 2-45-16,1-1-20 0,-1-1-11 16,-1-1-9-16,1-2-4 0,1-1 0 15,0 1 0-15,2-5-2 0,0-1-3 16,4-1-3-16,0-1 1 0,2 1 0 15,2-1 0-15,1 0 0 0,4 1-1 16,5 0-3-16,3 2 1 0,5 3-3 0,2 0-1 16,4 5-2-16,3 1-1 0,3 4 0 15,-1 2-1-15,-1 1-1 0,3 0-2 16,-4 1 0-16,-1 0 0 0,-4 0-1 16,-7-2 1-16,-6-1-1 0,-3-1 0 15,-7-1-1-15,-3-2 0 0,-3 0-2 16,-3 0-3-16,-4 0-2 0,-3 2 0 15,-3 0 0-15,-2 2 0 0,-2 1 0 16,-1 2 2-16,0 1 2 0,2 5 2 16,3 2 0-16,3 4-1 0,1 6 1 0,4 6 0 15,2 0 0-15,3 5 2 0,3 1-1 16,3 0 1-16,2 2 0 0,4-2 0 16,1 1 1-16,4 2 0 0,-1-2-1 15,0 2 1-15,2 1 0 0,-2 1-1 16,-2-4 1-16,-2 0 0 0,-2-4-1 15,-3 2 1-15,-5-6-1 0,-3-1 1 16,-4-3 0-16,-6 0 0 0,-6-3 1 0,-8 0 0 16,-8-1 0-16,-10-4 1 0,-10-2-1 15,-9-3-1-15,-15-1-4 0,-10-1-10 16,-14-2-7-16,-7 1-2 0,-6 4-123 16,-7 1-116-16,-6 3-288 0</inkml:trace>
  <inkml:trace contextRef="#ctx0" brushRef="#br0" timeOffset="39360.08">2677 11680 328 0,'38'-2'81'0,"-1"-1"1"0,0-3-23 0,-5 1-39 16,4-1-9-16,-3 1 7 0,1 0 5 15,0 2 4-15,0 2 1 0,4 2 0 16,0 2 0-16,5-1-2 0,2 5-6 15,1 2-6-15,3 0-4 0,4 0-3 16,-2 0-1-16,4 0-1 0,2 1-2 0,2-1 0 16,4-4-1-16,4 1 2 0,5-1 0 15,2 0 1-15,3 1 0 0,3-2 4 16,3 2 0-16,2-1 1 0,2 0 1 16,-1-2 1-16,4 4-1 0,1-3 1 15,2 2-3-15,1-4-1 0,0 0-2 16,3-2-1-16,4 1-1 0,0-3-1 15,2-2-1-15,-1 0-1 0,0 1 0 16,1 3 1-16,1 1 2 0,-1-2 0 16,0 2 1-16,0 3 2 0,2 2 2 15,2 0 3-15,-1-1-1 0,1-2-1 16,1 5 0-16,4-2-1 0,2-5-2 0,0-2-3 16,3 1-2-16,4-2-1 0,1-2-1 15,2-3 0-15,0-1 1 0,2 3-1 16,5-2 0-16,0 0 1 0,1 0-1 15,3 4 1-15,3-2 0 0,0 4 4 16,3-1 3-16,-1 3 1 0,1 1 2 0,0 2 0 16,1-1 0-16,0 1-1 0,1 0-4 15,1 1-2-15,0-3-3 0,-1 0-3 16,-1 1-2-16,1-4-4 0,-1-2-6 16,-5-3-8-16,-4-1-9 0,-4 2 161 15,-4-4-291-15,-9-4-143 0,-8-6-417 16</inkml:trace>
  <inkml:trace contextRef="#ctx0" brushRef="#br0" timeOffset="-192657.04">2102 7243 653 0,'7'11'136'0,"2"-5"0"15,-2-6-108-15,0 0-26 0,0-2 5 0,-2 2 5 16,-2-7 3-16,-5 1-1 0,-2 1 1 16,-1-3 0-16,-5 1-1 0,-1-2-7 15,-3-2-5-15,-3 3-3 0,-5 0-1 16,-1 3-2-16,-4-1-2 0,-4 2 0 15,-4 1-1-15,-4 1 1 0,-6 0 1 16,-1 1 1-16,-6 0 1 0,0-2 1 16,-4 2 0-16,0 0 0 0,0 3-1 15,2 2 1-15,0 5 1 0,-3 4-1 0,-1 5 1 16,-1 5 0-16,0 4 1 0,-1 5 0 16,1 5 0-16,1 6 0 0,6 7 0 15,3 7-1-15,1 9 0 0,3 7-2 16,5 6 1-16,4 4 0 0,1 7-1 15,3 1 1-15,7 2 0 0,8 0 1 16,4-3 0-16,2 1 1 0,6-2-1 16,9-4 1-16,4-1 0 0,10-7-1 0,5-4 1 15,9-9 0-15,10-7-2 0,10-9 1 16,14-13 0-16,16-11-2 0,12-12-9 16,14-12 43-16,14-9-170 0,14-11-120 15,16-5-331-15</inkml:trace>
  <inkml:trace contextRef="#ctx0" brushRef="#br0" timeOffset="-191797.76">16667 8686 459 0,'-11'-1'94'16,"2"2"-7"-16,5-3-77 0,1-1-19 15,2-1-2-15,1-3 1 0,1 1 4 16,1-1 7-16,0 1 11 0,0 0 8 16,1 0 5-16,0-1 4 0,0 4 3 0,5 1 2 15,4-1-2-15,5 2-1 0,4 1-3 16,6 3-4-16,6 0-4 0,5 2-3 15,4 2-4-15,1-1-4 0,7 6-4 16,1 2-1-16,4 0-1 0,1 2-1 16,1 0-1-16,0 2 0 0,-6 4 0 15,-5-3-1-15,-6 1 0 0,-6-1 0 16,-7 1 0-16,-7 1-1 0,-9-1 0 16,-4-4 0-16,-4 6 0 0,-10 2 2 0,-4 6 0 15,-6 1 1-15,-3 7 1 0,-5 5-1 16,-5 8 1-16,-3-1-1 0,-1 4-1 15,-1 0-2-15,-2 1 0 0,1-1-1 16,-1 0 0-16,-1-4 0 0,1 1 0 16,0-4 1-16,-3-2 0 0,2-5 1 15,-3-2-1-15,0-7-6 0,-4-8-5 16,0-7 83-16,-1-8-208 0,-6-12-124 0,-10-17-349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12" units="cm"/>
          <inkml:channel name="Y" type="integer" max="17388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647" units="1/cm"/>
          <inkml:channelProperty channel="Y" name="resolution" value="1000.4603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11T16:40:53.0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2690 7175 538 0,'-7'-7'114'0,"3"1"2"0,2-4-94 16,-1-2-12-16,-2 0 3 0,2 0 2 0,-3 0 5 15,2-1 4-15,-3 2 2 0,3 2-1 16,0 2-2-16,-2 3-3 0,3-2-4 16,-1 4-5-16,1 1-6 0,0 0-1 15,1 1 1-15,-1 0 2 0,1-1 1 16,2 1 0-16,0 0 0 0,0 0 0 16,2-1-3-16,1 1-1 0,0 1-4 15,2 0 0-15,1 3-1 0,3-1 0 0,2 1 1 16,2 4 1-16,0 0-1 0,2 2 0 15,6-1 0-15,2 1-1 0,2 2 1 16,3-2-2-16,4 0 0 0,4-3 0 16,4-2 0-16,4 1 1 0,4-1-1 15,6-1 1-15,5 2 1 0,3-1 0 16,3 1 0-16,3 0 1 0,2 0 0 16,4 0 0-16,0 1 0 0,3-2-1 0,3 1 0 15,1-1 0-15,3 1 0 16,4-3 0-16,2-1-1 0,1-1 1 0,-2 0 1 15,-1-3-1-15,4-1 0 0,-2 0 1 16,-2 0-1-16,-3 2 1 0,-2 0-1 16,1 0 0-16,-2 0 0 0,-2 1 1 15,-1 1-1-15,1 1 0 0,-2 2 1 16,-2-2-1-16,1 1 0 0,1 3 1 16,-3 0-1-16,-1 1 1 0,-2 1 1 15,-1-1 3-15,2 0 1 0,-3 0 1 0,-4-1 1 16,4-1-1-16,0 1 1 0,0-7-2 15,-1-1-2-15,0 0-1 0,-2-4-1 16,3-3 0-16,-1-3 0 0,0-2-2 16,1 1 1-16,1-1-1 0,1 2 0 15,3 0 0-15,-1 1-1 0,1 1 1 16,-1 4-1-16,0 1 1 0,-3 3 0 16,-4 2-3-16,-4 2-9 0,-6 3-13 0,-11 1-51 15,-9 1-83-15,-14-3-120 0,-18-5-279 16</inkml:trace>
  <inkml:trace contextRef="#ctx0" brushRef="#br0" timeOffset="27161.86">11106 5102 488 0,'-3'-8'102'16,"-4"2"1"-16,1-1-88 0,-3 0-5 0,0-1 2 15,1 2 3-15,-1 0 1 0,1 0 2 16,2 3 1-16,0 0 0 0,3 2-3 16,-1 0-2-16,4 0-2 0,-1 1-2 15,4-2-2-15,0 2 0 0,3-1-1 16,5 1 0-16,8 1 2 0,5 1-1 15,10-2 1-15,7 1-1 0,8 0 1 16,7 2-3-16,5-2-1 0,3-1-2 16,3-2-1-16,2 4-1 0,0-1 0 15,-2 4-1-15,-1-3 1 0,-4 2-1 16,-3 2 0-16,-7-3 1 0,-9-1-2 0,-7 1 1 16,-8-4-4-16,-9 1-5 0,-9 3 1 15,-11 0-1-15,-11 2-1 0,-11 3 1 16,-11-3 1-16,-10 2 2 0,-12 0 5 15,-10-1 1-15,-6 0-1 0,-5-1 1 16,-8-2 1-16,1 2-1 0,-3-1 0 16,4-2 1-16,4-2-1 0,6 1 1 0,9-4-1 15,10-1 0-15,12 1 1 0,10-2 0 16,10 4 1-16,7-1 2 0,8-1-1 16,7 1 2-16,9 2-1 0,7-2 1 15,10 2 0-15,6-4 0 0,14 3-1 16,10 2 0-16,10 1 0 0,6 1 0 15,7 1-2-15,7 0 1 0,5 4-2 0,-2-4 0 16,2 2-1-16,-5-2 1 16,-5-2-1-16,-8 1 1 0,-12 1-1 0,-15-2-2 15,-11 0-4-15,-16-2-3 0,-13 1 0 16,-20 1-2-16,-18 6-1 0,-16 0 0 16,-19-2 0-16,-16 3 5 0,-11 2 2 15,-7 0 0-15,-4 0 2 0,5-4 0 16,3 0-4-16,14 3 14 0,13-1-131 15,12-3-104-15,19-1-283 0</inkml:trace>
  <inkml:trace contextRef="#ctx0" brushRef="#br0" timeOffset="60390.24">5087 8381 244 0,'2'1'68'0,"-1"3"8"0,1-4-16 15,-1 1-14-15,-1 1 2 0,1-3 2 16,-1 2 1-16,1 0-1 0,-1-2-3 16,0 1-6-16,0-1-3 0,1 0-4 15,-1 0-4-15,1-2-4 0,-1 1-2 0,1 0-2 16,0 1-1-16,0-1-3 0,0 0 0 15,0-2-1-15,1 1 1 0,-1-1 0 16,-1-1 0-16,0-2-1 0,0 0-1 16,-3-3-2-16,0-2-1 0,0-1-4 15,-3-1-2-15,-1-3-2 0,-3 3-2 16,-1 0-1-16,-2-1-3 0,0 6 0 16,-3 1-1-16,0 2 1 0,-2 5-2 15,2 2 0-15,1 3-1 0,-1 6 2 16,0 1 0-16,2 3 1 0,0 2-1 0,3 4 1 15,0 2 0-15,4 2 0 0,2-2 0 16,4 0 0-16,2-1-1 0,2-4 1 16,2-1 0-16,4-4 1 0,0-5 1 15,2 1 0-15,1-5 1 0,1-1 1 16,-1-2 0-16,1-2 1 0,-1-1-1 0,0-5 1 16,-3 1-1-16,0-2 1 0,-2-3 1 15,1-2 1-15,-1 0 2 0,-1-2 0 16,1 3 1-16,-2-3 0 0,0 4 1 15,-1 3-2-15,-2 3 0 0,0 1-2 16,-1 0-2-16,-1 4-1 0,0 5 0 16,0 2 0-16,-1 5 0 0,0 2-1 15,-1 3 0-15,-1 6 1 0,-1-2-1 16,0 3-2-16,1 1 0 0,-1 0-1 0,1 2-2 16,0 0-3-16,1 2-7 15,-2 2-8-15,2-2-19 0,-1 2-16 0,1-3-53 16,1-3-69-16,0-6-118 0,1-5-249 15</inkml:trace>
  <inkml:trace contextRef="#ctx0" brushRef="#br0" timeOffset="60722.25">5353 8277 583 0,'1'-1'146'0,"1"1"4"0,-2 0-67 16,-2 0-38-16,1 2-8 0,-3 0-5 16,0 1-8-16,-3 1-5 0,-3 3-5 15,-1 1-5-15,-2 3-4 0,0 1-2 0,0 0 0 16,3 5-2-16,0 0 0 0,5-2-1 16,0 1 1-16,6 0-1 0,4 0 2 15,2 2 0-15,2 0 1 0,5-2-1 16,3 3 2-16,0-3-1 0,3 0 0 15,-1 0 0-15,0-3 0 0,1 3-1 16,-3-4-1-16,-4 0 1 0,-1 1-2 0,-5-1-2 16,-3 0 0-16,-4 0 0 0,-8 2-2 15,-3 1-9-15,-4-2-16 0,-5 0-13 16,-2-1-25-16,-4-1-100 0,-1-3-123 16,3-8-278-16</inkml:trace>
  <inkml:trace contextRef="#ctx0" brushRef="#br0" timeOffset="60896.19">5314 8359 616 0,'12'-21'161'0,"-1"5"11"0,-1 4-78 15,1 1-31-15,0 1-5 0,-3 1-5 16,1 5-12-16,0-4-14 0,0 4-11 16,1 0-7-16,-1-2-4 0,2 0-6 15,1-1-6-15,3-1-13 0,-1 2-17 16,3-3-21-16,3-2-131 0,1 2-142 0,3 3-341 15</inkml:trace>
  <inkml:trace contextRef="#ctx0" brushRef="#br0" timeOffset="61088.72">5899 8133 645 0,'-2'3'151'0,"-2"2"9"0,1 1-106 15,2 3-18-15,-2 1-3 0,-2 7 0 16,1 5-5-16,-3 5-13 0,-1 4-7 16,-3 5-4-16,-2 5-2 0,-5 6-8 15,-2 1-19-15,0 4-37 0,0 1-105 16,0-1-131-16,4-2-313 0</inkml:trace>
  <inkml:trace contextRef="#ctx0" brushRef="#br0" timeOffset="61294.39">6005 8368 591 0,'0'3'152'0,"1"10"8"0,-4 0-63 15,0 2-55-15,-2 4-4 0,0 1-4 0,-2-1-8 16,0 4-12-16,0-2-8 0,2 2-8 15,0 0-24-15,2-1 30 0,1-5-170 16,3 0-139-16,5-3-360 0</inkml:trace>
  <inkml:trace contextRef="#ctx0" brushRef="#br0" timeOffset="61572.75">6189 8456 588 0,'0'7'130'16,"-3"0"3"-16,2 3-106 0,0-1-10 16,0-1 2-16,2 1 0 0,1-1-3 15,5-5-4-15,2-1-1 0,5-3 3 16,2-4 6-16,5-3 3 0,3-3 3 16,1-1 4-16,0-1 5 0,-1-1 3 0,-2-1-3 15,-3 0-5-15,-5 3-5 0,-4-1-3 16,-7 0-8-16,-5 0-9 0,-8 0-6 15,-6 4-4-15,-6 4-3 0,-5 3-4 16,-4 3-9-16,0 7-13 0,-1 3-11 16,4 2 24-16,4 1-158 0,5-2-136 15,8 1-333-15</inkml:trace>
  <inkml:trace contextRef="#ctx0" brushRef="#br0" timeOffset="61841.62">6635 8364 567 0,'5'1'139'0,"-4"1"3"16,-5 0-53-16,-1 3-65 0,-2-1-8 15,1 5-2-15,-2 1-3 0,2 1-5 0,2 1 0 16,5 0 0-16,6-3 1 0,6 0 0 16,2-2 2-16,5-4 2 0,4-2 4 15,2-4 4-15,2-1 2 0,-2-3 3 16,-3-1 5-16,-1-3 1 0,-4 0 0 15,-6-1-1-15,-9 1-4 0,-4-3-5 16,-8 1-4-16,-8-1-5 0,-3-1-5 16,-5 6-6-16,-5-1-5 0,-2 4-5 0,-2 1-10 15,1 0-19-15,2 5 141 16,1 0-292-16,4-2-164 0,6 0-459 0</inkml:trace>
  <inkml:trace contextRef="#ctx0" brushRef="#br0" timeOffset="66705.82">11145 5535 299 0,'-4'5'107'0,"2"0"6"15,2-5-2-15,0 1-47 0,0-2-5 16,-1 2-8-16,0-2-16 0,0 1-11 15,-1-2-6-15,-2 0-4 0,1 1-1 16,0 0-2-16,0 0 1 0,1 0 1 16,1 1 4-16,2 0 3 0,1-1 1 15,-1 0 1-15,3-2-2 0,0-1-2 16,4 1-2-16,2-1-2 0,1 0 0 0,2-1-1 16,3 2 0-16,1-1-1 0,0 2-2 15,-1 1-1-15,-3 1-4 0,-1 0-2 16,-2 4-2-16,-3 1 0 0,0 1 1 15,-4 3-1-15,1 2 0 0,-3 2 0 16,0 0-1-16,-3 2 0 0,-2 0 0 16,0 2 0-16,-4 2-1 0,0-1 0 15,-5-1 1-15,-1 1-1 0,-1-2 1 0,-3 1-1 16,1-3 1-16,-2-1-1 0,3-1 1 16,2-1 0-16,0-1 0 0,6-3 0 15,2 0 0-15,3-1-2 0,3-2-2 16,5 0 0-16,2 1 0 0,4-1 1 15,4 2 1-15,5-2 2 0,4 1 0 16,1-2 3-16,3 0-1 0,1-3 1 0,2-1-1 16,-2 0-11-16,-1 1-14 0,-3-2-14 15,-1-2-72-15,-4 0-57 0,0-1-118 16,-1-3-252-16</inkml:trace>
  <inkml:trace contextRef="#ctx0" brushRef="#br0" timeOffset="67415.16">11765 5512 426 0,'0'-2'118'0,"2"2"7"16,-2-3-37-16,0 1-29 0,1 1-10 16,-1 0-6-16,1-1-5 0,-1 0-3 15,0-2-3-15,0 2-3 0,0-1-4 16,-1 0-4-16,-1-1-2 0,-1 1-4 16,-2 0-4-16,-1-2-4 0,-2 2-2 15,-1-2-3-15,-2 0-1 0,-2 0-1 16,-1-1-1-16,-4 3 0 0,0 3 0 0,-1 1 0 15,-2 5 1-15,4 1 0 0,0 4 0 16,2 1 0-16,5 3 0 0,1-3 0 16,4 3-1-16,1-3 0 0,2 0-1 15,2 2 1-15,1-3 0 0,3-3-1 16,0-2 0-16,4-2 1 0,-1-1 0 16,2-1 1-16,1-5 0 0,3 1 1 15,1-4 1-15,2 2 0 0,-1-4 0 0,2-1 1 16,-1-1 0-16,1 0 0 0,-2 0 1 15,-1 1 0-15,-3 2 0 0,-1 2 1 16,-3 1 0-16,-2 1-1 0,-3 2 0 16,-1 1-2-16,-1 0 0 0,0 5 0 15,-1 0-1-15,-1 6 1 0,0 2-2 16,1 5 1-16,-3 2 0 0,-1 5 1 16,-1 1-1-16,0 2 0 0,-1 2-5 0,0 1-11 15,-2-1-8-15,1 2-13 0,-1-1-2 16,2-5-6-16,-1-3-8 0,4-3-114 15,-2-5-106-15,2-6-271 0</inkml:trace>
  <inkml:trace contextRef="#ctx0" brushRef="#br0" timeOffset="67656.64">12071 5387 653 0,'5'1'159'0,"-5"-5"2"0,1 5-111 15,-1 1-7-15,-1 5-2 0,-2 5-7 16,-3 1-10-16,-3 5-7 0,2 11-3 16,-3 0-1-16,-2 5-3 0,-1 5-4 0,-1 1-2 15,0 4-1-15,2 3-6 0,-1-2-9 16,-1 1-15-16,1-1-16 0,1-5 6 15,-2-5-139-15,3-6-134 0,5-8-314 16</inkml:trace>
  <inkml:trace contextRef="#ctx0" brushRef="#br0" timeOffset="68070.24">12193 5586 711 0,'6'-7'168'0,"0"-2"2"16,2 0-121-16,2-3-10 0,0 2-4 0,2-1-8 15,1 3-13-15,-1 2-5 0,2 2-4 16,0 3-1-16,0 2-2 0,1 3-1 16,-4 3-2-16,2 1 1 0,-1 3-1 15,-1 3 0-15,-6 0-3 0,-4 2-1 16,-6-2-1-16,-2 4 0 0,-7 1 1 15,-3-3-1-15,-2-2 1 0,-1 1 2 16,2-5 2-16,1-2 1 0,4-1 0 0,4-4 2 16,3-2-1-16,2-1-2 0,4 1 0 15,5-1 0-15,4 3 1 0,0 1 1 16,3-2 0-16,4 3 1 0,0 3 3 16,2 0 1-16,-1-1 0 0,-2 2 0 15,-3 0-2-15,0 2 0 0,-6 1 0 16,-5 1-1-16,-4 0-1 0,-4 0 0 15,-6 1-1-15,-1-1 0 0,-7 0-6 16,-4 0-3-16,-1-3-6 0,-2-2-9 0,-2-2-11 16,2 1-12-16,2-4 5 0,5-2-132 15,5-4-123-15,5-3-302 0</inkml:trace>
  <inkml:trace contextRef="#ctx0" brushRef="#br0" timeOffset="68374.84">12672 5560 562 0,'-13'15'135'0,"0"1"3"16,-3 5-95-16,2 0-6 0,1 0-6 16,4 1-9-16,4-1-9 0,2-2-5 15,4-2-4-15,7-5-2 0,4 0-1 16,5-3-1-16,5-1 4 0,5-4 1 15,5-5 4-15,-2-3 5 0,1-2 5 0,-1-4 4 16,-1-1 6-16,-4-4 2 0,-6-1 2 16,-3-1 2-16,-3 1-3 0,-7-2-4 15,-6 1-6-15,-8-3-7 0,-8 1-4 16,-2 6-6-16,-9 0-6 0,-8 2-7 16,-6 4-6-16,2 0-14 0,-1 5-19 15,6 1-112-15,-2-6-27 0,12 5-123 16,7 1-250-16</inkml:trace>
  <inkml:trace contextRef="#ctx0" brushRef="#br0" timeOffset="70088.17">7702 5309 420 0,'-2'-1'113'0,"2"-2"2"15,0 0-25-15,1-2-56 0,1 1-6 16,2-1-1-16,0 2-1 0,0-3-2 15,2 0 0-15,0-1 1 0,2 2 0 16,2 1-1-16,0-3-2 0,0 2-5 16,1 3-3-16,1 2-4 0,0 2-5 15,-1 0-4-15,-1 3-4 0,-2 4-3 16,0 3 0-16,0-1-1 0,-5 2 1 16,-1 2 0-16,-2 2 0 0,-3-1 3 0,-3 0 1 15,-1 0-1-15,-4 2 2 0,-1-5 0 16,-2 1 0-16,-1-2 1 0,1-1 0 15,1-3 1-15,1-1 2 0,3-4 0 16,1-1 1-16,4-2 1 0,0 0 3 16,3-1 0-16,-1 2 2 0,2-2-1 15,3 2 2-15,0 1-1 0,1 0-2 16,4 0-2-16,2 3-1 0,2 1-1 16,1-1-1-16,2 1-2 0,2 1 0 0,-1 4 0 15,1-1-1-15,-3 1 0 0,-1 1-2 16,-2 1-1-16,-3-2 0 0,-5 4 0 15,-2-3 2-15,-4 1 0 0,-3 0 1 16,-2-1 2-16,-6 2 1 0,-1 0 1 16,-1-3-2-16,-4-2-2 0,-1-3-9 0,1 1-13 15,-2-3-10-15,1-4 168 0,2-1-293 16,1-6-144-16,2 0-406 0</inkml:trace>
  <inkml:trace contextRef="#ctx0" brushRef="#br0" timeOffset="70539.44">7997 5346 397 0,'1'-1'113'0,"-1"1"3"0,0 1-5 0,1-1-71 16,0 2-7-16,-1-1-2 16,1-1-3-16,0 1-3 0,-1-1-2 0,3 0-2 15,-1-1-1-15,1 1-2 0,3-1 0 16,1-2-1-16,2 1-1 0,5-4-2 15,2-1-1-15,2 0-3 0,3 0-3 16,5-2-2-16,0 2-2 0,0 0-1 0,-2 2-1 16,-1 2 0-16,-3 3-2 15,-3 1-1-15,-6 5-2 0,-2 2 0 0,-4 3 0 16,-1 5 0-16,-6 3 0 0,-3 4 1 16,-3 3 2-16,-1 2 0 0,-3 3 2 15,-5 4-2-15,-2 0 1 0,0 1-2 16,-1-4-8-16,1 0-10 0,0-3-7 0,0-1-7 15,4-5 46-15,2-6-162 0,3-3-116 16,1-5-292-16</inkml:trace>
  <inkml:trace contextRef="#ctx0" brushRef="#br0" timeOffset="70755.14">8544 5179 663 0,'4'0'151'0,"-2"4"3"16,-1 2-115-16,-1 5-4 0,-2 5-1 15,-3 9-8-15,-2 5-7 0,-4 3-3 16,-2 4-2-16,-3 4-2 0,-3 3-6 16,0 2-3-16,-1-3-17 0,1 1-25 0,1-1-77 15,2-3-52-15,3-4-119 0,3-7-261 16</inkml:trace>
  <inkml:trace contextRef="#ctx0" brushRef="#br0" timeOffset="71089.03">8726 5253 628 0,'1'0'144'16,"-1"3"1"-16,1 0-106 0,-2 3-16 15,-2 6-3-15,-2 4-1 0,-3 3-10 16,1 4-4-16,-4 3 0 0,0 1 0 16,-1 0 0-16,1-2-3 0,3-5-1 15,3-2-3-15,5-5 0 0,1-2-1 16,4-4 1-16,4-3 0 0,4-3 0 0,0-1 0 16,1-3 2-16,0-3 1 15,-1 0 0-15,-1-3-1 0,-2-1 1 0,-3 2 0 16,-1 2 0-16,-1 3-1 0,0 0 0 15,-3 6 0-15,-1 3-1 0,-2 5 1 16,-2 4-1-16,-2 3 1 0,-1 3 1 16,-1 3-1-16,-1 0 2 0,2-2-4 15,0 0-16-15,4-2-8 0,0-5 29 16,2-3-152-16,2-3-122 0,0-7-307 0</inkml:trace>
  <inkml:trace contextRef="#ctx0" brushRef="#br0" timeOffset="71373.47">8985 5425 587 0,'-5'13'142'0,"-3"2"4"16,-3-1-101-16,3 6-12 0,2-1-2 16,0 1-4-16,4-1-12 0,1-1-8 15,7 1-1-15,2-4 1 0,3-3-2 16,5-3 3-16,2-2 2 0,1-4 2 15,3-5-1-15,0-4 0 0,2-5 0 16,1-3 6-16,-3 0 0 0,-3-4 2 16,-2-1 1-16,-5 0 2 0,-3-2 0 15,-9 1-3-15,-7 1-5 0,-7-2-3 0,-8 1-5 16,-4 3-6-16,-6 4-4 0,-5 5-4 16,-4 5-9-16,-1 0-21 0,0 7-17 15,5 0-128-15,1-3-137 0,5 0-336 16</inkml:trace>
  <inkml:trace contextRef="#ctx0" brushRef="#br0" timeOffset="73813.72">2985 5297 401 0,'0'1'113'16,"0"-1"4"-16,0 0-3 0,0-1-74 15,0 1-10-15,-1-3-1 0,2 2-3 16,0-1-4-16,1-2-4 0,2-1-3 16,4-1-1-16,1-1-3 0,2-1-2 15,1-1-1-15,2-1 2 0,1 3-2 16,3 0 0-16,-3 2-2 0,3 2-1 0,-2 2-1 16,1 4-3-16,-1 1 0 0,-2 1-1 15,1 2 0-15,-3 3 1 0,-3-1-1 16,1 2 0-16,-3 1 1 0,-3 1-1 15,-2 3 1-15,-4 1 0 0,-3-1-1 16,-4 3 0-16,-2 2-2 0,-4 0-1 16,-4 1-1-16,-3 0-3 0,-2 2-2 15,-2-1-1-15,0 3 0 0,-1-5 2 0,5 0 1 16,4-3 2-16,3-3 1 0,5-5 3 16,4-3 1-16,5-3-1 0,1-2 1 15,2-2 2-15,5-2 0 0,3-2 2 16,2-1 2-16,2 0 1 0,4-2 0 15,4 1 0-15,0-1-1 0,-1 2-2 16,2 2-2-16,-2 1-2 0,1 0-14 0,-1 1-3 16,-2-1-125-16,0-2-117 0,-1 0-299 15</inkml:trace>
  <inkml:trace contextRef="#ctx0" brushRef="#br0" timeOffset="74340.84">3445 5283 487 0,'3'-6'124'0,"-2"3"6"16,0-2-52-16,-1 0-43 0,0 2-5 15,0 1-3-15,1 2-5 0,-2-2-7 0,1 1-5 16,0 1-3-16,0 1-2 0,0 0-2 16,0 0-2-16,-1 1 0 0,0 2-1 15,0 1 1-15,-1 2 0 0,-1 1 0 16,-3 1 1-16,1 2 0 0,-1-1 0 16,1 1-1-16,-1 1 0 0,1-4-1 15,0 0 1-15,3-1 0 0,0-3-1 0,0 0 0 16,2 0 0-16,0-3 0 15,1-1 0-15,0 2 0 0,0-2 0 0,1 1 0 16,-1 0 0-16,0 0 0 0,2 2 1 16,-1-2-1-16,0 1 0 0,1 2 0 15,1-2 1-15,1 3-2 0,3-1 1 16,-1-1 0-16,2 1 1 0,2 1 0 16,0-3 0-16,2 2 1 0,1-2 0 15,0 0 0-15,-1 0 0 0,0 2-1 16,-2-1 1-16,-2 1-2 0,-3 3 1 0,-1-1-1 15,-5 3 1-15,-3 2 0 0,-2 2-1 16,-5 3-2-16,-1 1 1 0,-3 2-7 16,-2-1-2-16,-1 2-5 0,-2 0-3 15,3-3-3-15,1-1-3 0,1-4 14 16,0-4-126-16,2-1-106 0,2-5-277 16</inkml:trace>
  <inkml:trace contextRef="#ctx0" brushRef="#br0" timeOffset="74586.48">3491 5237 590 0,'0'1'136'16,"0"-3"1"-16,2-1-101 0,-1 3-11 15,2-2-6-15,2 1-4 0,1 0-7 16,3 0-5-16,1 1-1 0,1 2-1 16,2 1 0-16,1-2-4 0,2 1-11 15,0 1 30-15,2-3-155 0,-1 1-119 16,1 0-317-16</inkml:trace>
  <inkml:trace contextRef="#ctx0" brushRef="#br0" timeOffset="74841.81">3903 5058 605 0,'3'-1'141'0,"-2"0"1"0,-1 0-106 16,1 4-9-16,0 4-2 0,-2 2-2 15,0 7-7-15,0 5-5 0,-2 5 0 16,0 6 0-16,-3 2 0 0,-1 8-2 15,-1 2-2-15,-3 2-2 0,-1 2-2 16,-3 2-1-16,0 1-6 0,1-1-13 16,0-4-10-16,-1-1-8 0,2-4-7 0,2-4-113 15,1-10-116-15,3-5-263 0</inkml:trace>
  <inkml:trace contextRef="#ctx0" brushRef="#br0" timeOffset="75306.06">4063 5291 609 0,'0'-7'146'0,"0"-1"4"15,2 2-105-15,3-3-8 0,3 1-4 16,3 0-6-16,2 1-11 0,3 0-5 15,0 3-4-15,0 1 0 0,2 4-1 16,-1 0-2-16,-1 4-1 0,0 3-1 16,-2 2-1-16,-1 3 0 0,-4 0 1 0,-3 1-1 15,-4 4 0-15,-4-2 1 0,-5 2-1 16,-3-3 1-16,-3 2-1 0,-2-3 0 16,0 0-1-16,-2-4 0 0,3-1 1 15,2-3-1-15,3-1 1 0,1-5 1 16,5 2-1-16,2-2-1 0,1-1 0 15,3 0-1-15,2 0 0 0,2 3-1 16,2-1 0-16,2 0 1 0,1 1 1 16,4 4 0-16,0-2 1 0,0 3-1 0,0 0 0 15,0 1 1-15,-1 0-1 0,0 0-1 16,-3 3 1-16,-3 1 0 0,-3 1 1 16,-1 1 0-16,-7 0 1 0,-3 1 1 15,-4 2 1-15,-4-3 0 0,-5 0 0 16,-2 3-2-16,-4-4-2 0,-3-1-5 15,1 1-9-15,0-3-11 0,0-5-8 16,5-1-6-16,2-9 41 0,3 0-162 0,2-6-120 16,5-7-302-16</inkml:trace>
  <inkml:trace contextRef="#ctx0" brushRef="#br0" timeOffset="75688.39">4494 5308 591 0,'-2'2'132'0,"-1"0"3"16,-3 2-106-16,1 2-8 0,-3 4-5 15,2 2-3-15,-2 2-2 0,3 5-5 0,1 0-2 16,2 3 1-16,2 0 1 0,3-1-1 16,4 0 0-16,2 0 0 0,2-2 0 15,4-2 2-15,4-4 1 0,1-3 3 16,3-4 3-16,2-6 3 0,-2-2 5 16,0-4 4-16,-5-3 0 0,-2-3 0 15,-4 0-2-15,-5-2-2 0,-2-2-4 16,-3-3-4-16,-2-1-5 0,-3-2-2 15,-5 0-3-15,-3-2-5 0,-3 2-4 0,-4 4-6 16,-3-2-8-16,-3 4-15 0,-1 2-14 16,-1 3 0-16,1 5-128 0,-1 0-125 15,4 1-300-15</inkml:trace>
  <inkml:trace contextRef="#ctx0" brushRef="#br0" timeOffset="79707.72">17587 5389 444 0,'0'-2'113'16,"2"2"5"-16,0-1-43 0,0 1-37 16,-2-2-6-16,1 1 1 0,0 1-1 15,0 0-1-15,-1 0 0 0,-1-1 0 16,1-1-2-16,1 2-2 0,-1 0-5 0,2 0-4 16,-1-1-3-16,2 0-4 0,1 1-2 15,4-1-1-15,1-1-1 0,3-2 0 16,6-2 1-16,3 1 0 0,6-3 0 15,2 1-1-15,3 1-2 0,1-1-1 16,-3 3-2-16,-4-1-1 0,-2 3-2 16,-6 2-1-16,-3-1-12 0,-5 1-21 15,-5 2-11-15,-3 3-12 0,-3-1-109 0,-3 3-122 16,-3 0-273-16</inkml:trace>
  <inkml:trace contextRef="#ctx0" brushRef="#br0" timeOffset="79888.24">17607 5610 632 0,'6'0'157'0,"2"-3"8"15,3-2-103-15,5-3-11 0,5-3-4 16,3 0-6-16,3 2-14 0,4-2-12 16,2 3-9-16,-1-1-7 0,-1-1-13 15,2 6-19-15,2-3-9 0,1-1-131 16,-3 0-134-16,7-1-326 0</inkml:trace>
  <inkml:trace contextRef="#ctx0" brushRef="#br0" timeOffset="80320.84">18636 5306 689 0,'5'-12'164'0,"-3"0"5"0,1-2-117 15,-1-1-10-15,-1 0-7 0,-1-1-8 16,-1 0-8-16,-3 1-8 0,-3 0-2 0,0 1-3 16,-5 2 0-16,-4 6-3 0,-3 6 0 15,-6 3-2-15,-2 8-1 0,-1 7-1 16,0 2 0-16,2 4 0 0,3 3 0 16,3 0-1-16,8-1 0 0,6-5-3 15,4-1-1-15,4-3 0 0,2-1-1 16,4-7 1-16,3-4 1 0,2-3 4 15,3-2 3-15,2-3 4 0,1-4 2 0,2-4 3 16,0-1 3-16,-1-1 0 0,-4-3-1 16,-2 2 1-16,-2 0-1 0,-4 2 0 15,-2 5-1-15,-2 1-2 0,-2 3-1 16,-1 4-2-16,-1 5 0 0,-1 3-2 16,0 6-2-16,-1 0 0 0,-1 5-1 15,-2 4 0-15,1 3 0 0,-1 1-1 16,2-2-1-16,-2-1-3 0,1 2-5 15,1-1-6-15,1-3-7 0,0-3-7 0,0-1-16 16,-2-1-15-16,4-4 61 0,-2-3-189 16,0-4-137-16,2 0-353 0</inkml:trace>
  <inkml:trace contextRef="#ctx0" brushRef="#br0" timeOffset="80536.17">18882 5246 741 0,'0'-3'177'0,"1"2"3"0,0 0-122 15,-1 2-18-15,0 3-8 0,0 4-10 16,1 6-12-16,-2 3-6 0,2 6-2 16,-2 3 0-16,2 4 0 0,0 2-1 15,0 2 1-15,-2 0-1 0,2 1-7 16,-1-2-11-16,-1 3-22 0,-1-1-17 0,0-5-71 15,-1-3-56-15,3-4-120 0,0-3-240 16</inkml:trace>
  <inkml:trace contextRef="#ctx0" brushRef="#br0" timeOffset="80821.91">19426 4974 543 0,'2'-1'151'15,"1"2"6"-15,-1 3-11 0,-1 4-99 16,0 1-3-16,-2 7-4 0,-1 8-4 16,-4 9-4-16,-3 4-2 0,-4 7-5 15,-3 8-4-15,-6 6-5 0,-4 0-4 0,-6 7-4 16,0-1-2-16,-2 3-3 15,1 1-2-15,-1-2-6 0,2-2-18 0,3-1-7 16,6-12-6-16,2-5-9 0,6-10-9 16,3-8-6-16,5-10 25 0,4-9-130 15,7-7-117-15,6-6-301 0</inkml:trace>
  <inkml:trace contextRef="#ctx0" brushRef="#br0" timeOffset="81112.25">19610 5358 617 0,'-2'0'160'0,"1"2"6"0,1 0-80 0,0-2-36 15,0 3-10-15,0 1-5 0,1 6-7 16,0-1-9-16,-1 5-6 0,2 5-2 16,-1 2 0-16,0 2 0 0,-2 2-5 0,0 1-2 15,0 3-3-15,-2-2-6 0,0-2-13 16,-1 2-14-16,-1-2-26 0,3-4-53 16,-2-3-69-16,5-5-122 0,6-2-250 15</inkml:trace>
  <inkml:trace contextRef="#ctx0" brushRef="#br0" timeOffset="81438.88">19892 5384 504 0,'-9'4'130'0,"1"3"5"15,0 4-39-15,-3 1-66 0,2 5-4 0,1 2-4 16,0-1-7-16,4 2-7 0,3 0-3 16,3-1-4-16,6-3 1 0,3-2 0 15,0-4 1-15,4-1 2 0,3-3 3 16,0 0 3-16,4-6 3 0,-1-2 4 16,0-3 2-16,1-1 3 0,0-3 1 15,-4-3 1-15,-2-1 0 0,-7-4-3 16,-2 0-4-16,-8-5-3 0,-8 0-4 0,-6-2-4 15,-6 1-5-15,-4-2-3 0,-3 3-2 16,-1 0-8-16,-1 4-14 0,5 3-20 16,1 4-131-16,3 0-136 0,9 6-342 15</inkml:trace>
  <inkml:trace contextRef="#ctx0" brushRef="#br0" timeOffset="81739.77">20253 5376 500 0,'-7'1'142'15,"-2"6"4"-15,1 0 0 0,1 2-112 16,0 2-4-16,4 1-2 0,2 2-7 0,4 0-6 16,6-2-4-16,3 0-2 0,6-3 4 15,6 0 1-15,4 0 4 16,0-4 2-16,2-3 0 0,-2-1 2 0,2-2 4 15,-4-4-1-15,-4 1 2 0,-3-5 0 16,-3-1 0-16,-4 1-1 0,-4-3-2 16,-8-3-4-16,-3-1-5 0,-7 0-6 15,-4 1-3-15,-3 0-4 0,-5 0-5 16,-3 4-4-16,0 3-7 0,-2 1-14 16,2 0-26-16,2 4 32 0,0 2-181 15,6 5-153-15,5 2-380 0</inkml:trace>
  <inkml:trace contextRef="#ctx0" brushRef="#br0" timeOffset="82089.42">17962 5891 588 0,'-21'9'141'0,"6"-5"1"0,14-1-96 16,11 1 1-16,11-2 6 0,14-1-1 0,15-3-6 15,20-2-6-15,17 4 2 0,14-3-6 16,19 0-11-16,15 1-10 0,14 1-7 15,13 3-4-15,0 1-1 0,8-2-2 16,3 4 0-16,-7 2-1 0,-3 0-4 16,-5 2-5-16,-12 0-9 0,-4 1-10 0,-14-2-15 15,-12 2-12-15,-14-4-130 0,-17 1-130 16,-12 0-318-16</inkml:trace>
  <inkml:trace contextRef="#ctx0" brushRef="#br0" timeOffset="85366.96">21755 1590 428 0,'9'-9'109'0,"-2"0"4"0,-2-1-58 16,-2 2-8-16,1 1-9 0,-2-1-6 16,-1 2-3-16,0 1 0 0,-2 2 0 15,2 1 0-15,-1 0 0 0,-1-2-3 0,1 4-2 16,0 1-5-16,-1 1-6 0,1 1-5 15,-1 3-3-15,-2 4-2 0,-1 5-2 16,0 4 0-16,-2 8 1 0,-1 5 2 16,0 7 0-16,-1 1-1 0,2 2-1 15,0 7-1-15,2-3-1 0,2-2-1 16,2-3-5-16,0-7-15 0,1-5 14 16,0-3-148-16,0-9-128 0,0 0-327 15</inkml:trace>
  <inkml:trace contextRef="#ctx0" brushRef="#br0" timeOffset="85871.01">21720 2491 462 0,'-2'1'125'0,"1"1"10"0,1-5-35 0,-1 1-40 16,0-1-9-16,0-3-7 0,-3-1-5 15,1-2-9-15,-2-2-9 0,-1-1-10 16,0 0-5-16,-2-2-3 0,-1 3-2 15,-3 5-2-15,-2 2-1 0,-3 5 0 16,-2 7 0-16,-2 1-1 0,-1 7 1 16,1 1-2-16,4 0 0 0,2 4-4 15,4-5-1-15,6-3-2 0,5 0 1 0,2-3-1 16,6-3 1-16,4-2 2 0,1-4 5 16,3 0 2-16,2-3 2 0,1-3 2 15,0-2 2-15,0 0 2 0,-2-4 0 16,-1 1 3-16,-3-3 1 0,-3 0 3 15,-1 4 0-15,-4 0 3 0,-2 1 1 16,0 3-2-16,-2 0-4 0,-1 6-3 16,-1 3-1-16,-3 2-3 0,1 5-4 15,0 5-1-15,-2-1 0 0,1 6 0 0,-2 1 1 16,3 2-6-16,-2 2-12 0,1 0-7 16,0 1-16-16,1 0 167 0,1-1-292 15,-1-4-148-15,1-3-406 0</inkml:trace>
  <inkml:trace contextRef="#ctx0" brushRef="#br0" timeOffset="86267.4">21894 2376 582 0,'7'-10'159'0,"2"1"6"16,-2-1-44-16,2 1-68 0,1 2-8 15,0 0-10-15,2 5-12 0,-1-2-8 16,1 4-6-16,1 1-4 0,1 4-3 0,-2-1-2 16,-1 4-1-16,-2-2 0 0,-2 8-1 15,-5-2-2-15,-2 2-1 0,-6 1-2 16,-3 0 0-16,-5 1 0 0,0-2 0 16,0-2 1-16,1-2 2 0,2-1 2 15,3-4 1-15,3 0 0 0,4-2 0 16,1-2-1-16,2 2 2 0,1 1-2 15,3-1 1-15,1 2 0 0,4 2 1 16,1 1 1-16,1-2 0 0,2 1 0 0,-1-1 1 16,1 3-1-16,-1-2-1 0,-1 0 1 15,-4 0-1-15,-2 1 0 0,-4 0 1 16,-3 1-3-16,-4 0 0 0,-6-4 0 16,-4 1-1-16,-4-3-4 0,-4-2-5 15,-2-3-9-15,1-4-9 0,1 0-9 16,1-2-62-16,3-1-61 0,3-1-108 15,2-3-239-15</inkml:trace>
  <inkml:trace contextRef="#ctx0" brushRef="#br0" timeOffset="86703.67">22685 1820 600 0,'8'-5'149'0,"-2"3"2"0,-2 0-91 15,-2 4-21-15,-2 1-9 0,-4 7-8 16,-4 3-8-16,-2 6-8 0,-1 3-2 16,-3 3 1-16,0 2-1 0,1 1-1 15,1-4-2-15,2-3 0 0,2-1-1 0,3-2-2 16,1-2-1-16,1-3-5 0,2-3-7 15,0-2-5-15,3-4-4 0,2-8-5 16,5-2-4-16,2-6 0 0,3-1 3 16,4-7 7-16,-1-8 4 0,1-1 5 15,0-3 7-15,-2-4 6 0,-2-8 5 16,2-1 5-16,-2-2 3 0,0 4 3 0,0 7 6 16,-3 4 8-16,-1 6 5 15,-2 10 3-15,-3 3-2 0,-1 8-4 0,-3 5-3 16,0 5-5-16,1 4-8 0,0 6-7 15,2 4-5-15,1 8 0 0,0 3 0 16,2 3 1-16,-1 1-1 0,1 1-1 16,0 1-1-16,-2-2-11 0,-2-4-18 15,1 0-3-15,-2-4-133 0,-1-3-131 16,-3-5-325-16</inkml:trace>
  <inkml:trace contextRef="#ctx0" brushRef="#br0" timeOffset="86874.02">22636 1853 530 0,'1'-4'149'0,"5"1"5"0,3 0-10 16,1-3-103-16,5 1-13 0,1-1-4 0,5 1-23 16,2 0-22-16,2 0-133 0,1 1-129 15,0-3-330-15</inkml:trace>
  <inkml:trace contextRef="#ctx0" brushRef="#br0" timeOffset="87442.09">19379 1476 504 0,'8'-1'134'0,"-2"0"6"0,-2-1-39 16,-2 0-54-16,-1 1-13 0,1 2-9 15,-1 3-6-15,1 1-2 0,0 6-1 16,1 2-2-16,-1 7-2 0,-1 5 0 15,-1 7 1-15,0 6 0 0,-1 7-5 0,0-1-6 16,0 3-8-16,0 5-23 0,3-1-110 16,1-4-20-16,-1-4-112 0,-1-6-236 15</inkml:trace>
  <inkml:trace contextRef="#ctx0" brushRef="#br0" timeOffset="87868.11">19567 2270 514 0,'2'-8'130'16,"-5"-1"5"-16,1-5-49 0,-3 2-58 0,-4-4-4 15,-1-2-5-15,-3 3-4 16,-6 3-8-16,-2 2-4 0,-2 7-2 0,-1 3 0 15,-4 13-1-15,-2 6 0 0,0 3 0 16,3 3 0-16,5 0-1 0,3-2-1 16,4-2 0-16,11-6-1 0,8-3 0 15,9-1 1-15,4-3 1 0,5-3 1 16,1-1 3-16,1-3 2 0,-1-5 3 16,-2 0 2-16,-2-3 1 0,-4-1 2 15,-3 0 0-15,-1-1 2 0,0-1-1 0,-1 3 0 16,-4 0-1-16,0 0 0 0,-3 2-2 15,0 2-2-15,-3 3-3 0,-2 3-2 16,-2 2 0-16,-2 4-1 0,0 4-1 16,-3 5-1-16,0 2 1 0,-1 3 1 15,2 1-1-15,0-1-1 0,1 0-2 16,3 1-3-16,0-4-10 0,1-2-12 0,1-2-10 16,1-1-70-16,0-4-55 0,1-3-110 15,0-3-239-15</inkml:trace>
  <inkml:trace contextRef="#ctx0" brushRef="#br0" timeOffset="88047.82">19661 2324 610 0,'0'6'150'0,"-2"2"4"0,0 3-96 15,0 3-17-15,0 3-3 0,0 2-6 16,0 2-13-16,0 0-7 0,0 0-6 15,2-2-5-15,0 1-26 0,1-2 9 16,0-4-145-16,1-2-132 0,1-1-333 16</inkml:trace>
  <inkml:trace contextRef="#ctx0" brushRef="#br0" timeOffset="88533.78">20186 1676 531 0,'0'8'128'0,"-1"2"2"16,-1 1-86-16,1 4-9 0,-1 1-9 16,-1 3-10-16,-2 0-7 0,1-1-4 0,1 1-4 15,-1-1 0-15,0-3-1 0,1-2-2 16,-1-1 1-16,2-3-2 0,0 0 0 16,1-4-1-16,0-4 1 0,2-4-1 15,1-5 0-15,1-4 1 0,3-2 0 16,1-6 1-16,1-2 0 0,3-5 1 15,1-4 1-15,5-1 1 16,-2-2 1-16,1 1 3 0,0-3 1 0,0 5 5 0,-2 2 8 16,-3 7 7-16,-2 5 7 0,-2 4 3 15,-3 3 0-15,0 5-2 0,-1 3-7 16,-1 4-8-16,1 4-7 0,1 3-8 16,2 2-4-16,2 5-1 0,0 3 0 15,0 5 1-15,1 2-1 0,-2 3-4 16,0 2-11-16,-3 3-15 0,-1-3-9 15,-1 1 13-15,-2-5-139 0,-2-4-123 16,-4-5-296-16</inkml:trace>
  <inkml:trace contextRef="#ctx0" brushRef="#br0" timeOffset="88705.17">20229 1723 643 0,'9'0'152'15,"0"-4"2"-15,3-3-105 16,3 3-14-16,4-1-6 0,0-2-16 0,0 0-9 16,-1 1-20-16,-4 1 154 0,0-1-292 15,-3-1-150-15,-2 3-439 0</inkml:trace>
  <inkml:trace contextRef="#ctx0" brushRef="#br0" timeOffset="88889.26">20622 1733 650 0,'4'-4'162'0,"-1"-1"4"0,1-2-96 16,3-1-25-16,0-3-8 0,4-1-15 16,1-1-11-16,1 1-6 0,4 0-4 15,4 1-8-15,4 2-22 0,5 4-13 0,-1 1-125 16,3 2-132-16,-1 3-326 0</inkml:trace>
  <inkml:trace contextRef="#ctx0" brushRef="#br0" timeOffset="89758.09">17212 1470 657 0,'2'-4'160'16,"-2"6"5"-16,0-1-111 15,0-2-15-15,0 3-8 0,1 0-8 0,0 4-12 16,-1 4-9-16,0 5-4 0,-1 4-1 16,1 4 0-16,1 6 1 0,0 5-6 15,2 7-21-15,0-2-6 0,2 1-127 16,1-2-129-16,4 0-316 0</inkml:trace>
  <inkml:trace contextRef="#ctx0" brushRef="#br0" timeOffset="90249.65">16419 2018 475 0,'0'0'110'16,"0"0"1"-16,0-1-29 0,0 0-177 15,-1-4-107-15,1 0-279 0</inkml:trace>
  <inkml:trace contextRef="#ctx0" brushRef="#br0" timeOffset="90440.44">15934 2026 614 0,'-2'2'141'0,"0"-3"2"15,1 1-107-15,0-2-12 0,-1-2-5 16,-3-2-6-16,1 0-22 0,-3-1-31 16,-1-2-103-16,-7-2-114 0,-5 1-284 15</inkml:trace>
  <inkml:trace contextRef="#ctx0" brushRef="#br0" timeOffset="90590.83">15174 1964 631 0,'-8'4'139'0,"13"10"1"0,-4-14-119 0,0-1-6 15,2 1-11-15,1-5 80 0,0 0-218 16,0-3-133-16,1-4-366 0</inkml:trace>
  <inkml:trace contextRef="#ctx0" brushRef="#br0" timeOffset="90713.02">14681 2050 525 0,'-20'5'112'0,"11"-4"173"0,2-1-362 0,4-1-155 16,1-7-381-16</inkml:trace>
  <inkml:trace contextRef="#ctx0" brushRef="#br0" timeOffset="105967.77">22350 197 479 0,'0'-2'117'0,"1"0"4"15,0 1-74-15,1 0-10 0,0 1-4 16,0 0-4-16,1 1-1 0,3 1-1 16,-1-1 1-16,1 1 0 0,0 1 0 0,1 1-3 15,-3 1-3-15,1 4-5 0,-3 1-4 16,-3 5-5-16,-4 4-2 0,-1 2-3 15,-2 2-1-15,-2 4 0 0,-2-1-3 16,0 2 1-16,1-4-7 0,1 0-5 16,0-3-8-16,2 0-8 0,-3-6-8 15,3 1-121-15,0-6-119 0,1 1-287 16</inkml:trace>
  <inkml:trace contextRef="#ctx0" brushRef="#br0" timeOffset="106356.74">22168 311 647 0,'-3'-11'150'0,"3"-2"2"15,1 1-109-15,2-1-10 0,4 1-10 16,1 1-8-16,3 1-4 0,4-2-3 0,6 2-3 16,3 0 1-16,4 1 0 0,3 3 0 15,2 0-1-15,-1 2-1 0,-3 5-1 16,0 2-1-16,-4 3-1 0,-5 3-1 15,-2-1 0-15,-2 2 0 0,-2-1 0 16,-3 2-1-16,-2-1 1 0,-3 0-1 16,-1 0 1-16,-4 4-1 0,-2 1 1 0,-3 3 0 15,-1-1 1-15,-3 3-1 0,-1 2 1 16,3-4 0-16,-1 1 0 0,3-1 0 16,3-4-1-16,4 1 0 0,6-2-1 15,3-7 1-15,3 5 0 0,4-9 0 16,2 0 1-16,-1-1 0 0,-1-3 1 15,-2-6 6-15,-2 4 3 0,-5-7 4 16,-5 4 0-16,-4-3 0 0,-5-5 0 16,-5 2-1-16,-3-1-4 0,-3-5-6 0,-2 3-3 15,-1-2-4-15,-1 0-2 0,4 6-6 16,-1 2-13-16,5 4-21 0,2 5 11 16,1 2-142-16,5 3-131 0,6-1-321 15</inkml:trace>
  <inkml:trace contextRef="#ctx0" brushRef="#br0" timeOffset="106733.34">22917 486 568 0,'5'8'127'0,"-4"0"3"0,0 2-99 16,-2 1-10-16,0 4-4 0,-4 1-7 15,-3-1-3-15,-1 4-3 0,0 2-2 16,-4 0-1-16,0 0 0 0,1-4 0 15,1 2 0-15,1 2-1 0,2-3 0 16,0 0 1-16,3-6-2 0,2-1 2 16,0 1 1-16,1-8 1 0,2-12-1 0,0-3 1 15,2-3 0-15,2-6 0 0,3-6 0 16,-1-3-2-16,4-3 2 0,-1 5 3 16,3-5 3-16,0-4 3 0,0 8 2 15,1 4 5-15,1 1 3 0,-2 7-1 16,0 4-1-16,-1 7-2 0,-2 4-2 15,0-1-3-15,1 4-4 0,0 4-2 0,0 3-3 16,2-2-1-16,-1 2-2 0,1 2 0 16,-1 2 0-16,-1 4-1 0,-2-1-3 15,1 2-7-15,-3-1-6 0,-3-3-6 16,-3 1-9-16,-3-1-2 0,-7-4-129 16,-4-4-122-16,-5-4-296 0</inkml:trace>
  <inkml:trace contextRef="#ctx0" brushRef="#br0" timeOffset="107016.61">23494 275 630 0,'1'-1'149'0,"0"0"3"16,-2 0-103-16,-2 0-16 0,-3 2-5 15,-1 2-10-15,-2 0-8 0,-1 3-4 16,0 3-2-16,0 6-1 0,0 0-2 16,0 2 1-16,1-1-1 0,0 4 0 15,2-3 1-15,2 0-1 0,2-4 0 16,4 0 0-16,3 0 0 0,3-2 0 16,1-2-1-16,3 0-3 0,4 1-8 15,0-3-12-15,4 1-12 0,-1-3 43 0,0 2-164 16,-1-3-125-16,1 0-312 0</inkml:trace>
  <inkml:trace contextRef="#ctx0" brushRef="#br0" timeOffset="107179.13">23594 467 480 0,'-2'-2'123'0,"-2"3"4"16,1-1-54-16,0 2-29 0,-1 3-4 0,-1 4-4 16,1 1-6-16,-3 2-4 0,1 1-6 15,2 5-3-15,-1-1-6 0,0 2-4 16,0-1-4-16,-1 2-2 0,0 0-5 15,-2 0-3-15,0-5-12 0,2-1-39 16,-1-3-91-16,4-2-114 0,4-4-275 16</inkml:trace>
  <inkml:trace contextRef="#ctx0" brushRef="#br0" timeOffset="107456.06">23748 455 598 0,'-1'-1'145'16,"0"-1"3"-16,-1 2-78 0,0 3-35 16,-2 2-9-16,2 5-9 0,-1 0-5 15,0 6-4-15,-1 4-2 0,4 1-2 0,1 1-1 16,3-3-1-16,3-1 0 0,5-2-1 16,5-4 2-16,3-4 0 0,3-2 1 15,4-3 1-15,1-3 1 0,0-1 2 16,-5-5 3-16,-3-2 2 0,-4-3 2 15,-5-6 0-15,-6-1-2 0,-7-8 0 16,-4-1-3-16,-8 0-5 0,-4-1-4 16,-8 2-8-16,-6 3-7 0,-2 5-16 15,-1 6 19-15,1 4-161 0,1 1-138 0,8-2-348 16</inkml:trace>
  <inkml:trace contextRef="#ctx0" brushRef="#br0" timeOffset="109067.53">20258 260 427 0,'20'-11'109'0,"1"0"5"0,-5 2-52 15,-5-1-24-15,-2 2-4 0,-1 0-6 16,-3 2-3-16,-3 3-5 0,-1 0-3 15,0 2-3-15,-2 1-3 0,1 0-4 16,-1 3-2-16,-1 2-3 0,-3 3-1 16,-3 3-1-16,-1 1 1 0,-3 7-1 0,-6 3 0 15,-2 1 0-15,-2 1 0 0,-2 2 0 16,2-1 0-16,-1 0-1 0,1-1 0 16,5-1 1-16,0-1 0 0,4-1 0 15,2-3-1-15,4-3 0 0,3-3 0 16,4-2 0-16,4-3-1 0,3-3 1 15,4-5 0-15,5-1 1 0,1-2 0 0,6 0-1 16,2-2-1-16,0 1-6 0,1 1 0 16,-1-3 18-16,-2-1-139 0,0 3-110 15,-4-2-289-15</inkml:trace>
  <inkml:trace contextRef="#ctx0" brushRef="#br0" timeOffset="109233.33">20371 393 481 0,'-3'4'117'0,"1"2"6"0,1 1-71 16,0 2-19-16,1 0-3 0,0-1-3 16,1 5-6-16,0 7-7 0,-1-1-6 15,0 1-2-15,0 6-4 0,-2 1-2 16,-1 3-3-16,-2-3 2 0,1-3-130 16,1-3-112-16,-1-4-293 0</inkml:trace>
  <inkml:trace contextRef="#ctx0" brushRef="#br0" timeOffset="109551.57">20570 399 584 0,'-2'3'132'0,"2"-4"-1"0,-1 2-100 16,-2 3-10-16,0 5-3 0,-1 3-5 15,-1-1-6-15,2 1-2 0,1 7-1 16,-1 2 0-16,4 0-2 0,2-1-1 16,1-4-1-16,4 1 0 0,0-3 0 15,2-4 0-15,3-3 1 0,2-7 2 16,0-3 0-16,2-3 3 0,0-4 3 16,2-5 2-16,-1 1 4 0,-2-3 1 0,-1 0 0 15,-2-1 1-15,-5-2-1 0,-6 0-2 16,-7 0-3-16,-3 1-3 0,-7-3-5 15,-5 3-2-15,-4 0-13 0,-3 6-16 16,-1 3 48-16,1 3-178 0,-4-2-133 16,0 5-343-16</inkml:trace>
  <inkml:trace contextRef="#ctx0" brushRef="#br0" timeOffset="-211971.78">16869 7211 448 0,'3'0'134'0,"2"2"6"16,-3-1-10-16,0-1-70 0,-2-1-12 16,2 2-10-16,-1-1-10 0,-1 4-7 15,-1-1-4-15,1 5-3 0,1 5-4 16,-1 4-2-16,1 4 0 0,2 4-1 16,-2 2-1-16,3 4-6 0,-2 0-10 0,-2 2-13 15,1 0-13-15,-2 0-7 0,-1 1-15 16,-1 0-17-16,-2-4-61 0,1-3-13 15,0-5-71-15,-1-5-147 0</inkml:trace>
  <inkml:trace contextRef="#ctx0" brushRef="#br0" timeOffset="-211604.7">16830 7369 537 0,'5'-23'154'0,"1"-1"5"0,1 1 0 16,1 0-108-16,2 2 0 0,2 0-8 15,2 4-7-15,2 1-3 0,1 4-5 16,0 3-5-16,0 2-8 0,-1 2-8 16,-1 5-5-16,-2 3-5 0,-2 1-2 15,-1 5 0-15,3 5-1 0,-3 5-1 16,-1 0 1-16,-1 3 1 0,-1-1 0 0,-3 2 0 16,-2-4 0-16,-3-2 0 0,1-3 3 15,-1-3 0-15,-2-4 1 0,-2 0 1 16,-1-6 2-16,-3-1 1 0,-1-6 0 15,-4-1 2-15,0-3-1 0,-2 1 1 16,3 0-1-16,2 1-3 0,1 2-1 16,4 3-2-16,1 3-1 0,3 4-1 15,2 4 0-15,3 2 0 0,1 2 1 16,0 4 0-16,3 2 2 0,0 1 2 0,2 0-1 16,0 2 0-16,-1-1 1 0,-1 1-8 15,2 0-7-15,3-1-30 0,-1 0 30 16,2 0-164-16,1-3-140 0,3-3-348 15</inkml:trace>
  <inkml:trace contextRef="#ctx0" brushRef="#br0" timeOffset="-210963.6">17500 7508 698 0,'4'-10'161'15,"-5"-2"5"-15,-3-3-112 0,-3 1-11 16,-1-4-8-16,-3 2-12 0,0-3-5 15,0 0-2-15,0 2-4 0,3 0-4 16,0 4-3-16,3 7-4 0,0 3 0 16,-1 7-2-16,-1 5-1 0,0 5-2 15,-2 3-1-15,0 5-4 0,3 0-1 0,-1 1-2 16,4 1 1-16,3-1-1 0,2-4 2 16,1-2 1-16,5-1 4 0,0-3 4 15,2-3 1-15,-1-2 3 0,3-4 0 16,2-2 2-16,0-2 0 0,0-2 1 15,0-3-1-15,-1 0 0 0,-2-3-1 16,-1 2 0-16,-3-2-1 0,-2 1-1 0,0 1-1 16,-3 0 0-16,-1 2-1 0,0 2-1 15,0 2-3-15,0 1-1 0,0 0 0 16,-1 1 0-16,1-1-1 0,2 3 1 16,1-2 2-16,0-3 3 0,2 2 2 15,3 0 0-15,-1-3 0 0,1-1 1 16,1 0-1-16,2-2 1 0,-1 1-2 15,-2 0-1-15,0 2-1 0,-2 4-2 16,2 1 0-16,-3 4-1 0,-1 4 0 0,-1 2 0 16,2 0 0-16,-2 0 2 0,4 0 1 15,1 3 1-15,3-1-2 0,2-4-1 16,2-1 1-16,3-3 0 0,3-3 1 16,-1-3 0-16,0-6 1 0,-3-5 3 15,2-2 1-15,-3-3 1 0,-1-4 1 16,-2-4 2-16,0 0 1 0,-2-4 1 0,-1 0 0 15,-1-5 0-15,0-2 0 0,-1-2-2 16,-2-3-1-16,-1 1-2 0,-1 4 0 16,1 5 4-16,-3 5 4 0,0 5 2 15,-1 8 0-15,-2 7-2 0,1 3 0 16,0 5-2-16,-1 3-5 0,0 4-5 16,-2 6-3-16,2 4 0 0,0 6 1 15,-4 2 2-15,3 3-6 0,0-2-8 16,0 0-11-16,2-2-23 0,0-1 149 0,1-3-292 15,3-1-166-15,-3 1-444 0</inkml:trace>
  <inkml:trace contextRef="#ctx0" brushRef="#br0" timeOffset="-210541.78">18174 7403 437 0,'-12'8'125'0,"-4"-1"4"0,-1 3-17 16,-2 1-59-16,1 0-8 0,-1 1-10 16,4 4-11-16,0-1-6 0,6-2-4 15,4 2-7-15,4-3-6 0,4 1-1 16,5 1 0-16,3-6 0 0,7 1 1 16,4 0 2-16,1-4 0 0,5 0 0 15,2-3 2-15,2-4 0 0,2-1 3 0,-1-3 1 16,-3-4 1-16,-1 1 1 0,-4-2 1 15,-5-3 0-15,-4 1 0 0,-6-2-1 16,-3 0-1-16,-1 4 0 0,-4-1 1 16,-1 2 1-16,-2 4 1 0,0 0-1 15,1 4-1-15,-1 0-3 0,2 2-1 16,3 1-2-16,5 2-2 0,1 2-1 16,4 2 0-16,5 4 2 0,-1 3 0 0,4 2 0 15,-3 3 0-15,-3-2 0 0,-1 3-1 16,-7 2-2-16,-2-4-1 0,-6 2 1 15,-7-2-1-15,-4-4 1 0,-6 0 1 16,-6-3-1-16,-6-5 1 0,1-3-1 16,-4-4-4-16,0-2-13 0,1-4-16 15,4-7 146-15,3-7-292 0,5-1-161 0,5 0-450 16</inkml:trace>
  <inkml:trace contextRef="#ctx0" brushRef="#br0" timeOffset="-210172.2">19841 7378 641 0,'4'13'138'0,"-2"2"0"15,0 2-115-15,2-2-11 0,0 0-1 0,-1 2-6 16,1 0-4-16,2-3-2 0,-2 1-7 16,-1-2-13-16,1 0-118 0,0-2-114 15,1 2-294-15</inkml:trace>
  <inkml:trace contextRef="#ctx0" brushRef="#br0" timeOffset="-210020.05">19892 7245 786 0,'-1'-13'169'0,"1"0"0"15,1-1-142-15,0 2-12 0,0-3-24 16,1 0-21-16,3 1 11 0,0-2-150 16,3 2-134-16,-1 1-333 0</inkml:trace>
  <inkml:trace contextRef="#ctx0" brushRef="#br0" timeOffset="-209696.41">20074 7361 614 0,'4'29'134'15,"3"-7"1"-15,-3-3-112 0,3 0-6 16,-3-3-2-16,-1-2-11 0,-1-1-3 16,3-2 0-16,-5-1 0 0,2-3 0 15,-1-1 0-15,0-1 0 0,-1-4 2 16,0-2-1-16,1-1 3 0,0-6 5 15,0-2 7-15,3-2 5 0,-1-4 4 0,4-2 2 16,-1-5 4-16,0-2 3 0,2 1-2 16,2 1-2-16,-1-2-2 0,3 3-2 15,-1 4-2-15,2 5-3 0,1 2-2 16,2 8-3-16,-2 4-4 0,2 7-3 16,0 4-2-16,-1 3-2 0,-2 4-1 15,-2 5-1-15,0 0-1 0,0 1-2 16,-2-2 1-16,0-1-3 0,-2 1-9 0,1-2-10 15,2-2-14-15,1-1-20 0,0 0-10 16,0-1-134-16,1 3-141 0,-3-2-325 16</inkml:trace>
  <inkml:trace contextRef="#ctx0" brushRef="#br0" timeOffset="-209087.74">17295 7978 537 0,'6'-5'130'0,"-3"2"7"16,1 0-77-16,0 2-14 0,-3 1-4 16,1 0-8-16,-1 1-5 0,0 3 3 15,0 3-2-15,-1 4-4 0,1 4-4 0,0 8-2 16,1 5 0-16,-4 3-4 0,1 6-7 16,0 1-4-16,1 1-3 0,1 1 0 15,0-2-7-15,3-1-11 0,-2 0-14 16,2-5-14-16,1-4-2 0,-3-3-65 15,0-2-60-15,0-6-106 0,0-7-222 16</inkml:trace>
  <inkml:trace contextRef="#ctx0" brushRef="#br0" timeOffset="-208890.72">17487 7992 729 0,'0'2'168'0,"0"0"0"0,1 1-119 0,1 1-13 16,0 4-8-16,4 1-11 0,-2 5-7 16,2 2-1-16,-1 6-1 0,1 2-3 15,-3 2 0-15,4 0-7 0,-3 1-10 16,0 1-19-16,3 1 10 0,-1-2-156 16,0-2-140-16,-2 1-355 0</inkml:trace>
  <inkml:trace contextRef="#ctx0" brushRef="#br0" timeOffset="-208711.12">17383 8262 660 0,'15'-3'160'0,"1"-3"1"0,0 3-98 15,3-3-27-15,-2 1-9 0,0-4-12 0,-3 1-11 16,-3 0-9-16,1 0-14 15,-2-2 12-15,0 0-155 0,0-1-132 0,3 0-345 16</inkml:trace>
  <inkml:trace contextRef="#ctx0" brushRef="#br0" timeOffset="-208320.37">17707 8116 494 0,'8'4'145'16,"-3"2"1"-16,0-3-15 0,-2 2-84 15,-1 0-12-15,-2 1-11 0,-1 1-11 16,-1 2-7-16,-1 2-2 0,-1-2 0 15,2 1-1-15,3 1-2 0,2-2 1 0,2-1 0 16,4-4 0-16,0 0 3 0,4-1 1 16,1-2 4-16,0-2 3 0,1-4 3 15,1-1 2-15,-3 1 3 0,-1-1-1 16,-2-2-2-16,-4 1-4 0,0 1-3 16,-2 4-5-16,-2 2-4 0,2 2-3 15,1 4-2-15,1 0 1 0,1 2-1 0,3 1 2 16,1 2 0-16,2 1 1 0,5-3 1 15,-2-2 0-15,4-3 3 0,0 1 6 16,-2-2 6-16,0-2 6 0,-3-5 5 16,-2 0 7-16,-2-4 5 0,-2 2 2 15,-2-3-2-15,-3-3-5 0,-3-2-4 16,0 2-7-16,-3-3-6 0,0 0-6 16,-3-2-6-16,1-1-4 0,-3 0-4 15,2-1-7-15,1 2-10 0,0 2-10 0,1-1-14 16,5 0-23-16,0 2 78 0,4-1-231 15,5 2-161-15,4 3-418 0</inkml:trace>
  <inkml:trace contextRef="#ctx0" brushRef="#br0" timeOffset="-207337.62">19352 7966 343 0,'5'4'98'16,"1"1"5"-16,-1 5-38 0,1 3-17 15,-2 5-5-15,-2 6-13 0,-1 6-10 0,-1 3-5 16,-2 4-5-16,-2 2-4 0,-2-1-3 16,1-3 0-16,-1-1-2 0,2-6 1 15,-1-2-1-15,1-7-1 0,2-4 0 16,0-5 2-16,1-3 7 0,-2-4 8 16,2-4 4-16,-1-3 4 0,2-5 3 15,-1-5 4-15,1-6 1 0,3-5-6 16,4-5-6-16,1-2-3 0,1-4-1 15,0-1-1-15,1-2 0 0,0-1 1 16,0 4 0-16,-5 5 3 0,1 4 0 0,-1 5 1 16,0 7-1-16,-3 5-4 0,1 8-6 15,-2 4-2-15,0 6-2 0,-1 4-3 16,0 2-4-16,-1 3-2 0,1 3 0 16,1 2 1-16,3 0-2 0,0-3-1 15,4-4 0-15,3-2 1 0,2-1-1 16,1-4 2-16,1-4 2 0,1-3 1 0,0-2 2 15,0-2 1-15,1-4 0 0,-2-4 2 16,1-1 2-16,0-6 1 0,3-3 0 16,-3-1 0-16,-1-2 1 0,-1 6 0 15,-5 0-1-15,1 4 0 0,-3 5-2 16,-4 5-1-16,-2 9-1 0,-1 7 0 16,-1 2-1-16,-1 9 0 0,0 3-2 15,0 2 1-15,-2 1-2 0,1 0-7 16,0-4-8-16,3 0-17 0,1-6-18 0,1 0 18 15,1-4-155-15,4-1-138 0,2-3-328 16</inkml:trace>
  <inkml:trace contextRef="#ctx0" brushRef="#br0" timeOffset="-207166.56">19963 8038 661 0,'-2'24'158'0,"0"0"0"15,-3 1-104-15,1 2-18 0,1 1-9 16,-2-2-14-16,3-1-8 0,0-4-2 16,2 0-8-16,1-4-16 0,2-2 7 15,-1-1-145-15,2-2-131 0,-1-4-336 16</inkml:trace>
  <inkml:trace contextRef="#ctx0" brushRef="#br0" timeOffset="-206938.68">19967 7955 643 0,'10'0'166'0,"2"3"6"15,4 3-85-15,0 0-29 0,4 3-1 16,3 1-11-16,1 1-15 0,-3-1-7 0,-1 1-6 16,0 2-4-16,-2 1-6 0,-5 4-6 15,-2-1-6-15,-7 3-3 0,-3 1-2 16,-6 3 0-16,-7-1-2 0,-6 1-2 15,-6-2-2-15,-5 1-2 0,-4 1-4 16,-1-1-7-16,1-5-19 0,5-2 161 16,4-4-291-16,7-2-151 0,6-5-426 15</inkml:trace>
  <inkml:trace contextRef="#ctx0" brushRef="#br0" timeOffset="-206491.29">21400 7959 650 0,'8'9'146'0,"-4"2"1"0,0 1-106 15,-2 5-19-15,1 3-3 0,-2 7-8 16,0 0-6-16,0 1-1 0,1-1 0 16,-2 4-3-16,0-4-2 0,-2-2 1 0,0-2-5 15,0-2-1-15,0-2-3 0,0-3-3 16,0-5 1-16,-1-3 0 0,2-5 1 16,-1-5 3-16,-1-3 2 0,-1-8 3 15,-1-4 2-15,-1-5 2 0,0-5 3 16,-3-1 2-16,0-5 2 0,1-5 3 15,-2 1 2-15,1-1 2 0,1 4 2 16,0 1 3-16,1 5 0 0,3 5 3 0,1 8 3 16,2 4 3-16,4 3 1 0,0 3-2 15,4 0-5-15,4 3-3 0,4 2-5 16,2 1-5-16,4 0-5 0,4 1-5 16,3 2-7-16,0 0-11 0,2 0-16 15,0 0-22-15,0-2-134 0,-3 1-144 16,-5 3-350-16</inkml:trace>
  <inkml:trace contextRef="#ctx0" brushRef="#br0" timeOffset="-206317.52">21288 8117 554 0,'10'-2'162'0,"4"3"4"0,5-4-11 16,1 1-101-16,1-4-8 0,2 0-8 0,-2-2-16 15,-3 0-15-15,-1-1-19 0,-1 1-20 16,0-2-76-16,-1 1-66 0,-2-1-126 16,1 6-278-16</inkml:trace>
  <inkml:trace contextRef="#ctx0" brushRef="#br0" timeOffset="-206184.35">21668 8171 525 0,'2'13'144'16,"-3"0"0"-16,1-2-10 0,-1-1-105 15,1-1-3-15,0-2-12 0,-1-1-7 0,1-3-3 16,0-2-10-16,-2-1 2 0,4-3-143 16,-1-1-125-16,1-2-326 0</inkml:trace>
  <inkml:trace contextRef="#ctx0" brushRef="#br0" timeOffset="-206037.74">21687 7959 657 0,'-7'-4'152'0,"-1"-1"-1"0,0-1-102 16,2 0-24-16,0 0-17 0,3-2-25 16,0 1-1-16,3-2-133 0,1 2-123 15,3 1-308-15</inkml:trace>
  <inkml:trace contextRef="#ctx0" brushRef="#br0" timeOffset="-205808.56">21823 8185 615 0,'1'25'137'15,"-1"-6"1"-15,0-4-101 0,-1 0-17 16,0-7-4-16,0-2-8 0,0-3 0 16,2-4 4-16,-1-1-1 0,1-3 0 15,1-1-1-15,2-1 2 0,0 0 3 16,1-6 0-16,2 0 0 0,1 1 3 16,3-1 6-16,-3 1 4 0,2 2 2 15,0 1-1-15,1 6-3 0,0 4-2 0,1 5-5 16,1 3-3-16,2 4-4 0,1 4-4 15,4 3-2-15,-1 3-2 0,1-1 1 16,1 0-6-16,1-1 2 0,1-3-42 16,2-1 18-16,1-4-168 0,2-3-152 15,0 1-388-15</inkml:trace>
  <inkml:trace contextRef="#ctx0" brushRef="#br0" timeOffset="-205458.81">23369 7824 591 0,'7'3'158'0,"-4"3"6"0,-1 4-67 0,0 2-35 16,-1 5-4-16,-1 1-9 0,0 2-15 16,0 6-10-16,0 1-5 0,-1 3-8 15,1 2-5-15,-1-1-3 0,1-2-8 16,0 3-10-16,-1-2-15 0,0-4-22 15,0-4 41-15,-1-2-171 0,0-4-141 16,-4-1-335-16</inkml:trace>
  <inkml:trace contextRef="#ctx0" brushRef="#br0" timeOffset="-205273.09">23079 7837 625 0,'18'-11'168'0,"3"3"8"16,7 0-41-16,4 2-74 0,7 0-5 0,2 2-6 16,2 2-14-16,-1 0-9 0,1 3-6 15,-4 2-11-15,-1 1-16 0,-3 3-15 16,-2 0-36-16,-2 2-139 0,-1-1-155 16,-2 7-383-16</inkml:trace>
  <inkml:trace contextRef="#ctx0" brushRef="#br0" timeOffset="-205005.31">23753 8149 627 0,'-7'13'147'0,"-3"-2"1"0,0 2-98 16,2 0-21-16,-2 0-4 0,2 0-11 16,3-1-9-16,2 0-1 0,6-1 0 15,3-3 3-15,4-2 3 0,3 2 4 16,5-5 2-16,1-1 5 0,1-1 6 15,-1-2 3-15,-3 0 2 0,-2-1 0 0,-3-2-1 16,-2 1-1-16,-7-6-4 0,-2-2-7 16,-4-2-5-16,-4-3-5 0,-3-1-6 15,-3-1-5-15,-4 0-6 0,1 4-10 16,-3 3-18-16,3 0-15 0,1 1-146 16,4-1-150-16,1 4-368 0</inkml:trace>
  <inkml:trace contextRef="#ctx0" brushRef="#br0" timeOffset="-204755.41">24023 7876 764 0,'10'-5'184'16,"-1"0"5"-16,-4 2-117 0,1 2-19 15,-3 2-14-15,0 4-11 0,0 3-11 0,-2 4-5 16,0 4-4-16,0 5-4 0,-2 6-2 15,-3 7 1-15,1 4-1 0,-2 3 0 16,-1 2-1-16,1 1-1 0,1-2-2 16,3-1-6-16,4-5-6 0,2-4-4 15,4-2-15-15,2-5-4 0,3-3-15 16,3-5 25-16,2-4-162 0,2-9-137 16,0-1-348-16</inkml:trace>
  <inkml:trace contextRef="#ctx0" brushRef="#br0" timeOffset="-204633.22">23948 8035 684 0,'-9'-3'181'15,"6"1"1"-15,12-1-66 0,11 2-67 0,8-1-13 16,11-2-15-16,10-4-20 0,12 4-31 16,3-4-151-16,0 6-153 15,-4-4-391-15</inkml:trace>
  <inkml:trace contextRef="#ctx0" brushRef="#br0" timeOffset="-201122.49">23429 8910 372 0,'-3'1'100'0,"2"-2"4"0,-1-2-55 16,2 2-4-16,1-1-3 0,-1 0-11 16,1-1-10-16,0-1-2 0,1 0-2 15,2 0 0-15,-2 0 1 0,0 0-1 0,1-2 2 16,1 1 0-16,0 0 1 0,-1 0 0 15,2 0-2-15,0-1 1 0,3 0-1 16,3 3 1-16,0 0-2 0,3 1 1 16,2 0-1-16,2 4-2 0,0 1-3 15,-1-1-1-15,-1 4-3 0,0-2-3 16,-2 4-3-16,-3 0-1 0,-2 1-3 16,-3 1 0-16,-1 1-2 0,-5 0-1 15,-3 0 0-15,-2 1-1 0,-4 0 0 16,-3 0 1-16,-2 0 1 0,-1-1 1 15,-2 1 1-15,-2-2 2 0,1-3 0 0,-1-2 0 16,2-3 0-16,2 0 1 0,2-2 0 16,3 0-1-16,4 0 1 0,1 0 0 15,4 1 0-15,2 1-1 0,3-1 0 16,2 0 0-16,2 3 2 0,3 3 0 16,1-1 1-16,3 3 2 0,0-2 1 15,0 2 1-15,1 2-1 0,0-1-2 0,-2 1 0 16,0 0-1-16,-1 1-1 0,-1 2-2 15,-2-1 0-15,-1-2 0 0,-4 1 0 16,-1-1 1-16,-5-2 2 0,-4 0 3 16,-3 1 1-16,-6-2 1 0,-4-1-1 15,-5-1 2-15,-2-2-1 0,-2-2-3 16,0-1-3-16,-1-3-4 0,3 0-8 16,4-1-10-16,5-2-14 0,3 0-8 0,3-2-50 15,2-1-75-15,4-2-112 16,3 0-246-16</inkml:trace>
  <inkml:trace contextRef="#ctx0" brushRef="#br0" timeOffset="-200626.77">24116 8943 506 0,'6'-1'142'0,"-1"-2"5"0,-1-2-27 16,0 3-62-16,-2-1-6 0,0-1-5 16,-2 0-10-16,-1-2-8 0,-4 0-6 15,-2 1-7-15,-2-2-8 0,-3 2-3 16,-3-1-3-16,-5 4-2 0,-2 2 0 15,-2 4 0-15,-1 4 0 0,-1 2 0 16,-1 3 0-16,2 1 0 0,3 3-1 16,5-1 0-16,4-2-2 0,5 1 0 15,7-2 0-15,6-1 1 0,6-3 0 0,5-1 2 16,1-2 1-16,3-2 1 0,2-4 1 16,-1-3 0-16,0-2 1 0,-1-2-1 15,1-2 1-15,-1-3 2 0,-3 0 2 16,-2-1 2-16,-2 2 3 0,-4 1 1 15,-3 1 4-15,-1 2 2 0,-3 2-1 16,-1 4-2-16,-1 1-4 0,-1 6-3 16,-1 2-2-16,-1 7-4 0,0 3-3 15,1 6 0-15,1 5-1 0,0 4 1 0,1 1 3 16,0 3-10-16,0 2 1 0,-1 1-14 16,-2-4-23-16,-1 1-10 0,-3-2-143 15,-1-3-152-15,-8 1-351 0</inkml:trace>
  <inkml:trace contextRef="#ctx0" brushRef="#br0" timeOffset="-195634.19">19562 8766 532 0,'1'0'129'0,"0"-1"4"0,0 0-75 16,1-1-16-16,0 0-6 0,-1 1-6 15,0 1-6-15,-1 0-5 0,1 1-2 16,-2 1-5-16,-3 3-3 0,-1 1-2 15,-3 5-2-15,-4 0-1 0,-3 2-1 16,-4 3-3-16,0 0-2 0,-2 2-2 16,1-3 0-16,3-1 0 0,2 0 0 15,5-2 1-15,3-4 1 0,3 0-4 0,2-4 0 16,4 0 0-16,2-2 3 0,2-2 3 16,4 1 1-16,3 0 1 0,5-2 7 15,3 2 2-15,1-1 0 0,2 1-1 16,2 1-3-16,-1 2-1 0,1-1-2 15,-3 2-1-15,-2 1-2 0,-1-1 0 0,-5 4-2 16,-4 3 3-16,-3-2 0 0,-6 0 0 16,-3 2 0-16,-4-1-1 0,-5 1-1 15,-2-1 1-15,-6 0-11 0,-3 2 0 16,-3-1-10-16,-3-2-8 0,-4 1-6 16,-1-2 68-16,2-3-188 0,3-1-117 15,3-5-327-15</inkml:trace>
  <inkml:trace contextRef="#ctx0" brushRef="#br0" timeOffset="-195450.94">19528 8804 622 0,'19'-10'163'0,"0"1"2"0,0 0-70 0,-1 0-40 0,-1-1-9 15,-3 1-13-15,-1 0-14 0,-3 2-6 16,0-2-3-16,-1 1-8 0,0-1-11 0,-2 1-17 15,4 0-20-15,1 2-108 0,2-1-21 16,-2 2-117-16,3-1-229 0</inkml:trace>
  <inkml:trace contextRef="#ctx0" brushRef="#br0" timeOffset="-195171.63">19952 8822 649 0,'2'4'151'0,"-2"-2"7"0,-1-3-105 15,0 3-14-15,-2-2-7 0,-3-2-10 16,2 3-6-16,-2 0-4 0,1 1-6 16,1-3-2-16,1 2-3 0,1 1-3 15,4 1-2-15,1 0-1 0,3 2 0 16,2-1 1-16,2 5-1 0,3 2 1 16,1 2 3-16,2 0 2 0,1 1-1 15,0 3 1-15,0-1 0 0,-2 4-1 0,-1-2 1 16,-4-2 2-16,-2 1-1 0,-4 1 2 15,-4-2-1-15,-4 2 0 0,-6-3-2 16,-4-2-6-16,-5 3-10 0,-3-3-10 16,-3-2-7-16,-2-4-8 0,3-1-73 15,0-2-47-15,4-2-102 0,2-3-219 16</inkml:trace>
  <inkml:trace contextRef="#ctx0" brushRef="#br0" timeOffset="-194979.21">20041 8796 671 0,'10'0'165'16,"3"-1"3"-16,4-1-98 0,4-3-21 0,3-2-10 16,5-3-12-16,0 0-11 0,2 2-11 15,1-3-13-15,1 0-29 0,-1-1-76 16,0-1-62-16,-2 3-126 0,-6-1-275 15</inkml:trace>
  <inkml:trace contextRef="#ctx0" brushRef="#br0" timeOffset="-193875.36">21550 8827 546 0,'2'-2'142'16,"1"4"7"-16,-1-4-63 0,2 1-33 16,0 0-6-16,0-1-9 0,-1 0-10 15,0 1-8-15,0 1-6 0,-2 3-5 16,0-3-3-16,-1 2-3 0,-2 4 1 16,-4 4-1-16,0 2 1 0,-5 2-1 15,-2 5 0-15,-5 3-1 0,-3 4-2 16,1-1-4-16,-1 0-2 0,1-1-1 0,4 0 0 15,1-3-2-15,5-2-1 0,5-4-1 16,2-4-2-16,3-3 2 0,3-2 0 16,2-4 2-16,4-2 0 0,3-3 1 15,5-3 4-15,0 0 3 0,4-4 0 16,0 0-2-16,2-1-2 0,-2-3 0 16,0 3-1-16,-3-2 1 0,-3-3-1 15,0 3 3-15,-4 2 3 0,-1 0 6 0,-3 4 5 16,-2-1 5-16,-3 3 3 0,0 4 1 15,-2 0-1-15,0 2-2 0,-1 2-3 16,-1 1-4-16,-1 5-4 0,0 2-3 16,1 2 0-16,0 2-1 0,0 6 1 15,1 2-1-15,2-1-1 0,0 0-2 16,1 1-3-16,-1 1-7 0,0 1-20 16,1-1-11-16,-2-3-74 0,0-1-50 15,0-2-110-15,0-2-235 0</inkml:trace>
  <inkml:trace contextRef="#ctx0" brushRef="#br0" timeOffset="-193143.49">22074 8908 520 0,'0'0'128'0,"-1"0"5"0,0-1-72 16,-1-1-21-16,-2-1-8 0,1-2-5 15,-2-1-7-15,-2-1-3 0,-2 1-2 16,0-3-5-16,-2 0-1 0,0 1-1 16,-3 1-2-16,0 2-2 0,-1 5-3 15,0 0-2-15,-3 6 0 0,-1 3-1 16,0 3 0-16,-2 4 0 0,2 0-1 15,1 0 1-15,1-1-4 0,6 0-2 16,4 1-1-16,3-5-2 0,6-3 1 0,5 1 3 16,4-2 3-16,2-1 4 0,2-2 5 15,2-4 2-15,-2-2 4 0,2-3 1 16,-1-1 0-16,-1-2 0 0,1-2 1 16,-2 0 0-16,0 1 2 0,-1 0 0 15,-1 1 1-15,1-1-1 0,-5 4 0 16,-1-2 1-16,-2 5 1 0,-1 0-2 15,-2 3-4-15,-2 2-1 0,-3 4-1 0,-2 4-2 16,1 3-3-16,-3 4-2 0,1 5-1 16,-2 5 2-16,1 0-1 0,1 3-1 15,-2 0-2-15,2-1-8 0,-1-1-17 16,3 0-15-16,-1 0 158 0,2-4-292 16,1-2-154-16,0 3-429 0</inkml:trace>
  <inkml:trace contextRef="#ctx0" brushRef="#br0" timeOffset="-191329.88">17481 8722 561 0,'5'3'132'0,"-2"-2"4"0,0 2-88 15,1-1-14-15,-2-1-4 0,0 2-5 0,0 1-3 16,0 4 0-16,1 3-1 16,-1 1-3-16,1 6-2 0,0 2-1 0,0 3-3 15,-4 5-4-15,-1 3-5 0,-2 0-1 16,-1 4-11-16,-4 0-15 0,0 5 12 15,-2-3-117-15,0 0-29 0,3-5-111 16,1-4-235-16</inkml:trace>
  <inkml:trace contextRef="#ctx0" brushRef="#br0" timeOffset="-190989.79">17725 8787 595 0,'0'1'146'0,"1"-1"0"15,-1 1-65-15,0-2-48 0,-1 1-9 0,-2 3-8 16,-1-2-5-16,-1 2-5 0,-3 5 0 16,0 1-5-16,0 2-1 0,-1 1 0 15,2-1-1-15,2 2 0 0,1-1-1 16,4-2 0-16,4 1 0 0,2-1 0 15,5 1 0-15,2-2 1 0,4 1 0 16,5 1 1-16,1 0 1 0,1 1 1 16,-1 1-1-16,-2 1 1 0,-1 2 0 15,-1-2 0-15,-6 0-1 0,-2 3 0 0,-4-2 1 16,-3-1-1-16,-2-3 1 0,-5-1-1 16,-4 0-4-16,-1-2-8 0,-4-4-11 15,-4-2-8-15,-1-3 62 0,-2 1-185 16,-3-3-126-16,-3-6-324 0</inkml:trace>
  <inkml:trace contextRef="#ctx0" brushRef="#br0" timeOffset="-190822.86">17765 8765 722 0,'12'-6'173'15,"1"0"3"-15,4-2-107 0,3-3-19 16,4 0-11-16,2 0-11 0,5-2-8 15,0-1-5-15,6-2 0 0,3 2-13 16,3-3-31-16,1-2-158 0,-1-2-157 16,-1 0-405-16</inkml:trace>
  <inkml:trace contextRef="#ctx0" brushRef="#br0" timeOffset="-173000">24390 9321 395 0,'0'4'113'0,"0"-2"3"16,0 1-1-16,1-1-79 0,-1 4-12 15,1-4-4-15,2 2-6 0,-1 2 1 16,3-2 1-16,2 2 0 0,2 1-1 15,-2 3 1-15,3 0-1 0,1 1 0 16,-1-1-3-16,1 2-4 0,0 4-1 16,3 2-2-16,3 3-2 0,0-3-2 0,3 5 0 15,2 4 0-15,1-2-3 0,0-1-3 16,-2-3-4-16,-1-4-7 0,0 0 4 16,-4-5-60-16,-1-5-68 0,-5-2-100 15,-1-4-243-15</inkml:trace>
  <inkml:trace contextRef="#ctx0" brushRef="#br0" timeOffset="-172729.61">24688 9555 559 0,'6'3'128'0,"0"-2"5"0,3 1-93 15,-2 3-5-15,1-2-3 0,-1 3-4 16,0 0-5-16,-2 2-2 0,0 0-3 15,-1 1-4-15,-1 1-3 0,-2-2-1 16,0 1-2-16,0 2-1 0,-2 1-1 16,1 3-1-16,-1 1-1 0,-1 3-1 0,0 2 1 15,-2-2 0-15,0 1 0 0,-2 0 2 16,-3-4 0-16,-1 0 0 0,-1-3 0 16,-2-3-1-16,0-1-1 0,-3 0-5 15,1-6-11-15,0 2-12 0,-1-4-11 16,0-2 30-16,1 1-157 0,1-5-128 15,3 3-311-15</inkml:trace>
  <inkml:trace contextRef="#ctx0" brushRef="#br0" timeOffset="-172255.46">24777 9969 452 0,'0'10'123'16,"-3"-1"4"-16,-1 1-29 0,0 2-56 16,-1 0-11-16,-3-1-5 0,0 4-8 15,-2-1-5-15,0-1-4 0,1-2-3 16,0-1-3-16,0-1-2 0,1-3 0 16,2-3 0-16,0 0 0 0,3-2 0 15,1-3 1-15,1 0 1 0,3 0 0 16,0-3 2-16,3-3 1 0,1 0 1 0,2-4 1 15,3 1 2-15,2-5-1 0,1 0 7 16,4-4 1-16,2 1-1 0,2-1 0 16,2 2-1-16,5-2 1 0,-1 5 2 15,1 1-6-15,-4 4 0 0,-4 1 3 16,-5 2 2-16,-1 3 0 0,-8 2 0 16,-2 1-2-16,-3 0-1 0,-2 2-3 0,1 0-1 15,-2 2-3-15,-1 3-2 0,-1 1-1 16,-1 3-1-16,1 5-1 0,-2 3 1 15,0 3-1-15,-1 5 0 0,0 1-1 16,-3 2 0-16,1 1-1 0,0-1 0 16,0 2-1-16,1-4-3 0,2-2-5 15,2-2-7-15,3-1-8 0,1-2-11 16,2-4-14-16,-2-5-12 0,-1-3-119 16,1-1-125-16,-1-5-301 0</inkml:trace>
  <inkml:trace contextRef="#ctx0" brushRef="#br0" timeOffset="-172082.46">24883 10030 568 0,'-5'-7'141'0,"0"2"2"16,0 2-79-16,2-1-19 0,-1 4-10 16,4 4-7-16,4 0-7 0,1 2-2 15,6 1-4-15,4 3-3 0,2 0-3 16,1 3-1-16,4-2-8 0,0 0-19 15,3 1 153-15,-2-1-293 0,-1-3-152 16,4 2-442-16</inkml:trace>
  <inkml:trace contextRef="#ctx0" brushRef="#br0" timeOffset="-171858.54">25125 10198 613 0,'0'1'154'0,"3"0"4"0,1-1-79 0,4 2-26 15,-1-2-10-15,3 2-11 0,1 0-11 16,2 3-5-16,-1-1-3 0,1 2-5 16,1 0-3-16,-1 3-5 0,2 0-24 15,3 1-27-15,1 0-120 0,6 7-135 16,4 1-337-16</inkml:trace>
  <inkml:trace contextRef="#ctx0" brushRef="#br0" timeOffset="-166653.78">19582 11589 451 0,'-2'1'117'0,"-2"0"3"0,1-1-51 16,1 1-20-16,-3-1-12 0,3 1-9 15,1-1-4-15,0 2 0 0,1-2 0 16,1 0-2-16,-2 0-2 0,3 0-3 16,-2-2-2-16,1 1-2 0,-1 1-3 0,0 0-4 15,-1-1-2-15,0 0-2 0,-1 1 0 16,0-2-1-16,-2-1 1 0,1-1 0 16,1 0 1-16,1 0 2 0,1-2 1 15,3 1 1-15,1 0 1 0,5 2 1 16,3 1 2-16,3 1 1 0,1 2 0 15,3 1-2-15,-2 3-2 0,1 0 0 16,-3 1-2-16,-2 3-4 0,-3 2-2 0,-2 1-1 16,-2 4-2-16,-4 2 0 0,0 2 1 15,-2 2-1-15,-3 1 1 0,-1 1 0 16,-3-1 1-16,-2 0 0 0,-4-1-4 16,-4 0-1-16,-4-1-2 0,-5-2 0 15,-5 1 0-15,-3-1-1 0,-2-2 2 16,1 0 3-16,3-1 2 0,5-1 0 15,7 0 2-15,5-4-1 0,6 0 1 0,6-3 4 16,8 1 1-16,7-5 2 0,6 0 1 16,6-4 1-16,5 0-1 0,7-2-2 15,1-4-10-15,0 1-20 0,-1-3 11 16,-4-2-150-16,-5-1-134 0,-3-1-337 16</inkml:trace>
  <inkml:trace contextRef="#ctx0" brushRef="#br0" timeOffset="-166328.64">20019 11680 628 0,'-13'5'142'0,"-3"2"4"15,-1 3-107-15,-2 2-7 0,1 2-7 16,1 5-7-16,1-1-6 0,1 3-3 15,3 0-5-15,6 1-7 0,3-1-1 0,4-4-1 16,2-1 2-16,8-2 0 0,5 0 1 16,7-4 2-16,4-4 4 0,2-4 3 15,5-2 1-15,0-5 4 0,1-2 3 16,-3-5 4-16,-6-2 3 0,-2-1 3 16,-6 0-1-16,-5-2-1 0,-6 0-3 0,-10-4-6 15,-5-3-4-15,-9 2-4 0,-6 1-3 16,-5 4-3-16,-7 3-6 0,-4 7-8 15,3 4-16-15,2 4-16 0,4 3-132 16,4-1-140-16,7 1-337 0</inkml:trace>
  <inkml:trace contextRef="#ctx0" brushRef="#br0" timeOffset="-164743.2">21565 11729 198 0,'0'0'73'0,"0"0"11"0,0 0-7 16,2-1-14-16,0 0-6 0,1-1-1 16,1 1-9-16,1 0-13 0,-2 0-11 15,3-2-5-15,0 3-5 0,-1-2-5 16,0 1-6-16,0 0-2 0,-2 1-2 0,0-1-1 15,-1 2-4-15,1-1-1 0,-1 2-2 16,-3-2 1-16,2 1 2 0,-1-1 7 16,0 1 7-16,-1-2 5 0,0 1 4 15,1 0 3-15,0 1 0 0,-1-2-2 16,2 1-5-16,-2-1-4 0,2 1-4 16,0 0-3-16,-1-1-2 0,0 1-1 15,0 0-1-15,0 0-2 0,0 0-3 16,-1 0-2-16,0 1 0 0,-1-1 1 0,2 1 3 15,0-1 4-15,-2-1 5 0,2 1 6 16,-1-1 5-16,2 1 2 0,-1-1 1 16,0 1-2-16,0 0-3 0,0 0-4 15,0 1-2-15,1-1-3 0,-2 0-2 16,1 0 0-16,0 0-1 0,0 0 0 16,-1 1-1-16,0-2 0 0,0 2 0 0,0-2 0 15,0 2 1-15,0 0-1 0,-1-1 1 16,0 0 0-16,2 0 0 0,-1-1 0 15,0 1 0-15,-1-1 0 0,2 1 0 16,-1-1 1-16,0-1 0 0,0 2 2 16,1-2 3-16,-1-1 1 0,2 1 2 15,0-1 2-15,0 1 4 0,1-1 2 16,0-1 1-16,3 0 0 0,0 1 0 16,2 0 0-16,0 0-2 0,4 1-2 0,1 0-2 15,2 0 0-15,0-1 0 0,1 2 2 16,-1 0-1-16,1 0 0 15,-1 1-2-15,-2 0-2 0,-2 3-3 0,-1 0-4 16,-2 1-4-16,-1 1-3 0,-2 4 0 16,-3 0 0-16,-2 2-1 0,-2 2 2 15,0 0 1-15,-4 1 1 0,0 2 2 16,-1 0 0-16,-2 3 0 0,-1 2 0 0,-2-2 0 16,-3 5 0-16,-2 2-1 0,-4 0-1 15,-2-1-3-15,-3 0-1 0,0-1-1 16,0-1 0-16,0-4 0 0,3-2 1 15,6-3 2-15,3-4 3 0,3-5 4 16,6-2 2-16,2-2 4 0,6 1 5 16,4-2 2-16,5 0 1 0,5 0 0 15,5-2-1-15,7 1-3 0,5-1-2 16,3-2-6-16,2-2-2 0,3-1-3 0,-2-2-7 16,0-1-12-16,-1 0-13 0,-4-1-13 15,-4 1 52-15,-2-3-178 0,-6 2-131 16,-3-2-322-16</inkml:trace>
  <inkml:trace contextRef="#ctx0" brushRef="#br0" timeOffset="-164409.81">22075 11652 627 0,'-1'5'147'16,"0"2"5"-16,0 1-103 0,-3 1-5 15,-1 0-6-15,0 1-8 0,-3 1-6 16,-1 1-5-16,-1-1-5 0,1 0-4 16,1 1-4-16,0-1-3 0,2 0-1 15,3 0 0-15,3 0 0 0,4 1 0 0,2 0 1 16,2 0 1-16,2 0 1 0,3 4 0 16,0 4-1-16,4 2 0 0,-1 0 1 15,0 2-2-15,2 1 0 0,-1 0-2 16,-1-2 0-16,-5-4 0 0,-4-6-2 15,-5 0-1-15,-6-3-3 0,-6-2-5 0,-6-4-6 16,-4-3-10-16,-4 0-14 0,-3 0-3 16,-3-2-127-16,0-3-126 0,1-3-305 15</inkml:trace>
  <inkml:trace contextRef="#ctx0" brushRef="#br0" timeOffset="-164250.7">21959 11772 596 0,'7'-8'165'0,"5"2"2"0,4 0-19 0,2 0-100 15,5-1-13-15,4 1-11 0,4 0-7 16,1-2-6-16,0 0-3 0,2-1-6 16,0-1-19-16,0 1-25 0,-4-1-133 15,-2-2-142-15,1 3-353 0</inkml:trace>
  <inkml:trace contextRef="#ctx0" brushRef="#br0" timeOffset="-162969.23">17472 11567 280 0,'6'-5'106'15,"0"-2"9"-15,-2 2-16 0,-2-1-10 16,-1 2-7-16,0-2-14 0,1 1-15 15,-2 0-11-15,1 2-7 0,0-2-6 16,-1 1-6-16,0 0-5 0,-1 1-2 0,0-1-3 16,-4 1-3-16,-3 1-2 0,-1 1-1 15,-6 2-1-15,-3 7 0 0,-3 4-1 16,-4 5-1-16,-5 8-2 0,1 7 0 16,-5 9-1-16,1 4-2 0,1 3-4 15,-1 3-5-15,6 2-5 0,4-4-2 16,7-3 0-16,9-4 0 0,7-7 1 15,7-5 2-15,8-6 8 0,4-8 9 16,7-3 3-16,4-4 4 0,3-8 6 0,1-3 4 16,2-4 4-16,1-6-1 0,-2-2-2 15,-4-3-3-15,-6-1-3 0,-5-1-3 16,-6-1-3-16,-7-3-4 0,-6 3-1 16,-8 1-2-16,-5 3-4 0,-5 0-4 15,-4 4-7-15,-3 7-7 0,-2 4-5 16,-2 4-6-16,1 2-10 0,3 2-28 0,1 0-93 15,5-1-112-15,5 4-272 0</inkml:trace>
  <inkml:trace contextRef="#ctx0" brushRef="#br0" timeOffset="-162378.29">17786 11601 648 0,'12'-2'154'0,"0"-1"5"0,-1-3-102 0,1 1-9 16,0-4-6-16,2-1-8 0,2-1-6 15,0 1-4-15,4 1-4 0,1 0-4 16,2 2-5-16,0 4-2 0,0 3-4 15,0 4-2-15,-4 5-3 0,-1 1-4 16,-3 4-3-16,-1 1-3 0,-5 4-3 16,-4 1-1-16,-7-1-1 0,-5 1 2 15,-7 3 1-15,-5-1 0 0,-6 0 2 16,-5 0 3-16,0-2 1 0,-1-4 3 16,5-2 1-16,4-5 3 0,4-2 5 0,6-5 3 15,6 0 3-15,3-2 4 0,5 0 1 16,2 0-1-16,4 2-1 0,3 1-1 15,3 3 0-15,6 2-2 0,1 1-1 16,1 2 1-16,1 5 2 0,-4-1-2 16,-3 4-1-16,-2-1-1 0,-8 1-2 15,-3 0-2-15,-5 1-2 0,-8 2-1 16,-5-1-1-16,-7-1 1 0,-6 0-3 0,-4-2-6 16,-5 1-11-16,-6-3-30 0,-3 1-147 15,-2-2-157-15,-3 1-392 0</inkml:trace>
  <inkml:trace contextRef="#ctx0" brushRef="#br0" timeOffset="-159148.18">23630 11527 453 0,'1'2'117'0,"1"-1"4"0,3 1-54 15,-3-1-19-15,-1 0-12 0,1 1-5 0,-1-2-3 16,-1 2-1-16,1-2-1 0,-2-2-3 15,0 4-3-15,-1 0-3 0,-3 0-2 16,0 1-3-16,-2 4-3 0,-4 3-3 16,-2 2-1-16,-2 3-1 0,-3 3-1 15,-1 2-1-15,-2 6 0 0,-2-1-1 16,2 2 0-16,-1 2-1 0,0-2-1 16,1 0-1-16,3-2 0 0,1-2 0 15,2-4 0-15,3-4-1 0,4-4 3 0,3-3 1 16,5 0 7-16,4-5 5 0,4-1 4 15,4 1 1-15,2-1 2 0,4 0-1 16,3 0-2-16,0 1-6 0,5 2-4 16,-1 0-3-16,2 1-2 0,2 0-5 15,-2 1-7-15,0-2-10 0,-2-1-13 16,-5-6-10-16,-3-1-129 0,-4-3-131 0,-4-1-312 16</inkml:trace>
  <inkml:trace contextRef="#ctx0" brushRef="#br0" timeOffset="-158956.65">23599 11816 584 0,'-1'-3'159'0,"-1"-1"6"0,1 2-56 16,1 2-54-16,-2 1-9 0,-1 4-9 16,1 1-11-16,-3 4-10 0,-1 2-5 0,0 4-3 15,-2 4-2-15,1 4-1 0,1 2-1 16,3 0-5-16,-2 2-9 0,4 2-11 15,-1-1-28-15,1 0 34 0,0-2-160 16,0-3-139-16,1-3-332 0</inkml:trace>
  <inkml:trace contextRef="#ctx0" brushRef="#br0" timeOffset="-158006.96">23848 11802 394 0,'1'-3'108'0,"0"1"4"0,2-2-39 16,2-2-23-16,0 1-12 0,2-1-6 16,2 0-4-16,0 0 0 0,1-1 0 15,-1 1 0-15,1-4 0 0,-4 2-2 16,0-2-2-16,-2-1-3 0,1 2-4 15,-1 0-4-15,0-1-3 0,1 5-3 0,3-2-2 16,1 4-1-16,3 3-2 0,4 0 1 16,0 1-1-16,3 4 0 0,1 0 1 15,0 5 0-15,-1 2 0 0,-1 0-1 16,-3 0-1-16,-4 3-1 0,-6 2-1 16,-4-2-1-16,-5-1 0 0,-3 2 0 15,-3-3 0-15,-6 2 2 0,0-2-1 16,-2-1 1-16,-2-1 1 0,1 0 0 0,-1-2 0 15,0-2 0-15,4-2-1 0,2-2 1 16,2 2 0-16,4-3 1 0,4-2 2 16,2 1 2-16,2 0 2 0,3-2 1 15,1 1 0-15,1-1 1 0,4-1-1 16,3 0 0-16,3 2-1 0,0-1 0 16,5 5 0-16,-2 0 0 0,3 3 0 15,-1 2 0-15,1 2 0 0,-2 3-3 16,1 2-1-16,-5 1-2 0,1 1-1 15,-4 0 0-15,-1 0-1 0,-6-2 0 0,-2-1-1 16,-5-1 1-16,-2-2 0 0,-4 2 2 16,-3-3 0-16,-4-1 1 0,-3 3 0 15,-2-3 0-15,-5-1 2 0,0-2-3 16,-1-4-5-16,-1 2-14 0,1-2-18 16,0-2-13-16,2 2 50 0,0-1-182 15,2 2-135-15,2-1-334 0</inkml:trace>
  <inkml:trace contextRef="#ctx0" brushRef="#br0" timeOffset="-157630.87">23136 12363 488 0,'-2'-3'142'15,"3"3"4"-15,3 0-2 0,4-1-94 16,4-1-8-16,4 1-4 0,2-1-8 0,8 0-7 16,6-1-3-16,6 2-4 0,6-1-3 15,9 0-4-15,8 1-1 0,7-2-1 16,4-2-2-16,8 4-2 0,1-2 0 15,6 5-3-15,-3 0 0 0,-3 0 0 16,-2 4 0-16,-4-1-3 0,-10 1-2 16,-4 0-5-16,-13-2-5 0,-9 2-4 15,-10-1-8-15,-10-2-11 0,-10-1-4 0,-9 0 1 16,-10 2 0-16,-9-1 1 0,-8 0-48 16,-6 2-55-16,-7 1-85 0,-6 2-219 15</inkml:trace>
  <inkml:trace contextRef="#ctx0" brushRef="#br0" timeOffset="-157197.14">23358 12496 524 0,'-10'5'124'0,"3"-1"3"0,2-2-79 15,2-1-13-15,1 3-2 0,2-4-1 16,0 0-2-16,0 0 0 0,-1-2-2 15,2 2-2-15,0-2-4 0,0-1-6 16,1 1-5-16,3-1-5 0,2-3-2 16,4 2-3-16,3-3 0 0,7 1 1 15,6 0 1-15,11-3 2 0,8 0 3 16,9-1-1-16,7 0 1 0,9 2-2 0,2 1-1 16,3 4-1-16,-2 3-2 0,-2-1-3 15,-5 5 0-15,-7 0 0 0,-8 0-1 16,-5 3 1-16,-11-4-1 0,-10-1 0 15,-6 0-3-15,-10 1-1 0,-8-1 1 16,-10 0 0-16,-9 1 1 0,-10-2 0 0,-7 4 1 16,-9-4 1-16,-11 1 0 0,-5-1-4 15,-7 2-3-15,-2 0-3 0,-2 1-3 16,-1-2 0-16,3 4 1 0,2-1 2 16,6 1 1-16,7-2 3 0,12-2 1 15,8 1 2-15,9 0 0 0,9-2 0 16,11 1 1-16,11-2 2 0,9 0 1 15,9 0 1-15,8 2-2 0,9 1-6 16,8 2-5-16,7 0-126 0,7 1-116 0,0 0-299 16</inkml:trace>
  <inkml:trace contextRef="#ctx0" brushRef="#br0" timeOffset="-152822.14">23897 12701 433 0,'-3'2'119'0,"3"-1"4"15,3 4-39-15,2 0-23 0,1 0-14 0,3 2-4 16,0 1-1-16,1 1-3 0,0 2-3 16,0 1-6-16,2-2-6 0,0 4-6 15,4-1-6-15,1 3-5 0,3 4-4 16,2 0-2-16,3 2 1 0,-1 3-10 15,3 1-5-15,-1 2-10 0,-1-2-11 16,0-2 37-16,-1-3-163 0,-1-4-129 16,-2-3-311-16</inkml:trace>
  <inkml:trace contextRef="#ctx0" brushRef="#br0" timeOffset="-152546.35">24444 12903 667 0,'-1'0'155'0,"1"0"3"0,0 0-109 16,0 0-12-16,0 2-10 15,0 3-9-15,-1 1-7 0,0 5-3 0,1 3-2 16,0 5-3-16,0 3 0 0,2 3 0 16,2 2-1-16,2 3-1 0,0 0 0 15,1-1 0-15,-2-2-2 0,-1 1 0 16,-3-2-5-16,-2-5 1 0,-4-4-1 15,-2-5 0-15,-7-1 0 0,-3-2-1 16,-4-5-4-16,-5-4 1 0,-4 0-13 16,-3-2-9-16,3 2-5 0,0-3-25 15,5-1-94-15,5-2-109 0,7-2-251 0</inkml:trace>
  <inkml:trace contextRef="#ctx0" brushRef="#br0" timeOffset="-152060.4">24679 13337 610 0,'0'9'142'0,"2"2"3"15,-2 1-101-15,-4 3-14 0,-2 0-6 16,-3 4-6-16,-2 4-8 0,-7 1-3 15,-2 2-3-15,-6 2 0 0,-1 4-9 16,-3 1-2-16,-1-2-8 0,-1-5-2 0,5 0-1 16,0-4 1-16,7-3-2 0,5-5 8 15,3-5 1-15,6-2 8 0,3-2 6 16,4-4 1-16,6-3 1 0,5-5 0 16,4-3 1-16,5-3-1 0,5-6 1 15,4-4-4-15,4-3 1 0,0-3 0 16,1-4 3-16,0-2 2 0,2-2 5 0,-3 3 4 15,-2 0 5-15,-2 0 2 0,-2 4 3 16,-3 4 0-16,-3 4-1 0,-5 8-3 16,-2 2-1-16,-2 4-1 0,-4 5-4 15,-3 2-2-15,-4 5-2 0,-2 4-1 16,-2 2 0-16,-3 4-2 0,0 5-4 16,-2 4-1-16,1 8 0 0,-2 2-2 15,3 3-1-15,2 5-3 0,1 4-1 16,1-4-2-16,2 4-1 0,1-4-4 0,-1-2-6 15,3-3-9-15,-3-5-20 0,-1-5-6 16,-1 2-7-16,-2-9-5 0,-1-1-72 16,-3-5-43-16,0-3-99 0,-1-3-207 15</inkml:trace>
  <inkml:trace contextRef="#ctx0" brushRef="#br0" timeOffset="-151870.52">24545 13540 669 0,'-7'1'163'0,"5"-1"4"0,1 0-105 15,3 3-10-15,5-1-10 0,4 1-10 16,4 3-11-16,8 0-6 0,5 2-4 16,5-1-8-16,3 0-30 0,4 1-110 0,-2-4-40 15,5-6-129-15,-5-5-284 0</inkml:trace>
  <inkml:trace contextRef="#ctx0" brushRef="#br0" timeOffset="-120316.91">2289 9068 574 0,'-8'-3'126'0,"5"-3"2"15,-2-2-94-15,3 0-16 0,-2-1-2 16,-1 0-1-16,-3-3-1 0,-4 1-3 16,-2 0-2-16,-2 3-2 0,-5 0-2 0,-2 0-1 15,-3 2-2-15,-4 6-1 0,-3 0 1 16,-3-1-1-16,-5 1-1 0,-3 0 1 15,-4 0-1-15,-5 0 0 0,0-1 0 16,-3-1 1-16,0 4-1 0,-1-2 1 16,3 1-1-16,5 1 1 0,4 0-1 15,5 2 1-15,1 3-1 0,5-2 1 0,0 4-1 16,2 2 0-16,1 2 0 16,-1 6 0-16,0 3 0 0,1 3 0 15,1 8-1-15,3 6 1 0,1 4 0 0,1 3 0 16,2 2-1-16,3-3 1 0,2 1-1 15,3-4 0-15,3-6 0 0,4-5 0 16,2-3 0-16,4-4-1 0,3-2 1 16,4-2-1-16,1 1 2 0,3 0-1 15,1 2 1-15,1 0 0 0,1 4 1 16,0 4-1-16,0 0 2 0,1 2-2 16,-1 3 1-16,1-2-1 0,1-2 0 0,5-2 0 15,8-8 0-15,6-4 1 0,8-9 0 16,8-9 1-16,11-5 0 0,10-7 1 15,8-8 0-15,5-2-1 0,8-7-8 16,5-3 40-16,7-7-174 0,3-2-124 16,6-3-338-16</inkml:trace>
  <inkml:trace contextRef="#ctx0" brushRef="#br0" timeOffset="-119129.7">22148 10260 483 0,'9'-2'125'0,"0"5"2"16,-2-4-25-16,-3 1-76 0,-1 1-8 15,0-1-5-15,-2 1-3 0,-1 0-3 16,0 1 0-16,-1-2-1 0,0 0-2 0,1-2-1 16,-2 1 0-16,1 1-1 15,1-1 0-15,0 0 1 0,0 1 3 0,5 2 0 16,0-3 3-16,3 2 1 0,5-1 2 15,5 0 2-15,3 1 0 0,6 2-2 16,3-4 2-16,3 4-2 0,2 0-1 16,0 1 0-16,0 0-3 0,2-1-1 15,-3-1-2-15,-4 3-2 0,1-3-1 16,-5 1-1-16,-1-1-1 0,-5 4 0 16,-3-3 0-16,-4 1-1 0,-2 2 0 0,-6 0 1 15,1 4-2-15,-5-1 1 0,-1 1 0 16,-1 4 0-16,-3 0 0 0,-1 2 0 15,-1 4 1-15,-1 3 0 0,0 6 0 16,1 6 0-16,0 4 1 0,3 5-1 16,2 5 0-16,0 2 1 0,1 0-1 15,2-4 0-15,0-2 0 0,5-3 1 16,-2-1-1-16,4-4 0 0,1-2 1 16,1-4-1-16,0-4 1 0,-2-3-1 0,-1-3 0 15,-1-7 1-15,-2-4-1 0,-3-3 0 16,-1-3 0-16,-3-2 0 0,-5-2 0 15,-5-1 2-15,-7-2-1 0,-6 1 0 16,-5-1 1-16,-4 0 0 0,-4 2-1 16,-2 3-1-16,-1 5 0 0,-3 5-3 15,-3 3-4-15,-1 7-7 0,-4 5-8 16,-5 1-10-16,-3 2 12 0,-1-5-137 0,2-3-120 16,-1-1-295-16</inkml:trace>
  <inkml:trace contextRef="#ctx0" brushRef="#br0" timeOffset="-28025.18">17021 11110 487 0,'-5'-8'106'15,"3"1"0"-15,2-7-71 0,3-1-28 16,0-2-4-16,3 1 1 0,-2-3 0 16,2 1 2-16,-1 0 2 0,1 1 0 15,-2 4 2-15,1 3 0 0,0 3 0 16,-2 0-1-16,-2 5-2 0,0 3 0 15,-1 4 0-15,-4 3 0 0,-4 2 2 0,-4 5 0 16,-5 2 0-16,-8 2 0 0,-4 1-1 16,-5-2-2-16,-4-2-2 0,-4-4-2 15,-5-2-2-15,-2-3-1 0,-3-3-1 16,-3 0-1-16,-5 1 0 0,-4-1-1 16,-2 5 1-16,-6 1 1 0,5 3 1 15,-2 7 2-15,-1 6 0 0,4 7 0 16,1 2 2-16,4 3-1 0,4 7 1 15,1 0 0-15,3 3 0 0,8-2-1 0,6 2 0 16,7 7 0-16,6 0-1 0,7-1-1 16,8-1 0-16,8 1-1 0,3-1 0 15,4 1 0-15,7-1 0 0,6 1-1 16,8 1 1-16,7-1 0 0,7 3 1 16,8-2 2-16,7-1 0 0,6-1 1 15,5 0 0-15,6 1 1 0,5 0 0 16,6-1-1-16,7 2 1 0,7-4-1 0,7 3 0 15,10-6 1-15,7-5 0 0,8-1 0 16,12-4-1-16,5-2-1 0,9-1 0 16,6-4 0-16,6-2-1 0,5 2-1 15,3-4 0-15,4 1 1 0,0 0-1 16,3 0 1-16,3-1-1 0,2 4 1 0,2 1-1 16,-1 0 0-16,-1 5 1 0,2-3-1 15,0 3 0-15,-2 3 1 16,0 1-1-16,-5 0 1 0,0 2-1 0,1-2 0 15,-1 0 0-15,0-3-1 0,-1-5-1 16,0-5-3-16,4-5 0 0,0-5 0 16,-2-9 0-16,0-5 0 0,0-5 3 15,-7-3 3-15,4-4 9 0,-5-3 6 16,-4-3 6-16,-3 1 3 0,-2 1 3 16,-8-3-1-16,0-2-2 0,-5 0-5 15,-4-4-6-15,-6 0-6 0,-8-2-3 0,-8-5-2 16,-7-2-2-16,-11-6 0 0,-17-1-1 15,-12-2 0-15,-9-5 1 0,-9-10 0 16,-4-2 1-16,-4-3 0 0,-3-5-1 16,5-6 0-16,-2-3-1 0,0-3 0 15,-1-3-2-15,-5-1 1 0,-4 0 0 0,-7 1 0 16,-7 6 1-16,-8 0 0 16,-8 1 0-16,-8 6 0 0,-13 1 0 0,-15-3 0 15,-22-1-1-15,-25-1 0 0,-24-5-2 16,-31-5 0-16,-27 4-1 0,-29-3 0 15,-22 5 0-15,-11 1 0 0,-11 4 1 16,-5 7 1-16,-1 8 1 0,3 2 0 16,2 4 1-16,7 7-1 0,-3 3 1 15,5 3-3-15,4 5-12 0,3 1-10 0,2 8-8 16,1 3-124-16,3 0-124 0,8 2-305 16</inkml:trace>
  <inkml:trace contextRef="#ctx0" brushRef="#br0" timeOffset="-26609.57">18802 9681 225 0,'-27'-21'56'16,"-2"-1"5"-16,-3 1-17 0,-5 0-6 15,-3-2-2-15,-2 1 3 0,0-3 6 16,-2-1 2-16,-1 2-2 0,-2-3-7 15,-4 0-8-15,-1 1-1 0,0-1-1 16,-1 3-3-16,-3 1-3 0,-1-1 1 0,-1 1-1 16,2 2 0-16,-2-1-3 0,-3 4-4 15,-2-1-3-15,-1 2-2 0,-3 4-4 16,-3-1-1-16,-5 1-2 0,-3 3-1 16,1-3-1-16,-3 1-1 0,-3 0 0 15,0-1 1-15,4-2-1 0,-1-3-1 16,3-2 1-16,3 3 0 0,4-4-1 15,5 0 1-15,4-3 0 0,3 1 0 0,5-1 1 16,10-1 0-16,3-7 0 0,6-3 1 16,3-1 0-16,6 0 2 0,6-2 3 15,3 1 2-15,4 0 1 0,5 3 1 16,5 2-2-16,8 2 0 0,4-1-1 16,6-1-3-16,9 3-3 0,9 0-2 15,10 2-1-15,7-2 0 0,7 0 1 16,12 3 0-16,6 0-2 0,4 4 2 15,8 2 0-15,3 3 0 0,11 3-1 0,2 1 0 16,0 2 0-16,3 1 0 0,5 1 0 16,0-5 1-16,3 3 1 0,-3 1 1 15,3 0 0-15,3-1 0 0,5 0 1 16,1-2-1-16,3 2-1 0,0-2 0 16,2 2 0-16,1-6 0 0,2 4 0 15,-1 1 0-15,-1 2 0 0,-2 2 1 16,2 0 0-16,-2 0 2 0,-5 6 1 0,1-2 2 15,0 0 0-15,-2 2 1 0,-1 2 0 16,-2 1 0-16,3-1-2 0,3 4-2 16,-5 0-2-16,3 0 0 0,1 1-1 15,4 2-2-15,0 4-4 0,0-1-3 16,-1-4-5-16,2 1-3 0,-1 1-4 16,0-2-1-16,-1-8-1 0,0 1 2 15,-1 1 4-15,-5 3 5 0,0-7 5 0,1 5 8 16,-6 4 4-16,-4 6 6 0,-2 0 2 15,1 5 2-15,1 2 2 0,-5 5-2 16,-7-1-3-16,2 3-5 0,-4-1-2 16,0 0-2-16,-5-1-2 0,-3 2-2 15,0-1-2-15,0 0-2 0,-1 0-1 16,3 1-3-16,-4-1-1 0,-4-2-1 16,0-2 1-16,-2 0 1 0,-4-1 2 15,-4-1 3-15,-2 1 1 0,-4-1 1 0,-3 3 1 16,-1 4 0-16,-4 1 0 0,0 2 1 15,-3 2-1-15,-7-1 0 0,2 4 0 16,-4-1-1-16,-3 3 0 0,-4 0 1 16,-6 5-1-16,-6-1-1 0,-5 4 1 0,-6 1 0 15,-6 0-1-15,-7-1 1 0,-8 2-1 16,-7-1 0-16,-7 1 0 0,-10-1 1 16,-7-1 0-16,-7-2 1 0,-8-2 0 15,-6-1 1-15,-6-3 0 0,2 1 0 16,-2 0 0-16,-5 1 0 0,-1 0 0 15,-1 2 0-15,-3-1-1 0,-2 3 1 16,-4-4-1-16,-3-3 1 0,0-2 0 16,-3-1 0-16,-2-5-1 0,-1-5 1 15,-2-3 0-15,-6-1-1 16,-3-1 1-16,-6-2-1 0,0-5 0 0,-7 1 0 0,-6 0-1 16,-6-1 0-16,1-4-1 0,-6-3 0 15,-6 3 0-15,-6-4-1 0,-3-6 1 16,-6 0 0-16,-5-5 0 0,-5-2-1 15,-1 1 1-15,-5-5 0 0,3 0 1 16,0 5 0-16,1-2 0 0,7 3 0 16,1 3 1-16,4-1 0 0,2 3 0 0,5 3 0 15,1 0 1-15,3 0-1 0,0 3 0 16,4-4 0-16,0 3 0 0,3-1 0 16,-1-1 0-16,0-4-1 0,1-4-3 15,-7 0-8-15,-1-3 2 0,-6-8-96 16,-6-7-32-16,-4-4-99 0,-5-5-220 15</inkml:trace>
  <inkml:trace contextRef="#ctx0" brushRef="#br0" timeOffset="-15812.47">2601 13079 588 0,'7'0'125'0,"-1"-3"0"16,1-3-102-16,0 0-13 0,1-2-4 15,-1 3-2-15,-1-1-2 0,-1 1 2 16,-2 1-1-16,0 2 1 0,1 1-1 16,-2 0 0-16,2 1-1 0,1 0-1 15,2 4 0-15,2 2-2 0,3-1 1 0,3 3 1 16,3 1 1-16,3 1 3 0,4 1 2 16,0-2 2-16,4 1 2 0,2 1 1 15,5 1 0-15,1-1 0 0,3 0-2 16,3 0-1-16,5 1-2 0,5-1-2 15,5-2-1-15,1-3 0 0,5 0-1 16,4-2-1-16,4-1 0 0,3-1-1 16,3 0 0-16,3 0 0 0,3 2 0 15,1 4 0-15,3 0 0 0,3 4 2 0,1-1 2 16,-1-2 3-16,2 3 3 16,0 0 1-16,4-4 1 0,2 1 1 0,2-4-2 15,1-2-2-15,3-4-2 0,5 0-3 16,5-6-2-16,2-1 0 0,0 0-2 15,2 3 1-15,4-3-1 0,0 0 1 16,-2 2 1-16,2 4-1 0,0 2 2 16,-1 0 0-16,-1 4 0 0,-1 4 1 15,1 3-1-15,-2-1 0 0,2 2 0 0,0 1 0 16,3-3-1-16,3-4 0 0,2-2-1 16,1-1-1-16,4-2 0 0,0-6 0 15,0-1-4-15,2 1 6 0,2 2-1 16,-2-4 1-16,-1 4 0 0,-3 3 0 15,-5 1 1-15,0 0 2 0,-10 3-13 16,-5 4-23-16,-7 1-37 0,-9-3-106 16,-10 3-133-16,-11 1-320 0</inkml:trace>
  <inkml:trace contextRef="#ctx0" brushRef="#br0" timeOffset="10169.84">10620 12359 377 0,'4'-4'83'0,"1"-4"1"15,-3-3-52-15,0-2-8 0,-2 2 2 16,-2 2 5-16,-2 1 4 0,0-3 7 15,0 2 6-15,-1 1 1 0,0 2-5 0,0 0-4 16,2 0-2-16,0 0-3 0,1 1-4 16,0-3-3-16,2 1-1 0,0-1-3 15,2-2-1-15,2-3 0 0,4-2 0 16,3 1 0-16,4 0-1 0,4 0-1 16,3 1-1-16,2-1-4 0,1 6-4 15,1 1-3-15,-1 4-4 0,1 4-2 0,-3 1-1 16,-3 4-3-16,-1 3 0 15,-4 5 0-15,-3 2-4 0,-3 3 0 0,-4 3-1 16,-5 2 0-16,-6 1-1 0,-4 1-1 16,-4-1 1-16,-2-2 3 0,-4-2 0 15,-2-3 2-15,1-3 0 0,2-3 2 16,2-3 0-16,3-3 3 0,1-1 0 16,4-2 2-16,3-2-1 0,3 0 1 15,4-1 0-15,2-1-2 0,5 2 0 0,2 0-1 16,4 3-1-16,4 2 1 0,0 2-1 15,3 3 0-15,1 1 0 0,-1 2 0 16,-1 4 0-16,-5 1 0 0,-5 1 0 16,-4 1 2-16,-5 3 0 0,-6 1 2 15,-8 3 0-15,-7-1 0 0,-5-2 1 16,-5 3 0-16,-4-2-1 0,-5-1 0 16,-2-4-2-16,3-5 0 0,2-4-3 0,2-3-4 15,3-7-6-15,4-8-6 0,6-7-7 16,6-7-7-16,4-5-13 0,6-5-10 15,6-1-6-15,8-1 12 0,5 1-127 16,7 1-119-16,3 3-288 0</inkml:trace>
  <inkml:trace contextRef="#ctx0" brushRef="#br0" timeOffset="10563.86">11890 12364 734 0,'0'2'174'0,"1"2"6"0,-1-5-110 0,-5 0-19 15,-1-1-13-15,-3 1-8 0,-4 0-4 16,-4 0-5-16,-1-1-6 0,-4 4-4 15,0 1-5-15,-1 1-1 0,1 1-1 16,2 0-4-16,3 4-1 0,3 1-2 16,4 0-1-16,4 2 0 0,5 1-1 15,4 1 1-15,6 2 1 0,3 1 0 16,2 2 2-16,3 1 0 0,0 1 1 0,1 0 0 16,-2 0 0-16,-1-2 0 0,-4 0 0 15,-2 1 0-15,-3-5 1 0,-5 1-3 16,-4-1-2-16,-4 0-5 0,-4-2-6 15,-5-1-6-15,-5-2-8 0,-3 0-13 16,-4-2-11-16,-1-4-6 0,0-1-49 16,1 0-68-16,3-1-111 0,3-10-245 15</inkml:trace>
  <inkml:trace contextRef="#ctx0" brushRef="#br0" timeOffset="11238.26">11941 12071 716 0,'20'-8'164'16,"-5"2"5"-16,-2 3-118 0,-2 2-9 0,-1 1-12 15,-3 3-7-15,0 2-4 0,-1 5-6 16,-1 5-4-16,0 8-6 0,0 9-2 16,-2 6 1-16,0 5 0 0,-2 8-2 15,-1 0-10-15,0 3-12 0,-2-3-10 16,0-1-3-16,2-6 0 0,2-7 0 15,1-4 2-15,1-5 8 0,1-8 13 16,1-5 10-16,1-5 4 0,0-4 2 0,1-5 4 16,1-6 2-16,0-4 2 0,3-1 1 15,1-4 0-15,0 2-2 0,0 0-2 16,0 2-3-16,-1 6-3 0,0 4-2 16,-2 2-1-16,0 5 1 0,-1 0 0 15,0 1 0-15,0 2 1 0,4-2 1 16,0-3 0-16,3 2 5 0,3-9 1 15,2-1 4-15,0-4 4 0,4-3 1 16,0-3 0-16,-1-4 3 0,-3-4-2 0,-3 2-1 16,-1-1 0-16,-3 0-2 0,-3 3 0 15,-3-1 2-15,-3 3 2 0,-3 4 0 16,-1 1-1-16,-4 2-2 0,-2 3-3 16,-4 3-3-16,-1 4-4 0,-4 3-3 15,-1 5-3-15,-1 4-3 0,2 6-1 16,1 3-2-16,3-2 0 0,3 2-2 15,7-1-1-15,6-5-1 0,6-1 0 0,5-7 1 16,6-5 0-16,6-2 2 0,1-6 1 16,6-5 2-16,2-2 2 0,2-3 2 15,0-5 2-15,0 1 2 0,-5-1 2 16,-1 1 3-16,-7 1 2 0,-6-1 3 16,-7 4 3-16,-4 1 2 0,-9 1 0 15,-5 2-2-15,-5 3-2 0,-5 6-3 16,-2 5-3-16,-3 1-4 0,-1 6-4 0,2 5-2 15,2 1-3-15,4 2-3 0,6-2-2 16,5 0-3-16,8-2-1 0,3-3-4 16,8 0-4-16,5-3-3 0,4-3 4 15,4 0-26-15,1-3-2 0,0-4-10 16,1-2-7-16,-2-6-6 0,-1-2 6 16,-3-2-51-16,-2-5-49 0,-2-1-109 0,-3-7-235 15</inkml:trace>
  <inkml:trace contextRef="#ctx0" brushRef="#br0" timeOffset="11404.44">13148 12016 602 0,'-2'-37'165'16,"2"9"11"-16,0 8-83 0,1 9-21 15,-1 9-5-15,0 12-8 0,0 7-11 16,1 8-11-16,-1 7-9 0,0 6-3 0,0 7-2 16,0 2-5-16,-1 1-5 0,0-3-6 15,1-2-9-15,0-3-14 0,1-3-19 16,2-4-26-16,0-5-6 0,3-1-139 15,3-4-149-15,4 0-336 0</inkml:trace>
  <inkml:trace contextRef="#ctx0" brushRef="#br0" timeOffset="11752.22">13215 12324 604 0,'-9'-22'165'0,"3"3"6"0,4-1-30 16,8 7-90-16,4 2-2 0,4 0-12 15,5 3-9-15,1 3-4 0,2-2-3 16,3 3-4-16,1 0-3 0,2 1-3 16,-2 3-2-16,-2-1-2 0,0 2-3 0,-1 4-4 15,-5-2-3-15,-7 0-3 16,-5 4-4-16,-5 0-3 0,-5 3 1 0,-7 1-1 16,-3 0 1-16,-5 1 2 0,-2 1 4 15,1 2 3-15,2-3 2 0,2-1-1 16,6-3-2-16,5 0 0 0,6 2 0 15,7-1 0-15,5-2 1 0,4 0 0 16,3-1 3-16,2 1 1 0,0-2 1 16,-2-1 1-16,-4-1 0 0,-4-1-1 0,-4 2-2 15,-6 0-1-15,-7 1 0 0,-7 3-3 16,-7 1-4-16,-9 0-9 0,-6 0-14 16,-4-1-16-16,-2-2-20 0,-3-4-110 15,0 0-127-15,7-4-290 0</inkml:trace>
  <inkml:trace contextRef="#ctx0" brushRef="#br0" timeOffset="12223.06">14448 12352 632 0,'-7'-9'145'0,"0"-2"3"0,-6 2-107 16,-2 1-11-16,-6 5-2 0,-2 3-6 16,-2 7-6-16,-1 6-4 0,1 2-2 15,2 7-3-15,-1 1-1 0,6 2-4 16,9-2-4-16,6 0-2 0,2-2-1 16,6-4-1-16,5-3 0 0,13-4 2 15,6-5 3-15,1-3 6 0,2-2 6 16,2-6 5-16,-1-2 3 0,-3-3 2 15,-5 0 2-15,-8-1 2 0,-6 0 0 0,-3-1-2 16,-6-2-2-16,-2-2-2 16,-4 2-5-16,-4-3-6 0,-7 1-6 0,-8 1-9 15,-11 6-15-15,-1 2-17 0,-4 0-19 16,-2 3-129-16,2 1-140 0,8 3-336 16</inkml:trace>
  <inkml:trace contextRef="#ctx0" brushRef="#br0" timeOffset="12424.04">14912 11962 822 0,'23'-25'187'0,"-3"5"4"0,-9 3-127 16,-6 4-19-16,-2 5-9 0,-4 6-6 16,-3 6-7-16,-2 5-3 0,-2 6-3 15,-3 5-8-15,-3 10-5 0,-4 5-2 0,1 7-3 16,0 6-3-16,2 2-7 0,1 2-13 15,3 0-14-15,4 0-23 0,5-4 11 16,3-4-157-16,0-5-147 0,5 0-346 16</inkml:trace>
  <inkml:trace contextRef="#ctx0" brushRef="#br0" timeOffset="12604.19">14646 12220 753 0,'8'-21'185'16,"7"6"3"-16,8 6-98 0,3-1-37 16,8-1-21-16,5 2-10 0,1 0-8 15,-3 1-9-15,-4-1-12 0,-5-1-14 16,0 4-31-16,-5 3-142 0,-5 0-151 16,3 6-378-16</inkml:trace>
  <inkml:trace contextRef="#ctx0" brushRef="#br0" timeOffset="13238.91">13530 13328 569 0,'-16'29'114'0,"3"-1"-1"16,1-6-109-16,1-4-5 0,2-2 2 16,4-5 6-16,4-5 6 0,4-5 6 15,4-4 10-15,3-3 8 0,3-7 7 16,3-2 2-16,3-4 0 0,2-4-3 15,1 3-3-15,1-2-6 0,0 1-5 16,-3 4-4-16,-2 4-3 0,-2 4-5 0,-4 4-4 16,-3 4-2-16,-3 5-4 15,-4 5-2-15,0 6-4 0,-1 3-9 0,-1 3-6 16,1 2-4-16,4 1-1 16,-1-3-1-16,5-3 0 0,-1-2 1 0,5-5 6 15,4-5 9-15,2-5 6 0,3-3 3 16,3-6 6-16,1-4 4 0,1-3 4 15,1-3 2-15,-2 0 1 0,-2-3 0 16,-2 2 0-16,-4 1-4 0,-5 5-2 16,-3 2-3-16,-4 3-3 0,-4 4-4 15,0 6-1-15,-4 3-1 0,0 5-4 0,0 3-3 16,0 4-5-16,2 2-2 0,4 2-1 16,4-4 0-16,4-1-1 0,6-2 2 15,1 0 3-15,3-6 4 0,7-2 4 16,-3-2 3-16,-1 1 1 0,-2-5 1 15,-4-4 4-15,-1 0 4 0,-1-2 3 0,-10 0 2 16,-2-5 4-16,-4-1 0 0,-2-4-1 16,-5-2-2-16,-2-2-5 0,-4-5-6 15,-5 1-7-15,-1-1-10 0,-3-1-11 16,0 2-10-16,-3 1-12 0,1 4-26 16,2 1 106-16,5-1-247 0,6 3-157 15,7-4-416-15</inkml:trace>
  <inkml:trace contextRef="#ctx0" brushRef="#br0" timeOffset="13422.66">14445 12886 704 0,'4'-1'203'0,"-1"1"4"16,0 3-35-16,0 5-99 0,-2 3-22 16,-1 4-16-16,-1 7-15 0,-2 6-10 15,-1 3-5-15,1 6-3 0,-2 0 0 0,4 2-3 16,0-3-11-16,2 1-15 0,4-1-25 15,0-3-27-15,3-4-133 0,-2-4-158 16,3 3-361-16</inkml:trace>
  <inkml:trace contextRef="#ctx0" brushRef="#br0" timeOffset="13980.51">14248 13137 616 0,'-2'-3'164'0,"8"3"9"16,6-2-66-16,11 4-45 0,6 1-9 16,6 0-12-16,2 3-8 0,2-1-10 15,2 0-9-15,-1-1-4 0,-3-1-3 16,-4 1-1-16,1-1-2 0,1-2 0 0,-2 0 1 16,-3-2 1-16,-6 0 2 0,-6 0 3 15,-1 2 4-15,-6-2 5 0,-5 1 5 16,-5-1 2-16,-6-2-1 0,-4-3-1 15,-4-2-2-15,-3-1-2 0,-1-2-5 16,1 0-7-16,-2 0-3 0,3 3-5 16,1 6-3-16,2 7-3 0,3 2-5 15,1 7-2-15,2 3-1 0,2 1-4 16,6 2 0-16,4-2-2 0,5-3 1 16,6-4 3-16,8-3 3 0,0-1 3 15,2-5 4-15,4-4 4 0,2-3 5 0,0-2 0 16,-5-3 4-16,-4-3-2 0,-2-1 2 15,-3-2 0-15,-5 1 1 0,-4 0 0 16,-4 2 0-16,-1 2-3 0,-2 0 1 16,-1 3-2-16,-1 3-1 0,-1 2-2 15,0 3-4-15,-1 3 0 0,-1 2-3 0,1 5 0 16,-1 1-4-16,2 4 0 0,0 3 0 16,1-1-1-16,1 2 1 0,1 1-1 15,2-4 0-15,-1 2 2 0,2-3 1 16,-2 0 2-16,-1 1 2 0,-2-4 4 15,-2 0 1-15,-2-3 1 0,-3 2-1 16,-1-2 2-16,-3-1-1 0,-5-3 0 16,-4 0-3-16,-5-3-3 0,-1 0-5 15,-1-3-11-15,-3 0-22 0,-4-5 132 16,1 1-293-16,4-3-175 0,3 3-474 0</inkml:trace>
  <inkml:trace contextRef="#ctx0" brushRef="#br0" timeOffset="139975.02">10751 13278 444 0,'7'2'123'15,"-2"-4"5"-15,1 1-36 0,-2-1-39 0,1 1-16 16,-1 0-6-16,-1 0-3 0,-2 0-4 16,0 1 0-16,-1 0 2 0,0 0 0 15,-1 1 1-15,-1 0-2 0,-1 1-2 16,-2 3-3-16,-1 0-4 0,-3 2-4 15,-3 2-4-15,-3 1-4 0,-3 1-2 16,-3 2-2-16,1 1-2 0,-1 0-2 16,0 2-3-16,1-1-3 0,3-2-3 15,0-1-9-15,5-2-10 0,2-5-9 0,1-3 46 16,0-4-166-16,1-5-124 0,2 0-316 16</inkml:trace>
  <inkml:trace contextRef="#ctx0" brushRef="#br0" timeOffset="140205.41">10514 13206 648 0,'2'-1'159'15,"0"1"8"-15,1 0-103 0,3-1-8 0,-1 1-9 16,2 3-7-16,0 5-9 0,1 1-10 16,1 3-7-16,1 1-5 0,0 3-4 15,2 3-2-15,2 2-4 0,2 1-2 16,3 2-13-16,3-1-13 0,3-1-13 15,4-1-10-15,-2-3-9 0,2 0 18 16,-1-2-134-16,-2-2-108 0,-3-2-270 16</inkml:trace>
  <inkml:trace contextRef="#ctx0" brushRef="#br0" timeOffset="140529.71">11064 13230 656 0,'8'-5'169'0,"0"-2"6"0,0 3-68 0,-1-1-53 15,1 1-11-15,0 0-10 0,0 0-7 16,1 2-6-16,2 2-5 0,2 1-5 16,0 3-2-16,1 0-4 0,0 5-2 15,0-1-2-15,-1 5-1 0,-3-2-1 16,-2 4-1-16,-3-1-1 0,-2 3-1 0,-5-1-2 15,-4 4 1-15,-4-2-1 0,-2 3 0 16,-2-2 0-16,-3 2 1 16,0-1 2-16,1 2 2 0,2-2 0 0,2-4 2 15,3 0 0-15,4-3 1 0,4-2 0 16,4 0 0-16,5-3 0 0,5 1 0 16,4 5-1-16,6-2 1 0,5 0 0 15,6-1 0-15,1-3 0 0,2 0-6 0,2-4-11 16,1 0-23-16,-1-1 64 0,-1-1-206 15,-5-3-151-15,-1-2-388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12" units="cm"/>
          <inkml:channel name="Y" type="integer" max="17388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647" units="1/cm"/>
          <inkml:channelProperty channel="Y" name="resolution" value="1000.4603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11T16:57:21.4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2867 8085 469 0,'-1'-1'116'0,"1"1"3"0,1 1-47 15,-2 0-38-15,1-1-9 0,0-1-3 16,0 0-2-16,1 1-1 0,-1-1-4 16,0 1-2-16,0 0-3 0,0-1-2 0,0 0 0 15,0 1 0-15,-1 1 1 0,1-1 0 16,-1-1-1-16,0 1 0 0,0 0 0 15,-2-2-1-15,-3 1-1 0,-1-5-1 16,-2 0-1-16,-4-3 0 0,-4-4 0 16,-4-3-1-16,0 1-1 0,-4-2 0 15,0 0-1-15,-2 1 0 0,1-3 0 16,-1 2-1-16,2-1 0 0,1-4 0 16,0 0 0-16,0-2 0 0,2 0 0 15,1 0 2-15,2-1 0 0,3-1 0 0,1 1 2 16,3-2 2-16,1-3 1 0,2 0 1 15,1-7 0-15,4 2 1 0,1-1-2 16,1-3 0-16,1-1-1 0,2 3-1 16,-1-3-1-16,2 3-1 0,-1 0 0 15,0 2 0-15,1-1 0 0,0 0-1 16,4 0 1-16,-1-3-1 0,4 3 1 0,1-1 1 16,1 1-1-16,1-3 0 0,1 5 1 15,0 3-1-15,2 2 0 0,-1 3 0 16,-1 3-1-16,0 1-1 0,-1 4 1 15,-2 5-1-15,-2 1 0 0,-2 4 0 16,-1 1 0-16,-2 0-1 0,0 2 1 16,1-3-1-16,1-1 1 0,0 0 0 15,0-3 0-15,1-2-1 0,0 1-2 16,-1-1-6-16,-2 2-9 0,0 3-10 16,-2-2-10-16,0 0 12 0,-3 3-142 0,-2-2-126 15,1 1-306-15</inkml:trace>
  <inkml:trace contextRef="#ctx0" brushRef="#br0" timeOffset="387.1">2487 6514 335 0,'0'6'73'0,"1"-1"5"0,2 0-48 0,1-2-5 15,1-1 3-15,4-1 3 0,1 0 5 16,3-3 5-16,5 0 2 0,1-2-5 16,1-2-2-16,3 1-2 0,0-2-3 15,4-1-6-15,1 1-7 0,0 0-5 16,-1-1-5-16,-1 2-4 0,-2 2-2 15,-2-1-1-15,-4 3 0 0,-7 1 1 16,-3 1 1-16,0 3 1 0,-6 2 1 0,-3 2 1 16,-3 7 0-16,-3 3 1 0,-2 7-2 15,-4 8 0-15,-3 2-2 0,-3 5-1 16,-1 1-2-16,2 0-1 0,0 0-2 16,2-4-7-16,4-7-21 0,3-1-63 15,4-8-46-15,1-5-100 0,5-4-220 16</inkml:trace>
  <inkml:trace contextRef="#ctx0" brushRef="#br0" timeOffset="6431.99">3953 11318 577 0,'-1'0'127'16,"-4"-5"0"-16,5 6-86 0,1 1-28 16,0-1-3-16,0-1 0 0,1 1 3 15,1-3 4-15,1-2 2 0,0 0 1 0,0-4-1 16,2 1-2-16,0 1-4 0,1-2-3 15,0 0-5-15,-1 2-3 0,3-1-1 16,0 1-1-16,2 0 0 0,0 0 1 16,2-2-1-16,1 0 0 0,4-1 0 15,0-1 1-15,3-3-1 0,2 0 0 0,2-1 1 16,4-1 0-16,1 1 3 0,2 0 1 16,1-1 3-16,0-1 1 0,2-3 0 15,1-5 0-15,0 0 0 0,0-1-2 16,4-4-2-16,3 1-2 0,1-1 1 15,6-3 2-15,1 1 0 0,3-3-1 16,1-4 1-16,0 0-1 0,3-1 0 16,-1-1-1-16,2-2-1 0,2 4-1 15,4-1 0-15,3 0 0 0,0 0 0 16,3-4 0-16,2 0 0 0,1-1-1 0,0-2-1 16,2 1 1-16,-2-4-1 0,5 1 1 15,2 0-1-15,2-1 0 0,6-1 0 16,0 2 1-16,2-3-1 0,2-5 1 15,2 2 1-15,4 0 1 0,-2-1 2 16,0-5-1-16,0-1 1 0,4 1 0 16,5 0-1-16,-3-5-1 0,-1-1-2 15,2-4 1-15,1 1-1 0,5 1 0 0,0-3-1 16,-4-1 1-16,3-1 0 0,4-1 0 16,-1 3-1-16,-1-3 0 0,-2 0 0 15,-1 0 0-15,3 3 0 0,-1 1 0 16,-5 2 0-16,4-1 0 0,1 2 1 15,1 3 0-15,2-1 1 0,-3 0 0 16,4-2 1-16,2-1 0 0,-3 1 1 16,-1-4 0-16,1 0 0 0,1 1 1 15,0-2-1-15,-2-1 1 0,-1 2 0 0,3 0-1 16,1 0 0-16,-1-4 0 0,-1 2 0 16,3 0 0-16,1-2 1 0,0-1 1 15,-1-2 1-15,0 2 1 0,0 0 0 16,1 1 0-16,-2-3-1 0,0 3 0 15,2 0-3-15,2 3-2 0,-3-1 0 0,-2 0-1 16,-1 3 0-16,-3 0-1 0,-3 0 0 16,-7 6 1-16,-4 0-1 0,-5 1 1 15,-4 3-1-15,-2 3 0 0,-8 5 0 16,-2 6 0-16,-6-3-1 0,-6 6 1 16,-6 4-2-16,-6 1 1 0,-6 4-4 15,-1 3-6-15,-6 0-10 0,-5 5-23 16,-5 4 72-16,-5-1-219 0,-5 4-156 15,-10 5-402-15</inkml:trace>
  <inkml:trace contextRef="#ctx0" brushRef="#br0" timeOffset="35153.71">8970 13467 468 0,'-7'-1'121'0,"4"1"2"0,-1-1-48 15,1 2-36-15,1-1-14 0,0 1-6 16,2-1-3-16,-1 1-3 0,2 0 0 16,0-1 1-16,0-1 3 0,1 1 0 15,2 0 0-15,-1-1 0 0,4-1-1 0,-1 0-4 16,1-3-2-16,0 1-5 0,3-3-1 16,2-2-1-16,0-2 1 0,4-2 2 15,1 0 3-15,4-2 4 0,2-1 2 16,3-3 2-16,3-1 0 0,4-2 2 15,0 0-1-15,6-6-1 0,3-2-1 16,1-4 0-16,2 0 0 0,2-3-1 16,2 0-3-16,-1-6-2 0,1 0-1 0,3 1-4 15,4-1-1-15,5-2-1 0,1-1 1 16,3-3 0-16,3-2 1 0,2 1-1 16,2-3 1-16,1-4-1 0,-1 0 0 15,2-2-2-15,2 0 0 0,-1-2-1 16,1-3 0-16,1-2 0 0,1 2 0 15,0-2 0-15,-1 1-1 0,4 2 0 16,2 1 0-16,-1 1 1 0,1 1-1 0,0 1-1 16,-2-1 2-16,-1 0 1 0,2 0 1 15,-2-1 3-15,2 3 0 0,-1-4 3 16,1-1 3-16,0 0 2 0,4-1 1 16,0 0-1-16,5 2 0 0,-2-2 0 15,-1 0-1-15,1-1-2 0,0-1-2 16,1 2 0-16,2-2-1 0,-2-1-2 15,-1-1 0-15,7 0-1 0,-1 0-1 16,4-2-1-16,-2-2-2 0,4-3 1 0,3 1-1 16,0-3 0-16,-2-2 0 0,3 0-1 15,5-3 1-15,0 0-1 0,1 5 0 16,-7-5 1-16,3-1-1 0,6 2 0 16,-1 1 1-16,-7 2-1 0,-8 2 0 15,6 0 0-15,-1 0 0 0,-1 1 1 16,-9 3-1-16,-2 5 0 0,-3 2 0 0,-2-1 0 15,-14 6 0-15,-1 6-1 0,-10 9 1 16,-7 6 0-16,-2 1 0 0,-8 9-1 16,-5 6 1-16,-6 3 0 0,-8 5-1 15,-6 3 0-15,-6 3-1 0,-5 1-4 16,-4 5-4-16,-2 1-6 0,-1 2-4 16,-1-2-3-16,0 2-8 0,-1 0-7 15,-1 2-8-15,-3-3-12 0,0 1-11 16,-2-3 13-16,1 0-137 0,0-3-126 0,1-1-308 15</inkml:trace>
  <inkml:trace contextRef="#ctx0" brushRef="#br0" timeOffset="35466.62">15833 8223 498 0,'-8'9'128'16,"-2"-1"5"-16,1-5-39 0,1 3-49 15,0-3-2-15,2-2 0 0,2-1 0 16,1-1 0-16,2-1-1 0,0-3-5 0,-1 1-7 15,4 0-5-15,-2-1-6 0,1 1-6 16,3 1-6-16,1-2-4 0,4 2-1 16,2 0-1-16,2-2-2 0,3 2 1 15,0-1-1-15,4-1 2 0,-2 2-1 16,2-2 1-16,-1 1-1 0,2 1 1 16,-2 1-1-16,1-1 0 0,-2 2 1 0,-2-1-1 15,-3 2-1-15,-2 0 0 0,-3 1-1 16,-3-2-2-16,0 2-4 0,-2 0-3 15,-2 4-2-15,-3 1 0 0,-3 5-1 16,-3 3 0-16,-4 6 2 0,-6 4 1 16,-4 4-2-16,0 2-8 0,-3 3-14 15,1-1-4-15,0 3-124 0,-2 2-124 16,-1 4-302-16</inkml:trace>
  <inkml:trace contextRef="#ctx0" brushRef="#br0" timeOffset="36794.48">11747 12530 346 0,'-5'2'106'0,"-1"-1"4"16,0 2-16-16,-2-1-37 0,0-2-13 0,2 2-12 16,-1-3-2-16,1-1-2 0,-1-2 2 15,2 1 2-15,-1-2 1 0,2 0 0 16,-1 0-4-16,3 0-3 0,-1 1-6 16,1 2-5-16,2 0-6 0,-1 1-6 15,1 1-4-15,0 1-3 0,2 2-2 16,2 1 1-16,5 4 0 0,3 0 1 0,5 2 1 15,6-1 3-15,10 1 3 0,8-2 0 16,7 1 0-16,8-3-2 0,7 0 0 16,11-4 0-16,7-2-1 0,4-1 0 15,5-2-1-15,3-5 1 0,3-3 0 16,0 0 1-16,-1 1-1 0,-4 1-5 16,-5 2-2-16,-9 0-4 0,-7 4-2 15,-11 3-2-15,-11 2-1 0,-12-1 1 16,-10 1-1-16,-8 3 0 0,-9 0 2 15,-11-2 2-15,-8 3 2 0,-9-2 0 0,-7 3 1 16,-10-1 3-16,-7 2 5 0,-9-1 2 16,-2-1 0-16,-6-1 1 0,-4-2 1 15,-3 0 0-15,-3-2 2 0,-1 2-1 16,-4-1 1-16,-2 1-1 0,-3-1 0 16,-1 6 0-16,3 1-1 0,0 2 1 15,0-2-1-15,5 5 0 0,6-2 0 16,4 4 0-16,7-3-1 0,7-2 1 0,6-2-2 15,10-1 0-15,8-3 3 0,7 1 3 16,6-4 8-16,7 0 1 0,7-1 1 16,7-1 2-16,9-3 4 0,7-2 1 15,9-1-3-15,11-1-6 0,10-2-2 16,7 0 0-16,7-1-3 0,7 0-5 16,5-1-2-16,3 2-3 0,0 3 0 15,1 1-4-15,-4 3 1 0,-3 2-2 0,-6 2 0 16,-6 0-1-16,-7-2 1 0,-10-1 1 15,-7 0 3-15,-8-1-1 0,-10 1 2 16,-6-1 1-16,-7 0 2 0,-7 0 3 16,-9-2 0-16,-7-1-1 0,-7-1 1 15,-8-2-1-15,-9 0 1 0,-9 0-3 16,-7-1-3-16,-9 7 0 0,-5-1 1 16,-7-1 0-16,-6 3-1 0,-2 0 0 0,-1 1 0 15,1 5-1-15,0-1 1 0,5 4 0 16,8 3-1-16,10-3 1 0,11 6 0 15,10-1 0-15,9-4 0 0,10-4-1 16,9-1 1-16,7 3 5 0,9 1 0 16,8-2 0-16,10 2 1 0,10-2 2 15,12 1 0-15,10-4-1 0,11-4-3 16,8-4 0-16,8-3-2 0,4-4 1 0,1 0-2 16,1-4 1-16,-2 1-1 0,-2 0-1 15,-9 3-1-15,-5 1-5 0,-10 2-10 16,-9 3-20-16,-10 2 115 0,-9 2-254 15,-7-2-151-15,-9-1-411 0</inkml:trace>
  <inkml:trace contextRef="#ctx0" brushRef="#br0" timeOffset="38543.72">11443 13218 402 0,'1'8'127'0,"0"2"8"15,-1-3-3-15,-1-1-59 0,1-2-5 16,-1 0-11-16,0 0-6 0,1-2-3 15,-2-1-4-15,1-2-6 0,1 1-7 16,0 1-5-16,0-1-6 0,-1 0-6 0,0 1-5 16,0 0-5-16,-1 3-3 0,-5 1-1 15,0 2 0-15,-3 0 0 0,-2 3-1 16,-1 2 1-16,-1 3 0 0,0-1 1 16,3-2 1-16,2 0 0 0,3-1 1 15,1-1 0-15,5-1 1 0,5-1 2 16,3-1 1-16,1-1 2 0,7 1 0 0,2-3 1 15,3 2-1-15,1-3 0 16,2 0-2-16,-1 2-2 0,-1-2-1 0,-1 4-2 16,-2 0 0-16,-3 2-1 0,-1 1 0 15,-3 3 0-15,-2 2 0 0,-3 3-1 16,-5 2 1-16,-4 2 0 0,-3 4-2 16,-3 2-1-16,-4 2-1 0,-4 0-4 15,-2-3-4-15,-4-2-5 0,0-4-8 16,-4-5-12-16,-2-4-13 0,-1-5-7 15,-1-2-43-15,1-6-88 0,3-1-121 0,-2-5-272 16</inkml:trace>
  <inkml:trace contextRef="#ctx0" brushRef="#br0" timeOffset="38792.26">11491 13155 677 0,'2'1'162'0,"-2"1"6"0,0-3-103 16,-1 2-12-16,1-2-9 0,2 2-7 15,0-3-7-15,2 0-2 0,2-3-2 16,3 2-5-16,2-6-4 0,4 3-2 16,3-5-1-16,3 1-4 0,-1-1-2 15,4 0-5-15,1 0-2 0,1 3-6 16,-3 2-9-16,1 1-17 0,-1 2-24 15,-1 5-142-15,-5 0-154 0,-2 4-375 0</inkml:trace>
  <inkml:trace contextRef="#ctx0" brushRef="#br0" timeOffset="39236.58">11950 13245 663 0,'-2'1'163'0,"-1"0"6"15,2 0-95-15,0-2-20 0,1 3-4 16,-1-2-6-16,3 0-6 0,2 0-1 16,2 0 1-16,5-2 0 0,1 0-5 15,5-3-3-15,2 3-4 0,2 0-3 0,3 0-6 16,3 0-8-16,-3 2-5 0,1 5-2 15,-1 0-3-15,-4 3-3 0,-2 2-3 16,-2 2-3-16,-6 4-3 0,-4 4-4 16,-5 3-9-16,-4 4-1 0,-5 6-1 15,-4 3-3-15,-5 5 1 0,-5 3 2 0,-3 3 3 16,-2-2 9-16,-2-4 3 0,-1-2 4 16,2-6 6-16,1-5 4 0,4-9 3 15,6-4 3-15,4-5 6 0,4-5 2 16,6 0 0-16,4-3 2 0,6-2 5 15,5 0 3-15,4-2-2 0,5 0-4 16,5-3-1-16,6-1-1 0,3-1-1 16,3 1-7-16,3-3-3 0,0-1-5 15,-1 1-5-15,0 2-9 0,-4-1-13 16,-4 2-31-16,-3 1 141 0,-4 3-292 0,-5 3-174 16,1 0-464-16</inkml:trace>
  <inkml:trace contextRef="#ctx0" brushRef="#br0" timeOffset="39453.12">12705 13060 955 0,'-2'0'212'0,"-3"0"2"16,2 0-156-16,0-1-21 0,-2-1-13 15,2 1-9-15,-1-2-5 0,-1-2-3 16,3 1-6-16,0-1-15 0,0-1-22 0,2 1-35 16,-2-2-150-16,5 2-170 15,1 1-409-15</inkml:trace>
  <inkml:trace contextRef="#ctx0" brushRef="#br0" timeOffset="39729.01">13135 12607 715 0,'2'-3'175'16,"1"9"6"-16,-3 6-102 0,-3 5-25 15,1 5-8-15,-3 8-9 0,-4 6-7 16,-1 12-8-16,-4 3-7 0,-1 6-5 15,-3 9-4-15,-3 5-3 0,0 6-5 0,1 7-12 16,-3 3-16-16,1 1-21 0,1 1-13 16,3-8-3-16,5-4-34 0,2-9-92 15,4-12-110-15,3-10-245 16</inkml:trace>
  <inkml:trace contextRef="#ctx0" brushRef="#br0" timeOffset="39908.9">13308 13161 975 0,'-1'-1'223'16,"1"2"1"-16,0 0-155 0,0 0-25 15,0-4-18-15,0 0-16 0,-1-4-13 16,0 0-21-16,0-3-41 0,0 1-161 15,0-2-180-15,-1 1-441 0</inkml:trace>
  <inkml:trace contextRef="#ctx0" brushRef="#br0" timeOffset="82587.91">4999 4733 487 0,'2'-1'116'0,"-1"1"3"16,-1-2-64-16,1 2-29 0,-2-4-3 15,2 2 0-15,0 0 0 0,0 1 0 0,-1 0 1 16,0 1 2-16,1-1 0 0,-1 2-2 16,0-1-3-16,0 1-3 0,-1-1-5 15,1 2-4-15,0 2-4 0,0 3-2 16,0 2-2-16,-1 7-1 0,0 5 4 16,0 8-1-16,0 1 1 0,-2 7 0 15,1 3 0-15,-1 3-1 0,0-4 1 16,0 4-3-16,1-2 0 0,-1-2 0 0,1-6-1 15,1-4 1-15,0-1-1 16,-1-4 0-16,1-7-1 0,0-5-10 0,0-2-13 16,-2 1-10-16,2-5-102 0,-1-5-21 15,-3-6-103-15,4-2-212 0</inkml:trace>
  <inkml:trace contextRef="#ctx0" brushRef="#br0" timeOffset="83174.7">5013 4673 368 0,'0'-8'101'16,"0"1"7"-16,-1 2-58 0,-1 2-5 16,2 0 0-16,0 3-4 0,0-1-12 15,-1 1-12-15,1 1-5 0,-1 1-5 16,1-2 0-16,0 1 0 0,-1 0 4 16,2 0 6-16,3 1 4 0,0-2 3 15,4 1 4-15,4-2 3 0,5 3-2 0,5-5-3 16,4 2-4-16,6-4-3 0,4 2-3 15,6 0-3-15,4-1-3 0,3-5 0 16,4 3-4-16,6-1 0 0,5 1-3 16,5 1 0-16,3-1-1 0,6 1 0 15,2-1-1-15,6 2 1 0,4 1-1 16,4 3 1-16,2-5-2 0,-1 0 1 0,3 2 0 16,7 5-1-16,-1 1 1 0,1-5-1 15,0-4 0-15,3 5 0 0,3 3 0 16,-2-2 1-16,-3-4-1 0,-2-3 0 15,0 5 0-15,-5-1 1 0,-4-2-1 16,-3-3 0-16,-2-1 0 0,-4 1 0 16,0 3 0-16,-5 0 0 0,1 2 0 15,-3 1 1-15,0 1-1 0,-6 0 0 16,0 2 1-16,-3 0-1 0,-5 1 0 0,-5 0 0 16,-9 1 0-16,-8 0-2 0,-4 1 0 15,-10 2-10-15,-9-5-12 0,-5-1-12 16,-8 0 144-16,-4 0-271 0,-8-2-145 15,-7-1-402-15</inkml:trace>
  <inkml:trace contextRef="#ctx0" brushRef="#br0" timeOffset="83773.42">4898 5294 439 0,'19'-2'119'0,"7"-3"6"0,6 0-17 16,10-2-70-16,7 0-7 0,7-2-4 16,8 2-4-16,6 1-2 0,8-3-4 15,8 1 0-15,8 2-1 0,8 0 1 16,9 2 1-16,9-2-2 0,10 4-1 15,3 3-2-15,10-2-3 0,1 4-2 0,7 2-3 16,-1-2-1-16,1 3-2 0,-2 0 0 16,-5 0-1-16,-1-3 0 0,-5 0 0 15,-9-3-1-15,-3 0 0 0,-10-4 0 16,-4-2 0-16,-3 0-1 0,-12-2-3 16,-8-3-6-16,-5-2-7 0,-9 0-11 15,-7-1-7-15,-10-3-90 0,-10 1-30 0,-8-1-100 16,-3 2-209-16</inkml:trace>
  <inkml:trace contextRef="#ctx0" brushRef="#br0" timeOffset="84307.45">8654 4646 514 0,'1'0'119'0,"1"-1"4"15,-2 0-82-15,0-1-14 0,1 2-6 16,-1-1-5-16,0-1-4 0,-1 1-2 15,1 1-1-15,-2-1 0 0,2-1 0 16,-1 2 1-16,1-1 1 0,0 1 3 16,1 0 1-16,1-1 1 0,-1 2 1 15,0-1 2-15,1-1 1 0,0-2 2 16,-1 2-2-16,0 1-2 0,0-2-1 16,0-1-2-16,-1 1-4 0,2 0-2 0,-2 1-2 15,0 0-3-15,0-2 0 0,0 2-2 16,1-1 0-16,-1 0 1 0,0 0-1 15,0-1 0-15,0 1 1 0,1-3 1 16,-1 2-1-16,-1-3 1 0,0 2-1 16,-1 2 0-16,2 0-1 0,0 1-2 15,-1 4-2-15,2 4-1 0,-1 7 0 0,2 5 0 16,-2 8 0-16,-2 4 0 0,1 8 2 16,-1 1 1-16,-2 3 0 0,-2 0 0 15,0-4 0-15,-2-2 1 0,0-1-1 16,-1-8 0-16,-1-1 0 0,1-1-10 15,0-7-17-15,3-1-13 0,0-2-10 16,1-6-118-16,1-3-126 0,0-5-292 16</inkml:trace>
  <inkml:trace contextRef="#ctx0" brushRef="#br0" timeOffset="85042.34">5036 4543 444 0,'-3'-1'108'0,"0"-2"2"16,0 0-48-16,1 2-43 16,-3-3-3-16,1 2-4 0,-3 1-3 0,2 2-4 15,-2 0-1-15,1 0-2 0,-1 0-1 16,3 1 0-16,-1 1-2 0,4-3 2 16,2 0 3-16,4 0 7 0,2 2 7 15,4-3 7-15,6-2 9 0,4-2 10 16,8-2 5-16,6-4 2 0,10-4-1 15,8-5-4-15,8-10-4 0,8-4-7 0,14-7-6 16,8 2-4-16,6-4-8 0,11-13-4 16,13 4-5-16,10 1-3 0,11 1-2 15,5-4-1-15,7-6-3 0,10 1 1 16,1 11 1-16,-1-3-1 0,-5 5 1 16,-8 1 0-16,-9 9 0 0,-11 8-1 15,-15 3-1-15,-16 4-3 0,-21 3-7 0,-14 2-10 16,-17 7-13-16,-14 2-17 0,-13 1 68 15,-15 0-203-15,-14 4-142 0,-13 1-360 16</inkml:trace>
  <inkml:trace contextRef="#ctx0" brushRef="#br0" timeOffset="85759.72">8621 4444 351 0,'-3'6'107'0,"2"1"3"0,1-5-25 15,0 2-38-15,2 1-4 0,-1-3-8 16,0-1-15-16,2 2-7 0,-2-5-4 16,0 2-3-16,1 1-3 0,1 0 0 15,4-1 0-15,1 0 2 0,3-1 3 0,4 0 4 16,1-2 5-16,4-4 6 0,4-4 4 16,6-2 5-16,7-4 3 0,6-4 0 15,7-5 1-15,14-6-1 0,11-3-2 16,12-1-1-16,7-8-4 0,9-2-2 15,10 1-3-15,7 1-3 0,3-3-5 16,2-2-3-16,3-3-3 0,-1 7-2 0,-6 2-3 16,-11 1-1-16,-7 0-2 0,-12 6 0 15,-12 6 0-15,-17 7-1 0,-15 1 0 16,-12 4-4-16,-11 2-4 0,-15 2-11 16,-13 7-20-16,-12-3-20 0,-10 3-5 15,-8 5-124-15,-6 3-129 0,-6 1-300 16</inkml:trace>
  <inkml:trace contextRef="#ctx0" brushRef="#br0" timeOffset="86273.8">8004 3595 409 0,'3'6'111'0,"5"-3"5"0,2 1-63 0,7-3-5 16,5-2 0-16,7-1-16 0,4 0-11 16,9 0-5-16,7 1-3 0,5-2-1 15,5 1-2-15,5-3 0 0,2 3 0 16,7 0 2-16,3 4 2 0,4-1-1 16,6 1 2-16,6 2 3 0,5 3 3 15,6 1 1-15,6-2 1 0,-1-4-3 16,6 0 2-16,2 3 0 0,-1 3 0 0,-1-7-1 15,-2-2-3-15,-1 1-2 0,-3 0-4 16,-9-2-1-16,-5-6-3 0,-9-4-4 16,-9 3-3-16,-10 0 1 0,-11-1-3 15,-8-1-3-15,-6 4-8 0,-8 4-10 16,-5 2-8-16,-4 2-10 0,-2 2-8 16,-5 0-5-16,-3 6 4 0,-3-1-114 15,-2 0-107-15,-2-1-264 0</inkml:trace>
  <inkml:trace contextRef="#ctx0" brushRef="#br0" timeOffset="86706.26">10563 3626 464 0,'0'1'113'0,"0"2"5"0,1-3-74 16,0-1-9-16,2 1-1 0,3 0-1 15,-1-2-7-15,2 1-8 0,2 1-4 16,-2-1-3-16,1 1-5 0,-1-1-2 16,-2 1-1-16,-2 2 3 0,1 2 1 15,-4-2-1-15,-2 6 1 0,1 1 1 0,-2 6-1 16,0 2-1-16,0 2-3 0,-1 5 0 16,1 3-1-16,3 5 1 0,-1 1 0 15,1 2 0-15,-1 3 0 0,0 1-1 16,0-3 0-16,2 2 0 0,-2-6 0 15,3 1-1-15,1-4-1 0,1 0-3 16,3-3-5-16,-2-3-12 0,0-3-123 16,-2-3-118-16,-2-1-303 0</inkml:trace>
  <inkml:trace contextRef="#ctx0" brushRef="#br0" timeOffset="87158.59">8726 5056 557 0,'1'0'132'0,"3"-2"4"15,4-1-86-15,5-3-10 0,7-2 1 16,7-2-1-16,8-6-2 0,9-4-2 16,11-3-2-16,10-5-2 0,11-5-5 0,9-4-4 15,9 0-4-15,12-3-3 16,10 3-3-16,9-4-3 0,6 0-2 0,8 2-2 16,6 3-1-16,3-2-2 0,-3 3 0 15,-5-3-2-15,-8 8-6 0,-10 1-13 16,-14 0-25-16,-14-1-25 0,-17 5-114 15,-16-3-136-15,-18 3-318 0</inkml:trace>
  <inkml:trace contextRef="#ctx0" brushRef="#br0" timeOffset="92120.95">7514 4242 433 0,'-2'0'115'0,"-1"1"6"16,2-1-45-16,0-1-36 0,1 0-5 0,0 1-4 15,0-2-9-15,0 0-6 0,1-1-4 16,-1 1-1-16,0 1-2 0,0-1-1 15,0 1-1-15,-2 0-2 0,0 2 0 16,0 2-1-16,-1-2-1 0,-2 4-2 16,0 1 1-16,0 2-1 0,1 1 0 15,1 0 0-15,0 0 0 0,3 1 0 16,3-1 1-16,1-1 1 0,1-2 0 0,4 2 1 16,-1-6 1-16,0-2 0 0,0 1 0 15,2-3 1-15,-1-4-1 0,0 0-1 16,-1-3 2-16,0 0 1 0,-1 1 2 15,-2-3 0-15,-3 2 2 0,-1 0-1 16,-3 0 0-16,-1-2-1 0,-2 4-1 16,0-3-3-16,0 1-2 0,-2 0-1 15,3 2-2-15,-1 0 0 0,0 5-1 0,-2 2 0 16,1 3 0-16,-2 3 0 0,1 0 0 16,0 3 0-16,0 2 0 0,1-2-1 15,2-1 1-15,2 2 0 0,2-1 0 16,2 0 0-16,2-2 1 0,1 0 1 15,2 1 0-15,-1-2 0 0,1-1 1 16,-1-2 1-16,2 1 0 0,-1-3 0 16,-1-1 1-16,2 0-1 0,-2-2 1 15,2 0-1-15,-1-2 0 0,-2-2 0 0,0-1 0 16,-4 1 1-16,-1-2 0 0,-3 1 0 16,-1-1 0-16,-1 1 0 0,-3 2-1 15,0 2-1-15,0 1-1 0,-2 2-1 16,0 0 0-16,-1 3 0 0,1 1 0 15,1-1 0-15,2 2-1 0,1-1-1 16,1 0 1-16,3 1-1 0,2-1 0 16,3 0 1-16,0 0 0 0,1 3 1 0,2-3 1 15,2-2 1-15,-1 0 0 0,2-1 1 16,-2 1 0-16,1-5 0 0,0 0 0 16,0-1 0-16,-2 0 0 0,0-1 0 15,-3-1-1-15,0 1-1 0,-2 0 0 16,-2-1-1-16,-1 1 0 0,-3 0-1 15,-1 1 0-15,0 2 0 0,-3-1 0 16,-1 3 1-16,0 4-1 0,0 0 0 16,0 2 0-16,0 2 0 0,2 0 0 0,2 2-1 15,3-1 1-15,1-1-1 0,3 0 0 16,1-1 2-16,2-2 0 0,3 0 2 16,0-4 0-16,1 0 1 0,0-1 1 15,1-1 0-15,-2-3 0 0,1 1 0 16,-2-1-1-16,0-2-1 0,-3 0 1 15,2-2-1-15,-3 0 1 0,0 2 2 0,-2-3 0 16,-1 2 1-16,0 1 0 0,-2-1 0 16,1 2 0-16,-2 3-2 0,0-2-1 15,1 4-2-15,-3 1-1 0,1 0 0 16,0 3 0-16,1-2-1 0,1 0 1 16,0 0-1-16,2-1 0 0,1 2 0 15,1-2 0-15,2-1 1 0,-1 0 2 16,1 0 1-16,0 0 0 0,1-4 2 15,0 2-1-15,-1-1 1 0,-1 1-1 16,2-2-1-16,-2 1 0 0,-2 1-2 0,1 2-1 16,-2-1-1-16,1 0-4 0,0-1-2 15,-3 3-8-15,0 0-10 0,-1-1-17 16,0 1-8-16,-2-1-128 0,-1 2-129 16,3-4-315-16</inkml:trace>
  <inkml:trace contextRef="#ctx0" brushRef="#br0" timeOffset="129468.91">4297 5731 462 0,'7'-2'117'15,"0"-3"6"-15,0 2-54 0,0 0-28 16,-2-2-1-16,2 0 1 0,-2 1-3 15,1-3-3-15,-2 2 0 0,-1-1-3 16,-1 0-2-16,1 0-2 0,-4 1-4 16,-2 0-4-16,-2 3-4 0,-5-1-5 15,-2 0-3-15,-4 3-3 0,-4 2-1 16,-4-1-1-16,-3 2-1 0,0 2 0 16,-1 2 1-16,-2 1-1 0,3 4 0 0,-1 2 0 15,1 2-1-15,3 6 1 0,3 4-2 16,2 1 0-16,4 5-1 0,2 2 1 15,4 1 0-15,5-4 0 0,3-1-1 16,2-3 1-16,2-1 0 0,5-2 0 16,1-5 0-16,5-2 1 0,1-2 0 15,0-4 1-15,3-2 1 0,0-5 2 16,2-1 4-16,-2-6 2 0,-1-2 3 16,-1-1 1-16,-1-2 0 0,-2-4 2 0,-2-2-3 15,-1 0-2-15,-4 1-3 0,0 2-2 16,-5-1-1-16,-2 3-2 0,-5 2-1 15,-1 1-2-15,-6 4 0 0,-6 1-3 16,-2 2-2-16,-4 2-5 0,-2 3-8 16,0-1-8-16,2 3-15 0,4-3-12 15,5 2-12-15,5-3 8 0,6 1-128 16,5-6-120-16,8-2-285 0</inkml:trace>
  <inkml:trace contextRef="#ctx0" brushRef="#br0" timeOffset="129922.3">4537 5812 505 0,'8'-5'131'15,"-2"0"7"-15,-1 1-62 0,-3-1-27 16,-1 4 0-16,0 2-4 0,-2 1-8 16,-2 1-8-16,-4 3-7 0,0 2-3 0,-2 3-4 15,-3-1-3-15,-3 1-3 0,0 5 0 16,1 1 0-16,0-1 0 0,2-1-3 16,1 0-1-16,2-2-2 0,2-1-3 15,4-3 1-15,2-1 0 0,2 0 2 16,3-1 3-16,4-1 4 0,3 0 5 15,3-2 2-15,2 3 1 0,3-2-1 16,2-2-1-16,1 2-3 0,2-1-5 16,-1 1-3-16,0 1-3 0,-2 2 0 0,-5 0-2 15,-1 2 0-15,-5 1-1 0,-5 3 1 16,-4 1 0-16,-3 2-1 0,-7 0 1 16,-3 3-1-16,-4-3-4 0,-5 2-4 15,-3-1-9-15,0 1-9 0,-2-5-8 16,5-2-8-16,-1-2-11 0,3-2-4 15,3-5 24-15,2-4-135 0,1-4-113 16,3-5-292-16</inkml:trace>
  <inkml:trace contextRef="#ctx0" brushRef="#br0" timeOffset="130088.37">4442 5929 600 0,'12'-17'160'15,"-1"-2"10"-15,1 1-79 0,0-2-19 16,3 1-4-16,-2-1-9 0,2 3-10 15,0-3-15-15,3 4-10 0,0-1-8 0,1 4-6 16,-2-1-4-16,2 3-7 0,-2-2-14 16,2 4-25-16,1 0 1 0,-3 4-156 15,2-2-152-15,0 3-375 0</inkml:trace>
  <inkml:trace contextRef="#ctx0" brushRef="#br0" timeOffset="130498.84">4972 5893 573 0,'-1'1'149'16,"2"1"4"-16,-1 2-62 0,0 0-53 15,0 3-9-15,0 4-6 0,-1 2-7 0,0 4-10 16,-1-1-3-16,0 3 0 0,-1 4-1 15,2 0-1-15,0-1 0 0,1 1 1 16,0 0-2-16,0-1 1 0,1-3-1 16,0-6 1-16,-1-4 0 0,0 0 1 15,0-5 2-15,0-4 8 0,-1-4 2 16,0-5-1-16,0-3 1 0,2-3 0 16,0-4-1-16,3-4-2 0,0-1-8 15,4 1-1-15,-1 0 1 0,3 2 0 16,2 2 2-16,0 6 3 0,0 2 0 0,0 2 2 15,1 4-1-15,1 0 1 0,-2 4-2 16,0 0-2-16,1 3-3 0,0 3-2 16,0-1 0-16,0 4-1 0,0 2 1 15,1 1-5-15,0 0-9 0,-3 0-10 16,1 3-19-16,-2 2-13 0,-2 2 165 16,1-2-292-16,0 1-147 0,-1 0-404 0</inkml:trace>
  <inkml:trace contextRef="#ctx0" brushRef="#br0" timeOffset="130999.04">5422 5891 653 0,'1'1'154'16,"3"7"2"-16,-3-3-117 0,2 4-9 15,0 3-2-15,2 1-6 0,-1-2-12 16,1 3-6-16,-2 0-3 0,2 0 2 15,-1 2-1-15,-1-2-1 0,0-2 0 16,-1 1 0-16,1-3 0 0,-2-2 0 16,0 0 1-16,-1-6-1 0,0 0 9 15,0-3 7-15,0-4 1 0,0-5 1 16,1-2 0-16,2-3 1 0,0 0 1 0,2-7-10 16,0-2-7-16,3 2-1 0,2 2 0 15,2 0-2-15,0 2 0 0,0 2 0 16,1 5 0-16,1 6 0 0,1 5-1 15,-1 4-1-15,-1 3 0 0,0 4 0 16,0 2 0-16,0 4-1 0,-2-3 0 16,-1-1-2-16,-1 1 1 0,-1 0-1 15,-3-7 0-15,1 3 1 0,-1-5-1 0,1-2 3 16,-2-2 4-16,1-2 2 0,2-4 2 16,1-2 2-16,-1-4 0 0,3-2 0 15,2-4-1-15,4-1-2 0,0-6-2 16,0 1-2-16,3 0-1 0,0 3-1 15,-1 2 1-15,-1 7-1 0,-1 5 0 16,1 7-1-16,-2 6 1 0,-2 6-1 16,-1 1 1-16,-1 6 0 0,-1-3 0 15,-2 5 2-15,-2-2 0 0,0-1-38 0,-1 1-7 16,0-1 121-16,-2-4-263 0,0-1-158 16,2 1-423-16</inkml:trace>
  <inkml:trace contextRef="#ctx0" brushRef="#br0" timeOffset="131337.82">4122 6394 624 0,'-30'13'152'16,"3"-5"7"-16,6-2-108 16,6-3-2-16,4 2 0 0,3-3-3 0,5-1-8 15,4 0-8-15,7-2-4 0,4 0 1 16,6 1-2-16,9-3-3 0,7 1-5 16,12-1-2-16,11 2 0 0,6-1-4 15,14 1-5-15,12-3-2 0,10 6-1 0,11-3 0 16,7 0-2-16,7-2 1 0,5 3-2 15,-4-1-3-15,-6 1 0 0,-8-2-13 16,-10 2-2-16,-13-1-11 0,-15-1-17 16,-14 0-13-16,-12-1-9 0,-11 3 128 15,-10-1-240-15,-12 0-144 0,-11 0-365 16</inkml:trace>
  <inkml:trace contextRef="#ctx0" brushRef="#br0" timeOffset="131601.65">4350 6595 541 0,'-10'10'134'0,"7"-1"10"0,3-8-70 15,7-1-18-15,8-1 0 0,3-4-1 16,7-3-5-16,9 0-6 0,11-2-10 15,9 2-11-15,9-1-7 0,13-1-5 16,10 3-6-16,9 4-2 0,9 3-3 16,3 0-4-16,2-2-15 0,-4-1-6 15,-3 3-16-15,-7 0-9 0,-8-5-129 16,-11-4-130-16,-2 1-310 0</inkml:trace>
  <inkml:trace contextRef="#ctx0" brushRef="#br0" timeOffset="135943.99">4515 7691 460 0,'2'-2'117'0,"-3"0"5"0,0-2-52 0,0 2-31 16,-1 0-6-16,0 1-2 0,0 0-4 16,-1 0-4-16,2 2-3 0,-1 1-4 15,1 0-3-15,1 4-2 0,0 2-3 16,0 6-1-16,1 2-1 0,1 9 0 16,3 6 0-16,-1 5-2 0,-1 2 0 15,2 5-1-15,-1 7-1 0,0 4-1 16,1 0-1-16,-1-2-2 0,2 0-1 15,-1-3-4-15,2-6-6 0,-2-6-5 16,0-7-7-16,-1-11-3 0,-1-3-31 0,-2-5-85 16,0-7-101-16,2-6-240 0</inkml:trace>
  <inkml:trace contextRef="#ctx0" brushRef="#br0" timeOffset="136728.85">4594 7726 487 0,'-6'-10'122'16,"0"-2"7"-16,-1 0-44 0,3 2-48 15,1 1 0-15,1 1-1 0,-2 2 0 16,2-1-2-16,1 0-4 0,0 2-3 16,0-1-3-16,0 1-3 0,-1-2-1 15,0 1-2-15,1 3-4 0,0 1-1 0,1 0-2 16,-1-1-2-16,2 3-2 0,-1 1-2 15,2-2-1-15,2 1-2 0,3 0-1 16,8 0 1-16,1-2 0 0,7 0 1 16,8-1 2-16,5 1 3 0,7-5 2 15,7-4-1-15,4-4 0 0,6-2-1 16,8 1-1-16,5-1-2 0,5-3-1 16,3 1-3-16,-2 3 0 0,1 0-1 15,-4 2 0-15,-6 1 1 0,-11 2-1 0,-11 2-1 16,-12 3 2-16,-7 0 0 0,-12 4-2 15,-6 1-1-15,-6 1-1 0,-4 0-2 16,-1 0 1-16,-1 2-1 0,-2-2 2 16,3 2 1-16,-1-1 2 0,0-1 3 15,0 0 0-15,1 0 1 0,1 2-1 16,0-2-1-16,0 0-2 0,3 4-1 16,-1 0 0-16,1 4 0 0,2 3-1 0,0 4 0 15,1 8 1-15,0 7 1 0,-2 9 0 16,1 15 0-16,-1 7 0 0,2 8 0 15,-3 9-2-15,0 5-2 0,-1 3-3 16,-1-2-4-16,1-6-3 0,0-6 0 16,0-6 0-16,1-8 2 0,1-10 2 15,2-6 3-15,0-9 4 0,-1-6 3 16,-2-5 0-16,1-4 0 0,-2-5 0 16,-1-3 0-16,-3-6 0 0,2-2 1 0,-1-1 0 15,0-2 2-15,-1 1 0 0,1-1 0 16,0 0 1-16,-1 0-1 0,-1-1-1 15,-4 0 0-15,0-1-1 0,-3-1-1 16,-4 1-1-16,-2 0 0 0,-2 1 0 16,-1 2 0-16,-2 1 1 0,-3 2-1 15,-3-2 1-15,-5 3-1 0,-1-1 1 0,-4 3 0 16,-3-3 0-16,-9 0 0 0,-4 1 0 16,-6-1 0-16,-5-1 1 0,-6-1-1 15,-4 0 1-15,-5-2-1 0,-4-3 1 16,2 1 0-16,1-2 0 0,4 0 0 15,4 0 0-15,9-2 0 0,7 3-1 16,12 4 1-16,11 1-1 0,7-1 0 16,8 3-2-16,6-2-6 0,4-1-15 15,4-1-18-15,3-3-129 0,1-3-137 0,6 1-337 16</inkml:trace>
  <inkml:trace contextRef="#ctx0" brushRef="#br0" timeOffset="137840.19">4887 8902 515 0,'11'-8'121'0,"0"1"6"0,-3 1-75 15,-2 0-14-15,-2 2 2 0,-2 2 4 16,-1-2 0-16,-1 3-2 0,0 0-6 0,-3 0-6 16,1 2-8-16,-1-2-6 0,-3 2-7 15,-1 1-6-15,-4 1-2 0,-1 1-1 16,-5 0 0-16,-3 1 0 0,-3 0 0 15,-1 1 0-15,-1 0-3 0,-1 1-5 16,2-3-5-16,3 2-8 0,0-2-6 16,4-1-6-16,0-1-6 0,4-4-2 15,2 0-50-15,1-2-59 0,1-3-94 0,4-1-226 16</inkml:trace>
  <inkml:trace contextRef="#ctx0" brushRef="#br0" timeOffset="138067.1">4572 8793 523 0,'0'1'129'0,"0"0"2"16,-1 0-41-16,-2 1-63 0,-3 1-11 15,-1 2-4-15,-3 2-2 0,-3 4-2 16,-3 1-2-16,-3 1-3 0,-1 3-1 16,1 2-1-16,0 0-1 0,1-1 1 15,3 1-1-15,3-3 0 0,5 0-1 16,5-2 1-16,5-2 0 0,6-1 0 15,5-1 1-15,6-2-1 0,5-2-4 16,6-3-7-16,5-2 35 0,3 0-161 0,4-3-119 16,7 1-319-16</inkml:trace>
  <inkml:trace contextRef="#ctx0" brushRef="#br0" timeOffset="138385.39">5432 8865 489 0,'0'2'120'0,"0"-2"4"0,0 0-60 15,1 1-30-15,-2-2-7 0,1 1-3 0,0-2-3 16,2 5-5-16,2-3-4 16,1 1-3-16,2 0-1 0,3 0 0 0,1 1-1 15,5-1 0-15,4-2-1 0,2 0-1 16,3 0-1-16,4-2-1 0,2-1-5 16,2-7-5-16,0 4-8 0,-1-1 29 15,-1-1-155-15,-2-4-121 0,-2 3-313 16</inkml:trace>
  <inkml:trace contextRef="#ctx0" brushRef="#br0" timeOffset="138598.35">5862 8700 583 0,'-10'0'137'16,"2"1"6"-16,4-1-92 0,-1 1-12 16,4-1-2-16,4 0-4 0,0 0-2 15,6 1-5-15,2 2-6 0,2 1-6 0,1 0-3 16,2 3-2-16,0 3-2 0,0 3-4 15,-3 0-2-15,-1 2-1 0,-2 1 0 16,-3 1-2-16,-4 1 1 0,-4-1-3 16,-5 1-5-16,-3-2-14 0,-7 4-9 15,-3-4 2-15,-7 0-133 0,-3-3-124 16,-5-1-307-16</inkml:trace>
  <inkml:trace contextRef="#ctx0" brushRef="#br0" timeOffset="138986.24">5050 9096 493 0,'-8'5'117'0,"2"0"3"16,-3 1-39-16,0 3-62 0,-1 2-5 16,-1 4-2-16,0 4-1 0,-1 6 0 15,0 2-2-15,1 5-5 0,3 2-3 16,1-1-3-16,1-1 0 0,3-5-2 16,3-2 0-16,3-5 0 0,3-6 1 0,4-4 1 15,1-4 2-15,3-5 1 0,0-2 4 16,3-4 6-16,-1-3 7 0,1 0 3 15,-3-2 4-15,-2-2 3 0,-2 2 4 16,-3 1 1-16,-3-1-6 0,-7 3-8 16,-4-1-4-16,-4 4-9 0,-6 1-12 15,-1-2-12-15,-5 3-12 0,-2 5-7 16,0 1-70-16,5 1-53 0,1-4-103 0,8 0-228 16</inkml:trace>
  <inkml:trace contextRef="#ctx0" brushRef="#br0" timeOffset="139254.49">5281 9184 591 0,'-7'8'121'0,"-3"-1"4"0,-4 0-106 16,-1 1-12-16,0 1 0 0,-2 0 0 15,2 1-1-15,2-1 1 0,3-2-4 16,1-1-2-16,3 0-1 0,2-2 0 15,4-1-1-15,4 0 1 0,0 0 0 16,5 2 1-16,3-1 0 0,2 1 1 16,5 1 1-16,0 0 0 0,4 2-1 15,0 0 1-15,1 0-1 0,-1 3-1 0,-3-1 1 16,-3 2-1-16,-5 0-1 0,-6 0-2 16,-5 2-1-16,-5 0-26 0,-4 0-102 15,-6 2-107-15,-6-3-273 0</inkml:trace>
  <inkml:trace contextRef="#ctx0" brushRef="#br0" timeOffset="139434.54">5227 9181 567 0,'12'-5'142'0,"3"0"5"0,0-3-46 16,1 0-67-16,3-1-8 0,1-1-3 15,1-1-5-15,-2-3-5 0,1 0-9 16,0 0-23-16,-2 0-135 0,0 1-129 0,2 4-336 16</inkml:trace>
  <inkml:trace contextRef="#ctx0" brushRef="#br0" timeOffset="139767.2">5545 9328 502 0,'3'4'125'0,"0"-1"2"0,-1 1-27 16,-1 0-80-16,1 3-9 0,0 3-2 15,-1-2-2-15,-1 2-1 0,1 0-4 16,-1 1 0-16,0-2-1 0,2-3 0 16,-1-1 0-16,0-2 0 0,1 0 3 15,-2-2 6-15,1-1 8 0,0-2 4 0,-1-2 3 16,1-4 0-16,1-2 0 15,2-2-3-15,1 0-6 0,2-1-7 0,0 1-5 16,1-1 0-16,2 5-1 0,1-1 1 16,0 4-1-16,-1-1 0 0,0 2 0 15,-1 3-2-15,-1 3 0 0,0-1-2 16,-2 6 1-16,0-1-1 0,-2 2-1 16,1 2-10-16,-1 1-10 0,-1 0-11 15,2 0 32-15,-2-2-158 0,1-1-126 0,0-2-316 16</inkml:trace>
  <inkml:trace contextRef="#ctx0" brushRef="#br0" timeOffset="140153.23">5858 9314 544 0,'0'2'126'0,"-1"-1"6"0,1-1-80 15,0 4-29-15,0 0-1 0,1 1 0 16,-1-1-4-16,3 2-6 0,-1-1-7 15,-1 0-2-15,1-1-1 0,0-1-1 16,-1 1 0-16,0-5 1 0,1 2-1 16,-1-1 3-16,1-1 1 0,0-3 2 15,4-1 1-15,-1-2 2 0,3-3 1 16,2-4-1-16,-1 0-1 0,2 0-2 16,1-2-2-16,0 3-1 0,0 3-2 15,1 3 0-15,0 1-1 0,-2 3 0 16,2 2-1-16,-1 4-1 0,1 1 0 0,-2 2-1 15,0 3-2-15,-1-1 0 0,-1 1-1 16,-3 0 1-16,0-5 0 0,-3 1 1 16,0-3 2-16,-2-3 1 0,1-4 3 15,0-1 0-15,-1-4 3 0,1-2 1 16,1-3 0-16,1-2-1 0,1 0-1 16,1 1 0-16,3 3-1 0,0 0-4 15,1 6 0-15,1 4-8 0,1 4-11 0,1 4-134 16,-1 1-127-16,3 1-329 0</inkml:trace>
  <inkml:trace contextRef="#ctx0" brushRef="#br0" timeOffset="154936.14">7906 5625 531 0,'1'-8'118'0,"2"-2"3"0,-1 0-92 15,0-4-8-15,1 1 3 0,-2 3 4 16,1 2 1-16,-1 0 4 0,0 1 8 0,-1 2 2 16,0 2-1-16,0 6-4 0,0 1-5 15,-3 3-4-15,2 4-5 0,0 2-7 16,-1 5-3-16,0 6-2 0,-1 4-1 16,2-1-1-16,0 4-1 0,0 1-4 15,3-1-2-15,1 2-1 0,-1-4-2 16,1-3 1-16,0 0-2 0,3-2-5 15,-2-3-9-15,-1-2-17 0,0-4-22 16,-1-3-127-16,-1-3-140 0,2-5-337 0</inkml:trace>
  <inkml:trace contextRef="#ctx0" brushRef="#br0" timeOffset="155420.26">8534 5453 665 0,'1'0'161'0,"-1"-2"2"15,-1 2-112-15,1 3-10 0,-2 1-5 16,-2 5-11-16,2 6-11 0,-2 4-6 0,0 4-2 15,1 5 0-15,0 6-1 0,2-1-2 16,0 3-1-16,0 4-1 0,1-2 0 16,-1-1 0-16,-1 0-1 0,1-5 0 15,-2 0-1-15,0-3 1 0,-2-7-1 16,1-5 1-16,1-4 0 0,1-3 1 16,-1-3 3-16,2-6 2 0,0-3 2 15,1-4 1-15,0-3 2 0,1 0 0 0,1-5-1 16,1-1-3-16,2 2-1 0,2-2-2 15,0-1-1-15,3 5-2 0,1 0-1 16,2 3-1-16,4 1 1 0,-1 2-1 16,3 5 0-16,1 3 0 0,-2 3 0 15,1 1 0-15,0 3 0 0,-3 2 0 16,-3 2-1-16,-4-2 1 0,-4 1-2 16,-3-1 2-16,-3 1 0 0,-6-2 0 0,-2-1 0 15,-3-2 1-15,-2 0-4 0,-3-3-6 16,-3 0-9-16,0-1-13 0,0-3-13 15,0-2 35-15,3-2-169 0,-1-5-131 16,7-4-331-16</inkml:trace>
  <inkml:trace contextRef="#ctx0" brushRef="#br0" timeOffset="155595.79">8845 5731 513 0,'11'8'150'16,"-2"2"9"-16,-5 2 1 0,-1 0-103 15,0 2-7-15,-2-1-5 0,0 0-9 16,-2-1-11-16,0-1-10 0,1-1-8 16,3 1-6-16,-1-3-8 0,1-4-20 15,2 2 145-15,1-2-293 0,2-1-161 16,4-1-455-16</inkml:trace>
  <inkml:trace contextRef="#ctx0" brushRef="#br0" timeOffset="155733.43">8825 5568 506 0,'-12'-7'129'15,"6"1"1"-15,-2-1-23 0,2 2-50 16,2-6-180-16,3-1-115 0,3 3-330 0</inkml:trace>
  <inkml:trace contextRef="#ctx0" brushRef="#br0" timeOffset="155906.51">9024 5354 647 0,'-2'13'154'0,"1"2"2"16,-1 1-116-16,1 6-9 0,2 5-1 16,0 4-2-16,3 5-14 0,-2 5-9 15,3 1-6-15,1 3-13 0,0-1-18 16,0-3-63-16,1-4-63 0,3-5-116 15,1-7-257-15</inkml:trace>
  <inkml:trace contextRef="#ctx0" brushRef="#br0" timeOffset="156266.72">9253 5527 512 0,'2'-60'135'0,"0"1"6"0,0 5-55 15,0 9-26-15,0 9 4 0,0 9 1 16,-1 9-9-16,-2 10-10 0,-1 10-7 15,1 9-8-15,0 8-12 0,0 6-9 0,1 8-7 16,1 6-1-16,0 8 0 0,3 4-1 16,-2 0-2-16,3-2-2 0,3-2-1 15,1-2-7-15,2-2-1 0,5-6-2 16,3-4 1-16,1-8 0 0,0-5 2 16,2-4 2-16,-2-8 6 0,-1-6 2 15,-4-7 3-15,0-5 3 0,0-5 3 16,-3-2 3-16,-1-5 3 0,1-1 0 15,-1 0-1-15,-2 3 1 0,-2 2 3 16,0 3-1-16,-3 4-4 0,0 6-2 0,-3 5-1 16,0 7 1-16,-1 1-3 0,-1 3-5 15,2 4-1-15,1 1 0 0,1-2-1 16,2 0 0-16,4-3-2 0,2 0-3 16,3-2-4-16,2-1-6 0,-1-4-24 15,0-1-18-15,0-4-134 0,-4-2-145 16,2-6-353-16</inkml:trace>
  <inkml:trace contextRef="#ctx0" brushRef="#br0" timeOffset="156400.35">9553 5443 732 0,'-8'0'167'0,"4"-1"2"0,1-4-128 15,1 1-35-15,3-4-23 0,0 1-127 0,3-2-17 16,6 0-120-16,4 4-231 0</inkml:trace>
  <inkml:trace contextRef="#ctx0" brushRef="#br0" timeOffset="156899.32">9801 5594 570 0,'0'18'133'0,"-1"-7"2"0,0-2-100 15,2 1-14-15,3-5-1 0,1 0-4 16,4-3-10-16,3-1-4 0,3-3 0 15,3 2 2-15,0-4 5 0,2 1 4 16,-1-3 6-16,-3 1 6 0,-3-1 7 16,-4 4 8-16,-3-6 4 0,-5 1-3 15,-5-2-5-15,-7-2-5 0,-3-2-7 16,-6-2-9-16,-1-2-8 0,-4 2-6 16,0 1-2-16,1 3-4 0,4 2-6 0,5 3-6 15,4 2-9-15,5-1-4 0,7 2-1 16,5 2 2-16,6-1 1 0,4 3 7 15,6 0 5-15,1 2 9 0,4 2 4 16,0 2 2-16,2 0 1 0,-1 3-1 16,0 1 1-16,-4 2 0 0,-1 1 1 15,-3 1-1-15,-2-1 1 0,-3 0 0 16,-2-1 0-16,-4-4 0 0,0-2-1 0,-3 1 9 16,0-6 7-16,0-3 4 0,-2-3 4 15,4-5 1-15,0-3 2 0,3-6 5 16,4 0-7-16,-1 0-5 0,1 2-2 15,2-1-3-15,-1 4-2 0,-2 5-2 16,0 3-3-16,-2 3-3 0,0 3-1 16,-4 3-2-16,0 4 0 0,0 2-1 15,0 3 0-15,0 0 1 0,2 0-1 0,2 1 0 16,1-3-1-16,4-2 1 0,1-1-1 16,4-5 0-16,2 0-3 0,3-2-7 15,-1-5-30-15,0 1-71 0,2-5-81 16,2 4-140-16,1 0-322 0</inkml:trace>
  <inkml:trace contextRef="#ctx0" brushRef="#br0" timeOffset="157331.79">11010 5051 591 0,'-2'-12'165'0,"2"0"4"0,1 4-19 15,1 0-103-15,-2 3-7 0,0 1-3 16,2 4-9-16,-1 3-13 0,0 3-4 15,0 8-5-15,2 8-4 0,1 6-2 0,3 5 1 16,-1 7-1-16,2 4 1 0,-2 2-29 16,1 1-13-16,-3 2-140 0,2-5-144 15,-3-1-363-15</inkml:trace>
  <inkml:trace contextRef="#ctx0" brushRef="#br0" timeOffset="157716.07">10889 5360 653 0,'26'-21'160'0,"4"-3"6"0,3 3-112 15,5 0 2-15,2 4 2 0,1 1-6 16,1 4-11-16,-2 3-12 0,-4 5-7 16,-2 5-7-16,-6 6-7 0,-2 4-6 15,-6 6-5-15,-6 4-2 0,-2 5-7 0,-3 4 0 16,-1-2-1-16,-4 2 0 0,0-5 1 15,-2 0 2-15,0-7 2 0,-1-5 7 16,-1-4 1-16,0-2 4 0,1-4 6 16,-2-6 2-16,0-5 1 0,1-3-1 15,0-5 0-15,1-3 0 0,1-9-4 16,3-1-5-16,-1-4-3 0,4 3 0 16,0-2-1-16,5 3-1 0,1 0 0 15,2 5-1-15,4 0 0 0,3 6 0 16,0 1 0-16,0 3 1 0,1 2-1 15,1 3-3-15,0 4-8 0,2 5-17 0,-2 1-17 16,0 0-11-16,3 5-48 0,-4 1-76 16,-2-1-117-16,-1 4-243 0</inkml:trace>
  <inkml:trace contextRef="#ctx0" brushRef="#br0" timeOffset="158299.91">11895 5178 516 0,'2'-2'153'15,"-2"-1"8"-15,-3-5-16 0,2 2-78 0,-6-3-15 16,1-2-10-16,-5 3-11 0,-2-2-11 15,-3 1-9-15,0 5-5 0,-4 0-4 16,0 7-2-16,0 4 0 0,-1 4-1 16,1 3 0-16,3 2-1 0,0 0-1 15,5 1-2-15,3-2-1 0,5 0-1 16,4 0 0-16,3-2 0 0,4 1 0 16,4-1 1-16,-1 0 3 0,4-4 1 15,1-1 1-15,1-4 2 0,-1-2-1 0,-1-4 2 16,-1-1-1-16,-1-4 3 0,-1 1 0 15,-2-2 3-15,0-1 0 0,-2 0 2 16,1 2-1-16,-1 0 1 0,-1 3-1 16,1-2-2-16,-3 2-1 0,1 3-1 15,-2-1-2-15,1 3-1 0,2-1-1 16,0 3-1-16,1 1 1 0,3 2-1 0,-1-1 0 16,3 3 1-16,0-3 1 0,1 3-1 15,0-5 0-15,1 2 1 0,-1-2-1 16,2-3 1-16,-3 0 0 0,-1-1 0 15,-2-1 0-15,0 0 0 0,-2-3 1 16,-3 2-1-16,-1 0 0 0,1 2 0 16,-2-1-1-16,0 0 0 0,0 3 0 15,-1 0-1-15,2 1 0 0,-1 0 0 0,0-1 0 16,1 2 0-16,1-1 1 0,1-1-1 16,0 1 2-16,5-1-1 0,2-1 1 15,2-3 4-15,1 0 5 0,3-2 2 16,1-1 3-16,1-3 2 0,0 1 5 15,-2-3 2-15,1 1-1 0,-3 2-3 16,-2 2 0-16,0-1-1 0,-3 2-2 0,-4 2-4 16,2 3-2-16,-1 0-4 15,-2 4-2-15,2-1-1 0,-1 3-2 0,-2 3 0 16,2 0-1-16,-2 1 0 0,-1 2 0 16,0-1 0-16,-3 2-1 0,-2-1-2 15,-3-1-6-15,-3 2-2 0,-3-1-7 16,-4-1-11-16,-3-1-19 0,-4-3 43 15,-3-4-205-15,-3 1-161 0,-2-6-418 16</inkml:trace>
  <inkml:trace contextRef="#ctx0" brushRef="#br0" timeOffset="179563.78">17005 2075 475 0,'4'-8'116'0,"4"-1"3"16,0 0-57-16,0 2-31 0,0 3-4 15,-1-1-2-15,-3 3 1 0,0 0-1 16,1 1-1-16,-3 3 5 0,-1 1 1 16,-1 2-1-16,0 6-4 0,0 3-3 15,0 4-3-15,-3 6-2 0,2 3-7 16,-2 6-4-16,1 2-3 0,-1-1-1 0,0 3 0 16,-2 1-1-16,1-1 1 0,-4 1-1 15,1-4-1-15,-3 3 1 0,0-4-5 16,1-7-6-16,1 0-7 0,1-2-8 15,1-6-7-15,4-3-8 0,2-7 65 16,4-2-183-16,3-5-117 0,4-4-318 16</inkml:trace>
  <inkml:trace contextRef="#ctx0" brushRef="#br0" timeOffset="179899.6">17396 2021 669 0,'0'-2'161'0,"2"1"2"16,-1-3-112-16,1 3-15 0,0-2-7 15,-1 6-9-15,-1 0-10 0,1 3-8 16,-2 1-4-16,-3 4-1 0,0 3 1 16,-3 5 1-16,-4 5 2 0,-2 4 0 15,-3 4 0-15,-1 3 1 0,-2 3-1 16,-1-2 0-16,1-3-1 0,3-3 1 15,3-2 0-15,2-6-1 0,2-2 0 0,6-3 0 16,1-4 1-16,3-2 1 0,3-1 0 16,7-5 1-16,4 1 1 0,4-1 0 15,4-2 0-15,2-1-1 0,0 0-1 16,2 0-2-16,-5-1-2 0,-2-1-9 16,-2 1-20-16,-5 0-6 0,-1 2-131 15,-1-1-130-15,1-4-322 0</inkml:trace>
  <inkml:trace contextRef="#ctx0" brushRef="#br0" timeOffset="180079.64">17519 2314 698 0,'-2'-6'179'0,"0"3"6"16,1 1-104-16,0 1-21 0,1 1-11 15,0 3-18-15,-1 1-12 0,0 6-10 16,0 6-7-16,1 3-1 0,-1 3-1 15,0 6 0-15,1 0 0 0,1 2-5 0,0-2-8 16,0 2-9-16,0-2-28 0,0 5-9 16,-1-1 64-16,0-1-192 0,2-3-137 15,3 0-335-15</inkml:trace>
  <inkml:trace contextRef="#ctx0" brushRef="#br0" timeOffset="180464.72">17812 2416 631 0,'0'4'142'0,"0"3"4"15,-1 3-106-15,0 3-16 0,-7 3-2 16,0 5-5-16,-1-1-5 0,0-2-3 16,-1 4-5-16,3 2-2 0,0 0-1 0,6 3 0 15,1-5 0-15,2 1 0 0,0-1-1 16,1-4 0-16,-1-4 1 0,0-5-1 15,-1-4 9-15,-1-5 6 0,-1-5 2 16,1-2-1-16,0-11 1 0,0-6 0 16,2-1 0-16,3-4-9 0,1-1-6 15,4 0-1-15,1-1-1 0,2 7 0 16,1 4 1-16,2 2 0 0,-1 4 2 16,-3 4 2-16,0 1 0 0,-1 7 1 0,-1 3 2 15,-1 5-1-15,-3 3 0 0,1 3-2 16,0 6-1-16,0 2-1 0,1-2-1 15,-1 5-1-15,-1-1 0 0,0 4 1 16,-1 0-16-16,-1 0-11 0,-2 1-16 16,2 1-10-16,-1-4 10 0,0-3-135 15,-1-4-128-15,4-3-278 0</inkml:trace>
  <inkml:trace contextRef="#ctx0" brushRef="#br0" timeOffset="180958.29">18162 2481 616 0,'3'14'145'0,"0"-9"3"15,0 2-100-15,0 1-14 0,-1 1-4 0,0 3-8 16,-1 0-8-16,0 6-5 0,-1 0-3 16,-1 1-2-16,0 3-2 0,0 0-2 15,-1 0 1-15,0 0-1 0,0-4 1 16,-1-3-1-16,2-4 0 0,-1-4 3 15,1 0 12-15,1-8 8 0,-1-5 2 16,1-5 0-16,1-1 1 0,1-7 0 16,4-8-2-16,1-2-13 0,4-1-7 15,5 0-1-15,-1 3-1 0,5 3-1 16,-1 5 0-16,2 10 2 0,-3 0-1 0,0 3 0 16,0 6 0-16,-2 2 0 0,-3 3-1 15,1 3-1-15,-4 0-1 0,-3 4-1 16,-1 1 1-16,-3 2 0 0,-2 1 0 15,0-2 0-15,0 2 1 0,0-4 0 16,0-1-1-16,1-3 2 0,0-2 1 16,1-4 2-16,1-2 0 0,2-5 1 0,0-5 0 15,4-2 1-15,2-1-1 0,3-2 0 16,-2-2-2-16,3-2-1 0,-2 2 0 16,5 2-1-16,-1 2 1 0,-4 5 0 15,0-1 0-15,0 4 0 0,-1 4 1 16,-2 5 0-16,-2 2 1 0,0 5 0 15,0-1-1-15,-1 5 0 0,0 2-1 16,1 2 0-16,2 2 0 0,0 3-7 0,2-1-17 16,-1 4-26-16,1-1-14 0,-2-2-132 15,-3-2-145-15,-2 4-343 0</inkml:trace>
  <inkml:trace contextRef="#ctx0" brushRef="#br0" timeOffset="181311.56">16884 2799 627 0,'-24'9'147'16,"5"-1"2"-16,5 2-109 0,3-3-4 15,3 1-6-15,3 0-6 0,11-1 3 16,3 1 4-16,6-3 2 0,6 2 5 0,8-1 2 16,10 1 2-16,10-3 0 0,8-1-9 15,16-3-8-15,12 3-5 0,8 0-6 16,10-3-4-16,13 2-4 0,6 2-1 16,1 2-2-16,-1 2-3 0,4-3-3 15,-4 2-3-15,-9 2-4 0,-12-3-7 16,-10-1-8-16,-14-2-9 0,-17-1-13 0,-26-15-10 15,-5 12-3-15,-11 5-5 0,-20-8 76 16,-9 0-190-16,-12-2-123 0,-11 1-326 16</inkml:trace>
  <inkml:trace contextRef="#ctx0" brushRef="#br0" timeOffset="181533.54">16949 2936 591 0,'-58'0'156'0,"6"0"8"16,14 6-61-16,10-7-45 0,10 4-7 16,13-1-7-16,16 4 4 0,15-3-4 15,13 0-1-15,16-4-2 0,18 4 1 16,23 2 0-16,10 0-5 0,13 0-13 16,18 1-6-16,6 6-6 0,6-1-4 15,3 2-8-15,-5-1-9 0,-1 0-13 16,-8 0-15-16,-16-3-39 0,-4-3-143 0,-14-2-166 15,-17 7-393-15</inkml:trace>
  <inkml:trace contextRef="#ctx0" brushRef="#br0" timeOffset="185080.74">5965 7812 380 0,'-1'-2'115'0,"1"2"5"16,0 2-22-16,0-2-35 0,-2 0-17 16,1-2-14-16,-1 2-8 0,1-1-6 15,-2-1-5-15,1 1-4 0,-3-1-2 16,0-3-2-16,0 7-1 0,0-4-2 16,-1 4-1-16,0-2 0 0,0 1-1 15,1 0 0-15,-1 3 0 0,1-2 0 0,-1 2-1 16,1-1 1-16,1 2 0 0,-2 1 0 15,2-3 0-15,0 2 0 0,2-3 0 16,0 0 0-16,0 0 0 0,2-1 1 16,0-1-3-16,3 0 2 0,2 0 0 15,1 1 1-15,4 0 0 0,3 0 1 16,5-1 0-16,2 2 5 0,8 1 2 16,3-1 4-16,7 4 4 0,4-1 4 0,5 2 0 15,3 1 0-15,6 0-2 0,-2 0-4 16,-2 0-3-16,-4-2-4 0,-5 0-5 15,-6 3-1-15,-7-4 0 0,-8 1-3 16,-6 1-2-16,-5-4-15 0,-4 1-11 16,-3-1-6-16,-4-2-91 0,-1-2-34 15,-3-2-103-15,-1 1-214 0</inkml:trace>
  <inkml:trace contextRef="#ctx0" brushRef="#br0" timeOffset="185386.15">6516 7802 418 0,'0'2'110'0,"0"-2"4"16,0 1-47-16,1-1-35 0,0 0-6 16,1-1-1-16,0 3-7 0,1-2-7 0,0 1-3 15,1-2 1-15,1 3 4 0,0 3 3 16,3-1 2-16,0 0 2 0,2 5 2 15,1 2 0-15,1 1-2 0,0 1-4 16,3 0-5-16,-1 3-3 0,0-3-3 16,1 0-3-16,0-1-1 0,-1-1 0 15,-1 0-1-15,-3-2 1 0,-3-2 1 0,-3 3 0 16,-2 1 1-16,-4 0-2 0,-5 1-6 16,-5 0-8-16,-4 3-7 0,-6-4 4 15,-2-1-132-15,-4-1-116 0,1-5-292 16</inkml:trace>
  <inkml:trace contextRef="#ctx0" brushRef="#br0" timeOffset="186062.32">7222 7797 398 0,'0'-4'115'16,"-1"-2"5"-16,0-1 4 0,1-1-74 15,0-2-21-15,1 1-2 0,-1 0 0 16,1 1-4-16,1 1-1 0,-1 1-3 0,0-1-2 16,-1 3-2-16,0 2-3 0,0 3-1 15,0 1-3-15,-2 4-2 0,2 3-3 16,-2 4-1-16,1 3-2 0,0 1 0 16,0 5 1-16,1 1-1 0,2-2 0 15,-1-1 1-15,2 1-1 0,1-4 0 16,-1-2 0-16,2-3 0 0,-1-2 0 15,-2 0-10-15,2 0-10 0,-4-4-96 0,-2-2-32 16,-1-1-104-16,-2 0-232 0</inkml:trace>
  <inkml:trace contextRef="#ctx0" brushRef="#br0" timeOffset="186859.46">7251 7677 350 0,'1'1'103'15,"0"-1"8"-15,0 0-23 0,0 1-36 16,-1-2-4-16,1 1 2 0,0-1-3 15,2 1-10-15,-2 0-7 0,0 0-4 16,0-1-5-16,0 1-4 0,0-1-5 16,1-2-4-16,1 2-3 0,2 1 0 15,2-2-1-15,1 2 0 0,3 0-1 16,1-1 1-16,4 0 1 0,-2 0 0 0,2-1-1 16,1-2 1-16,1 4 0 0,1-3-2 15,-1 1 1-15,-1 1-1 0,1-3-1 16,-2 3-1-16,-2 0 0 0,-4-2 0 15,-1 3-1-15,-2 0 0 0,-2 0 0 16,-3 0 0-16,-1 1 2 0,0 0 1 16,-1 1 0-16,-1-1 2 0,0 1-1 15,1-2 1-15,-1 2-1 0,1-2-1 16,0 2-2-16,0-1 0 0,1 0 0 0,-1 0-1 16,1 1 0-16,0 0 1 0,-1-1-1 15,1 1 1-15,-1-1-1 0,2 1 0 16,-1 1 1-16,-1 3-1 0,1 2 1 15,-1 1-1-15,1 5 0 0,0 0 1 16,0 3-1-16,1 3 0 0,2 2 0 16,-1-1 0-16,1 0 1 0,-1-1-1 15,1 0 1-15,0-1-1 0,-1-2 0 16,0-4 1-16,-1 2-1 0,-1-3 0 0,0-4 1 16,1 1-1-16,-2-3 0 0,-1-1 1 15,2 0-1-15,-1-3 0 0,-1-1 1 16,1 1-1-16,0-1 0 0,0 0 0 15,0-1 1-15,0 1-2 0,1-1 1 16,-1 0 0-16,0-1 0 0,0 2 1 0,0-1-1 16,0 0 1-16,-1 0 1 0,0-1 1 15,1 1-1-15,0 1 1 0,-2-2 0 16,1 0-1-16,-1 1 0 0,-2 0-1 16,1-1 0-16,-5 1-1 0,1 0 0 15,-4 1 0-15,-2 1 0 0,-4-3 0 16,-2 6-1-16,-2-2 1 0,-4-2 0 15,-2 0 0-15,-3-2 0 0,0 0 0 16,-1 1 0-16,0-3 0 0,5 0 0 16,2 3 0-16,5-1 0 0,5 4 0 0,5-2-1 15,4-2-2-15,2 1-7 0,2 1-7 16,1-2-14-16,0-1-130 0,1-1-129 16,-2 2-324-16</inkml:trace>
  <inkml:trace contextRef="#ctx0" brushRef="#br0" timeOffset="192546.66">11524 4660 267 0,'1'1'69'0,"0"0"2"0,-1-1-29 16,0 1-2-16,0-1 3 15,-1 1 2-15,-1 1-2 0,-1-1-3 0,1 1-2 16,-3 1-6-16,0-1-12 0,2 2-6 15,-1 1-2-15,0-1-3 0,0 1-1 16,0 0-1-16,1 1-1 0,2-1 1 16,-1-1-2-16,1-1 0 0,-1 1-1 15,1-1 0-15,1 1 0 0,0-3 0 0,-2 2 0 16,0-1 0-16,0 0-1 0,2 1 1 16,0-2-1-16,-2-1-1 0,2 1 0 15,-1 1 0-15,0-4 2 0,1 2 4 16,2-1 4-16,1-2 4 0,4-1 3 15,0-3 4-15,5-4 2 0,4-3 0 16,3-4 1-16,3-6 0 0,6-1 2 16,4-1 0-16,6-3 2 0,3 2 0 15,5-2-1-15,4 0-1 0,4 0-5 16,-1-3-5-16,0-2-4 0,1 1-4 0,1 1-4 16,-3 1-2-16,-4 5-3 0,-4 4-2 15,-7 5-4-15,-3 1-5 0,-10 5-7 16,-4 2-10-16,-9 2-14 0,-3 1-15 15,-5-2-107-15,-3 2-17 0,-3 3-109 16,-4-3-218-16</inkml:trace>
  <inkml:trace contextRef="#ctx0" brushRef="#br0" timeOffset="192943.5">12145 4042 469 0,'2'-1'129'15,"-2"-1"6"-15,-3 0-24 16,-3 2-67-16,1-1-16 0,-2 0-5 0,0 0-7 16,-1 1-7-16,1 1-4 0,2 2-3 15,2 0-2-15,-1 0 1 0,2 0-1 16,2-1 2-16,0 3 3 0,1-1 5 15,4 0 6-15,1-2 6 0,5 1 5 16,4-2 2-16,4-1 1 0,4 0-3 16,3-1-5-16,2 1-5 0,-1 0-6 15,-1-1-6-15,1 2-2 0,-3 1-2 0,-2-1 0 16,-3 3-1-16,-2 1 0 0,-1 3 0 16,-3 2 0-16,-3 4 0 0,-2 1 0 15,-3 5 0-15,-5 2 1 0,-1 2 0 16,-4 4 0-16,-6 2 0 0,-2 2 0 15,-5-1-1-15,0 0-3 0,-1 1-9 0,-2-3-19 16,-1 0 108-16,3-4-250 16,-2-2-151-16,1-3-415 0</inkml:trace>
  <inkml:trace contextRef="#ctx0" brushRef="#br0" timeOffset="194119.74">12482 3459 470 0,'0'-5'139'0,"0"3"9"15,1 1-9-15,-2 1-72 0,1 0-13 16,-1 1-10-16,1 1-7 0,0 2-7 15,2 0-8-15,0 4-6 0,-1-1-3 16,1 7-2-16,0 0 0 0,0 2-1 0,1 5-3 16,0 0-3-16,0 1-2 0,1 3-3 15,-1 0-1-15,0 3-8 0,-1-2-10 16,-1-2-17-16,1 1-10 0,-2-3-82 16,-1-3-44-16,2-3-114 0,0-5-231 15</inkml:trace>
  <inkml:trace contextRef="#ctx0" brushRef="#br0" timeOffset="194448.28">12773 3539 531 0,'-3'-1'145'16,"-1"3"6"-16,-1 0-6 0,-2 1-111 15,-1 1-7-15,2 3-3 0,-2 4-1 0,4 2-8 16,2 5-6-16,3 3-2 0,2 3-2 15,3 0-1-15,4-1-1 0,3-2-1 16,2 0 1-16,2-8 0 0,3 0 2 16,0-4 3-16,-2-4 2 0,2-2 4 15,-1 0 4-15,-1-5 2 0,0 0 1 16,-5-3 2-16,-1-2-1 0,-2-4 0 16,-2 0-3-16,-3-4-3 0,-3-3-2 0,-2 1-3 15,-2-6-4-15,-5-3-2 16,-3 3-3-16,-3 0-4 0,-2 4-3 0,-1 0-4 15,-4 6-7-15,-1 7-10 0,3 5-12 16,-1 3-15-16,-2 3 153 0,1 2-291 16,2 0-157-16,1 7-432 0</inkml:trace>
  <inkml:trace contextRef="#ctx0" brushRef="#br0" timeOffset="194886.2">13405 3329 728 0,'0'-9'183'0,"-1"5"6"0,0 2-115 0,1 1-21 16,0 4-9-16,0 4-11 0,2 6-14 15,-2 6-11-15,2 3-6 0,0 6-1 16,-3 3 1-16,0 4-1 0,1 0 1 15,-3 1-1-15,1 0-1 0,-2 0 0 16,3-3 0-16,-1 0-1 0,2-4 0 16,-1-6 0-16,1-5-1 0,0-4 0 15,0-5 0-15,-1-2 0 0,2-6 2 16,-2-2 2-16,1-4 0 0,-1-4 1 0,1-4 1 16,0-3 0-16,1 1 1 15,1-3-3-15,2 2-1 0,3 3 1 0,2 1 0 16,1 5 0-16,0 3-1 0,4-2 0 15,1 6-1-15,0 2 0 0,0 2 0 16,-1 1-1-16,0 4 1 0,-1 2-1 16,-2 4-1-16,-3-1-1 0,-1 1-2 15,-2-1-3-15,-3 2-2 0,-4 0-1 16,-3 0-3-16,-2-1 3 0,-9 2-20 0,-2 0 4 16,-4 2-17-16,-1-5-13 0,1-4 43 15,1-6-165-15,5-9-138 0,6-6-308 16</inkml:trace>
  <inkml:trace contextRef="#ctx0" brushRef="#br0" timeOffset="195047.77">13679 3574 668 0,'21'5'169'16,"-1"4"7"-16,-7-3-105 0,3 6-6 16,-2 1-9-16,-2 1-13 0,-2 0-16 0,-1 0-7 15,-3 1-7-15,0-2-6 0,-2-4-7 16,-2-1-9-16,1 0-9 0,-1-1-15 15,2-2-17-15,-2-4-139 0,2-3-144 16,0 3-350-16</inkml:trace>
  <inkml:trace contextRef="#ctx0" brushRef="#br0" timeOffset="195197.37">13704 3463 649 0,'-26'-2'142'16,"1"-2"2"-16,2-5-116 0,7 2-16 15,5 0 41-15,9-7-189 0,5-4-131 16,4-1-358-16</inkml:trace>
  <inkml:trace contextRef="#ctx0" brushRef="#br0" timeOffset="195679.34">13956 3337 651 0,'-3'20'159'0,"-4"4"4"0,2 3-110 15,-2 3-6-15,-1 1-10 0,0 1-13 16,1 1-10-16,3 2-8 0,1-1-3 0,2 1-5 16,6-1-3-16,1-3-4 0,3-4-1 15,3-5-1-15,0-1-2 0,2-5 0 16,2-6 4-16,0-3 3 0,1-6 4 16,0-4 2-16,-2-6 1 0,3-7 3 15,-2-5 4-15,0-7 3 0,-4-8 2 16,-3-3 1-16,-3-6 4 0,1-1 1 0,-5-3 3 15,-1-3 0-15,0 7-1 0,-2 8 5 16,0 5 1-16,1 9-5 0,-1 8-2 16,0 10-3-16,-3 14-3 0,2 7-4 15,-1 3-5-15,1 6-4 0,0 6 0 16,0 1 0-16,4 2-1 0,1-1 1 16,2-1-1-16,5-4-2 0,7 3 0 15,1-3-2-15,7-2 0 0,2-3 0 16,0-3 0-16,3-6 0 0,-3-3 2 0,-3-4 2 15,-2-5 1-15,-4-5 2 0,-3-4 1 16,-4-4 0-16,-1 3 0 0,-3-3 1 16,-2-1-1-16,-2-2-1 0,-1 6-1 15,-1 0 2-15,0 5-1 0,-1 2-2 16,0 8 1-16,0 1-2 0,-1 4 1 16,1 1 0-16,1 1-4 0,2 3 2 15,0-4 0-15,0-2 0 0,4 1-10 0,1-4 0 16,-1-3-5-16,2-3-11 0,0-2-13 15,1-2-18-15,-2-7 41 0,0-5-170 16,1-2-146-16,-2-6-352 0</inkml:trace>
  <inkml:trace contextRef="#ctx0" brushRef="#br0" timeOffset="195803.33">14478 3338 678 0,'-6'2'157'0,"-1"1"2"0,2 0-111 0,2-1-15 16,-1-1-10-16,3 2-11 0,0-3-16 15,1 0-22-15,1 0-133 0,1-1-133 16,1 2-337-16</inkml:trace>
  <inkml:trace contextRef="#ctx0" brushRef="#br0" timeOffset="196244.86">14554 3574 580 0,'-8'18'144'0,"1"0"5"0,-1-3-82 0,4-2-20 16,3-1-9-16,2-3-7 0,6-1-9 15,8-2-5-15,3-2-3 0,2-2-3 16,0-1-1-16,4-1-1 0,1-2 2 16,-5 0 0-16,-4-2 2 0,-3 1 4 15,-2 0 6-15,-2-3 0 0,-8 1-2 16,-9-3-2-16,-3-3-2 0,-3 0-3 0,-3-2-6 16,-4-1-7-16,-4 5-2 0,-1-1-1 15,5 5 0-15,1 3 0 0,1 2-2 16,4 2-1-16,6 0-2 0,6 2 0 15,6 3 0-15,6 1 0 0,5-1 0 16,4 2 2-16,1 0 2 0,0 3 2 16,1-1 1-16,1-2 0 0,0 0 0 15,1 1 0-15,1 1 0 0,0-2 0 0,0-1 0 16,-2-3 1-16,-4-3 0 0,-2-3 0 16,-1-2 1-16,-1-7 0 0,3 2 0 15,0-4 1-15,3-1-1 0,-2 4-1 16,-2 0 0-16,-3 0-1 0,-4 4 0 15,-3 2 0-15,-2 5 0 0,-1 4 1 16,0 3 0-16,1 5 1 0,-2 2 1 0,1 2 1 16,0 2 0-16,1-2 1 15,1-1-2-15,2-3 1 0,2-3-2 0,4-4 0 16,5 0-5-16,11-4-4 0,5-4-33 16,3-1-146-16,8-3-154 0,-1-2-388 15</inkml:trace>
  <inkml:trace contextRef="#ctx0" brushRef="#br0" timeOffset="196645.79">15663 3256 481 0,'13'8'147'0,"0"7"7"15,1 5 0-15,1 4-93 0,-2 4-9 16,-3 3-16-16,1 1-11 0,-3 0-8 16,1-1-7-16,-2-2-6 0,-3-2-8 0,0 2-12 15,0-1-2-15,-3 2-145 16,-1-2-135-16,-6 2-344 0</inkml:trace>
  <inkml:trace contextRef="#ctx0" brushRef="#br0" timeOffset="196992.61">15592 3553 670 0,'16'-15'164'0,"3"0"9"0,1 2-113 16,8 1-6-16,4 1-2 0,6 2-3 15,1 4-13-15,-1 1-14 0,-3 5-7 0,-2 4-7 16,-7 5-4-16,-4 3-4 0,-6 8-4 16,-2 4-2-16,-3 4-4 0,-4 2-2 15,0 6-2-15,-5-1 0 0,0-2 1 16,-2-7 1-16,0-2 4 0,0-6 2 16,1-5 3-16,-2-6 3 0,2-5 5 0,-1-2 8 15,-1-4 2-15,2-4 2 0,-2-4 1 16,3-4 2-16,1-6 1 0,2-2-3 15,1-4-7-15,2-2-2 0,4 0-2 16,1 1-3-16,0 4-2 0,-1 2-2 16,2 6-2-16,0 1-6 0,4 5-4 15,0 4-8-15,2 3-9 0,5 2-17 16,3 3-13-16,4 2-2 0,1 2-128 16,-3-1-128-16,-1 3-305 0</inkml:trace>
  <inkml:trace contextRef="#ctx0" brushRef="#br0" timeOffset="197563.68">16500 3613 621 0,'1'4'172'0,"-4"-4"7"16,-4-7-71-16,-4-3-40 0,-1 0-12 16,-4-1-11-16,-4 1-20 0,0 2-12 15,-2 1-6-15,-2 6-5 0,-2 3-2 0,-4 5-1 16,0 5-4-16,0 1-1 0,-1 4-3 16,6 1-3-16,7 0-2 0,5-3 1 15,12 1 0-15,7-3 3 0,9-2 3 16,5-3 2-16,5-2 5 0,3-2 2 15,-1-3 1-15,1-3 0 0,1-3-1 16,-4-2 1-16,-1-1-1 0,-3 0 0 16,-2 2-1-16,-3 0 0 0,-3 3 0 15,-4-1-1-15,-1 3 0 0,-4 1-3 0,-3 2 1 16,-1 1-1-16,-3 3 0 16,0 2 0-16,-1 2 1 0,1 2 0 0,-1-1 1 15,2-1 1-15,4 0 1 0,2-3 0 16,3-4 0-16,3-1 1 0,3-1 0 15,2-4 1-15,3-2 1 0,1 0-1 16,1-2 2-16,-2 0 1 0,0-2 1 16,-3 2 0-16,-3 1-1 0,-3 1 0 15,-4 1-2-15,-1 3-1 0,-3 2-3 0,1 1-1 16,-1 3 0-16,1-1-1 0,2 1 0 16,0 1 1-16,3-2 1 0,3-1 1 15,-1-1 1-15,3-2 2 0,4-1 4 16,0-2 4-16,4-1 3 0,0-3 2 15,-1 0 1-15,3-1 2 0,1 0 1 16,1 2-1-16,2 0-4 0,-2 4-3 16,1 4-1-16,0 4-1 0,-1 3-3 15,0 3-3-15,-2 2-2 0,-2 1-1 0,-4 3-2 16,-2 0 1-16,-5 2-2 0,-3-2 0 16,-7 0 0-16,-7 2-1 0,-5 1 0 15,-8-3 1-15,-5 0 0 0,-6-2 1 16,-3 0-1-16,-3-5 0 0,-3-4-6 15,-4-2-9-15,-3-2-15 0,0-3-9 16,-3-2 124-16,-2-4-292 0,-5 0-175 16,-6-2-470-16</inkml:trace>
  <inkml:trace contextRef="#ctx0" brushRef="#br0" timeOffset="197911.39">12537 4296 617 0,'20'14'159'15,"18"-4"9"-15,19-8-97 0,24-1-7 16,28-6-8-16,25-5-10 0,34-3-14 16,19-5-11-16,24 2-10 0,20 0-6 15,36-1-5-15,8 5-5 0,10 3-25 0,-3 8-5 16,10 5-111-16,-7 3-33 0,-7 8-122 15,-30 2-253-15</inkml:trace>
  <inkml:trace contextRef="#ctx0" brushRef="#br0" timeOffset="-214419.65">19892 6831 614 0,'-2'-3'151'0,"4"2"10"0,2-3-90 16,2 2-9-16,-1-2-6 0,1 4-8 15,0-1-8-15,-1 0-9 0,-1 4-8 0,-1 4-7 16,0 4-7-16,1 4-4 0,-4 2-2 16,0 7 0-16,0 3-1 0,-2 4 0 15,-2 6-1-15,0 4-2 0,0 3-3 16,0 4-9-16,2 3-11 0,0-2-7 15,1-2-6-15,1-4-4 0,1-7-5 16,0-5-5-16,0-8 2 0,0-6 5 16,0-6-111-16,-1-4-108 0,0-5-276 15</inkml:trace>
  <inkml:trace contextRef="#ctx0" brushRef="#br0" timeOffset="-214199.71">19925 6916 706 0,'-1'-8'173'16,"1"1"5"-16,-3 4-104 0,3 1-24 0,0 1-11 16,-1 1-12-16,2 2-10 0,0 3-5 15,1 3-3-15,3 2-4 0,3 2 0 16,3 3 1-16,4 5-1 0,4 2 0 16,4 2-3-16,3 0 0 0,0 4-1 15,2 1 0-15,-2-3-5 0,-1-2-7 16,-3-2-12-16,-2-3-21 0,-3-2-15 15,-4-6 15-15,-2-1-144 0,-4-3-131 16,3-2-306-16</inkml:trace>
  <inkml:trace contextRef="#ctx0" brushRef="#br0" timeOffset="-213984.77">20526 6836 662 0,'2'-8'181'0,"0"3"5"0,-2 2-58 15,-1 3-66-15,-3 1-10 0,0 3-17 16,-5 1-12-16,-2 5-10 0,-2 4-5 16,-3 5-4-16,1 3-1 0,-1 1-2 15,-2 6 0-15,-1 5-1 0,1 3-6 16,-2-1-16-16,0-2-16 0,1 0-11 16,0 1-12-16,3-6 4 0,2-5-93 15,2-5-39-15,5-5-95 0,0-3-219 16</inkml:trace>
  <inkml:trace contextRef="#ctx0" brushRef="#br0" timeOffset="-213770.03">20441 6909 593 0,'6'-20'182'0,"1"6"11"0,0 5-1 16,-1 2-112-16,-1 5-12 0,0 4-15 15,-2 6-15-15,0 5-10 0,0 5-11 0,-3 2-7 16,0 5-4-16,-2 9 0 0,0 4-2 15,0 1-1-15,-1 4-2 0,1 1-3 16,0 4-7-16,4-1-7 0,0-4-7 16,2-4-6-16,2-1-19 0,1-4-19 15,2-4-12-15,0-4-123 0,-1-6-135 16,0-3-325-16</inkml:trace>
  <inkml:trace contextRef="#ctx0" brushRef="#br0" timeOffset="-213485.11">20712 7195 700 0,'1'-2'166'0,"1"2"1"15,-4 1-115-15,0 4-11 0,-1 5-11 16,-1 3-14-16,-2 5-8 0,0 2-3 16,-1 2-1-16,3 2-1 0,0-2-1 0,4-3 0 15,4-1 0-15,4-4 0 0,7-4 5 16,3-3 5-16,6-2 5 0,5-3 5 15,3-1 5-15,-1-3 4 0,-2-3 3 16,-4-2-2-16,-4-3-3 0,-6-1-3 16,-5-1-5-16,-6-6-4 0,-4-1-6 15,-3-6-3-15,-3-1-3 0,-8 2-6 16,-4-2-4-16,-5 3-5 0,-7 4-6 16,0 3-9-16,0 6-11 0,1 4-19 15,4 3-23-15,6 3-132 0,3 2-146 0,10-1-351 16</inkml:trace>
  <inkml:trace contextRef="#ctx0" brushRef="#br0" timeOffset="-213204.33">21074 7263 709 0,'14'2'177'0,"-5"0"6"0,-4-3-107 16,-1 2-15-16,-2 1-14 0,-1-1-16 15,-2 3-12-15,2 0-7 0,0-1-5 16,2 5-5-16,4-3-1 0,2 1 0 15,4 3 1-15,4-2 2 0,9-1 2 16,2-1 4-16,5 3 4 0,0-4 3 16,1-4 2-16,-1 0 3 0,-4-2 0 15,-8 0-1-15,-3-1-2 0,-6-8-3 0,-7-2-4 16,-7 2-4-16,-6-9-5 16,-7-1-7-16,-10-1-6 0,-7-2-8 15,-3 3-6-15,-5 4-8 0,1-1-14 0,2 5-16 16,5 4-5-16,9 2-38 0,5 1-97 15,9 3-128-15,6 0-291 0</inkml:trace>
  <inkml:trace contextRef="#ctx0" brushRef="#br0" timeOffset="-212762.58">21426 7171 521 0,'36'7'158'0,"-3"-2"11"0,-6 0-40 0,-2 1-39 16,-3-1-20-16,-5 2-13 0,-4-1-15 15,-2 1-16-15,-4 0-11 0,-1 2-7 16,-2 0-5-16,-1 1-2 0,0 2-1 15,-1-1 0-15,-2-1 0 0,1 1 1 16,-1-3-1-16,1 0 0 0,0 0 0 0,-1-5 0 16,0 0 1-16,0 0 1 0,0-3 2 15,0-3 2-15,-1-2 1 0,2-3 1 16,1-3 1-16,0-2 2 16,2-3 0-16,2-2-2 0,3 1-2 0,2 1-1 15,1 1-1-15,0 3-1 0,4 3-2 16,1 3 0-16,2 2 0 0,0 2 0 15,2 3 1-15,2 0 1 0,1 0-1 16,2 0 1-16,-1 1-2 0,0-1 0 16,2 0 0-16,1 0 0 0,-3-3-1 0,-1 1 0 15,-1-3 1-15,-3-2 2 0,-4 0 5 16,-4-3 2-16,-4-2 1 0,-4 1 1 16,-2-1 1-16,-4-1 0 0,-4-2-2 15,-3 0-5-15,-4 3-1 0,-5 2-2 16,-3 2-1-16,-3 2-1 0,0 6 0 15,1 8-1-15,-1 5-1 0,4 4 1 0,4 1-1 16,5 0 0-16,6 4-1 16,5-2 0-16,5 0-1 0,7-3-4 0,8-2-10 15,5 0-10-15,6 1-13 0,3-5-21 16,4-3-21-16,4-2-135 0,-3-5-151 16,3 3-347-16</inkml:trace>
  <inkml:trace contextRef="#ctx0" brushRef="#br0" timeOffset="-212550.54">22412 6554 687 0,'1'-7'188'0,"2"13"5"0,4-2-50 15,0 6-78-15,2 1-14 0,1 3-11 16,-2 3-15-16,-2 1-9 0,-2 3-7 0,-2 5-5 15,-5-1-5-15,-2 4-10 0,-2 3-14 16,0-2-23-16,-2 2-21 0,0 0-135 16,0-4-151-16,3 2-353 0</inkml:trace>
  <inkml:trace contextRef="#ctx0" brushRef="#br0" timeOffset="-212270.78">22923 7008 757 0,'-11'-6'181'16,"-3"1"4"-16,-4 1-112 0,-3 0-27 15,-4 2-11-15,-2 0-11 0,4 2-9 16,0 2-5-16,7 1-5 0,4 7-4 0,7 1-1 16,6 6 0-16,8 3 1 0,5 4-1 15,7 3 1-15,1 3 1 0,1 1-1 16,0-1 0-16,-1 0 0 0,-5 1 0 15,-7-2-1-15,-5 0 0 0,-10-5 0 16,-5-5 0-16,-10 0-1 0,-9-6 1 16,-7-4 0-16,-3-2-1 0,-6-7-5 15,-2-3-9-15,-2-1-24 0,2-6 6 16,7-1-159-16,2-6-149 0,2-2-371 0</inkml:trace>
  <inkml:trace contextRef="#ctx0" brushRef="#br0" timeOffset="-211786.12">23392 6667 691 0,'1'-3'165'0,"3"2"7"0,-1-1-111 16,0 4-10-16,1 2-7 0,2 3-8 15,-3 2-6-15,-1 5-7 0,2 8-6 16,-3 5-4-16,0 6-4 0,-3 5-3 0,-2 2-2 16,-2 1-1-16,-3 5-2 0,-3 1-1 15,-3 0-1-15,-1-2-2 0,-1-2 0 16,1 0-1-16,2 2 0 0,2-7 1 16,5-9-1-16,4-1 2 0,4-6 2 15,4-4 0-15,2-5 0 0,4-6 1 16,6 1 0-16,3-4 1 0,2-1-1 15,4-1 0-15,6 0 0 0,4-1-1 16,2 0-9-16,4-2-14 0,0-5-16 16,1 3-17-16,-2-3 153 0,-1 0-284 0,-4-1-156 15,1 3-406-15</inkml:trace>
  <inkml:trace contextRef="#ctx0" brushRef="#br0" timeOffset="-210969.54">24071 7178 682 0,'7'-14'167'0,"-2"0"5"16,0-6-110-16,-5 3-13 0,-3-6-11 15,-6-2-12-15,-3 5-12 0,-5 2-7 16,-4 2-3-16,0 5-2 0,-5 3 0 16,-2 8-1-16,-1 9 0 0,-2 4-1 15,1 6 0-15,3 5-2 0,0 1-3 16,5 2-2-16,6 0-2 0,5-1-2 0,8-2 1 15,5-3-1-15,7-4 2 0,5 0 2 16,3-2 3-16,4-2 2 16,5-5 1-16,-1-3 2 0,2-2 1 0,-3-7 2 15,1-1 1-15,0-6 3 0,-2 0 1 16,-3-2 3-16,-1 0 1 0,-2-1 0 16,-2 3 0-16,-4 1 2 0,-4 2 2 15,-2 1-1-15,-3 4-4 0,-3 0-2 16,-2 5 0-16,-3 2-2 0,-3 3-4 0,1 1-4 15,0 2-1-15,0 3 0 0,3 1 0 16,3-1 0-16,3 1 0 0,6-1 0 16,2-1 1-16,4-1 0 0,5 0 0 15,1-3 1-15,4-3 0 0,3-1 1 16,-1-3 0-16,1-1 1 0,4-5 1 16,-1 0 2-16,-1-4 2 0,-2-2 1 15,1-2 2-15,-1-1-1 0,-5 0 0 16,-4 2-2-16,-5-2 0 0,-2 7-2 0,-4 2-4 15,-4 3 0-15,-6 4-1 0,-1 3 0 16,-2 0 0-16,2 4-2 0,-1 0 1 16,1 1 0-16,1-1 0 0,4 3 1 15,5-4 0-15,3 3 0 0,-1-2 0 16,5-5 0-16,0 2 1 0,3 0 0 16,-1-8 0-16,0 1 0 0,1-4 0 15,0-2 0-15,-1-1 0 0,0 1-1 0,-1-4 0 16,-1 4 0-16,-2 2-1 0,-3 0-1 15,-2 2 0-15,-2 4-2 0,-1 1 1 16,-2 5-1-16,-2 0 0 0,1 3 1 16,1 1 0-16,3 0 1 0,0 0 0 15,3 1 1-15,4-2 0 0,2-1 0 16,4 0 0-16,0-2 0 0,3 0 0 16,-1 1 0-16,0-3 0 0,-1 3 0 0,-1-2 0 15,-2 2 0-15,-1 0 0 0,-2-1 1 16,-2-2 0-16,0-1 2 0,-2-3 0 15,2-3 1-15,0-2 0 0,-2-4 0 16,3-2 2-16,0-1 4 0,0-2 2 16,2 0 3-16,1-3 2 0,2 0 5 15,0-3 3-15,-3-3-1 0,0-2-4 16,-2-2-4-16,-4-3-5 0,-2-3-5 0,-3-1-9 16,-2 2-10-16,0 2-11 0,-2 3-12 15,1 3-18-15,-1 7-38 0,0 4-137 16,-2 4-162-16,-2 8-384 0</inkml:trace>
  <inkml:trace contextRef="#ctx0" brushRef="#br0" timeOffset="-210438.59">20510 7713 487 0,'1'4'141'0,"1"0"6"0,-2-4-6 16,1 0-83-16,0 1-2 0,1-2-4 16,3-2-8-16,3 1-5 0,7-1-4 15,8 0-6-15,7-3-4 0,12 0-2 16,15-2-3-16,11 1-2 0,12 0-3 15,14 1-3-15,17 0-4 0,11-1-3 16,12 4-1-16,11 2-2 0,13-2 0 16,15 5 0-16,8-2 2 0,7 2 2 0,9 1 2 15,7 0 1-15,4 0 1 0,2 0 1 16,-2 1 0-16,-3-1-1 0,-6 1-4 16,-8 0-1-16,-5-1-2 0,-18 0-2 15,-14 0-4-15,-16-2-4 0,-17-2-6 16,-14-2-9-16,-23-3-11 0,-15 1-17 15,-16-2-18-15,-14-1-53 0,-16-4-80 0,-20 4-126 16,-11-2-277-16</inkml:trace>
  <inkml:trace contextRef="#ctx0" brushRef="#br0" timeOffset="-199907.53">18154 8436 641 0,'-1'-3'319'15,"1"1"-254"-15,2-1-6 16,-2 1-2-16,1 0-5 0,0 0-8 16,1 2-7-16,-2-1-6 0,-2 2-9 15,0 2-6-15,-2 5-7 0,-3 5-5 16,0 5-3-16,-4 9 1 0,-4 7-2 15,0 7 1-15,0 8 0 0,-2 4-1 16,0 2-1-16,-2-1-11 0,2-1-17 16,-1-1-19-16,2-4-16 0,1-4 58 15,2-5-189-15,5-6-141 0,1-5-334 0</inkml:trace>
  <inkml:trace contextRef="#ctx0" brushRef="#br0" timeOffset="-199673.63">18403 8378 723 0,'1'1'175'16,"2"6"3"-16,-2 2-104 0,0 4-32 16,-2 3-8-16,-1 6-9 0,-1 3-11 15,-3 6-5-15,0 5-2 0,-4 6-3 16,-1 6-3-16,-1 4 1 0,-1 1-2 15,-4-1-9-15,0-1-13 0,-2-3-15 16,-1-5-15-16,2-5 19 0,0-3-151 0,2-3-136 16,5-4-311-16</inkml:trace>
  <inkml:trace contextRef="#ctx0" brushRef="#br0" timeOffset="-199452.68">17950 8697 787 0,'8'-7'183'0,"5"-2"8"15,5-2-128-15,5-1-15 0,5-5-5 16,5 2-10-16,-1-5-7 0,3 1-8 16,3 2-6-16,-2 0-7 0,1 3-4 15,-5 4-4-15,-3 4-4 0,-1 4-5 16,-5 4-11-16,-3 1-17 0,-5 3-22 0,-5 2 15 15,-5 2-151-15,-3 1-142 0,-4 0-338 16</inkml:trace>
  <inkml:trace contextRef="#ctx0" brushRef="#br0" timeOffset="-199272.16">17801 8815 716 0,'0'2'173'0,"11"-2"11"15,8-3-113-15,12 0-14 0,10-2-5 16,11 0-3-16,8-4-10 0,6-2-11 16,7 1-11-16,-1 1-9 0,0 0-15 15,-4 0-25-15,-6 1-29 0,-6 4-140 16,-6-2-156-16,-6-1-379 0</inkml:trace>
  <inkml:trace contextRef="#ctx0" brushRef="#br0" timeOffset="-199023.32">19199 8311 784 0,'3'-5'200'0,"-2"1"5"16,-1 2-114-16,-1 1-29 0,-2 1-9 15,1 7-14-15,-3 0-15 0,0 6-10 16,1 8-5-16,-3 3-3 0,0 6-1 15,0 8-2-15,1 5 1 0,-1 5-2 16,0 3-1-16,1 2-5 0,-1 3-2 16,0 0-25-16,-1-2-7 0,0-6-32 15,1-1-7-15,-3-8-138 0,0-2-146 16,0-4-339-16</inkml:trace>
  <inkml:trace contextRef="#ctx0" brushRef="#br0" timeOffset="-198606.05">18861 8684 818 0,'5'-10'189'0,"5"1"8"0,4 0-135 16,4 3-16-16,4-1-10 0,2 2-8 16,3 1-8-16,2 2-7 0,0-1-8 15,0 2-5-15,-1 2-2 0,-2 1-3 16,-2 1-4-16,-4 2-3 0,0 2-2 15,-1 3-1-15,-3 2 1 0,-3 2 1 16,2 4 2-16,-1 3 3 0,-2 1 4 0,0-3 3 16,-1 2 0-16,1 0 1 15,1-1 0-15,-1-2 0 0,-1-2 1 0,0 0-4 16,-1 0-3-16,-1-1-1 0,-4-2-1 16,-3-2-1-16,-1-1 0 0,1-2 0 15,-4-4 4-15,2 0 5 0,-1-4 4 16,-1-3 1-16,-1-4 4 0,0-2 0 15,-1-6 3-15,1-1 1 0,0-4 0 16,2-4-1-16,1-4 1 0,2-2-1 0,2 3 0 16,2-1-3-16,1 3-1 0,2 2-2 15,3 2-1-15,1 7-3 0,3 2-1 16,1 1-2-16,3 2-6 0,-1 3-9 16,2-1-13-16,0 4-27 0,2 1 149 15,-2 2-292-15,1 1-168 0,1 2-446 16</inkml:trace>
  <inkml:trace contextRef="#ctx0" brushRef="#br0" timeOffset="-197770.43">19773 8759 444 0,'2'-2'140'0,"-1"0"5"0,2-4-3 16,0-1-69-16,3-2-14 0,0 1-10 15,2-5-8-15,-2 4-9 0,1-2-2 16,-1 0-5-16,-2 3-2 0,-3-2-4 15,-2 1-4-15,0 1-2 0,-4 1-3 0,-1-1-1 16,-4 1-4-16,-5 0-1 0,-2 0-1 16,0 3-2-16,-3-2 0 0,-1 5 0 15,-1-1-1-15,0 2 0 0,3 6 0 16,-2 3-1-16,0 3 0 0,0 5 0 16,0 0 1-16,1 5-2 0,3 5 0 15,4-3 0-15,5 3-2 0,3-3-1 16,5-4-1-16,5 0 1 0,6-4 1 15,0-5 0-15,5-1 1 0,0-6 2 0,3-2 2 16,0 0 1-16,0-5 0 0,-2-3 3 16,0-4 1-16,-1-1 1 0,0-1 2 15,-2-5 1-15,0 0 0 0,-2-2-1 16,-1 2-1-16,0 5 1 0,-4 0 0 16,-2 2-1-16,-2 7-3 0,-3 3 0 15,-1 5 0-15,-4 4-2 0,-2 1-2 16,1 1-2-16,-2 3-1 0,2 1-3 0,1-2-1 15,4-2-3-15,5 1 1 0,3-2-1 16,4-2 1-16,2-2 1 0,5 1 3 16,0-3 3-16,2 0 1 0,0-5 0 15,-1 0 1-15,0-2 0 0,1-2 0 16,-2-1 2-16,-1 1-2 0,-3 2 1 16,-2 0-1-16,-1 1 0 0,-3 2-2 0,-3 2-1 15,-3 3 0-15,-3 0-2 0,-1 3-4 16,0 0-2-16,-1 0 0 0,-1 3 0 15,2-3 0-15,-1-1 2 0,3-2 0 16,2-3 6-16,1-1 5 0,4-1 3 16,1-2 2-16,1-2 3 0,3-1 1 15,1-2 2-15,2-1-3 0,1 1-1 16,1 1-3-16,-1 0-1 0,1 2-3 16,-3 2-2-16,0 5-2 0,-2-1 0 0,0 5 0 15,-2 1 0-15,-1 0-1 0,2 1-4 16,0 0-3-16,2 0 1 0,1-3 0 15,1-3 0-15,2 0 1 0,-2-3 2 16,2-1 6-16,0-4 6 0,0 0 3 16,-2-3 2-16,-1-1 1 0,3-2 3 15,-2-2 1-15,0 2-1 0,1 0-1 16,-1-1-2-16,-1 2-2 0,-1 4 0 0,2 4-3 16,-2 3-1-16,0 2 0 0,-2 5 0 15,0 1 1-15,-1 5 0 0,-2-2-1 16,0 1-1-16,-2 2-1 0,-3-3-2 15,-2 0-1-15,-4-2-2 0,-4 0 1 16,-6-1-1-16,-7-4 1 0,-4 1-1 16,-4-3-5-16,-3-1-7 0,-2-1-12 15,-2-3-22-15,1-2 126 0,6-1-292 16,1-3-180-16,5 1-477 0</inkml:trace>
  <inkml:trace contextRef="#ctx0" brushRef="#br0" timeOffset="-197014.01">21530 8795 569 0,'-4'-3'145'0,"4"0"8"0,0-1-72 16,0 2-24-16,3 1-7 0,-2 2-8 15,0-1-10-15,-2 2-8 0,-3 4-7 16,1 2-7-16,-5 3-4 0,-1 2-3 16,-2 0-2-16,-1 2 1 0,2 2-1 15,1-3 0-15,5 0-1 0,5-1 1 16,4-4 0-16,4 2 0 0,3-3 1 15,3-3 0-15,2-3 2 0,0-2 3 0,1-2 1 16,-3 0 2-16,2-6-1 16,-3 1 1-16,-1-3-1 0,-3-1-2 0,-3 0-2 15,-3-3-3-15,-4-1-2 0,-6 0-4 16,-4-1-3-16,-2-2-3 0,-2 4-1 16,0 0-1-16,2 4 1 0,1 1-4 15,4 5-1-15,4 4 2 0,5 4 2 16,6 1 1-16,4 4 1 0,5 1 1 0,4 2 3 15,2 1 5-15,2 1 0 0,2 2 1 16,-3-2 0-16,0 1 0 0,-3 1 0 16,-4-3 0-16,-1 0 0 0,-5-3 0 15,-4-1-1-15,-3-1 0 0,-3-1 0 16,-2-4 1-16,-1 1 0 0,1-2 1 16,0 1 4-16,1-3 5 0,2-1 2 15,4-3 5-15,2-2 2 0,4-2 2 16,2-1-1-16,2-2-3 0,3-1-3 0,2 1-3 15,0 1-1-15,-1 2 0 0,0 3-3 16,-3 4 0-16,-1 3-1 0,-1 3-1 16,-3 4-1-16,-2 3-3 0,-1 3-3 15,0 3-3-15,-3 2-12 0,3 1-20 16,2-1 141-16,2 0-292 0,5 0-167 16,5-3-461-16</inkml:trace>
  <inkml:trace contextRef="#ctx0" brushRef="#br0" timeOffset="-196620.43">23126 8898 643 0,'3'-8'163'0,"0"-3"6"0,-3 2-76 15,-5-3-46-15,-5 2-7 0,-6 3-9 16,-5 5-10-16,-7 2-7 0,-1 5-6 16,-1 2-4-16,3 6-1 0,0 1-6 15,2 2-6-15,8 0-7 0,6 0-4 0,4-2-1 16,5 1-1-16,4 0-1 0,5-2 5 16,4-3 6-16,3-3 8 0,3 1 4 15,2-2 5-15,1-6 6 0,1-2 4 16,2-2 4-16,-2-5 4 0,-2 0 4 15,-1-3 2-15,-2-2 0 0,-2 3-2 16,-6 1-3-16,-2 1-3 0,-1 3-5 16,-1 2-5-16,-3 2-4 0,0 2-5 15,-2 3-3-15,2 0-8 0,1 0-8 0,1 2-10 16,3 0-19-16,1 2-17 16,-3 4-129-16,12-6-142 0,4 2-331 0</inkml:trace>
  <inkml:trace contextRef="#ctx0" brushRef="#br0" timeOffset="-196400.44">23715 8850 651 0,'-12'-3'168'0,"-6"1"4"15,-4 2-84-15,-3 1-33 0,-3 2-11 16,1 5-12-16,2 0-13 0,2 3-9 15,4 0-4-15,6-1-4 0,5 3-2 16,5 1-3-16,5-4-7 0,5 3-9 16,5 0-14-16,3-2-11 0,3 0-8 0,3-3-3 15,2-1-36-15,5 0-77 0,-1-7-102 16,0-6-232-16</inkml:trace>
  <inkml:trace contextRef="#ctx0" brushRef="#br0" timeOffset="-195920.62">23854 8910 184 0,'27'-26'49'16,"-2"-9"9"-16,-3-4 9 0,0-7 4 15,0-3 5-15,-4-3 8 0,0 0 12 16,-4 5 12-16,-1 9 5 0,-1 6-10 0,-3 9-15 16,-3 6-7-16,-1 9-11 0,-3 7-12 15,-2 4-14-15,-1 8-12 0,-2 2-12 16,-4 8-11-16,1 7-4 0,-6 6-2 16,-2 6 0-16,0 4 1 0,-1 1-2 15,3 4-1-15,0-4 0 0,1-5-1 16,2 0 0-16,4-4 0 0,0-2-1 15,1-5 1-15,1-4-1 0,1-5 0 16,2-1 1-16,3-4-1 0,-1-5 2 16,2-3 0-16,3-6 0 0,0-2 2 0,2-6-1 15,2 1 0-15,1-3 0 0,0-1-1 16,-1 1-1-16,-2 4 0 0,0-2-2 16,-4 6-1-16,-1 2-2 0,-3 1-1 15,0 4-2-15,0 0-1 0,2 2-3 16,1 2 1-16,3-1 0 0,4 0 2 15,0-1 2-15,3 0 1 0,2 0 3 0,0-3 2 16,2-1 1-16,0 1 1 0,1-6 2 16,2-1 1-16,-3-3 3 0,1-5 3 15,-1 3 3-15,-1-3 2 0,-1-1 2 16,-4 2 0-16,-2 3-1 0,0 0-2 16,-4 4-5-16,-2 1-3 0,-1 4-3 15,-2 3-1-15,2 1-2 0,-1 2 0 16,2 2-3-16,2 0-5 0,2 0-13 0,2-1-15 15,3-3-29-15,0 2 55 0,1-6-201 16,1 3-160-16,-2-6-387 0</inkml:trace>
  <inkml:trace contextRef="#ctx0" brushRef="#br0" timeOffset="-195821.89">24306 8794 661 0,'-5'-14'136'0,"4"0"-9"15,0 0-243-15,6-4-129 0,2 7-318 16</inkml:trace>
  <inkml:trace contextRef="#ctx0" brushRef="#br0" timeOffset="-195451.82">24473 8953 675 0,'5'26'156'0,"-3"4"2"0,5-4-115 15,-4 4-9-15,0 1-11 0,-3-2-8 16,-2 0-7-16,-3-1-3 0,-2-2-1 16,-2-2-2-16,-3-2 0 0,0-1 0 15,0-3 0-15,0-4 0 0,0-4-1 16,2-2 0-16,3-4 2 0,4-2 8 16,1-4 6-16,3-5-1 0,2-3 1 0,4-7 2 15,2-8 2-15,-2-5 0 0,2-6-6 16,1-9-4-16,0-3 1 0,0-3 0 15,2 3-2-15,-1 4-3 0,3 6-1 16,2 5 0-16,1 9 1 0,-1 9 0 16,1 5 2-16,-3 7 1 0,0 5 0 15,-1 4 0-15,-1 5-2 0,2 3-2 16,-2 1-2-16,-3 3 0 0,0 4-1 16,-4-3-1-16,-4 2-1 0,-3 2 1 0,-5-2-2 15,-5-2 1-15,-6-2 0 0,-5-4 0 16,-5-1-5-16,-2-7-9 0,-3-5-14 15,-4-2-29-15,-2-3-148 0,-1-5-159 16,4-2-393-16</inkml:trace>
  <inkml:trace contextRef="#ctx0" brushRef="#br0" timeOffset="-194039.72">20273 9811 428 0,'5'-2'117'16,"2"1"5"-16,0-3-30 0,-2-2-45 16,-1 4-9-16,1-4-5 0,-3 1-3 0,-1-2 0 15,-3 1 0-15,-1 1 1 0,-2 0-2 16,-5-2-2-16,-4 2-3 0,-1 0-4 15,-3 6-4-15,-2-3-4 0,-3 4-5 16,-2 4-2-16,1 5-3 0,0 3-1 16,0 5-1-16,2-2-1 0,4 6 0 15,1-2-1-15,7 3-1 0,4-4-1 16,6 1 0-16,4-2 0 0,4-1 0 0,2-4 1 16,3-2 0-16,0-4 4 0,2-3 3 15,2-5 4-15,0-7 0 0,1-3 3 16,-1-4 0-16,0-4 2 0,0-5-1 15,2-1 0-15,-2-5 0 0,1-2 2 16,-2-4 0-16,2-7 2 0,0-4-1 16,-1-2 2-16,-2-4-1 0,-3 0-1 15,0 2-1-15,-2 4-2 0,-2 8 1 16,-3 7 3-16,-1 8 2 0,-2 7-1 16,-1 5-2-16,0 10-2 0,-3 4-2 0,-1 9-1 15,-4 7-6-15,-1 4-3 0,-3 10-2 16,-2 7 0-16,-2 6-1 0,1 7-6 15,2-1-8-15,2 2-6 0,3 0-4 16,6-4-4-16,4-5-2 0,6-6 0 16,4-2 2-16,3-7 6 0,0-2 6 15,4-6 5-15,2-6 4 0,0-3 3 0,-1-7 3 16,0-7 6-16,1-7 3 0,1-7 3 16,-3-4 4-16,-3-2 0 15,-1-1 2-15,-3 0 1 0,-2 0 0 0,-3 4 0 16,-3 4-2-16,-3 4-2 0,2 1-2 15,-6 6-2-15,-1 3-3 0,-2 7-1 16,0 4-1-16,-1 2-3 0,0 2 0 16,2 2-1-16,3 2 0 0,3 1 0 15,6-4 0-15,4 0 0 0,3 1 1 0,5-3 1 16,2-2 2-16,0-4 5 0,2-5 4 16,0-2 4-16,-2-2 4 0,-2-7 3 15,-1 0 2-15,-4-6-1 0,-1 1-3 16,-5-2-4-16,-5-3-5 0,-5-1-4 15,-7-2-6-15,-5 2-9 0,-5 2-10 16,-4-3-11-16,-4 4-13 0,-3 0-13 0,0 6-19 16,4 2-97-16,4 1-40 0,5 4-125 15,9 1-262-15</inkml:trace>
  <inkml:trace contextRef="#ctx0" brushRef="#br0" timeOffset="-193370.34">20945 9871 735 0,'5'2'172'0,"-1"2"3"0,0-1-114 16,-3 0-26-16,-2 2-7 0,-3 0-12 0,0 2-8 15,-1 1-3-15,0 1-3 0,3 2-4 16,5-1-1-16,2 3-1 0,3 1-1 16,7 0 0-16,2 1 0 0,5-3 2 15,4-2 3-15,-3-3 5 0,4-2 6 16,-2-6 5-16,-1-1 5 0,-3-6 2 15,-3 1 1-15,-4-3 1 0,-2-2-4 0,-5-1-5 16,-2 6-5-16,-3-3-4 0,-2 4-5 16,-4 3-1-16,-4 5-2 0,-1 6 0 15,-1 3 0-15,-1 1-1 0,3 2 1 16,-1 1-1-16,5 0-1 0,6-2 0 16,5-2 0-16,6-2 0 0,3-1 1 15,6-3 1-15,2-4 0 0,4-1 2 16,1-7 1-16,-2 1 1 0,-1-5 0 15,1-5 1-15,-4-1 1 0,-1-2-1 16,-3-4 1-16,1-3 0 0,-1-7-1 0,-1-4 0 16,1-8-1-16,-2-6-1 0,-1-4 0 15,-2-2-1-15,0-1 0 0,-2 5 1 16,-3 8 6-16,-3 10 5 0,-1 11 2 16,-3 7 1-16,-2 10-1 0,0 9 0 15,-2 9-2-15,-1 3-5 0,-1 6-6 0,-1 7-2 16,0 7 0-16,-1 3 1 0,-2 3-1 15,1 2-1-15,0 0-1 0,1 0-1 16,1-3-1-16,1-2-2 0,-2-6-1 16,3-2 0-16,1-7 1 0,0-5 0 15,-2-5 2-15,3-2 2 0,0-3 2 16,3-6 0-16,3-2 0 0,-1-5 0 16,4-1-2-16,3-2 0 0,1-1-1 15,3 0-1-15,3 2 0 0,0 3 0 0,2 3 1 16,0 3 0-16,-1 3 2 15,1 3-1-15,-2 2 1 0,0 4 1 0,-1 3-1 16,-2 3 1-16,-2 0-1 0,-2 4 0 16,-3-1-3-16,-6 0-4 0,-6-4-4 15,-5-1-3-15,-5-3-1 0,-6-4-4 16,-4-3-6-16,-2-3 0 0,-4-4-3 16,0-2-17-16,2-5 10 0,3-2-154 0,3-4-142 15,5-2-354-15</inkml:trace>
  <inkml:trace contextRef="#ctx0" brushRef="#br0" timeOffset="-192822.89">21938 9503 726 0,'13'8'178'0,"-3"2"3"0,-3 4-112 16,-5 6-14-16,-4 1-10 0,-3 6-12 15,-4 3-10-15,-2 7-5 16,-2 0-2-16,-2 2-2 0,2-1-3 0,3 0-5 15,4-2-3-15,4 0-1 0,4-4 0 16,2 0-1-16,9-3 0 0,5 0 0 16,3-3 1-16,3-2-1 0,3-4 1 15,4-4 1-15,1-5 1 0,0-4 2 0,0-4 2 16,-1-4 1-16,-4-5 1 0,-2-5-1 16,-6-6 3-16,-3-1-1 0,-6-4-2 15,-4 0-1-15,-6-2-1 0,-6 3-2 16,-6 7 0-16,-3 4-2 0,-7 6-2 15,-1 9 0-15,-2 5-1 0,2 4 0 16,2 3-1-16,6 2 0 0,5 1-1 16,8 1 0-16,6-2-1 0,7-1 1 15,3-4 0-15,5-1 1 0,5-2 1 16,3-1 0-16,3-3 1 0,2-2 0 0,2-2 0 16,0 0 2-16,0-2 1 0,-2-5 0 15,0 0 0-15,-3-2 1 0,-3-1-1 16,-4-1 0-16,-5 3-1 0,-2-1-2 15,-7 3 0-15,-1 2-2 0,-4 2 0 16,1 2 0-16,0 4-1 0,-1 3 1 16,4 1 0-16,2 5 1 0,4 3 0 15,1 0 0-15,2 4 0 0,1-2 1 0,0 1-1 16,0-1 0-16,-4-5-1 0,-5 0 0 16,-5-3 0-16,-7-4 1 0,-7-3-1 15,-9-7 1-15,-8-3-1 0,-3-2-1 16,-5-8-4-16,-3-4-9 0,-1-5-14 15,1-2-17-15,2-2-26 0,5-2-144 16,6 3-159-16,7 2-376 0</inkml:trace>
  <inkml:trace contextRef="#ctx0" brushRef="#br0" timeOffset="-191303.75">23449 9896 596 0,'-12'1'143'0,"3"3"3"0,3-2-82 15,1-1-30-15,1 0-4 0,2-2-5 16,1 2-4-16,2 0-4 0,3-1 0 16,1 1 0-16,2 2 2 0,4-2 0 15,3 0-1-15,3-2 0 0,0 1 0 16,3-3-1-16,1 1-1 0,2-2-2 15,0-2-2-15,-1 0-1 0,-1 0 1 0,-4-2 0 16,1 1 0-16,-4 0-1 0,-4-2 0 16,-3-1 0-16,-2 0 0 0,-5-2-3 15,-2 1-3-15,-6-1-2 0,-3 3-1 16,-4 1-2-16,-5 4 0 0,-3 5-1 16,-6 1 0-16,-1 3 1 0,0 5-1 15,-2 0 1-15,3 8-1 0,-1-2 0 0,4 4 0 16,5 2-1-16,4 1 1 0,2 2-1 15,7 0 0-15,3 1 1 0,5-1 0 16,6 0 1-16,4 0 0 0,4-4 0 16,2-2 1-16,5-4 0 0,4-1 0 15,4-6 0-15,0-1 1 0,2-4-1 16,3-1 1-16,0-2-1 0,0-1 1 0,-1-5-1 16,-4 2 1-16,0-7 0 0,-3 0-1 15,-2-3 1-15,-2-6 0 0,-2 0-1 16,-4 0 1-16,-1-3-1 0,-3 5-1 15,-3 2 0-15,-2 4 1 0,-3 4-1 16,-1 2 0-16,-2 3-1 0,-1 6 0 16,0 2-1-16,-2 1 0 0,0 3 1 15,0 4-1-15,1 4 0 0,0 1 1 16,2 1 1-16,2 1-1 0,2-3 1 16,4 3 0-16,0-6 0 0,3 2 0 15,1-2 1-15,0-4-1 0,2 1 1 0,-1-2 0 16,1-2 0-16,-1 0 1 0,-1-3-1 15,-1-4 1-15,1-2 0 0,-1-4 0 16,-2 0 0-16,0-2 0 0,-1-1-1 16,-2-2 0-16,1 0 0 0,-3-2-1 15,0-2 1-15,1 0-1 0,-1-1 0 16,-1 1 0-16,2 3 0 0,-4 0-1 0,1 5 1 16,2 4-1-16,-4 2 0 0,1 2 0 15,-1 0-1-15,0 0 1 0,1 2 1 16,1 1-1-16,2-2 1 0,1 0 1 15,4 1-1-15,3 1 1 0,3-2 0 16,3-1 0-16,2 0 0 0,4-1 0 16,1 1 0-16,0-2-1 0,0-1 1 15,-1 0 1-15,1-2 0 0,-6-1 0 0,-3-2 1 16,-3 0 2-16,-3-2 1 0,-3-1 1 16,-5-2 1-16,-3 0-1 0,-2 2 0 15,-1 0-1-15,-4 3-1 0,-1 1-2 16,1 2-2-16,-2 3-1 0,1 3 0 15,-1 1-1-15,3 3 0 0,2 2 0 16,-1 2 0-16,4 2 0 0,0 2 0 16,2 1 0-16,2 2 1 0,0 0 0 0,0-2 1 15,1 1-1-15,1 0 0 0,0-2-1 16,-1 1 0-16,2-4-1 0,-2-1-1 16,1-2 0-16,-3-3 0 0,0 0 0 15,-1-3-2-15,-1-1-2 0,-1-3 0 16,0 1 0-16,1 0 1 0,1-3-1 15,1 0 0-15,4-3 2 0,-2 1 2 16,4 1 1-16,2-1 0 0,2 1 0 16,1 1 1-16,1 3 0 0,0 0 0 0,3 1 0 15,-1 1 1-15,0 0 0 0,-3 0 1 16,-2 1 0-16,-1 1 1 0,-2-1 1 16,0-1 3-16,-3-1 1 0,2 0 1 15,0-1 0-15,1-1 0 0,2-2 0 16,1 0-2-16,2 0-2 0,2-4-2 15,0-2 0-15,2 0-1 0,0-1 1 16,-1-3 0-16,4-3 0 0,0 1 1 0,-1 0 2 16,0-1 0-16,-1 2 3 0,-2 1 2 15,-1 3 2-15,-6 4 2 0,-2 2-1 16,-5 1-1-16,-2 5-1 0,-3 4-3 16,-4 6-2-16,-3 5-3 0,-1 5-2 15,-2 6 1-15,0 6-1 0,0 7 0 16,0 2 0-16,1 6 0 0,1 0 0 15,2-1-1-15,1 2 1 0,1 0-1 16,-3-3 0-16,-1 0 0 0,-5-5 0 0,-4-6 0 16,-5-2 0-16,-3-7 1 0,-5-6 0 15,-2-4 2-15,0-9 0 0,3-8 2 16,4-6 3-16,3-6 2 0,3-9 1 16,6-8-1-16,9-5 0 0,8-5-1 15,4-4-7-15,13-3-11 0,10 0-12 16,9 1-12-16,13 4-11 0,5 2-47 15,9 6-144-15,8 9-166 0,6 1-398 0</inkml:trace>
  <inkml:trace contextRef="#ctx0" brushRef="#br0" timeOffset="-186003.31">20845 10721 501 0,'0'1'140'0,"0"-3"7"0,1 6-27 15,-2-6-61-15,2 5-2 0,-1-4-7 16,1-3-9-16,0 1-7 0,0 0-6 16,-1-6-6-16,4 3-7 0,-2 0-7 15,0 4-3-15,-1-2-1 0,0 4-1 0,-1 7 0 16,-1 3-2-16,0 7 0 0,0 4-1 15,-1 8 0-15,-1 6 0 0,0 6 0 16,0 3-2-16,-4 3-2 0,1 0-12 16,0-1-7-16,2 3-3 0,3-7-6 0,1-4-5 15,2-7-6-15,3-4-2 0,1-5 8 16,1-6 38-16,-2-6-153 0,-2-4-111 16,1-3-297-16</inkml:trace>
  <inkml:trace contextRef="#ctx0" brushRef="#br0" timeOffset="-185387.4">21431 10820 482 0,'4'1'127'0,"0"-1"5"0,-1 1-48 16,-1-4-28-16,0 3-2 0,-2-2-4 16,3 0-4-16,-2-1-1 0,1 0-3 15,0 0-5-15,-1-2-7 0,0 0-6 16,3-2-5-16,-3 0-6 0,-1-2-3 15,-1-2-2-15,-3-1-4 0,-1 1-1 16,-4-2-1-16,-5 0-2 0,-7 2 0 16,-3 1-1-16,-6 3 1 0,-3 5 0 15,-1 3 1-15,0 2-1 0,2 6 0 0,5 3 0 16,3 4 0-16,6 1 0 0,3 2-2 16,5-2 1-16,5 2-1 0,5-3 0 15,2 2 1-15,6 0 0 0,3 0-1 16,3-2 2-16,4 4 0 0,0 0 0 15,4 1-1-15,1 0-2 0,1 3-1 0,-1 0-2 16,-2 2-4-16,-2-2-5 0,-4 2-11 16,-5 4-7-16,-6-3 1 0,-8-4-3 15,-5 4-1-15,-6-2 2 0,-7-2 2 16,-3-2 11-16,-2-7 7 0,-1-1 1 16,3-3 6-16,-1-9 7 0,6-3 10 15,2-4 10-15,3-6 10 0,4-6 9 16,4-9 5-16,5-2 1 0,5-5-1 15,4-8-6-15,6-3-8 0,7-1-8 16,2 5-10-16,1 5-4 0,2 2-3 0,1 8-4 16,-1 7-1-16,0 7-1 0,-4 5-5 15,2 2-10-15,-2 1-22 0,-3 4-10 16,-1 1-135-16,-2-1-142 0,-2 3-341 16</inkml:trace>
  <inkml:trace contextRef="#ctx0" brushRef="#br0" timeOffset="-185153.83">21622 11066 579 0,'-1'3'157'0,"-1"-6"6"16,2 5-51-16,0-4-51 0,4 5-1 15,0-3-2-15,3 0-10 0,3 1-10 16,5-1-5-16,1-2-8 0,3 0-8 16,2-2-8-16,2 1-13 0,1 0-18 15,-1-2-34-15,1 1-140 0,0-1-154 16,-1 1-382-16</inkml:trace>
  <inkml:trace contextRef="#ctx0" brushRef="#br0" timeOffset="-184524.03">22210 10815 471 0,'2'5'134'16,"-1"-4"4"-16,-1 1-16 0,1-1-67 16,0-1-2-16,-1 0-4 0,2-1-6 0,0 1-2 15,1-2-3-15,4-1-4 0,2 0-7 16,4-3-4-16,2 1-4 0,2-3-3 16,4 0-4-16,2 3-1 0,1-3-3 15,-2 3-1-15,-1-1-1 0,0 4-1 16,-3 1-3-16,0 2-1 0,-3 0-2 15,0 8-1-15,-4 0-1 0,0 6-1 16,-5 0-2-16,-3 4-1 0,-4 2-2 16,-4 3 0-16,-6 0 0 0,-6 2 0 15,-3 2-2-15,-8 2-5 0,-2 2-1 16,-4 1-3-16,-4 0 0 0,3 0 1 0,1-2 1 16,4-2 4-16,6-7 5 0,3-4 4 15,9-2 5-15,4-4 1 0,4-3 3 16,7-3 6-16,5-3 4 0,5 5 3 15,8-7 2-15,4 0 0 0,9 1 0 16,6-4-3-16,3 0-4 0,4 2-7 16,2-8-11-16,2 4-15 0,-3-4-18 0,-5-2-12 15,-5-2-128-15,-4 0-135 0,-7-3-319 16</inkml:trace>
  <inkml:trace contextRef="#ctx0" brushRef="#br0" timeOffset="-184156.16">22947 10703 661 0,'0'-1'164'0,"0"0"4"0,1-1-102 15,2 4-12-15,-2 1-8 0,0 1-10 0,-1 3-10 16,-1 5-7-16,-1 0-4 0,-3 8-5 16,0 2-3-16,-4 4-1 0,-1 2-1 15,-4 3-2-15,-3 1-1 0,-1 3-1 16,-2-6 0-16,0 2-1 0,2-6 0 16,1 0 0-16,4-4 0 0,4-3-1 15,3-4 1-15,5-2-1 0,3-3 0 16,4 0 0-16,4-2 0 0,5 0 1 15,2-2-1-15,4 0 0 0,1-3-2 0,0-2-7 16,-1-1-6-16,-2-2-9 0,1-1-11 16,-3-1-13-16,-3-1-8 0,-1 1-123 15,-4-2-124-15,-2 2-299 0</inkml:trace>
  <inkml:trace contextRef="#ctx0" brushRef="#br0" timeOffset="-183950.49">22958 10944 587 0,'0'2'168'0,"0"1"8"16,1 2-31-16,0 3-73 0,1 3-6 15,-1 7-5-15,0 2-11 0,0 3-10 16,1 0-8-16,-1 4-8 0,-1-1-7 16,1 4-7-16,0-5-3 0,0 2-5 15,1-4-2-15,-1 3-4 0,2-3-7 16,-1-1-10-16,-1-5-11 0,1 1-23 0,-1-3-22 15,1 0-130-15,-4-5-147 0,-1-2-342 16</inkml:trace>
  <inkml:trace contextRef="#ctx0" brushRef="#br0" timeOffset="-182820.68">23788 11108 104 0,'-14'-6'13'0,"-3"-5"-7"0,4 5-5 0,1 2 6 15,0-2 19-15,-1 3 21 0,2 0 28 16,1-1 27-16,2 2 17 0,3-1 3 16,1 2-3-16,8 2-14 0,-7 0-16 15,3 0-21-15,3 0-12 0,-1 2-7 16,0 3-7-16,1 1-8 0,-4-2-6 15,8 4-5-15,-3 4-5 0,1 2-5 16,-3 2-5-16,0 1-3 0,-3 2-3 0,0 2-1 16,-3-1-2-16,0 0-2 15,0-3 0-15,-1 0-1 0,2-3-1 0,0-3 1 16,1-3 1-16,0-3 0 0,1-1 1 16,2-4 3-16,2-3 2 0,0-5 0 15,1-2 1-15,4-5 0 0,1-2 0 16,1-5 0-16,1-1-1 0,1-3-2 15,0 0 0-15,3-1-1 0,1 5 0 0,3 0-2 16,1 4-1-16,-1 6 0 0,1 5 0 16,0 6-1-16,-6 4 0 0,-1 5 1 15,-4 4 0-15,-5 6-5 0,-1 1-8 16,-4 1-8-16,-3 3-7 0,1-1-6 16,-1 0-4-16,0-2 0 0,2-3 5 15,2-3 8-15,2-3 9 0,2-2 10 0,-1-3 9 16,3-5 6-16,1-3 2 15,0-3 3-15,0-4 3 0,1-2 4 0,1-7 0 16,1 1 1-16,1-2 1 0,2-2 1 16,0-1 2-16,1 0-1 0,0 1-3 15,2 7-1-15,-2 0-1 0,-2 7-1 16,0 3-2-16,0 6-4 0,-1 7-2 16,0 6-1-16,-3 1-2 0,1 6-1 15,0 2-2-15,0 2-1 0,0-1-5 16,2 0-8-16,1-2-9 0,3-1-13 0,-1-5-12 15,3-2-4-15,-1 0-131 0,0-7-128 16,0-2-302-16</inkml:trace>
  <inkml:trace contextRef="#ctx0" brushRef="#br0" timeOffset="-182521.91">24423 11161 562 0,'-1'13'134'16,"1"3"-1"-16,1 3-78 0,0 0-34 16,2 4-4-16,1 0-6 0,0 0-10 15,1-2-4-15,1-1-1 0,3-3 0 16,3 0 0-16,1-5 3 0,1-3 6 16,5-1 9-16,0-3 8 0,-3-5 6 15,0-1 5-15,1-3 5 0,-4-4-1 0,-2-3-1 16,-4-3-6-16,-2-4-7 0,-3-1-5 15,-5-2-5-15,-5-3-5 0,-3-1-4 16,-4 2-4-16,-3 3-2 0,-4 2-4 16,-1 4-10-16,0 4-18 0,2 3-13 15,0 2-86-15,4 3-41 0,4 1-116 16,3-1-235-16</inkml:trace>
  <inkml:trace contextRef="#ctx0" brushRef="#br0" timeOffset="-182239.12">24966 11126 642 0,'9'-7'155'0,"-4"2"-1"16,-3 0-99-16,-5 1-18 0,-4-1-9 16,-5 3-8-16,-5 1-10 0,-3 3-3 0,-6 1 1 15,0 3 0-15,1 2-2 0,2 3-1 16,3 1-1-16,7 3-1 0,7 2 1 15,8-1 0-15,8 2 0 0,5 3 2 16,7 2 1-16,3 0 2 0,4 3-2 16,0 0 0-16,0 2-1 0,-3 2-2 15,-3-4-2-15,-6-3-1 0,-3 0-2 0,-8-3-1 16,-7 0-4-16,-9-5-4 0,-4-3-13 16,-9-4-18-16,-9-2-6 0,-7-1-124 15,-5-4-127-15,-4-4-306 0</inkml:trace>
  <inkml:trace contextRef="#ctx0" brushRef="#br0" timeOffset="-181771.25">20753 11718 620 0,'-20'11'153'16,"5"1"1"-16,4-4-85 0,5-2-25 16,5-2-5-16,6 1-2 0,9-1-7 0,10-2 0 15,9-1 0-15,11-4-3 0,14-1-4 16,15-1-4-16,16-2-5 0,12-4-5 16,16 3-4-16,17 3-4 0,12-1-3 15,17 1-1-15,14 0-2 0,14 4-1 16,14 4-1-16,4 2-1 0,9-3 3 0,8 9 1 15,0 1 1-15,-2 3 1 16,-2 0 2-16,-6 3 1 0,-5-1 0 0,-10 2-1 16,-8 0-9-16,-18-4-19 0,-15-3 67 15,-16 4-219-15,-25-8-155 0,-19-6-413 16</inkml:trace>
  <inkml:trace contextRef="#ctx0" brushRef="#br0" timeOffset="-148442.43">17141 7440 242 0,'-8'-1'99'0,"0"2"7"0,0 1-7 16,2 0-17-16,1 1-10 0,0 0-16 0,1 0-18 16,1 1-14-16,-1-1-7 0,3-2-4 15,-1 0-4-15,1 2-2 0,0-2-1 16,1 0-1-16,0 2 1 0,1-1 0 15,1 0 1-15,0-1 0 0,-1 0 1 16,3 0-1-16,-2 0 2 0,0 2-1 16,-1-2 1-16,0-1 1 0,1 1 1 0,1-2 3 15,-1 1 2-15,1-1 1 16,2-2 0-16,1 0-1 0,3 1-1 0,1 0-2 16,0-3-2-16,3 1-3 0,2 0 1 15,3-1-1-15,0 1 0 0,4-1-1 16,4 1 0-16,3 1 0 0,-2 0 1 15,3-1 1-15,1 2 1 0,1-1 1 16,1-2 1-16,0 2 3 0,1-3 0 16,0-1-1-16,-1-1-1 0,-1-2-2 0,1-1-2 15,-2 1-2-15,1 0-3 0,0-2-2 16,0-2-1-16,-2 2 0 0,2-2 0 16,-2 2-1-16,0-2 0 0,-1 0 0 15,-1 2 0-15,-1 0 1 0,1-1-1 16,2 5 0-16,-2-3 0 0,2 3 1 15,-2-2 1-15,2 1 4 0,2-2 1 16,-2 1 1-16,4-3 2 0,-1 0 0 0,-1-1-1 16,1-1-1-16,2 1-3 0,1-1-1 15,-1 1-2-15,-2-2-1 0,2 0-1 16,1 2 0-16,-1 1 0 0,-4-1 1 16,3 2-1-16,2-2 0 0,1 3 0 15,3-1 0-15,-3 3 0 0,0-5 0 16,4 6 0-16,-2-4 0 0,-1 1 0 15,-1 0 1-15,-1-1-1 0,1-5 0 0,1 3 0 16,2-4 0-16,-2 1 0 0,1-2 0 16,1 1 1-16,-2 1-1 0,-1 1 0 15,-1 0 0-15,-1 2 1 0,-1 0-1 16,-2 0 0-16,-1 1 0 0,0-2 0 16,3 3 0-16,-1-3 0 0,-3 1 0 15,4-2 0-15,1 3 0 0,1-1 0 16,0 1 0-16,-3 1 0 0,-1 2 0 15,3 1 1-15,-4 0-1 0,0 2 0 0,-2 0 0 16,0-2 0-16,3-2 0 0,-1 0 1 16,-1-2-1-16,-1 2 0 0,-2-3 0 15,1 0 0-15,1 1 1 0,-3 2-1 16,-1-1 0-16,4 2 0 0,0-1 0 16,1 0-1-16,-4-2 0 0,1 1 1 15,1-1 1-15,1 2-2 0,-3-2 1 0,0 0 0 16,0 4 1-16,5 0-1 15,0 0 0-15,-1-1 0 0,1 0 1 0,2 0-1 16,2 2 0-16,-1-4 1 0,-1-1-1 16,-1-1 1-16,-2 0 0 0,1-1 0 15,-2-2-1-15,-1 2 1 0,-1 1-1 16,1-3 0-16,0 1-1 0,2 2 1 16,1 1 0-16,-2 3 1 0,0-1 0 15,-2 1 1-15,0 1-2 0,1 4 2 0,-1-1-1 16,-2-2 1-16,1 1 0 0,0-3-2 15,-1 1 0-15,-1 1 2 0,-3-1-1 16,0-3-1-16,0 2 0 0,-1 0 1 16,0-1 1-16,1-1 0 0,0 1-1 15,-2 1 1-15,1-2 0 0,-1 1-1 16,-1-1-1-16,-1 0 0 0,0 0 0 16,1 0-1-16,1-1 1 0,-1 2-1 15,2-2 1-15,2 1 0 0,2 1 0 0,0 1 0 16,2 0 0-16,0-1 0 0,-1 2 1 15,-3 3-1-15,-3-3 1 0,-1 2 1 16,-2 2-1-16,-3-1 0 0,-2 2 0 16,1-2 0-16,-1 1 1 0,0-2 1 15,-1 2 1-15,-1-3 2 0,-1 2-1 16,2-2 1-16,-3 2 0 0,0 1-1 16,-1 2-2-16,0-1 0 0,-3 2-2 0,0 0-1 15,0 2 0-15,-1 0 0 0,-1 0-1 16,-1 0-4-16,0-2-9 0,0 1-11 15,0 2-20-15,-2-1 132 0,-2 3-292 16,-2 3-176-16,-5-1-469 0</inkml:trace>
  <inkml:trace contextRef="#ctx0" brushRef="#br0" timeOffset="-142979.86">17769 10163 421 0,'9'7'125'0,"8"1"6"16,4-3-24-16,7 1-39 0,8-2-14 15,7 1-10-15,5-3-7 0,4-1-5 0,7-1-4 16,7 1-5-16,3 1-4 0,3-1-5 16,2 3-4-16,3 0-3 0,2 2-2 15,2 2-1-15,-4 1-2 0,2 2-1 16,-3 1-1-16,3 1 1 0,-2 0 0 15,-4 2-2-15,-5-2-1 0,-3 0-3 0,-8-2-3 16,-12-1 1-16,-12-5-1 16,-9 0-2-16,-13-2 3 0,-15-5 0 0,-13-3 4 15,-13-1 2-15,-11-1 0 0,-14-1 0 16,-13-3 1-16,-7-2 0 0,-8-2 0 16,-4 3 0-16,-4-1 0 0,-6 0-2 15,1 3-1-15,-2 0 0 0,0 0-1 16,3 5 1-16,7-1-1 0,3 2 1 15,10-2 1-15,10 2 2 0,14 2 0 16,8-1 1-16,12 5 0 0,8-4-1 16,9 1-1-16,11 4 1 0,2 0 1 0,5 1 1 15,8-2 2-15,10 3 0 0,6-1 1 16,11 0 2-16,8-3-1 0,11-1 0 16,11-4-2-16,7 3-2 0,6-2 0 15,6 0-1-15,7 0 0 0,1 3 0 16,0 4-1-16,-1 2 1 0,-1 3-1 0,-3 1 0 15,-5 1 0-15,-8 2 0 16,-7 1-1-16,-9-1-2 0,-12-2-2 16,-14-2-4-16,-12 1-5 0,-16-2 1 0,-14-4-1 15,-21-2 2-15,-14-3 1 0,-15 0 2 16,-14-2 6-16,-10-4 5 0,-9 0 0 16,-4-4 1-16,-3-3 1 0,-1-3-1 15,1-3 1-15,-2-1-1 0,2-1-1 16,7 2 0-16,6 2 0 0,5 1 0 15,13 5-1-15,11 3-1 0,15 3 1 0,12 3-1 16,9 1 3-16,14 1 0 0,13 4 4 16,11-1 6-16,13 4 4 0,13 1 2 15,13 3 1-15,15 6-2 0,9 3-1 16,10 0-4-16,9 4-5 0,4 1-3 16,3 2-5-16,-4-3-21 0,-3-6-15 15,-10-2-32-15,-11-2-101 0,-11 0-126 0,-16-4-293 16</inkml:trace>
  <inkml:trace contextRef="#ctx0" brushRef="#br0" timeOffset="-142048.52">18136 11246 380 0,'0'-5'106'0,"-2"0"1"0,4 1-9 16,-2-2-70-16,1 2-11 0,-1 1-6 15,0-2-5-15,-1 2-2 0,-2-3-1 0,1 2-1 16,-1 0-11-16,-2 3-82 0,1-1-18 16,-2-3-79-16,-3 0-177 0</inkml:trace>
  <inkml:trace contextRef="#ctx0" brushRef="#br0" timeOffset="-141645.08">17983 11235 520 0,'-1'0'131'0,"1"-2"3"0,-1-2-63 0,1-2-32 16,-1 1-4-16,0-2-3 0,1-1 0 16,0 0-1-16,1-1 2 0,2-2 1 15,3 2-2-15,0-2-4 0,3 1-3 16,2 1-5-16,4 1-3 0,3 0-3 16,2 3-2-16,2 0-1 0,2 2-3 15,0 3-1-15,3 1-2 0,-1 0-2 16,2 4-2-16,-1 1-2 0,-1 3 1 0,0 2-2 15,-3 3 0-15,-5 3-1 0,-2 1 0 16,-5 4-1-16,-5 0-2 0,-6 3 2 16,-5 2 0-16,-5-1 1 0,-7 0 2 15,-5 1 1-15,-5 1 0 0,-2-1 1 16,-5 3 0-16,-3 1-2 0,0-1-4 16,-2 3-2-16,3-1-2 0,0 0 1 15,4-3 0-15,4-3 1 0,5-5 3 0,6-2 2 16,6-5 3-16,6-2 0 0,8-3 4 15,4-2 3-15,9-2 1 0,8-1 2 16,6-2 1-16,9-1 1 0,6-5-1 16,5 3-2-16,5-3-7 0,0-5-10 15,-1 1-13-15,0 0-20 0,-2-3-15 16,-9-1-129-16,-3-5-139 0,-2 2-326 16</inkml:trace>
  <inkml:trace contextRef="#ctx0" brushRef="#br0" timeOffset="-141175.27">18698 11276 654 0,'-4'-7'158'0,"1"-3"5"0,0 4-97 16,2-2-13-16,1-2-4 0,2 1-7 16,2 2-5-16,5-2-1 0,3-1 0 15,3-1-3-15,4 2-4 0,2 4-3 16,3-3-3-16,-1 2-5 0,0 2-5 0,1 4-3 16,0 2-4-16,1 1-4 0,-2 2-2 15,0 3 0-15,1 3-2 0,-1 4-1 16,-3 1-2-16,-3 1-2 0,-5 4-1 15,-4 2-3-15,-5 2-1 0,-8 0 1 16,-7 3 1-16,-4 1 2 0,-7 0 1 16,-6-2 3-16,1 3 2 0,-3-3 1 15,0 2 1-15,1-5 0 0,3 0 0 0,3 1 1 16,3 0-1-16,1-3 0 0,4 0 0 16,6-2 0-16,7-1 0 0,2 1-1 15,8-3 0-15,6-2 1 0,7-2 0 16,5 0 0-16,5-2 2 0,4 0-5 15,6-2 0-15,0-4-10 0,3-1-13 16,-1-4-14-16,-1-1-16 0,-5-4 147 16,-4-5-283-16,-4-1-160 0,-2-6-418 15</inkml:trace>
  <inkml:trace contextRef="#ctx0" brushRef="#br0" timeOffset="-140961.25">19355 11126 799 0,'1'5'208'0,"-1"-2"2"0,2 2-86 16,-5-7-66-16,4 4-16 0,-2-2-16 16,0-3-16-16,-1-4-9 0,-2-1-9 15,0 1-11-15,0-3-13 0,-2-1-39 16,1-2-142-16,-1-1-162 0,1 5-385 15</inkml:trace>
  <inkml:trace contextRef="#ctx0" brushRef="#br0" timeOffset="-140706.5">19796 10812 606 0,'6'-17'168'0,"-2"4"6"15,-2-3-35-15,-4 4-77 0,-3 2-5 16,-3 5-9-16,-4 2-12 0,-1 5-6 0,-3 7-3 16,-1 7-7-16,1 6-2 0,-1 6-4 15,1 7-3-15,0 8-1 0,1 4-4 16,-2 5-3-16,-2 6-5 0,-2 2-9 16,-2 5-13-16,-3-2-14 0,-3 3-20 15,0-4 9-15,-2 0-155 0,3-6-147 16,3-5-341-16</inkml:trace>
  <inkml:trace contextRef="#ctx0" brushRef="#br0" timeOffset="-140526.54">19802 11324 898 0,'1'5'227'15,"0"3"3"-15,2-2-117 0,1-2-52 16,-2 1-15-16,0 0-17 0,-2-5-13 16,1-1-15-16,-2-4-13 0,0-1-18 15,-1-3-26-15,-2-3-177 0,2-2-185 16,-3-8-454-16</inkml:trace>
  <inkml:trace contextRef="#ctx0" brushRef="#br0" timeOffset="-133574.45">22575 5279 328 0,'3'2'97'0,"-2"-1"0"0,1-1-27 15,-1 0-29-15,2-2-11 0,-2-1-9 16,-1 1-7-16,2 0-3 0,1 0 1 0,-1 0 2 16,1-2 0-16,1 3 3 0,0-1-1 15,2 0-2-15,0 3 0 0,1-3 0 16,1 2 3-16,0-1 1 0,1-1 2 15,1-2 1-15,1 2 0 0,0-2 0 16,1 0 0-16,3 0-2 0,3 0-4 16,3-1-2-16,0 1-3 0,0-2-2 0,5 2-2 15,-1 0-3-15,-1-2-1 0,-2 0-1 16,-1-1-1-16,2 1 1 0,-1 1-1 16,-3 0 0-16,1-1 0 0,1 4 1 15,-1-1 2-15,-1 1 0 0,-1 1 2 16,-1-1 0-16,3 1 0 0,-2 0 0 15,2-2 0-15,2 1-2 0,1-1-1 16,0-1 0-16,4 2-2 0,-3-5 1 16,0 1 0-16,1 0-1 0,0 0 0 0,-2-1 1 15,0-1-1-15,-3 2 0 0,0 2 1 16,-1 1-1-16,2-2 0 0,-1 4 0 16,0-4 0-16,5 3 0 0,-1-1 1 15,2-4-1-15,2 4 0 0,-2-3 0 16,2-1 0-16,0 1 0 0,-3 1 0 0,2 1 0 15,0 2 0-15,-2-2 1 0,-1 3-1 16,0 0 0-16,1-1 0 16,1 2 0-16,-3-3 0 0,1 1 0 0,-1 1 0 15,0 0 0-15,0 0 0 0,-1 1 0 16,-1 0 0-16,1 0 0 0,0-1 0 16,0 1 0-16,0 0 0 0,0-1 0 15,0 0 0-15,-1-1 1 0,2-1-1 16,2 1 0-16,-2-1 1 0,3 1-1 15,2-2 0-15,1 1-1 0,1 1 1 0,-1 1 0 16,-2-3 0-16,-1 3 0 0,-2 1 0 16,-1-2 0-16,-2 2 0 0,0 0 0 15,-2-1-1-15,3 1 1 0,0-2 0 16,-2-1 0-16,0 1 1 0,-2-1-1 16,1 2 0-16,-2-1 0 0,-1-1 0 15,-1 1 0-15,2 2 0 0,1 0 0 0,-1-1 0 16,2-1 0-16,4 2 0 0,1-1 1 15,2 1-1-15,-1 0 1 0,-2-2-1 16,-2 1 1-16,-4-1 0 0,-1-1 0 16,-3 3-1-16,-2-4 1 0,1 1 0 15,1 2 0-15,0 0 1 0,2-1 1 16,1 2 0-16,-2-1 0 0,0 0 0 16,0 1 0-16,0-2-1 0,-1 2 0 15,0-1-2-15,-1 0 1 0,-1-1-1 16,-2 1 0-16,-1 1 1 0,0 0-1 0,-1-1 0 15,-2-2 1-15,-2 4 0 0,1-1-1 16,-1 0 1-16,-2-2-1 0,0 0 1 16,0 2-1-16,-1-2 0 0,0 1 0 15,0 2 0-15,1 0-1 0,-1 0 1 16,0-1 0-16,1 1 0 0,-1 0-1 16,-1-1 0-16,1-1 0 0,-1 0-1 0,1 0-1 15,0 2-1-15,-2 0 0 0,0 1-1 16,-2-2 2-16,-4 3 0 0,-2-2 1 15,-3 2 1-15,-5-1 1 0,-1 0 2 16,-3-1-1-16,-2-1 1 0,-3 0-1 16,1 0 0-16,1-2 0 0,-4 2-1 15,-1-2 1-15,-2 2-1 0,-5 0 0 16,0 0 1-16,-2-1-1 0,-3 2 1 16,1-3-1-16,-3 0 1 0,0-2 0 15,1 2 0-15,2-1 0 0,-3 2 1 16,1 0-1-16,0 2 0 0,1-1 0 0,2 2 0 15,2-1-1-15,-3 3 0 0,5 0 0 16,0-1 0-16,1 0 0 0,2 3 1 16,-2-1-1-16,0 0 0 0,3-2 1 15,-1 0 0-15,1 0-1 0,-2 1 1 0,0 0 0 16,2 1-1-16,0 1 0 0,-2 1 1 16,0 1-1-16,1-1 0 0,0 0 0 15,1-2 0-15,-1-1 1 0,1 2-1 16,-2-3 0-16,0 0 0 0,2 0 0 15,3-1 1-15,-2-1-1 0,0 1 0 16,3 0 0-16,-2-1 0 0,3 2 1 16,-2 0-1-16,1-1 0 0,0 2 0 15,1 2 0-15,-1 2 0 0,1-1 0 0,2 2 0 16,-1 2 0-16,-3 2-1 16,0-2 1-16,-2 1 0 0,3 0 0 0,0 2 0 15,-1-3 1-15,-1 0-1 0,-1-1 1 16,1-1-1-16,0 0 0 0,-1-4 1 15,1 2-1-15,1-3 1 0,4 2 0 16,3-4-1-16,6 0 1 0,0-1 0 16,5 1-1-16,0-2 1 0,3-1 0 15,0 0 0-15,3 1 0 0,-1 0 0 0,3 0 0 16,-2-1 0-16,3-2-1 0,-1 4 0 16,0-1 0-16,0 1 0 0,-1-1-1 15,2 1 1-15,0 0 0 0,1 0-1 16,-1-2 1-16,2 0 0 0,-1 0 1 15,4 1-1-15,-2 0 1 0,2-1 0 16,0-1 1-16,5 2-1 0,1-2 1 16,2 0-1-16,4-1-1 0,5-2 1 0,2-1-1 15,5 2 1-15,6-4-1 0,5 0 0 16,1 1 0-16,4-3 0 0,2 2 0 16,2 2 0-16,1 0 0 0,0 2 0 15,0-1 0-15,3-2 1 0,1 0-1 16,1 0 0-16,-2-2 0 0,2 1 1 15,-2 2-1-15,1-1 0 0,-2 4 0 0,-1-3 0 16,-1 1 1-16,1-2-1 0,0-2 0 16,-2 2 0-16,2-2 0 0,-3 2 0 15,-1 2 0-15,0-1 0 0,0 2 0 16,-1 0 0-16,0-1 1 0,-4 1-1 16,2 1 0-16,1-3 0 0,-3 3 0 15,1 0 0-15,0-1 0 0,0 1 0 16,-3 1 1-16,0-3-1 0,-1 4 0 0,1 0 1 15,-2 0 0-15,0 0 0 0,3 0 0 16,-1-2 0-16,2 2 1 0,-1-3 0 16,2 0 0-16,-2-4 0 0,0 1 1 15,-3-2-1-15,-3 0 1 0,-3-2-1 16,-7-1 0-16,-2 0 0 0,-5 0-1 16,-3 0 1-16,-2 2-1 0,1 0-1 15,-1 2 0-15,-1 2 0 0,-1 1 0 16,-2 2-4-16,-2 2-8 0,-2 1-11 0,1 3-11 15,-3 1 26-15,0 0-160 0,-2-2-133 16,-4 5-328-16</inkml:trace>
  <inkml:trace contextRef="#ctx0" brushRef="#br0" timeOffset="-133059.31">23758 5357 440 0,'-5'3'132'16,"2"-9"7"-16,2 6-1 0,0 0-75 15,1-1-12-15,-1 0-7 0,1 3-9 16,0-1-5-16,0 6-2 0,-2 2-4 16,0 4-7-16,-3 2-4 0,1 4-3 0,-3 1 0 15,0 6-4-15,-2 1-3 0,1-1-1 16,1 4-4-16,0 1-5 0,-1-1 1 15,4 0-14-15,1-2-8 0,2-5-8 16,1-1 40-16,0-6-172 0,2-7-126 16,2-3-334-16</inkml:trace>
  <inkml:trace contextRef="#ctx0" brushRef="#br0" timeOffset="-132729.68">23941 5483 587 0,'0'1'134'16,"0"-1"-1"-16,-1 2-83 0,-1 2-32 0,-3 1-8 15,-2 5-5-15,-1 5-3 16,-2 1 0-16,0 6 0 0,2 1 1 0,0 1-1 16,3 0 1-16,4-1 0 0,4-3 0 15,4-3 0-15,4-2 1 0,3-1 0 16,1-3 3-16,3-2 1 0,1-4 3 15,3-3 3-15,-2-1 5 0,-2-4 3 16,1 0 3-16,-2-3 0 0,-1 0 0 16,-2-5 0-16,-4-2-2 0,-4-3-4 15,0-5-6-15,-6-2-2 0,-3-3-6 0,-4-1-4 16,-5 0-3-16,-7 3-4 0,0 5-3 16,-3 3-6-16,1 4-13 0,2 2-11 15,3 6 10-15,3 0-142 0,3 0-130 16,4 2-320-16</inkml:trace>
  <inkml:trace contextRef="#ctx0" brushRef="#br0" timeOffset="-132557.14">24238 5486 575 0,'2'0'164'16,"-3"1"2"-16,2-1-7 0,-1-3-113 15,1 1-17-15,-1-2-10 0,1 1-17 0,-1-6-17 16,2 1 8-16,1-1-160 0,1 0-138 16,2 1-361-16</inkml:trace>
  <inkml:trace contextRef="#ctx0" brushRef="#br0" timeOffset="-132330">24689 5218 634 0,'5'-2'159'0,"-4"1"1"16,-1 0-76-16,-1 2-46 0,1 1-15 15,-4 5-11-15,0 4-7 0,0 2-4 16,-3 5 0-16,-1 10 0 0,-1 3 1 16,-4 4 0-16,1 1-1 0,-2 5 0 15,-1 0-2-15,-3-1-11 0,-2-1-10 0,-2 1-5 16,1-5-15-16,0-2-119 15,0-1-123-15,-3-3-291 0</inkml:trace>
  <inkml:trace contextRef="#ctx0" brushRef="#br0" timeOffset="-132151.95">24771 5517 725 0,'2'1'165'16,"-4"1"1"-16,2-2-115 0,2 0-25 16,-4 0-9-16,2 0-11 0,0 0-20 15,-1 0 141-15,0-2-292 0,0 5-159 16,-1 3-456-16</inkml:trace>
  <inkml:trace contextRef="#ctx0" brushRef="#br0" timeOffset="-123426.97">17082 7492 605 0,'-18'5'138'0,"2"-3"1"0,7-1-94 16,1-2-25-16,4 1-6 0,1 0-3 16,-1 0-4-16,2 2-1 0,1 1 0 15,0-2 1-15,0-1-2 0,2 1-1 16,0 1-1-16,3 1 0 0,3-3-1 0,4-1 1 16,6-2 0-16,6 0 1 15,3-3 1-15,5-3 0 0,6-2 0 0,5-4 1 16,2-1-2-16,2-2 1 0,4-6 1 15,5-1 0-15,2-7-1 0,5-2 1 16,0-1-1-16,5-2 0 0,6 0 0 16,2-2-1-16,5-4 1 15,5 3-1-15,6-1 0 0,2-4-1 0,5 1 0 16,-1-7 0-16,7 0-1 0,4 4-1 16,3-2 7-16,1-3 1 0,5 1 2 0,6 6 0 15,5 5 0-15,1 0 0 0,2 1 0 16,2 1-5-16,-1 4-4 0,2 0 0 15,-2-5-1-15,0 0-1 0,-2 0 0 16,-4 1 1-16,-3-7-1 0,0 4 0 16,-8 1 0-16,-8 3 0 0,-3-1 0 15,-10 2 0-15,-8-1 0 0,-8 6 0 16,-15 3 0-16,-9 2 1 0,-10 2-1 0,-13 4 0 16,-8 5 1-16,-6 2-1 15,-8 7 0-15,-4-3-1 0,-3 5-2 0,-1 4-2 16,-3 3-3-16,-3 6-1 0,-4 2 0 15,-5 3 1-15,-7 4-1 0,-9 5 1 16,-6 1 3-16,-10 1 2 0,-8-1 1 16,-9 1 1-16,-8 2 0 0,-13 4 1 15,-5 3 1-15,-12 4 0 0,-11 0 0 16,-7 3 0-16,-11 6-1 0,-4 0 1 0,-8 0-1 16,-1-3 1-16,-3-3 0 0,4 2 1 15,0 2 0-15,7-2 1 0,3 3 0 16,10 1-1-16,5 0 1 0,6 2-1 15,11 1-1-15,11-2 0 0,11-6-2 0,12-4-2 16,14-6-13-16,12-6-18 0,17-3-132 16,16-11-135-16,20-8-340 0</inkml:trace>
  <inkml:trace contextRef="#ctx0" brushRef="#br0" timeOffset="-117394.59">13964 10924 432 0,'0'11'116'16,"2"-1"3"-16,0-1-34 0,0-2-49 15,5-1-4-15,-1 1-6 0,1-1-5 16,-2 2-1-16,0-1-3 0,-2 4 0 15,2 2-3-15,-3 3-3 0,0 2-2 0,-3 4-2 16,1 2-4-16,-4 7-1 0,1 3-3 16,0-3-2-16,0 0-8 0,-2 0-6 15,4-2 54-15,0-5-175 0,3-7-119 16,0-5-320-16</inkml:trace>
  <inkml:trace contextRef="#ctx0" brushRef="#br0" timeOffset="-116929.52">14406 11008 625 0,'8'-2'147'0,"-2"-2"2"15,0-4-103-15,-1-1-11 0,-1 0-2 16,0-2-5-16,-2-3-3 0,0 5-3 15,0-3-1-15,-4 2-1 0,1 1-1 0,-1 1-2 16,-3 3-4-16,-4-2-3 0,-4 2-3 16,-5 0-2-16,-3 4-1 0,-4 0-2 15,1 3-1-15,-1 3 0 0,3 2-1 16,3 3 1-16,4 2 0 0,6 5-1 16,4-1 0-16,3 4 0 0,2 1 0 15,2 1-1-15,3 0-1 0,7-2 1 16,4 0-1-16,1 0 0 0,4 1-1 0,1-1 0 15,1 0-3-15,-1 4-7 0,-6-2 0 16,-5 1-6-16,-4-1-1 0,-8-2-2 16,-6-3 1-16,-7 2 4 0,-8-5 7 15,-2-2-1-15,-2-2 7 0,0-3 4 16,-3-3 3-16,2-3 4 0,4-6 6 16,7-4 4-16,3-3 5 0,2-9 2 15,5-1-1-15,13-4-1 0,4-2-3 0,4 0-7 16,11-2-4-16,3 3-5 0,8 4-1 15,0 2-2-15,-6 3-9 0,0 1-15 16,-1 1-18-16,-10 5 35 0,-3 1-170 16,-8 2-140-16,-4 4-344 0</inkml:trace>
  <inkml:trace contextRef="#ctx0" brushRef="#br0" timeOffset="-116659.23">13797 11464 526 0,'11'9'154'0,"4"-2"9"16,7-6-12-16,7 0-91 0,5-1-6 15,7-6-7-15,6-4-12 0,7 1-12 0,-1-2-7 16,6-1-7-16,1-1-8 0,-3 1-8 15,-7 5-10-15,-6 1-10 0,-10 1-13 16,-6-1-13-16,-11 4-5 0,-9 1 176 16,-10 2-287-16,-8 1-133 0,-12 0-382 15</inkml:trace>
  <inkml:trace contextRef="#ctx0" brushRef="#br0" timeOffset="-116527.58">13764 11549 588 0,'-12'8'147'0,"10"1"6"15,4-2-64-15,9-3-31 0,10-3-6 16,10 1-9-16,8-2-6 0,14-2-5 16,4-3-4-16,12-4-15 0,13-1-31 15,0-2-158-15,-2-2-151 0,6-2-392 16</inkml:trace>
  <inkml:trace contextRef="#ctx0" brushRef="#br0" timeOffset="-115531.1">20265 12271 463 0,'-3'4'118'16,"0"0"1"-16,1-2-46 0,-1 1-37 15,2-3-5-15,0 2-3 0,1-2-3 16,1 2 0-16,0-2 3 0,3-3 3 16,0 2-1-16,-1 1-2 0,4-5 0 15,1 2-2-15,1-1-3 0,3-2-5 16,2 4-5-16,0-1-4 0,3-2-4 0,2 2-2 15,2 1-2-15,1 3-1 0,2 2-1 16,-1 3 0-16,0 0-1 0,-1 5 0 16,-2 2-1-16,-5 2-3 0,-5-1 0 15,-6 0-3-15,-6 1-1 0,-5 4-3 16,-7 0 1-16,-8-1-1 0,-3 3 1 16,-1 0 0-16,-2 1 3 0,0-1 1 0,3-4 3 15,4-3 1-15,5 0 2 0,5-6 2 16,6-3 3-16,5-3 2 0,8-2 2 15,4-2 2-15,5-2 0 0,5-4 1 16,6-2-2-16,2-3-5 0,1-2-9 16,2-1-11-16,1-3-11 0,-2-3 0 15,-1 2-109-15,-3-1-19 0,-2 2-98 16,-1-2-205-16</inkml:trace>
  <inkml:trace contextRef="#ctx0" brushRef="#br0" timeOffset="-115231.17">20805 12221 460 0,'7'-7'137'0,"0"1"7"0,-2 4-11 15,-2 1-67-15,2 1-14 0,-2 2-8 16,-6-1-9-16,-2 5-10 0,0 1-6 16,-3 4-6-16,-5 5-5 0,-1 3-3 15,-2 3-2-15,3 2 0 0,2 0-3 0,2-1 0 16,2-2-1-16,5-3-2 0,5-2 1 16,5-3 0-16,3-3 1 0,2 0 0 15,3-3 1-15,3-2 1 0,2-3 2 16,-2-3 1-16,-1-2 1 0,-2-2 0 15,0-1 2-15,-4-3 1 0,-1 1 3 16,-5 4 0-16,-1 0 1 0,-2 2-1 16,-2 3-1-16,-3 4 0 0,-3 4-2 15,-1 2-3-15,0 1-2 0,0 5-1 0,0 2 0 16,1 2-2-16,-1-3-3 0,2 0-10 16,2 1-13-16,0-1-18 0,-2-4-3 15,0 3-133-15,2-6-133 0,0 0-316 16</inkml:trace>
  <inkml:trace contextRef="#ctx0" brushRef="#br0" timeOffset="-114964.39">20158 12652 646 0,'11'6'164'15,"4"-2"6"-15,5-2-95 0,3 1-16 16,9 2-5-16,3-3-9 0,3-1-12 16,6-1-10-16,3 0-5 0,3-2-5 0,4-2-5 15,-3-1-5-15,3 0-4 0,-1 2-6 16,-5-1-7-16,-2 1-11 0,-10 0-6 16,-6-1-8-16,-5 3-6 0,-10-2-8 15,-6-1-2-15,-6 4 3 0,-9 1 54 16,-6 0-158-16,-8 2-113 0,-8 0-297 15</inkml:trace>
  <inkml:trace contextRef="#ctx0" brushRef="#br0" timeOffset="-114630.2">19988 12800 550 0,'1'5'136'15,"10"-4"8"-15,10 0-69 0,8-1-23 16,7-1-6-16,10-1-7 0,6 0-4 0,6-1-6 15,5 3-8-15,1-1-6 16,3-3-7-16,0 4-9 0,-6-2-8 16,-3 0-7-16,-6 2-7 0,-10-3-4 0,-10 1-7 15,-9 1-4-15,-8 1-1 0,-12 1 5 16,-11 3 4-16,-9-1 5 0,-11-1 4 16,-10 3 4-16,-9 0 6 0,-10-2 4 15,-3 2 2-15,-3-3 3 0,-2 0 5 16,2 1 8-16,7-3 8 0,7 2 8 15,10-4 6-15,7 2 7 0,9 0 2 0,12-1-1 16,9 1-5-16,7 0-5 0,10 3-5 16,9-1-4-16,9 3-7 0,8 0-4 15,8 2-1-15,6 1-2 0,4-2-7 16,4 0-24-16,-3-2-17 0,-2 1 8 16,-3-2-139-16,-7-2-131 0,-6-2-317 15</inkml:trace>
  <inkml:trace contextRef="#ctx0" brushRef="#br0" timeOffset="-113060.87">18025 9159 555 0,'-5'1'138'0,"4"-1"3"0,4-2-71 16,3 0-27-16,4-1-12 0,3-2-5 15,5 0-7-15,1-2 0 0,6 0 0 16,4 1-1-16,3-2-1 0,5 1-3 16,3-1-2-16,3 1-3 0,8 3-3 15,2 2-2-15,7 2-2 0,1 3-2 16,5-1 0-16,4 5 1 0,2 2-1 0,2-3 1 15,1 2-1-15,4-3 0 0,2 3 1 16,2 0-1-16,1-1 0 0,-1 0 1 16,-1-1-1-16,1 0 1 0,-1-3-1 15,-2-1 1-15,-4 0-1 0,0-2 0 16,-4 1 1-16,0-1-1 0,-4 0 0 16,-2-1 0-16,-4 1 0 0,-4-3 0 0,-4-1 1 15,-5 0-1-15,-8-2 0 16,-9 0 1-16,-7-1 2 0,-9 0 1 0,-8 0 1 15,-7-1-1-15,-6 0-1 0,-7 0 0 16,-8-1 0-16,-5 1-2 0,-7-1-3 16,-4 3 1-16,-7 1 0 0,-5 1 1 15,-7 3-1-15,-3 1 0 0,-10 1-2 16,-8 2-4-16,-7 1-4 0,-8 3-3 16,-4 1-4-16,-6-1-2 0,-4-2 1 15,3 0 2-15,-1-1 3 0,3 0 5 0,3-6 3 16,0-2 4-16,9-2 3 0,3 2 0 15,5-2 0-15,9 0 0 0,4 0 1 16,13 0-1-16,11 1 0 0,9 0 1 16,11 1 9-16,9 1 1 0,8 1 3 15,13 0 0-15,7 1 2 0,11 2 1 16,9-1 2-16,9-1-8 0,11 1-2 16,12-1 0-16,6 2-1 0,8 1-2 15,5 2-2-15,3 4-1 0,6 0-1 0,1 1-4 16,-2 6-29-16,-2-1-129 0,-3-2-14 15,-10-2-121-15,-7-5-259 0</inkml:trace>
  <inkml:trace contextRef="#ctx0" brushRef="#br0" timeOffset="-69469.22">19170 1013 499 0,'6'3'138'0,"0"-3"7"0,-1 0-25 15,-1-4-89-15,0-4 12 0,-1 4-8 16,-1 2-6-16,-2-3-7 0,2 2-3 15,-1 1-3-15,0 3 10 0,-1 3-20 16,1 0 3-16,1 1-3 0,0 5-2 16,0 5 0-16,1 2-1 0,0 1 2 0,1 7-2 15,2 0 2-15,-1 6-2 16,2-2 0-16,-1 1 0 0,1 1-4 16,-1 2 0-16,0-2-5 0,-2-1-6 0,1-4-9 15,1-1-4-15,3-1-15 0,-1-4-6 16,1-6-121-16,-2-5-118 0,2-5-288 15</inkml:trace>
  <inkml:trace contextRef="#ctx0" brushRef="#br0" timeOffset="-68840.89">19195 669 547 0,'-4'1'128'0,"0"-2"1"15,0 2-87-15,0-3-17 0,-3 3-6 0,0 2-8 16,-1 1-5-16,-2 1-1 0,-1 2 2 16,-2-10 1-16,-3 10 1 0,-1-3 1 15,-2 8 2-15,-2 0 0 0,-3 5 4 16,0 4-4-16,-1 15-3 0,-4-1 0 16,1 6-1-16,-1-2 0 0,-1 6-6 15,-2 1-1-15,0 4 2 0,3-1 2 16,3 2-2-16,7 7 0 0,6 2-19 15,9-2 27-15,9-1-8 0,11 0-2 0,9-6 0 16,8 1-1-16,1-6 0 0,6-4 20 16,5 2-25-16,5-6 5 0,-1-4 0 15,1-5 1-15,3-8 2 0,9-7-2 16,1-7 4-16,-4-5 0 0,-1-9 3 16,0-6 5-16,-1-2 2 0,-4-5 1 15,-8-9 3-15,-6-2 0 0,2-8 2 16,-5-2-1-16,-4-4-2 0,-6-9 6 0,-7-2-9 15,-4-1 1-15,-5-5-2 0,-8-2-2 16,-6 2 1-16,-9-2-8 0,-6 6-3 16,-3 2 5-16,-5 2-2 0,-5 3-2 15,-4 5-1-15,-6-2-3 0,2 10 4 16,-6 5-6-16,-4 5-1 0,-2 9 0 16,-2 6-1-16,6 7-1 0,5 5-4 0,6 1-19 15,8 0-27-15,10 0-134 0,8 8-148 16,16-8-365-16</inkml:trace>
  <inkml:trace contextRef="#ctx0" brushRef="#br0" timeOffset="-68517.76">20440 862 742 0,'-3'-1'187'16,"0"-1"7"-16,3 1-111 0,-1-1-26 16,1 2-10-16,0 1-15 0,0 2-12 0,1 6-9 15,-1 4-8-15,0 4-1 0,2 8 0 16,2 4 7-16,-1 7-7 0,0 2 0 15,1 3 1-15,1 7-1 0,-2 3-1 16,0-1-7-16,-4 3-10 0,1-1-3 16,-2 0-20-16,0-5-23 0,-1-6-11 15,0-3 24-15,0-7-144 0,1-7-131 16,-2-6-294-16</inkml:trace>
  <inkml:trace contextRef="#ctx0" brushRef="#br0" timeOffset="-68232.04">20278 950 705 0,'-13'-28'186'0,"6"5"2"0,2 2-111 16,4-1-16-16,4-5-10 0,4-1-14 0,7 3-15 16,5 4-15-16,3 4-2 0,3 3-1 15,2 2-2-15,2 6-1 0,2 6-1 16,-3 0 4-16,1 12-4 0,-3 1-1 15,1 6 0-15,2 7 0 0,-3 5 0 16,-4 3-1-16,-2 6 1 0,-5-11-2 16,-5 3 0-16,-5-3-1 0,-6-2 0 15,-6-5 0-15,-5-1 1 0,-5-4 0 0,-4 0 0 16,-2-4-2-16,-3-2-3 0,-3-5-1 16,0 0-8-16,1-1-11 0,1 0-18 15,0-4-14-15,3 0-124 0,2-3-134 16,4 0-323-16</inkml:trace>
  <inkml:trace contextRef="#ctx0" brushRef="#br0" timeOffset="-67859.73">20744 1191 659 0,'2'4'152'15,"-4"-3"1"-15,-1-2-109 0,0 1-16 16,-3 6-6-16,-1 0-7 0,1 5-5 16,-1 0-5-16,1 1-1 0,1 5 5 0,2 2 0 15,3-1-7-15,3 1 2 0,2-3 0 16,5 4 0-16,2 1 0 0,1-1-5 16,7-3 1-16,-1-3 8 0,4-3 0 15,2-1 4-15,-2-4 6 0,0-2 0 16,-1-5 3-16,-3-2 3 0,-1-2 0 15,-4-5 0-15,-2-3-1 0,0-5-4 0,-1-2-1 16,-3-2-3-16,-2-2-5 0,-4 0-3 16,-3-3-4-16,-4 0-5 0,-4 1-3 15,-4 0-1-15,1 2-1 0,-1 3 0 16,-1 5-1-16,-1 5-1 0,0 4-4 16,-1 4-13-16,1 4-20 0,-1 3-14 15,-2 0-130-15,3 0-142 0,2 4-336 16</inkml:trace>
  <inkml:trace contextRef="#ctx0" brushRef="#br0" timeOffset="-67301.94">21252 1148 550 0,'0'6'129'0,"-2"-3"2"15,-1 5-66-15,-1 1-39 0,-1 4-7 16,1 1-4-16,-2 4-2 0,2-2-1 16,0 1-2-16,2 0-2 0,2-1-3 15,3 2-1-15,1-1 0 0,5 1-1 0,2-1 1 16,2 4 1-16,1-3 3 0,4-4 5 15,0-2 2-15,2-3 6 0,-1-3-2 16,-1-2 7-16,0-7 1 0,-3 0 2 16,1 0-2-16,-6-7-1 0,1 0-4 15,-1-2 2-15,-1 1-7 0,-2 1-3 16,-3 1-3-16,-1 0-4 0,-1 2-4 16,-2 6-4-16,-2 3-1 0,0 5-1 15,0 1 7-15,-1 4-2 0,2 4-6 0,2 1 2 16,1-1 1-16,3-1-1 0,4-3 0 15,1-1-7-15,3-1 1 0,2-5 8 16,1 2-1-16,0-3 0 0,1-3 7 16,-1 0-1-16,-2-2 5 0,1-2 4 15,-3 0 6-15,-1-3 4 0,-3-1 2 16,-1-4-3-16,-3-5-1 0,1-2-4 0,-4-4-5 16,0-4-6-16,-1 1-5 0,0 4-3 15,0 1-1-15,-1 3-2 0,1 4 1 16,-1 10-3-16,1 2-9 0,0 0-10 15,0 0-12-15,0 0-20 0,0 2-20 16,0-1-1-16,1-3-127 0,1 1-128 16,4 2-296-16</inkml:trace>
  <inkml:trace contextRef="#ctx0" brushRef="#br0" timeOffset="-66749.56">21801 1319 580 0,'6'-1'134'15,"3"-2"4"-15,4-4-90 0,3 3-21 16,4-1-5-16,1 1-11 0,3-1-3 16,0 0 1-16,-2 1 3 0,-2 3 6 15,-2-2 4-15,-1 1 5 0,-2-4 6 0,-3 0 6 16,-3 2 2-16,-2-2-4 0,-4-1-6 16,-2-4-7-16,-6-4 2 0,-1 3-8 15,-6-1-13-15,-5 1-4 0,-2 2-2 16,-1 8 0-16,-2 4 1 0,-1 5-7 15,0 7 1-15,1 3 8 0,3-1-1 16,2 3 1-16,1-1 4 0,4 1-2 0,6 3-1 16,4-2 0-16,5-2-1 0,2 3 0 15,7-5-2-15,6-2-1 0,2-3 0 16,1-4 1-16,4-1 2 0,4-4-1 16,5-3 2-16,2 3-1 0,3-6 0 15,0-1 0-15,3 1 0 0,0-3 0 16,-3 1 1-16,0-1-1 0,-5-3 1 15,-2 5-1-15,-4 0 0 0,-5 2-1 16,-6 1-2-16,-4 4-2 0,-5 4 0 16,-6 5-1-16,-3-1 1 0,-1 3 0 0,-3 1 0 15,0 1-19-15,1-2 29 0,-2-1-6 16,3-3-1-16,-1-1 1 0,3-3 0 16,0 0 3-16,1-3 28 0,0-3-18 15,1-1 10-15,2-2 3 0,0-5 1 16,0 1 1-16,2-10-2 0,1-4-6 0,1-3-7 15,-2-3-4-15,2-1-2 0,-2 3-1 16,2-3-1-16,-2 4-2 0,4 4-1 16,1 5-3-16,2-1-1 15,3 2-1-15,3 3-1 0,2-1-5 0,0 5-7 16,2 2-12-16,1 1-12 0,-1 1-25 16,2 0 36-16,-3-2-194 0,6 9-162 15,0-4-397-15</inkml:trace>
  <inkml:trace contextRef="#ctx0" brushRef="#br0" timeOffset="-66156.02">23118 898 647 0,'0'-19'166'0,"0"3"9"0,0 0-98 16,2-1-15-16,-2 10-1 0,-1 0-9 16,1 4-14-16,-2 4-16 0,0 2-8 15,-2 9-6-15,-2 6-3 0,2 4-5 16,-2 7 0-16,2 9 2 0,1 4 2 16,1 3 0-16,4 3-3 0,1 3 0 15,2-4 0-15,4-4 0 0,2-5 0 0,2-2-1 16,3-4-1-16,1-6 3 0,2-4-1 15,1-1 1-15,2-5 0 0,0 0 2 16,-2-7 1-16,0-3 6 0,2-3 4 16,-3-5 2-16,0-3 0 0,-3-2 9 15,1-4-12-15,-3 0-1 0,-1-1-5 16,-5 2-4-16,-1 4-5 0,-4 1-4 0,-2 3-11 16,-5 4 12-16,-1 5-3 0,0 3 1 15,0 1-1-15,1 2 1 0,3 0 3 16,2 5 0-16,5-2-3 0,4-1 0 15,2 2-1-15,0-4 1 0,3 3 1 16,-1-1-1-16,1-2 4 0,-1-2 0 16,0-1 3-16,1-2 5 0,1-2 5 15,1-3 4-15,-2-4 6 0,1-2 5 16,0-5 6-16,1-5 1 0,-1-5-2 16,-1-8-5-16,1-10-3 0,0-7-6 15,-3-5-5-15,0-10-6 0,-3-3 6 0,-2-6-15 16,-4 5 0-16,-1 7-2 0,-3 1 0 15,-1 5 0-15,-3 10-6 0,0 6-8 16,-1 8 9-16,1 4-8 0,-2 5-13 16,2 4-13-16,-3 4-11 0,1 5-14 15,0 3-26-15,1 3-127 0,0 4-144 0,4 3-329 16</inkml:trace>
  <inkml:trace contextRef="#ctx0" brushRef="#br0" timeOffset="-65719.28">24192 1462 863 0,'6'-14'191'0,"-2"1"-2"16,-4-5-142-16,-6-1-25 0,-5 0-11 15,-6 2-8-15,-6-1-4 0,-6 6 1 16,-4 6-1-16,4 3 2 0,-2 7 0 15,-1-1 0-15,4 6 1 0,4 4-1 16,5 0-2-16,7 4 1 0,0 0-1 0,6-1 0 16,6 3-1-16,6-4-1 0,5 1 2 15,2-2 0-15,1-4 1 0,2-1 1 16,2-2 0-16,1-3 1 0,-1-3 1 16,-1-2-1-16,1 0 1 0,0-3 3 15,1-2 9-15,-2-1-6 0,-2 1 0 16,-4 0 0-16,-5 3-1 0,-1-1-5 15,-5 3-2-15,-5 5-10 0,-1 1 6 16,-1 4 1-16,-1 2-2 0,2 2 2 16,0 2 4-16,4 1-2 0,3 0-3 0,4 2-3 15,2-1-5-15,3 2-2 0,4-3-1 16,2 0-1-16,1 0 0 0,1-3 1 16,-1-2 0-16,2-4 1 0,0-5-4 15,0-5-7-15,1-4-17 0,-2-6-11 16,2-2 31-16,1-6-155 0,0-1-128 15,2-11-317-15</inkml:trace>
  <inkml:trace contextRef="#ctx0" brushRef="#br0" timeOffset="-65523.8">24459 928 677 0,'-2'-11'173'0,"2"2"5"16,-1 3-96-16,1 3-21 0,0 7-15 15,1 3-14-15,0 8-7 0,-1 5-4 16,2 7-5-16,1 8-1 0,-1 3-3 0,0 11 0 15,0 1-1-15,-1 6-4 0,0-2-3 16,0 5-2-16,-2-1-1 0,2 0-3 16,-1-9-7-16,0 4-9 0,0-6-22 15,1-5-22-15,-1 0-94 0,4-4-40 16,-3-4-126-16,2-4-248 0</inkml:trace>
  <inkml:trace contextRef="#ctx0" brushRef="#br0" timeOffset="-65265.43">24676 852 719 0,'7'-24'188'16,"-1"8"6"-16,-1 5-97 0,-1 10-37 15,-14 8-8-15,11 8-15 0,-5 10-9 0,-3 10-13 16,2 9-6-16,-1 7 1 0,3 16 0 15,12 1-3-15,-9 11-3 0,6-4 1 16,1 0-2-16,5 2 9 0,0 2-8 16,2-8-5-16,2-1-7 0,0-8-12 15,1 0-18-15,1-4-33 0,-4-6-144 16,2-9-152-16,1-9-367 0</inkml:trace>
  <inkml:trace contextRef="#ctx0" brushRef="#br0" timeOffset="-64403.74">19245 2563 453 0,'-17'1'120'0,"3"-1"8"0,8-3-61 16,7 0-8-16,7 0-9 0,2-3-7 16,3 0-5-16,3-1-3 0,4 1-3 15,2-3-3-15,1 1-2 0,-1 1-3 16,1-1-5-16,-2 2-4 0,-1-1-4 0,1 2-3 15,-2 1-2-15,-2-1-2 16,-1 3-3-16,-1 4 0 0,0 2-2 0,-1 0 0 16,-3 3-2-16,-3 2-2 0,-1 3-4 15,-3 2-2-15,-4 1-4 0,-4 4-1 16,-7 2 0-16,-4 5 1 0,-7-1 2 16,-3 5 3-16,-3-3 5 0,-3-1 3 15,1-4 3-15,0-3 1 0,6-3 0 16,3-1 2-16,4-5 1 0,6-2 2 15,5 0 3-15,9 0 2 0,9-3 0 16,6-3 2-16,5-2-2 0,5-1-2 0,3-1-7 16,3-3-16-16,1-4-20 0,-2-1-75 15,-1-1-57-15,-4-1-118 0,5-7-257 16</inkml:trace>
  <inkml:trace contextRef="#ctx0" brushRef="#br0" timeOffset="-63936.64">19463 2253 583 0,'-7'-4'135'15,"-2"-1"5"-15,-3-1-95 0,-1 1-13 16,-6 0-4-16,-4 3-5 0,-6 1-4 0,-5 3-3 15,0 4-3-15,-4 1 1 0,-2 6 0 16,-1 3 0-16,2 3 0 0,3 7 0 16,2 2 0-16,2 5-2 0,2 6-2 15,6-2-3-15,5 3-1 0,2 3-2 16,6 1 0-16,5 2-2 0,3 2-1 16,6 0 1-16,2 4-2 0,6-4 2 0,7 0 0 15,6-6-1-15,7-5 0 0,9-5 1 16,9-5 0-16,14-5 1 0,5-3-1 15,7-1-1-15,9-7 1 0,6-4 1 16,7-4-1-16,-6-3 0 0,-6-4 0 16,-3-6 1-16,-5-9 6 0,-10-4 7 15,-9-4 5-15,-13-9 4 0,-7-10 3 16,-7-5 2-16,-10-9-2 0,-13-4-1 16,-10 0-5-16,-12-6-5 0,-11 1-4 0,-15 4-3 15,-13-4-3-15,-17 2-1 0,-13 7-3 16,-9 1-3-16,-7 10-5 0,-10 9-6 15,0 7-12-15,1 9-24 0,9 12-8 16,8 7-153-16,11 7-158 0,14 4-377 16</inkml:trace>
  <inkml:trace contextRef="#ctx0" brushRef="#br0" timeOffset="-59804.6">20534 2211 528 0,'-1'3'142'0,"1"-1"5"0,1-2-59 0,3-1-38 15,2-1-12-15,2-1-8 0,4 0-11 16,4-2-10-16,2 1-4 0,4-4-2 16,0 5-2-16,1-6 0 0,5 2 1 15,-1 0-1-15,0 1 0 0,0 1 0 16,-1 4 0-16,-1-4 0 0,0 10 0 15,-6-5 0-15,-4-1-2 0,-2 1-8 0,-3-3-11 16,-1 2-7-16,-3-1-126 0,-2-4-122 16,-1 0-310-16</inkml:trace>
  <inkml:trace contextRef="#ctx0" brushRef="#br0" timeOffset="-59503.37">20849 2187 520 0,'1'4'124'16,"-1"-4"3"-16,0 0-74 0,0 5-20 16,0-5-7-16,0 0-5 0,0 1-3 0,0-1-4 15,0 1-2-15,0 3-1 0,0 6-2 16,0 2 3-16,-1 3 2 0,0 6 2 15,-1 4-1-15,0 7 1 0,-6 2-3 16,-1 1-1-16,0 2-4 0,-5 2-2 16,-1-1-2-16,1-1-2 0,-2 0 0 15,5 0 1-15,1-2-5 0,0-3 1 16,2-3-11-16,4-3-14 0,0-4-6 16,1-4-124-16,2-6-124 0,0-7-302 15</inkml:trace>
  <inkml:trace contextRef="#ctx0" brushRef="#br0" timeOffset="-59279.46">20523 2769 578 0,'-6'3'156'0,"5"-3"13"16,2 0-76-16,6-1-23 0,4 0-1 15,4-2-6-15,5-1-11 0,5 1-14 16,1-2-10-16,6 0-6 0,2-4-6 15,3 4-6-15,2-3-3 0,-2 3-6 16,-4-2-7-16,2 1-12 0,-4 0-18 16,-3 3-26-16,-3-5 12 0,-3 4-146 15,1-6-142-15,7 1-328 0</inkml:trace>
  <inkml:trace contextRef="#ctx0" brushRef="#br0" timeOffset="-58726.8">21490 2549 587 0,'1'0'150'16,"-2"0"6"-16,0 0-91 0,-2-1-16 15,0-1-6-15,-3 0-10 0,-2-2-9 16,0-2-13-16,-2 0-4 0,-1-1-3 16,-5 0-1-16,-1 3-2 0,-6 0 0 15,-4 4-1-15,-3 2 0 0,-2 4 0 0,2 1 0 16,2 4-1-16,3 1 0 16,5 4 1-16,6 3-1 0,5 0 1 0,5 0 0 15,4 3 0-15,3-2 2 0,3-1 1 16,2-2 1-16,3-4 1 0,2-3 2 15,3-3 0-15,0-6 0 0,2-3 0 16,-1-4 2-16,3-7 2 0,-2-3 0 16,0-6 0-16,0-2 1 0,-3-1 0 0,1-2-2 15,-1-6-3-15,-2-1-2 0,1-3-2 16,-1-2-2-16,-1-5-1 0,-1-6 0 16,-3-2-1-16,0 0 1 0,-4 2-1 15,-1 7 0-15,-3 5 1 0,-2 7 1 16,-1 7 1-16,-1 11 0 0,0 4 1 15,0 8-1-15,-2 1 1 0,2 1 0 16,-1 6-1-16,1 5 1 0,-1 4 1 0,0 11-1 16,1 6 1-16,-1 7 0 0,2 6 0 15,1 3-1-15,1 2-1 16,2 0-2-16,1-3-3 0,1-5-2 0,1 0-9 16,0-2-27-16,-1 2-5 0,3-6-11 15,-1-2-103-15,2-4-23 0,2-3-113 16,-1-8-206-16</inkml:trace>
  <inkml:trace contextRef="#ctx0" brushRef="#br0" timeOffset="-58369.36">21623 2517 624 0,'-1'1'145'16,"3"-1"3"-16,-1 1-104 0,3-1-13 15,2 0-7-15,0 1-6 0,4 0-7 0,1-1-4 16,1 0-4-16,2-1-1 0,5 0-1 16,1 0 0-16,0-3 0 0,0 0 0 15,1 0-1-15,0-2 1 0,-1 1 0 16,-7-4 1-16,-2-2 1 0,-2-2 0 16,-5-5 2-16,-3-1 1 0,-4-1-1 15,-6 0 2-15,-2 1-1 0,-8 4-1 16,-2 6 0-16,-4 6-2 0,0 5 0 15,-1 8 0-15,1 3-1 0,2 6-1 0,3 3 0 16,4 1 0-16,2 2 0 0,6-1 0 16,2-4 0-16,5 2 0 0,4 1 1 15,6-1 0-15,4-2-4 0,4 2-10 16,2 0-9-16,8 1-14 0,1-2 6 16,4-4-133-16,2-4-126 0,1-6-295 15</inkml:trace>
  <inkml:trace contextRef="#ctx0" brushRef="#br0" timeOffset="-57999.86">22290 2542 619 0,'0'-7'163'0,"-3"-2"5"16,-2-5-63-16,-3 0-58 0,-2-1-12 15,-5-1-11-15,-1 4-10 0,-4 2-9 16,-3 6-4-16,-3 7-3 0,-3 5 1 0,-1 5-1 15,-2 3 0-15,2 4 0 0,4-1-4 16,4 4 0-16,6 0-2 0,7-2-3 16,7-1-4-16,7 3 1 0,4 1 0 15,6-1 5-15,2-7 3 0,3-2 2 16,3-3 5-16,2-5 6 0,0-7 4 16,1-6 3-16,0-6 4 0,-2-8 4 15,-2-4 2-15,-3 0 1 0,-2-4-1 0,-3 0-4 16,-4 1 1-16,-4 6 1 0,-1 7-4 15,-1 4-2-15,-4 1-5 0,-3 9-1 16,-3 5 1-16,0 6-5 0,0 3-6 16,1 3-1-16,2 6 0 0,1 5 2 15,8 3 1-15,6 1 1 0,4 0-6 16,6 3-11-16,5 1-16 0,4-2-28 16,4-1-137-16,0-3-153 0,4-6-368 0</inkml:trace>
  <inkml:trace contextRef="#ctx0" brushRef="#br0" timeOffset="-57015.5">22987 2214 560 0,'1'-1'144'0,"0"1"7"16,-1 0-75-16,0 0-27 0,1 1-11 15,-1-1-9-15,0 1-10 0,0 7-10 16,-1 3-5-16,-2 3-4 0,-2 5-1 16,0 4 0-16,-2 9 0 0,-2 2 1 15,3 3 1-15,-1-1-1 0,3-1 0 16,1 2 1-16,2-1-1 0,2-3 0 0,4-2 0 15,2-4 0-15,0-3 1 0,3-1 1 16,3-5 3-16,1-4 7 0,0-6 6 16,0-7 6-16,0-3 2 0,2-4 1 15,0-4 0-15,2-7-3 0,-1-5-4 16,2-1-6-16,-1 0-3 0,-1 1-1 16,0 0-1-16,-2 2 0 0,-6 6-1 15,0 4-1-15,-3 4-3 0,-3 1-4 16,-2 4-4-16,-3 3-1 0,-3 4-1 15,1 5 1-15,-1 4-1 0,-1 3 1 0,3 4 2 16,0 3 3-16,4 0 0 0,3 4 0 16,4-4 0-16,2-2 0 0,3-2 0 15,2-5 2-15,4-4 0 0,-1-3 2 16,0-5 0-16,-1-3 5 0,1-4 3 16,2-6 1-16,-3-3 1 0,-2-8-1 15,0-7-1-15,-2-4-1 0,-1-3-4 0,-2-3-3 16,-3-3-2-16,-1-5 0 0,-2 0 0 15,1 3-1-15,-3 2 0 0,-1-2-1 16,-2 6-1-16,0 5 0 0,-1 7-1 16,-2 5-1-16,1 6-1 0,0 5 0 15,1 2-7-15,-2 4-15 0,1 4-28 16,0 6 91-16,-1 3-237 0,0 0-163 16,1 3-422-16</inkml:trace>
  <inkml:trace contextRef="#ctx0" brushRef="#br0" timeOffset="-56612.71">23920 2625 588 0,'-22'-18'135'0,"-5"5"5"0,-4-2-98 16,-5 5-16-16,-1 6-1 0,0 5-6 15,-2 5-6-15,2 5-5 0,3 4-3 16,3 4-4-16,6 4 1 0,5 3-2 16,8 0-1-16,5-2 0 0,7-1 1 15,4-2 1-15,6-4 3 0,4-1 7 0,4-5 5 16,4-6 7-16,2-2 2 0,2-3 5 16,-1-4 2-16,2-5-2 0,-1-3-1 15,0-5-4-15,-1-2-3 0,-2-6-1 16,-1-3-4-16,-1 1-3 0,-3 2-2 15,-4 3-2-15,-5 3-2 0,-2 5-3 16,-2 9-5-16,-5 6-1 0,-4 7-1 16,2 3 0-16,-1 6-1 0,1 4-1 15,1 2 1-15,1 3 4 0,4 0-2 16,5-1-4-16,3 3-11 0,1-4-17 0,2 0-18 16,2-1-12-16,1-1 146 0,2-3-271 15,0-5-145-15,-2-4-383 0</inkml:trace>
  <inkml:trace contextRef="#ctx0" brushRef="#br0" timeOffset="-56387.77">24170 2214 692 0,'-2'-7'165'0,"1"3"0"0,0 8-113 16,1 5-10-16,0 7-9 0,1 2-8 15,-1 9-7-15,0 4-5 0,0 8-2 16,-1 3-2-16,-2 0-2 0,2 4-3 16,-1 5-2-16,1 2 0 0,0-1-4 0,2-3-17 15,2-1-17-15,1 1-13 16,0-5 164-16,1-8-292 0,1-6-155 0,2-5-408 16</inkml:trace>
  <inkml:trace contextRef="#ctx0" brushRef="#br0" timeOffset="-56154.34">24277 2221 694 0,'1'-16'172'0,"-1"8"2"16,2 4-111-16,0 10-17 0,-1 7-3 15,-1 5-11-15,0 7-11 0,-1 9-7 16,-1 5-1-16,-2 8 1 0,0 1-2 15,2 4-6-15,-2 4-2 0,4 4-2 0,3-2 0 16,5 3-1-16,1 1-2 16,3-2-6-16,-1-4-19 0,7-6-23 0,-1-1-90 15,-1-7-49-15,-3-1-128 0,0-3-271 16</inkml:trace>
  <inkml:trace contextRef="#ctx0" brushRef="#br0" timeOffset="1289.35">20801 396 611 0,'-9'5'129'0,"1"2"0"0,3-10-105 15,0 1-16-15,-6-1-6 0,-2-1-1 16,-4-1 0-16,-5 0-1 0,-4-4 1 15,-6-2 0-15,-2 0-1 0,-5-1 0 16,-6-1 0-16,-11-4 1 0,-8 3-2 16,-5 2 2-16,-6 3-1 0,-5 2 0 15,-6 1 0-15,-11 3 1 0,0 1-1 16,1 5 1-16,-4-3 0 0,-4-2-1 0,-7 0 1 16,1 3 0-16,10 1-1 0,3-4 1 15,4-4-1-15,0 3 0 0,3 1 0 16,12 0 1-16,6-1-2 0,6 1 2 15,6 2-1-15,5 2 0 0,11 2 0 16,11-2 0-16,7 2 0 0,6-3 0 16,5-1 0-16,4 2-1 0,2 2 1 15,5-2 0-15,1 8 1 0,2 1 1 16,2 7 1-16,1 5 0 0,-1 1 0 0,1 7 0 16,-2 6 0-16,2 7-1 0,-2 8-1 15,-3 4 1-15,-2 6-1 0,-1 10 1 16,-2 7 0-16,0 3 1 0,1-1 0 15,-2 3 0-15,0 0 1 0,0 3-1 16,7-4 1-16,1-2-1 0,1 0 0 16,0 6 1-16,1-5-2 0,-1 2 0 15,4-1-1-15,-7-4 1 0,-3 7-2 0,-2 0 1 16,-4 0-1-16,3 4 0 0,1-2 0 16,-6 3 1-16,1 6-1 0,8-9 0 15,4-5 3-15,4-7 0 0,2-9 0 16,8-7 1-16,5-7-1 0,3-9 0 15,-4-5 1-15,5-2-2 0,1-1-1 16,3 0 0-16,-2-2 0 0,2 0 0 16,5 0 0-16,2-3 0 0,-2-3-1 0,7-1 1 15,3-2-1-15,9-1 1 0,1-1-1 16,4 0 0-16,6-1 0 0,8-5 0 16,5-1 1-16,8-4-1 0,-1-3 0 15,8-2 0-15,4-6 0 0,3-2 1 16,10 0-1-16,-5-5-1 0,-3-1 0 15,5-1 1-15,3-5 0 0,6 3 1 16,-3-1-2-16,-3 1 0 0,7 0 2 0,5-1-1 16,-1 6 0-16,-1 1 0 0,0 2 0 15,3 2 0-15,4 2 1 0,-2 3-1 16,-4-1-1-16,5 2 1 0,1-2 0 16,0 1 0-16,-1 1-1 0,4-2-1 15,1 1-1-15,1-1-1 0,-1-1-1 16,-1 0 0-16,1-3 1 0,-4 1 0 15,-5-2 1-15,-2-2 3 0,-2-1 0 0,-4 0 1 16,-5 0 0-16,-5-1 0 0,-3-3 0 16,-4 0 1-16,3 1-1 0,-11-1-1 15,-3-2 2-15,-4 4-2 0,-4-3 0 16,-2 2 1-16,-4 1 0 0,-8-1-2 16,3 2 2-16,-3 0-1 0,-6-2 0 15,-1 1 0-15,-4 2 0 0,-2-1 0 16,-5 1 0-16,-3 1 0 0,-1-2 0 0,-4 1 1 15,-2-3 0-15,-1 1 0 16,-3-1 6-16,-5 0 3 0,-4-2 2 0,1-1 4 16,-2-1 3-16,-4-4 1 0,-2-5 1 15,-1-3-4-15,-2-2-2 0,0 1-3 16,0-3-2-16,3-3-5 0,0 1 0 16,1 1-2-16,3-2-1 0,0-2-1 15,3-2-1-15,-1 2 0 0,0 0 0 0,0-2 0 16,0 2-1-16,0-5 1 0,-1 0-2 15,-3-3-1-15,-2 1 1 0,-3-4-1 16,-1-2 1-16,-5-4 0 0,-2 0 1 16,-2-1 2-16,1-8 1 0,0-6 1 15,1 1-1-15,3 0 0 0,3 0 0 16,2-3-2-16,2 0 1 0,1 3 0 16,1 3-1-16,-2-2 0 0,0 1 0 15,-2 3 0-15,-1-3 1 0,-3 1-1 16,-3 3-1-16,0 7 1 0,-2 2 0 0,0-4-1 15,-1 3 1-15,1 5 0 0,-2 6-1 16,1 1 1-16,-1-2 0 0,1 1-1 16,-1 6 1-16,-2 0 0 0,2 2-1 15,-1-1 0-15,1 0 0 0,-1 1 0 16,1 0 0-16,0-4 0 0,0 5-1 0,0 4 1 16,-1-2-2-16,0 2-1 0,0 3-1 15,-3 1 0-15,0 8 0 0,-3-1 1 16,-1-2 0-16,-1 8 2 0,-2 1 1 15,-1 2-1-15,-3 1 1 0,0 1-1 16,-4 0 1-16,-1-1-2 0,-2 2 1 16,-3 0 1-16,-7-2-1 0,-8 1 2 15,-5 3-1-15,-6 5 1 0,-5 1-1 16,-9-2 1-16,-3-3-1 0,-4 2 1 16,-6-1 0-16,-2 0 0 0,-4-2 0 0,-1-5 0 15,1 0-1-15,-8 2 2 0,-1 2-1 16,4 5 0-16,-2-9 1 0,-2 0-1 15,-1 0 0-15,-8 7 0 0,3 2 0 16,-2-9 0-16,-5-7 0 0,-7 5 0 16,-8 4 0-16,-6-6 0 0,-9-6 0 15,-6 0-6-15,-4-3-3 0,-3 4-1 16,4-2-1-16,5-4 2 0,9 9-2 0,14-4 2 16,1-2 4-16,7 11 5 0,8 7-1 15,2 1 4-15,-1 1-14 0,-8 15-9 16,1 7 51-16,4 5-179 0,-3 3-128 15,2-6-341-15</inkml:trace>
  <inkml:trace contextRef="#ctx0" brushRef="#br0" timeOffset="21911.3">16504 1087 475 0,'-2'10'118'0,"1"0"1"0,5-4-49 15,-3 0-48-15,4 0-4 0,-2-1-2 16,-1-2-2-16,2-1 0 0,-3-1 0 16,0 4 1-16,-1-7 0 0,2 1-3 0,0 1-1 15,1-2-4-15,3 3-3 0,2 1-3 16,1 1 0-16,5 0-1 0,1 0 1 16,5-2 0-16,5 4 3 0,10-1 2 15,5-2 1-15,6 2 2 0,6-2 2 16,5 2-1-16,8 0 2 0,0-1 1 15,4-4-1-15,8 1 1 0,6 0 1 16,4-3 0-16,3-2-1 0,6-1-2 0,7 5-2 16,-4-2-3-16,-3-5-2 0,-1 2-3 15,0 3 0-15,1 0-2 0,-7 1 2 16,-8-1-1-16,-5 2 0 0,-5 5 1 16,-7-2-1-16,-9-1 0 0,-13 1 0 15,-6-1-4-15,-10 2-8 0,-5-1-10 16,-7-2-9-16,-5-1-6 0,-4 0-122 15,0-3-123-15,-4 4-290 0</inkml:trace>
  <inkml:trace contextRef="#ctx0" brushRef="#br0" timeOffset="22774.67">18452 903 542 0,'1'3'120'0,"0"0"3"0,0 3-87 16,1-2-16-16,0 1 1 0,0-2 1 15,-1-1 1-15,-1 1-1 0,0-2-1 0,1-1-4 16,-1 2-3-16,0-1-3 0,-1 1-3 15,0 0-4-15,0 1-2 0,0 1-1 16,-1 0 0-16,0-1 0 0,0-1-1 16,1 2 1-16,0-2 1 0,1-2 2 15,-1 3 3-15,2-6 3 0,1 3 2 16,2 2 3-16,0-1 3 0,4 1 1 16,0 3 0-16,7 0-3 0,0 5-2 15,4-2-3-15,0-2-2 0,2 1-3 16,0-2-2-16,0 1-1 0,0-3-2 0,2 2 1 15,-2-1-1-15,0-1 1 0,-2 3-1 16,-3-3 0-16,0 0-1 0,-6 2-1 16,-4-1 0-16,-3 2 0 0,0-3 0 15,-2 2 0-15,-1 3 1 0,-3 1-1 16,0-4 1-16,-2 3-1 0,-3-2 1 16,-2 1 0-16,-1 0-1 0,-1-1 1 0,0 5 0 15,0-1 1-15,0 0 0 0,2-1 0 16,-1 6 0-16,0 0 1 0,-1-2-3 15,-3-1 1-15,-2 5-1 0,1-4 0 16,-5 3 0-16,0-2 1 0,1-1-1 16,-2-1 1-16,0-1 0 0,2 0 1 15,0 1-1-15,3-1 0 0,3-1 0 16,1-3 0-16,5 0 0 0,1-1 1 0,3-1-1 16,-1-2 0-16,4 1 1 0,1-2 0 15,4-1 1-15,1-2 0 0,2-3 0 16,0 1 0-16,3 0 1 0,3-4 0 15,2 1-1-15,-1 0-1 0,-1 0 1 16,0-2 1-16,1 0 1 0,-1-1 0 16,-2 2 0-16,0-2 1 0,-2-1 0 15,0 0-1-15,-1 0 0 0,-1-2-1 16,3 0-2-16,0-5 1 0,1-3-1 0,1 0-1 16,0 2 0-16,0-2 0 0,-1 6 0 15,-3 0 1-15,-2 5-1 0,-1 3 0 16,-2 2 1-16,-1-1 0 0,-1 2-1 15,-2-2 1-15,0-2-1 0,-2-2-1 16,-4 2 0-16,-3-6 1 0,-2-1-2 16,-5-4 2-16,-3-1-1 0,-2-1 0 15,-2 0 1-15,-1-3 0 0,1 1 0 0,1 0 0 16,2 5 0-16,0 0-1 0,-3 2 0 16,-1 4 0-16,-5 3-1 0,-5 2-2 15,-4 5-14-15,-7 2-13 0,-3 3-146 16,-2 3-143-16,1-12-366 0</inkml:trace>
  <inkml:trace contextRef="#ctx0" brushRef="#br0" timeOffset="203291.86">17904 7253 137 0,'-5'16'30'16,"-3"1"1"-16,-1 1-21 0,2 0 0 15,-3-1 13-15,1 1 11 0,-2-3 7 0,-1-2 8 16,1 0 7-16,-2-2 6 0,0-1-2 16,0 0-10-16,0 0-10 0,-1-1-8 15,0-2-7-15,0-1-8 0,3-1-6 16,-1 1-5-16,1-2-3 0,1-2-1 15,1 2-2-15,4-3-1 0,-1 2 0 16,2-2-2-16,2 0 1 0,0 0 0 16,1-1 2-16,1 0 2 0,-2 0 9 0,2-1 6 15,0 0 8-15,2 1 1 0,-2-2 6 16,3 1-1-16,2-2 2 0,7-4-2 16,6-1-2-16,8 0-4 0,7-7 1 15,7-3-3-15,9-3-1 0,6-5-2 16,6-5-5-16,8-3-4 0,5-4-2 15,5-2-2-15,6 0-2 0,1-7-1 16,2 1-1-16,4 4 1 0,0 1 0 0,0 0 0 16,2 4 2-16,3-6 1 0,3 6 0 15,9-2 2-15,-1 3-1 0,4 2 0 16,5-4-2-16,3-1-1 0,1 8-1 16,2-3-1-16,-2 3-1 0,2-3 0 15,-1 3-1-15,-4 0 0 0,-4-1 1 16,1-3 0-16,-5 1 0 0,-5-3 0 15,-7-1 1-15,-1-1 0 0,-3 2 0 16,4-2 1-16,-7 1 1 0,-3 5-1 0,1 2 0 16,-1 2 1-16,-2 0-1 0,1 6 0 15,-9 4-1-15,-2 2-1 0,-2 2 0 16,-5 1 0-16,-6-2-1 0,-6 4-1 16,-13 1 0-16,-3 2 0 0,-11 1 0 15,-7 0-1-15,-7 3-2 0,-9 3-4 16,-6-2-1-16,-8 5-2 0,-12-2-1 15,-9 3-1-15,-12-2-1 0,-5 2 2 16,-9 0 3-16,-10 4 4 0,-4 0-1 0,1 2 3 16,-1 5 1-16,-1 4 0 0,-5 3 2 15,-2 2-1-15,-4 6 1 0,-5 5-1 16,-8 6 1-16,-6 6-2 0,-7 7-6 16,-6 7-7-16,-5 7-12 0,-5 2-10 15,-6 4-12-15,-2 2-47 0,-8 2-71 16,4 0-106-16,-7-5-234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12" units="cm"/>
          <inkml:channel name="Y" type="integer" max="17388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647" units="1/cm"/>
          <inkml:channelProperty channel="Y" name="resolution" value="1000.4603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11T17:05:35.5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18751 488 339 0,'-1'1'103'0,"-1"-1"7"15,1-4-2-15,1 4-56 0,-1-3-12 16,0 1-7-16,1-3-5 0,0-1-6 16,1 3-7-16,0-3-4 0,0 0-1 15,0 1-3-15,0 0-2 0,-1 1 2 0,1 2 2 16,0-1 2-16,-1 4 2 0,0 0 2 16,0 2 2-16,1 3 1 0,-1-6 0 15,-1 0-1-15,1 1 0 0,0-1-3 16,0-1-1-16,1 2-3 0,-2-6-2 15,1 6-2-15,0-1 0 0,0-1-1 16,0 2 0-16,0-1-1 0,-1-4 0 16,1 3-1-16,0 1-1 0,-1 4-1 0,-2 2 0 15,-4 1-1-15,0 4 0 0,-4 4 1 16,-4 2 1-16,0 5 0 0,-1 3 0 16,-2 0-1-16,-1-1 0 0,0 3 0 15,-2-3 0-15,-1-3-1 0,-4 7-1 16,-2 1 0-16,0 1 0 0,2-1 0 15,0 0 0-15,4 0-1 0,2 3 1 16,5-14 1-16,6-4-1 0,3-3-1 16,3-4-1-16,4-3-1 0,3-3 1 0,5-1-1 15,2 0 1-15,1-2 1 0,2-2 1 16,1 1 2-16,1-1 0 0,0 0 1 16,1-1 2-16,0 1 0 0,3-1 2 15,0 1 0-15,1 2 1 0,-2-1 0 16,2 0 1-16,-1 2-2 0,3-2-1 15,0-1-1-15,-1 1-3 0,1-1-2 16,1-2-5-16,-1 0-14 0,-2-2-16 0,-4 2 60 16,-3-3-189-16,-3-3-134 0,3 2-347 15</inkml:trace>
  <inkml:trace contextRef="#ctx0" brushRef="#br0" timeOffset="212.56">18788 653 678 0,'-5'-3'167'16,"1"0"6"-16,3 0-106 0,1 2-16 16,0 0-9-16,-3 3-13 0,2 7-11 15,0 1-8-15,-2 3-5 0,0 9-4 16,0 4 0-16,1 9 0 0,0 5 0 16,1-5 0-16,0 4-1 0,0 4-4 15,1-5-10-15,-1 0-12 0,-2-5-19 16,1-2-5-16,-1 0-3 0,2-5-2 15,1-5-119-15,1-7-108 0,1-5-260 16</inkml:trace>
  <inkml:trace contextRef="#ctx0" brushRef="#br0" timeOffset="535.83">19037 717 577 0,'0'-9'155'0,"1"10"2"0,-1-1-35 0,-2 0-84 15,0 6-11-15,-2 5-11 0,-2 6-8 16,-1 5-6-16,-5 4 0 0,3 8-1 16,0 2 0-16,3-3 0 0,4-3-1 15,4 0 1-15,5-2-1 0,7-6 1 16,3-5 3-16,2-3 6 0,4-3 4 16,1-4 4-16,3-6 4 0,-1-3 2 0,2-6 3 15,-1-2-2-15,-2-3-5 16,0 0-3-16,-3-6-3 0,-3-4-3 0,-5-3-3 15,-11-1-2-15,-4-5-3 0,-9-5-2 16,-7 0-3-16,-6 6-3 0,-5 7-3 16,-2 3-1-16,0 4-4 0,-1 7-7 15,4 10-8-15,3 0-15 0,2 0-13 16,4-1 30-16,4 1-156 0,10 6-131 0,8-2-315 16</inkml:trace>
  <inkml:trace contextRef="#ctx0" brushRef="#br0" timeOffset="820.2">19529 779 639 0,'-4'3'144'0,"-3"1"2"0,-2 1-104 16,-3 4-19-16,-3 2-6 0,1 5-7 16,0 2-4-16,1 1-1 0,6 2-2 0,4 1-1 15,6-2 0-15,7 0 1 0,6-5 2 16,7 0 2-16,7-2 7 0,4-2 5 15,2-3 5-15,5-1 4 0,-1-6 4 16,1-6 2-16,-2-3 1 0,-4-2-3 16,-4-1-3-16,-5-7-3 0,-8-4-4 0,-5-1-5 15,-12-5-5-15,-11-6-4 0,-11-1-4 16,-10-5-3-16,-5 6-5 0,-5 3-4 16,-6 3-6-16,-2 7-7 0,3 8-10 15,3 1-18-15,6 7-14 0,5 3-128 16,5 0 0-16,7 5-112 0,10 5-213 15</inkml:trace>
  <inkml:trace contextRef="#ctx0" brushRef="#br0" timeOffset="1334.18">20048 779 723 0,'0'-4'172'15,"0"4"1"-15,0 1-115 0,0-1-24 16,-1 3-8-16,0 5-12 0,0 3-9 0,0 3-5 16,-1 4-1-16,1 5 1 0,3 3 0 15,-1 0 0-15,2 0 0 0,1-2 0 16,0 0 0-16,0-5 0 0,-1-4 1 16,-1-3-1-16,0-3 2 0,-1-3 6 15,-1-5 9-15,-1-3 4 0,-1-7 1 16,1-4 0-16,0-5-1 0,2-4 0 15,0-7-8-15,2-1-8 0,4-1-4 16,0 4-2-16,3 4 0 0,0 3-2 0,3 6 1 16,0 7-2-16,0 7 1 0,2 4 0 15,-2 3 1-15,2 7-1 0,-2 2 1 16,0 5 1-16,0 0 0 0,-5-1-1 16,0-4-1-16,0 5-2 0,-3-3 0 15,-1-1 0-15,0-3 1 0,-2-3-1 16,1-2 1-16,-1 5 3 0,0-11 6 15,1-4 3-15,1-7 3 0,4 0 1 16,2-7 1-16,5-2 1 0,6-11-2 0,1-1-4 16,3-2-3-16,2-1-2 0,1 1-1 15,-1 3-2-15,-3 6-1 0,-3 4 0 16,-3 7-1-16,-2 9 0 0,-6 10 1 16,-5 7-1-16,-1 3 0 0,-4 3 1 15,-4 8-1-15,1 1-2 0,-3-2-9 16,-1-3-13-16,1 1-22 0,3-1-17 0,4-1-132 15,0 1-145-15,6-2-340 16</inkml:trace>
  <inkml:trace contextRef="#ctx0" brushRef="#br0" timeOffset="1835.38">20838 872 618 0,'-6'7'145'0,"0"1"2"0,0 4-92 15,1 1-22-15,-1 2-4 0,0 5-7 16,1 0-6-16,0 0-3 0,2 0-4 16,0 1-1-16,0-2-5 0,-2 0-1 15,1-4-1-15,2-4-1 0,-1 0 0 16,1-2 6-16,0-5 8 0,2-1 11 16,1-3 12-16,1-3 4 0,2-2 1 0,1-4 2 15,3-5-4-15,3-5-10 0,3-4-11 16,5-3-11-16,0-1-6 0,3-1-2 15,-2 4-1-15,0 5-2 0,-3 4 0 16,0 6-1-16,-4 8 0 0,-1 5 1 16,-2 4 0-16,0 3 0 0,-2 5 1 15,-1 6 0-15,-2-1 1 0,-1 0 0 16,-2 0 0-16,-1-2-1 0,0-1 0 16,0-1 1-16,-1-7-1 0,-1-2 1 15,0-2 0-15,1-3 3 0,0-3 3 0,-1 0 2 16,3-4 3-16,3-2 3 0,3-4 2 15,1-4 1-15,3-4-1 0,4-1-3 16,3-5-2-16,1 1-3 0,1 2-3 16,-1 2-2-16,0 7-1 0,-2 6-2 15,-1 4 1-15,-2 4-1 0,-1 5 0 16,-2 4 1-16,-2 6 0 0,-1 1 0 0,0 3-1 16,-2 0 1-16,-1 1-8 0,1 0-12 15,1-2-12-15,0-3-16 0,2-2-22 16,-1-1-14-16,0-3 109 0,-2-2-230 15,-1-2-135-15,-4-4-362 0</inkml:trace>
  <inkml:trace contextRef="#ctx0" brushRef="#br0" timeOffset="2189.02">21181 390 579 0,'-4'-4'174'16,"3"1"5"-16,3-4-6 0,2-3-115 0,4 2-15 15,3 1-13-15,6-4-12 0,3 2-9 16,5 2-5-16,4 4 0 0,0 4-1 16,2 3-1-16,-2 5 1 0,-5 1-1 15,-2 4-1-15,-6 5-1 0,-3-3 0 16,-5 4 0-16,-4-2 0 0,-3-3-1 15,-3 7 1-15,-3-5 0 0,-4-1 0 16,-3 0 0-16,-2-3 2 0,-2 2-1 16,1-4 0-16,1-3 1 0,3 0-1 15,2 0-2-15,6-1 1 0,8 1-1 0,6 1-1 16,4 5 2-16,5 1-2 0,5 2 2 16,2-2 0-16,2-2 0 0,-2 0-13 15,-1-4-26-15,0-3-17 0,-4-3-127 16,-1 1-142-16,-4 8-341 0</inkml:trace>
  <inkml:trace contextRef="#ctx0" brushRef="#br0" timeOffset="2583.48">18375 1372 565 0,'11'-16'159'15,"8"5"11"-15,7-2-37 0,8 1-70 16,5 2 0-16,2 4-1 0,12-1-9 15,11 3-13-15,3 1-8 0,8 1-6 0,8 2-3 16,16 0-5-16,15 2-2 0,7-1-3 16,11 4-3-16,15-1-2 0,14 4-1 15,15 0 0-15,1-2-2 0,8 8 0 16,2-2 0-16,-3-3 0 0,1 5 0 16,-2-1-1-16,-15 0-2 0,-5 7 1 15,-11-9-2-15,-12 1-5 0,-17-5-9 16,-20-5-27-16,-21-2-86 0,-19-5-89 15,-23-8-158-15,-18-3-359 0</inkml:trace>
  <inkml:trace contextRef="#ctx0" brushRef="#br0" timeOffset="7940.6">15548 2224 485 0,'0'1'123'0,"-2"0"5"0,3 0-60 16,-2-1-23-16,1-1-14 0,0 2-7 15,0-1-5-15,0 0-6 0,1 4-6 16,-1 1-2-16,0 3 1 0,0 5-1 16,0 2 2-16,1 4-1 0,0 4 1 15,0 4-1-15,0 0 0 0,0 3-1 0,0 0-3 16,-1 0 0-16,-1-1-2 16,1-2-2-16,-2 0-2 0,2 0-5 0,0-3-10 15,1-3 0-15,1-6-31 0,2 3-93 16,-1-7-104-16,2-7-260 0</inkml:trace>
  <inkml:trace contextRef="#ctx0" brushRef="#br0" timeOffset="8269.89">15760 2283 640 0,'-2'0'141'16,"-3"2"0"-16,-1 1-110 0,-2 2-14 15,1 5-6-15,-3 5-6 0,0 4-3 16,-1 7-1-16,2 5-1 0,1 2 0 16,1-2-4-16,3-1-4 0,3-3 0 0,4-2-3 15,3-5 1-15,10-2 0 0,1-5 0 16,7-4 7-16,4-3 8 0,-1-6 6 16,2-2 7-16,-1-4 6 0,-2-5 3 15,0-2 4-15,-7-2-1 0,-3-2-4 16,-2-1-2-16,-5-4-4 0,-4-1-4 15,-5-3-4-15,-5-2-3 0,-5-1-4 16,-3 2-4-16,-6 0-4 0,-3 5-6 0,-4 5-8 16,0 4-12-16,-2 3-8 0,1 2-6 15,3 3-124-15,4 0-122 0,6 1-301 16</inkml:trace>
  <inkml:trace contextRef="#ctx0" brushRef="#br0" timeOffset="8540.37">16087 2294 527 0,'3'10'120'0,"-3"1"2"16,-3 4-85-16,1 1-14 0,-2 3-7 15,1 4-6-15,0 0-4 0,1 1-2 16,2-2-2-16,3-2-1 0,1 0 0 16,3-6 2-16,6-2 3 0,8-4 7 15,7-2 8-15,6-1 9 0,5-6 7 16,2-3 8-16,0-1 3 0,-5-3 2 0,-5-2-1 15,-8-3-4-15,-8-2-5 0,-6-2-7 16,-5-3-8-16,-4-2-5 0,-5-5-6 16,-5 0-9-16,-7 0-7 0,-4 3-6 15,-10 2-9-15,-4 2-6 0,-4 3-9 16,2 7-13-16,2 2-8 0,5 3-9 16,6 3-122-16,11 3-126 0,8 3-307 15</inkml:trace>
  <inkml:trace contextRef="#ctx0" brushRef="#br0" timeOffset="8735.14">16568 2446 558 0,'3'4'162'16,"0"-4"10"-16,1 0-37 0,0-4-73 15,1 1-2-15,3-1-8 0,0-2-16 16,4 1-15-16,3-2-11 0,3-4-6 0,1 4-6 15,7-2-6-15,0 1-11 0,4-2-20 16,0 4 15-16,-2-1-158 0,-3 2-142 16,-3-1-350-16</inkml:trace>
  <inkml:trace contextRef="#ctx0" brushRef="#br0" timeOffset="9285.4">16877 2197 578 0,'3'-3'137'16,"2"-2"8"-16,4 1-77 0,2-3-22 16,5 6-1-16,1 0-1 0,2-1-5 15,0 2-5-15,2 2-8 0,0 4-9 16,-2 3-6-16,-3 0-7 0,1 5-2 16,-3 5-2-16,-4-1-1 0,-4 4-1 0,-4 1-2 15,-4 3 1-15,-4 0 0 0,-5 0 0 16,-6 3 0-16,1-2 2 0,-1-3 0 15,1-1 2-15,1-1 0 0,3-6-1 16,2-3 1-16,6-3-1 0,3-1 0 16,5-1 1-16,2-4-1 0,4-4 1 15,3 0 1-15,5-2 0 0,1-1 0 16,3-3 1-16,0-2-1 0,3-1-1 0,3-2-1 16,0 0-1-16,1-1 1 0,-2 0-1 15,-2-4 0-15,3 1 1 0,-3 1 1 16,-5 1 0-16,-4 3 0 0,-4 0 3 15,-3 2 2-15,-2 4 1 0,-4 1-1 16,-2 4 0-16,-2 5-1 0,-2 1 0 16,-1 4-2-16,-1 2-2 0,-1 2 0 15,2 4-1-15,2 0 1 0,2-2 0 16,3 1-1-16,4-5-1 0,4-2 2 0,3-1 0 16,3-5 4-16,4-2 3 0,2-3 3 15,1-4 6-15,3-1 5 0,-4-3 4 16,0-2 3-16,-5 0 1 0,-5-4 0 15,-3-4-4-15,-5 0-3 0,-5-7-5 16,-5-2-5-16,-5 0-7 0,-2-1-5 16,-5 2-3-16,-4 5-6 0,-4 2-7 15,-3 5-10-15,1 5-8 0,-2 1-9 0,2 6-18 16,4 1-19-16,3 3 25 0,6 1-146 16,6 0-133-16,7 4-320 0</inkml:trace>
  <inkml:trace contextRef="#ctx0" brushRef="#br0" timeOffset="9570.19">17790 2387 519 0,'11'1'156'0,"-4"2"5"0,-7-3-1 16,-1-2-113-16,-2 9-9 0,-6-4-6 16,0 4-14-16,-1 1-11 0,1 3-4 15,3 2-2-15,3-1-1 0,6-1 2 16,9 2 0-16,7-3 4 0,1 1 4 15,6-5 3-15,2 0-1 0,2-2 6 16,0-1 0-16,-2-2 2 0,-5-2 1 0,-1-4 1 16,-6-2 0-16,-3-1 3 0,-6-2-5 15,-8-6-2-15,-7-2-3 0,-4-3-5 16,-5 0-7-16,-4 0-6 0,-6-3-5 16,-3 4-5-16,-2 5-8 0,-2 2-12 15,1 4-20-15,1 4-15 0,4 1-128 16,3 1-140-16,7 3-332 0</inkml:trace>
  <inkml:trace contextRef="#ctx0" brushRef="#br0" timeOffset="10035.99">18212 2410 626 0,'2'6'144'0,"-3"-1"4"15,-2 4-112-15,-2-1-8 0,-2 3 1 0,0 0-9 16,0 4-8-16,-1 0-6 0,1 2-2 16,2-2-3-16,2-2 0 0,1-3 1 15,0-2 7-15,2-3 7 0,2-3 9 16,-2-2 5-16,2-3 4 0,1-1 2 16,2-2 1-16,4-3-6 0,1-5-5 0,3-1-9 15,3-4-5-15,1 2-4 0,2 0-2 16,-1 2-2-16,1 2-3 15,1 5 0-15,-3 4-2 0,0 2-1 0,-4 3 1 16,-2 3-1-16,-2 3-3 0,-2 4-3 16,-2 1-2-16,-2 0-1 0,-1 4 0 15,1-2-1-15,0 0 1 0,-2-2 3 16,2-4 3-16,-1-2 2 0,1 0 1 16,1-5 2-16,0-2 3 0,3-2 3 15,0-1 2-15,2-5 2 0,1 0 2 0,0-2 1 16,2 1 0-16,-1 0-1 0,1 2-3 15,-4-1-1-15,1 7-2 0,-1 1-2 16,-1 2 0-16,-1 2-2 0,1 3-1 16,-3 2 0-16,3 2-1 0,-1 0 0 15,1 1-1-15,2 0-7 0,-2-2-8 16,1-2-20-16,0 1-14 0,-1-2 147 0,1-2-293 16,0-3-165-16,-4 1-438 0</inkml:trace>
  <inkml:trace contextRef="#ctx0" brushRef="#br0" timeOffset="10600.06">18721 2441 577 0,'4'-2'171'0,"-1"1"7"15,-1 0 2-15,0 2-123 0,-1-1-15 0,1 1-12 16,-2 4-12-16,-2 3-8 0,-1 5-7 16,-1-1-1-16,0 1-2 0,-2 3 0 15,0 0-1-15,0-3-2 0,4 0-1 16,-1-5-1-16,2 1 0 0,1-2-1 15,1-2 2-15,-1-2 0 0,1-1 3 16,0-2 1-16,1-1 1 0,2-2 1 16,3-3 0-16,1-1 0 0,3-3 1 0,2-2-2 15,1 1 0-15,1 0-1 0,0 1 0 16,-3 0 0-16,1 4-2 0,-1 3 0 16,-1 5 1-16,-1 0-2 0,-2 4 2 15,0 3-3-15,0 2-4 0,-3 0-4 16,1-2-4-16,-4 1-4 0,1 1-1 15,-1-4-1-15,1-1 1 0,-2-2 6 16,1-2 4-16,0-1 7 0,2-1 8 16,0-4 5-16,1 1 5 0,2-4 3 0,2 2 3 15,1-2 1-15,1 2 0 0,4-2-4 16,-1 0-5-16,1 3-1 0,1 2-2 16,-1 1-3-16,-2 0-2 0,1 4-1 15,-3 1 0-15,0 4 0 0,-3-2-5 16,0 3-5-16,-2-2-9 0,1 2-14 15,-1-2-17-15,0 1-84 0,-2-2-49 16,3 1-118-16,-1-1-249 0</inkml:trace>
  <inkml:trace contextRef="#ctx0" brushRef="#br0" timeOffset="10932.41">18851 1947 636 0,'12'0'147'0,"0"2"3"0,2 1-109 16,2 4-11-16,-3 2-3 0,-1-3-8 15,1 1-9-15,-2 4-4 0,2-2-3 16,-4-1-1-16,-3 1-2 0,0 0 0 15,-6 1-1-15,-2-4 0 0,-4 0 1 16,-4 1-1-16,0-1 1 0,-2 2 0 0,0-3 1 16,4 1 1-16,1 2-1 0,4 2 0 15,4 0 0-15,5 1 1 0,5 4 1 16,6 1-1-16,4 2 1 0,1-1 0 16,3 0 1-16,3 1-6 0,1-3-17 15,-3-3-136-15,-2-2-132 0,2 0-341 16</inkml:trace>
  <inkml:trace contextRef="#ctx0" brushRef="#br0" timeOffset="21787.65">18768 1430 384 0,'7'-20'102'0,"2"-3"9"0,2 9-60 16,7 2 1-16,0 1 2 0,4 0-3 0,6 0-7 16,1 1-9-16,11 1-7 0,7 2-6 15,11-1-5-15,16 4-6 0,12-2-4 16,13 5-3-16,15-3-2 0,11 2 0 16,7 4-2-16,5 1 1 0,4-1-1 15,2 5-1-15,-4 2 0 0,-10 8-2 16,-5-2 0-16,-6 2-1 0,-15 3-1 15,-15 2 0-15,-12-1-1 0,-12-3-1 0,-14-5 1 16,-14-1-5-16,-17-2-5 0,-12-1 0 16,-20-4 0-16,-15-1 1 0,-17-4 1 15,-16-2 1-15,-19 1 6 0,-14-2 7 16,-13 0 2-16,-8-2 2 0,-7 0 0 16,-3 5 0-16,-2 3-1 0,-2-2 1 15,4 2-1-15,3 3-2 0,8 0 0 16,6 2 0-16,7-2 0 0,12-3-1 0,18 1 0 15,14 0 0-15,14-6 0 0,13 0 3 16,14-2 0-16,14-2 0 0,12 1 1 16,11-3 0-16,16 2 1 0,9-4 2 15,14 3-3-15,12 5 1 0,18 0 1 16,12 1 0-16,6 3 0 0,9 6-1 16,5 1-1-16,4 4-1 0,-1-3 0 15,-9 3 0-15,-9 0-1 0,-11 0 0 16,-18-4 0-16,-16-1-2 0,-18-2 1 0,-17-3-5 15,-18-1-1-15,-20-3-1 0,-22 0 0 16,-16-2 0-16,-22 0 0 0,-19-2-1 16,-18 3 7-16,-11 0-1 0,-7 1 1 15,6-3 0-15,10 0 1 0,17 2-1 16,21-1 2-16,23-2-1 0,23-4-3 16,34 1-126-16,29-8-111 0,17 2-293 15</inkml:trace>
  <inkml:trace contextRef="#ctx0" brushRef="#br0" timeOffset="30057.8">22705 2260 393 0,'2'1'116'0,"-1"-1"7"0,2-2-26 15,0-1-29-15,0-2-13 0,2 1-11 16,-1-4-5-16,-1 3-7 0,2-2-7 16,-2 1-5-16,0-1-6 0,-1-2-4 15,0 4-4-15,-2 1-2 0,-4-2-2 16,0-3-1-16,-3-1 0 0,-3 3 0 15,-3 1-1-15,-5-2 1 0,-3-1 0 16,-1-1 0-16,-2 4 1 0,0 2 0 0,1-1-1 16,0-2 1-16,3 0 0 0,1 3 0 15,3 0-2-15,0 3 1 0,3 1-1 16,4 2 0-16,1 2 0 0,2 2-1 16,2 2 1-16,1 1-1 0,2 4 0 15,-2 0 0-15,0 1 0 0,1 0 0 16,1 4 0-16,1 1 0 0,1 0 1 15,2-3-1-15,1-1 2 0,0 1-1 16,1 0 0-16,3-3 1 0,1-1-1 16,2 3 0-16,2 0 1 0,2 1-1 0,2 2 0 15,1 1 1-15,2 0-1 0,-2 1 1 16,-2-1-1-16,-1-2 0 0,-3 1 0 16,-2-2-1-16,-4-2-2 0,-6-3-2 15,-2 1 0-15,-3-1-1 0,-6 0 1 16,-2-2 0-16,-3-1 0 0,-4-3 2 15,-1-3 2-15,0-5 5 0,-1-1 5 0,5-4 5 16,-1 0 7-16,5-5 3 0,3-1 4 16,3-1 4-16,3-5-3 0,3-4-1 15,3 0-5-15,3-6-5 0,1 4-3 16,3 0-4-16,3 4-4 0,3 5-1 16,0 4-3-16,5 2-2 0,3 3 0 15,3 4-1-15,5 0-1 0,0-1 1 16,1 2-1-16,2 0 0 0,-2-1 1 0,-3 3-2 15,-3 0 0-15,-4 2-1 0,-5 0-1 16,-2 3-1-16,-7-1 0 0,-5 3-1 16,-3 1 0-16,-5 2 1 0,-6 4 2 15,-3 4 0-15,-4 1 2 0,1 4 1 16,1 0 0-16,2-2 0 0,4 1-1 16,6-4 0-16,6-1 1 0,8-1-1 15,4-1 0-15,7-3 1 0,6-2 1 16,3-4 1-16,2-2 0 0,-1 0 1 0,1-6 1 15,0-1 1-15,-5-4 1 0,-3 0 1 16,-2-3 2-16,-1-2 1 0,-3-3 2 16,-5 1 0-16,-4-6-2 0,-4-2 0 15,-4 0-2-15,-5 1-3 0,-4 0-3 16,-5 0-3-16,-6 6-6 0,-4 3-6 16,-2 5-8-16,-1 3-11 0,-2 2-14 0,1 4-9 15,2 2-136-15,4-1-137 0,9 1-331 16</inkml:trace>
  <inkml:trace contextRef="#ctx0" brushRef="#br0" timeOffset="30364.31">23324 2372 655 0,'0'0'145'0,"-4"-1"2"0,-5 2-104 0,-4 6-24 16,-4 1-9-16,-1 2-5 0,-2 1-3 15,2 3-1-15,2 2-1 0,8 0 1 16,5-2-2-16,6-2 2 0,11 0 0 16,4-2 1-16,7 0 3 0,5-3 2 15,4-3 3-15,0-1 6 0,-1-1 3 16,-4-2 3-16,-4-3 4 0,-5-1 4 0,-3-4 1 16,-6-2-2-16,-4-4-5 0,-4-3-4 15,-6-6-5-15,-3-1-4 0,-5-5-5 16,-8-1-5-16,-5 3-3 0,-8 3-5 15,-3 2-4-15,0 5-9 0,-2 0-16 16,2 8-12-16,3 3-36 0,6 1-100 16,11 3-126-16,10 2-291 0</inkml:trace>
  <inkml:trace contextRef="#ctx0" brushRef="#br0" timeOffset="30866.67">23735 2427 467 0,'2'4'124'0,"3"5"1"15,-2-1 1-15,0 2-110 0,-2 3-5 16,0-3-1-16,-2 3-1 0,-1-1-4 16,-1-1-2-16,1-3-1 0,-1 1 1 15,2-2 6-15,1-2 4 0,0-2 7 16,0 1 11-16,1-4 11 0,1 0 7 15,-1-4-2-15,0-1-3 0,0-4-5 16,1-2-8-16,0-6-9 0,1-2-12 16,3-3-6-16,2-3-3 0,4 1 0 15,2 2-2-15,1 1 0 0,3 7-1 16,-1 3-2-16,1 7 1 0,-5 6-1 0,-1 4 0 16,-2 7 1-16,-1 1-1 0,-6 4 0 15,-1 2-3-15,-1 0-7 0,-3 0-8 16,-1 0-6-16,-2-2-4 0,2-2-2 15,0-2 2-15,1-3 4 0,-1-2 6 16,3-3 9-16,0-3 11 0,0-2 13 16,2-4 7-16,1-4 2 0,2-2 4 0,3-3 1 15,2-4 3-15,2-4-4 0,3-3-10 16,3-1-3-16,1 1-4 0,2 3-3 16,0 3-1-16,-1 3-2 0,-2 4-1 15,-3 6 0-15,-3 8-1 0,-4 2 0 16,-4 4 1-16,-3 3-1 0,-2 4-1 15,-1 1-6-15,-3 2-10 0,0 1-10 16,-1-3-12-16,2 0 11 0,-1-2-140 0,0 1-127 16,-2-1-301-16</inkml:trace>
  <inkml:trace contextRef="#ctx0" brushRef="#br0" timeOffset="31323.6">24268 2403 526 0,'-2'1'133'0,"4"5"3"0,-4 4-28 16,2 2-86-16,-2 4-8 0,1 0-4 15,-2 1-1-15,1 3-4 0,-2-1-2 16,2-1-1-16,0 2-1 0,-1 0 0 16,-1-3 0-16,2-2-1 0,-1 2 1 15,1-3-1-15,-2-6-1 0,3-2 11 16,1-4 10-16,3-5 4 0,1-5 0 15,1-9 3-15,4 1 1 0,2 1 2 0,4-7-10 16,1 0-11-16,1 2-3 0,1 5 0 16,-1 4-2-16,0 1 0 15,-3 2-1-15,-3 5-2 0,-1 3 1 0,0 3-1 16,-1 4 0-16,-1 1-2 0,-1 0 1 16,-1 2-1-16,0 0 0 0,-2 0 0 15,-2-1 1-15,-2-3-1 0,-1 1 0 0,0-3 0 16,1-1 0-16,-1 1 1 0,1-2 1 15,2-2 1-15,2-1 0 0,1-1 1 16,2-2 0-16,1 1 0 0,5-2 1 16,0 0-1-16,1 2 0 0,1 1-1 15,1 3 1-15,0 3-1 0,-2 5 0 16,-1 4 0-16,-2 2-1 0,-1 6 0 16,-2 2-1-16,-2 0 1 0,-1 1 2 0,1-2-11 15,1-2-8-15,1 1-28 0,0-5-130 16,0-4-141-16,4-3-352 0</inkml:trace>
  <inkml:trace contextRef="#ctx0" brushRef="#br0" timeOffset="31651.33">24475 1952 672 0,'0'-11'160'0,"3"2"4"0,1 1-105 16,3 1-18-16,3 3-8 0,2 0-9 15,1 2-7-15,2 4-6 0,3 1-3 16,-1 2-3-16,1 4-2 0,-4 1-1 0,-2 3-1 16,-2 2-2-16,-5 0-2 0,-3 0-4 15,-6-1-2-15,-2 0-1 0,-4 2-1 16,-1 0 1-16,-3 0 0 0,0-1 2 15,2-2 4-15,4 5 1 0,1-5 1 16,4 2 0-16,6-1 1 16,6-1 1-16,6 3-1 0,7 0 0 0,7 1 1 15,2 2 1-15,4-4-10 0,2 0-19 16,0-3 161-16,-4 2-293 0,-6-3-151 0,-9 0-432 16</inkml:trace>
  <inkml:trace contextRef="#ctx0" brushRef="#br0" timeOffset="31996.55">22452 2999 563 0,'-1'-6'139'0,"4"-3"8"15,8 2-56-15,9-1-49 0,10-3-3 16,10 1-4-16,20-1-1 0,15 1-4 16,17 3-5-16,21 1-7 0,14 5-5 15,14 4-3-15,16 4-4 0,3 6-2 16,3 6-2-16,2 1-2 0,0 1-1 15,-11 5 0-15,-10-1-7 0,-11 0-12 16,-15-3-19-16,-11 0-8 0,-18-2-124 0,-19-7-129 16,-12-3-311-16</inkml:trace>
  <inkml:trace contextRef="#ctx0" brushRef="#br0" timeOffset="44267.34">13261 2552 412 0,'-2'5'105'0,"-8"-1"5"15,-1 0-62-15,-2 0-6 0,0 3-8 0,-1-2-3 16,-2 2-8-16,2-1-6 0,6 1-5 16,3 1-3-16,1-2-3 0,3-1 0 15,3-2-1-15,3 0 2 0,4 0 0 16,7 1 0-16,4 0 1 0,5 0 1 16,3 2-1-16,-1-1 1 0,0 3-2 15,1 1-2-15,-5 0 0 0,-2 0-1 16,-6 4-3-16,-2 1 0 0,-1 0 0 0,-4 0-1 15,-5 3 1-15,-6 0 0 0,-5 1 0 16,-3-2 1-16,-2 2-1 0,-4 1 0 16,-4-1 0-16,-2-3-4 0,1-3-5 15,-4-4-6-15,-2-1-2 0,1-5-120 16,-1-9-110-16,4-3-278 0</inkml:trace>
  <inkml:trace contextRef="#ctx0" brushRef="#br0" timeOffset="44645.04">13242 2543 593 0,'21'-6'135'16,"2"0"4"-16,-2-1-103 0,-4 0-3 15,-1 0-1-15,-1 2-2 0,1-1-7 16,-1 4-4-16,-1-3-4 0,3 5-2 16,1 2-7-16,2 1-4 0,1 2-3 15,-2 3-3-15,-2 1-4 0,0 4-2 0,-4-2 0 16,-2 3-1-16,-4 3-1 0,-1 1 1 15,-4 3 3-15,-2 3 4 0,-1 2 2 16,-1 3 1-16,-2-2 1 0,2 0 1 16,0-2 1-16,0 0 1 0,2-2 0 15,1-4 0-15,1-1 1 0,3 0 0 16,0-4-1-16,5-3 0 0,5-3 0 0,4-4 0 16,3-5 1-16,1-4-1 15,3-2 4-15,0-4 4 0,0-3 5 0,-3-2 5 16,-7-3 3-16,-2 0 2 0,-4-1 1 15,-7-3-5-15,-4 0-4 0,-5-1-5 16,-6-2-7-16,-3 1-3 0,-2 1-4 16,-1 0-2-16,1 6-4 0,0 1-7 15,1 4-19-15,2 6-14 0,-1 2-128 16,3 2-134-16,0 2-329 0</inkml:trace>
  <inkml:trace contextRef="#ctx0" brushRef="#br0" timeOffset="45062.52">13861 2838 602 0,'6'8'131'0,"3"2"1"16,-1-2-108-16,-2 2-4 0,-1 1-5 16,0 0-3-16,-2 0-3 0,-2 1-2 15,-1-4-2-15,3 2-1 0,-2-2-2 16,1-4 0-16,-3 1 0 0,3-1 2 15,1-5 6-15,3-2 5 0,0-4 4 16,2-1 2-16,2-3 5 0,1-4 3 16,1-6-1-16,0 3-6 0,0-1-5 0,1 3-2 15,0-1-4-15,-2 5-4 16,0 3-5-16,0 7-1 0,-1 2 0 0,-1 2-2 16,-3 4-3-16,1 3-4 0,-2 3-2 15,1 2-4-15,-3 0-1 0,0 0-3 16,0 1-1-16,0-3 3 0,1-2 3 15,1-5 3-15,0 2 2 0,4-5 3 16,0-2 2-16,4-3 6 0,-1-1 4 0,2 1 4 16,-1-3 3-16,0-2 1 0,-2 0 1 15,1-1 1-15,-3 5-5 0,2 1-5 16,-1 2-2-16,1 3-2 0,-1 2-2 16,2 4 0-16,-2 5 1 0,0 1-6 15,-2-2-10-15,2 5-18 0,-1-1-135 16,1 2-134-16,-3-4-346 0</inkml:trace>
  <inkml:trace contextRef="#ctx0" brushRef="#br0" timeOffset="45568.24">14445 2948 406 0,'0'14'100'0,"1"2"2"0,-1 2-65 16,1-1-4-16,-1-2-12 0,0-1-7 15,0-4-6-15,0 0-3 0,0-3-2 16,0-4-1-16,-1 0 1 0,1-1 8 0,-1-3 4 15,-1 0 3-15,2-2 2 0,-2-1 3 16,1-2 4-16,0-2 1 0,-1-4-4 16,2 0-5-16,0 1 0 0,1-3-1 15,1 5-2-15,0-3-3 0,2 5-4 16,0 3-1-16,0 4 0 0,2 3-2 16,-2 3-2-16,1 1-1 0,1 5-1 15,-1-1 0-15,1 0 0 0,0-1-1 16,-1-2-1-16,1 1 1 0,0-3-1 0,-1-1 0 15,0-2 0-15,-1 0 0 0,1 0 1 16,-1-1 0-16,2-4 0 0,1-1 1 16,2-4 0-16,3 0 1 0,0-1 0 15,1-2 1-15,-1 1-1 0,-2 1 1 16,-1 3 0-16,-2 2 0 0,1 3-1 16,3 5 0-16,-1 1 0 0,4 1 1 15,1 2-9-15,4 2-15 0,0-1 19 0,-4-1-153 16,-3-5-128-16,6-2-332 0</inkml:trace>
  <inkml:trace contextRef="#ctx0" brushRef="#br0" timeOffset="45884.6">14583 2490 644 0,'8'-1'147'16,"0"-2"7"-16,2-2-109 0,4 3-12 15,5-1-7-15,-1 0-2 0,5 2-7 16,3 2-6-16,3 1-6 0,3 3-4 0,-8 3-4 16,-4 3-6-16,-5 2-5 0,-6 0-3 15,-6 2-2-15,-4 2 1 0,-3 1 0 16,-1-1 3-16,2-2 6 0,0 2 4 15,0-1 4-15,3 0 1 0,0-2 0 16,8-3 0-16,10 0 1 0,4-2-1 16,3-3 1-16,1-1-7 0,6-3 19 15,7-3-152-15,5-4-123 0,-1-7-325 0</inkml:trace>
  <inkml:trace contextRef="#ctx0" brushRef="#br0" timeOffset="55363.19">16002 3008 311 0,'-3'6'92'0,"2"-2"13"16,-2-5-28-16,2 0-6 0,3 0-7 15,2-2-3-15,2-1-7 0,0 0-12 16,3 0-12-16,3-1-10 0,-1-1-11 0,0 0-3 15,1 0-1-15,-2 1-3 0,3 0 0 16,6 0-1-16,0 4-1 0,10 0 0 16,3 1 0-16,6 1 0 0,5 2 0 15,1-1 0-15,2-1 0 0,3 1 1 16,-3-2-1-16,4-1 0 0,3 2 0 16,4-3 1-16,3 1-1 0,0 1 0 15,4-2 0-15,-1 0 0 0,3 1 0 16,-2-1 0-16,-1 0 0 0,1 2 1 0,4-4-1 15,-3 0 0-15,1-1 1 0,-2 4-1 16,0-1 0-16,1 0 0 0,-4-1 0 16,2 5 0-16,-1-2 0 0,1 6 0 15,-1-4 0-15,0 4 0 0,0-1-1 16,-1 0 1-16,0 1-1 0,4 3 0 16,2-4 1-16,0 2-1 0,2-3 0 15,1 1 1-15,-1-2 1 0,2-2-1 0,-2 0 0 16,0-2 0-16,-2-1 0 0,-2 0 1 15,-3-1-1-15,1-1 0 0,-5 2 1 16,-3-4-1-16,-1 3 0 0,7-1 0 16,1 0 0-16,-2 2 0 0,2 2 0 15,2 1 0-15,1 0 0 0,1 0 0 16,1 2 0-16,2-1 0 0,1 0 0 0,0-1 0 16,2 1 0-16,2-1 0 0,0-2 1 15,1 2-1-15,-1-2 0 0,2 0 0 16,0 0 0-16,-1-1 0 0,-2-1 0 15,1 2 0-15,0-2 0 0,-2 1 0 16,2 2 0-16,-1 0 0 0,3 0 0 16,5 1 1-16,1 1-1 0,0 1 0 15,3 1 0-15,3-1 0 0,2-2 1 16,3 4-1-16,6-1 1 0,-2 4 1 16,2-4 1-16,6 1 4 0,7-1 2 0,1 1 3 15,1 1 5-15,-1-3 4 0,9-2 3 16,3 5 0-16,0-2-2 0,5-1-2 15,7 3-4-15,5 2-4 0,1-1-5 16,5 3-9-16,0 1-5 0,1 2-159 16,-1-1-139-16,-7-2-369 0</inkml:trace>
  <inkml:trace contextRef="#ctx0" brushRef="#br0" timeOffset="59161.92">18178 3942 486 0,'2'-3'136'0,"2"-1"7"15,-2 1-15-15,0 0-80 16,-1-1-6-16,1 1-4 0,-2 4-7 0,1-3-9 16,1 2-7-16,-2 0-5 0,2 0-7 15,1 4-2-15,0 7-1 0,1 5 1 16,-1 5 1-16,-1 6 0 0,-2 8 0 15,-1 10 2-15,-3 8 1 0,-2 9-2 16,-2 6-1-16,1 4 0 0,-2 4-17 16,1-1-10-16,1-4-3 0,1-6-1 0,2-11-1 15,2-9-1-15,4-2-1 0,0-16 12 16,0-7 7-16,2-4-78 0,-1-14-41 16,3-9-96-16,5-6-224 0</inkml:trace>
  <inkml:trace contextRef="#ctx0" brushRef="#br0" timeOffset="59921.21">18211 4013 261 0,'-9'-9'66'0,"3"-2"8"0,1-3-8 16,4 1-23-16,0 0 9 0,1 0 5 0,1 5 1 16,0-1-1-16,2 2-4 0,-2 4-13 15,0 0-8-15,0 3-2 0,0 1 3 16,-2-3 1-16,1 2-1 0,-1 0-1 16,1-1-3-16,1 3-1 0,0-3-1 15,3 0-2-15,3 3-3 0,3-3-3 16,5 1-3-16,4-2-1 0,6-3-4 15,5 2-2-15,1-3-4 0,3-4-1 16,5 3-2-16,0 1-1 0,6 2 0 0,1 2 0 16,7 1 0-16,7 0-1 0,4 4 1 15,2-2 0-15,3 2-1 0,4-2 1 16,-1 1-1-16,0 0 0 0,-1 3 0 16,-2 0 0-16,-5-1 0 0,-5 0 0 15,-7 0 0-15,-6 2 0 0,-12-2 0 16,-11-2 0-16,-7 0 0 0,-3 0 0 0,-5 1 0 15,-5-2-1-15,-2 0 0 0,-1-1 0 16,-1 0 0-16,2 1-1 0,-2 1-1 16,0 2 1-16,2-1 0 0,-2-1 2 15,1 4 0-15,0 2 1 0,-1 3 1 16,2 1 2-16,0 1 2 0,1 7 0 16,-1 5 2-16,0 7-1 0,1 7 1 15,-2 4-1-15,-2 7-1 0,1 7-1 16,-1 6-2-16,2-1 1 0,-2-4-2 0,1-1 0 15,0 1-1-15,1-5 1 0,0-5-1 16,0-3-1-16,-2-4 0 0,3 1-1 16,-1-5 0-16,0-5-2 0,-4-3 0 15,4-4-1-15,-2-5 1 0,2-3 0 16,-3-2 0-16,1-3 0 0,0-5 2 16,-1 0 1-16,0-4 0 0,-1 0 0 15,-4-1 0-15,-2-4 1 0,-4-3-1 0,-6 1 0 16,-7-3 1-16,-14 0 0 0,-9-1-1 15,-11 2 1-15,-15 0-1 0,-10 0 0 16,-14 3 1-16,-7 1-1 0,-4-1-1 16,-5 3 1-16,-6-1 0 0,6 0-2 15,4 6-2-15,10-3-5 0,7 0-6 16,15 0-5-16,14 0-9 0,17 0-18 0,9-5 158 16,12-2-290-16,15-4-150 0,14-5-429 15</inkml:trace>
  <inkml:trace contextRef="#ctx0" brushRef="#br0" timeOffset="60284.89">18555 3554 557 0,'1'-2'126'0,"3"-3"4"16,-2 0-88-16,0 0-13 0,2 0-4 15,-2 2-1-15,1-2-1 0,-2 2-4 16,0 3-3-16,-3 2-4 0,1 6-3 16,-4 4-3-16,0 2-3 0,1 4-1 0,0 4 1 15,-1 2-9-15,0 1-11 0,0 0-6 16,1-4-109-16,3-1-15 0,-1-2-100 16,4 0-207-16</inkml:trace>
  <inkml:trace contextRef="#ctx0" brushRef="#br0" timeOffset="60576.62">18724 3464 560 0,'-3'-1'146'0,"1"1"2"16,2-1-29-16,0 4-91 0,-1-3-11 15,-1 0-7-15,0 4-4 0,-2 1-4 16,-1 4-1-16,1 2-1 0,-1-2 0 15,0 3 0-15,3 2-1 0,1-1 1 16,2 0-1-16,1 0 1 0,2-1-1 16,6 5 1-16,1-2 1 0,2 2-1 0,5 1 1 15,-1 1 0-15,3-1-1 0,0 0 1 16,-5-2-1-16,-3-2 0 0,-3-1-1 16,-7-5-6-16,-4-1-3 0,-8-1-7 15,-4-2-5-15,-6 0-5 0,-3-2 0 16,-3 2-75-16,0-4-40 0,0 0-94 15,6-4-211-15</inkml:trace>
  <inkml:trace contextRef="#ctx0" brushRef="#br0" timeOffset="60729.29">18664 3535 492 0,'8'-2'140'15,"4"-4"5"-15,6 1-17 0,5-3-80 16,7-1-14-16,2 1-8 0,1-3-8 0,1 1-9 15,0 2-12-15,-1-1 118 0,-2 3-264 16,-3 0-143-16,0-1-419 0</inkml:trace>
  <inkml:trace contextRef="#ctx0" brushRef="#br0" timeOffset="61193.22">19055 3592 500 0,'2'5'141'16,"3"0"4"-16,2-4-14 0,-2 4-97 16,1-1-7-16,0 1-6 0,1 3-8 15,-1 2-9-15,-3 1-3 0,1 1-1 16,-3 5-1-16,1-2 1 0,-2 2-1 16,0-4 0-16,2-1 0 0,-2 0 0 0,0-4 1 15,1-4 1-15,1-3 1 0,2-1 1 16,2-2 0-16,1-5 1 0,3-5 0 15,1-1 0-15,2-1-1 0,2-6 0 16,0 0-2-16,0-3 1 0,1 4-1 16,-5 3 0-16,-2 3 0 0,0 0 0 15,-2 9-2-15,-4 1 0 0,-1 10-1 16,-2-1 0-16,1 7 0 0,0 4 0 16,2 0-3-16,-2 1-3 0,4 4-1 0,1-6 1 15,0 1-1-15,1-5 1 0,2-2 1 16,0-5 3-16,1 0 6 0,0-8 2 15,-1-2 4-15,1-3 3 0,1-5 3 16,-2-2 2-16,0-1 1 0,-2 0 0 16,0-3-2-16,-2 4-3 0,0 2-2 15,0 4-2-15,-2 1-3 0,0 3-2 16,2 6-1-16,-1 1 0 0,2 4 0 16,-1 0-1-16,2 5-2 0,0 2 1 15,1 0-3-15,0 0-15 0,2 0-14 0,-3 1-128 16,2-3-132-16,1 0-329 0</inkml:trace>
  <inkml:trace contextRef="#ctx0" brushRef="#br0" timeOffset="61598.23">19611 3631 605 0,'-1'6'138'0,"1"3"2"16,-1-1-107-16,-1-1-6 0,-1 3-4 15,-3 0-9-15,0 1-5 0,-1 1-4 16,-1-1-4-16,1 1-1 0,-1 0-1 16,0-1-1-16,3-2 1 0,2-2-1 0,-2-4 0 15,4 0 4-15,1-4 3 0,2 0 1 16,3-2 0-16,1-3 1 16,2-2-1-16,3 2 1 0,1-3-3 0,2 1-3 15,0 0 0-15,-2 3-1 0,3 2-1 16,-3 0 0-16,-1 6-1 0,-1 1 0 15,-4 2 0-15,0 0-1 0,-3 1 0 16,0 1-2-16,-1-1 1 0,-1-2 0 16,1-2 1-16,-1 0 0 0,0 0 2 15,2-3 1-15,2-4 1 0,2 2 2 0,3-3 0 16,2-3 0-16,1-2 0 0,1 0-1 16,3 0 1-16,-1 2-1 0,0 0 1 15,-3 5 0-15,-1 5 1 0,0 3-2 16,-1 5 1-16,-5 3-1 0,2 5 2 15,-3 3-5-15,1 3 80 0,1-2-227 16,0 4-139-16,3 1-395 0</inkml:trace>
  <inkml:trace contextRef="#ctx0" brushRef="#br0" timeOffset="62239.41">16865 4117 534 0,'5'0'129'0,"1"0"2"0,-1 2-79 0,2 2-13 15,-3 3-9-15,0 5-6 16,-1 7-7-16,-4 2-4 0,-1 3-2 0,-1 2-3 15,-1 4-3-15,-3 2-8 0,1-1-9 16,0-1 3-16,2-3-66 0,-1 1-68 16,2-6-106-16,2-3-253 0</inkml:trace>
  <inkml:trace contextRef="#ctx0" brushRef="#br0" timeOffset="62525.09">17117 4149 553 0,'-8'1'128'0,"-1"5"1"15,2-3-68-15,-1 0-49 0,-1 6-2 16,3 0-2-16,0 2-2 0,4-3-2 0,3 1-1 16,4 2 0-16,5-2 1 0,5-3 0 15,1 0-1-15,3-2 1 0,4 3-1 16,-3-3 1-16,1 2-1 0,-2 1 1 15,-1 3-1-15,-2 1 0 0,-4 2 0 16,-7 2-1-16,-2 0 0 0,-7-2 0 16,-3 1-1-16,-8 1 1 0,-2-1-4 0,-2 0-8 15,1 0 25-15,0-2-152 0,0 3-120 16,2-3-316-16</inkml:trace>
  <inkml:trace contextRef="#ctx0" brushRef="#br0" timeOffset="62682.92">17099 4077 575 0,'1'-13'160'0,"5"2"4"0,1 1-14 0,2 0-111 16,4 2-10-16,3 2-7 0,0 0-9 16,3 0-7-16,-2-1-22 0,4 3 18 15,1 0-168-15,1 1-139 0,1 6-368 16</inkml:trace>
  <inkml:trace contextRef="#ctx0" brushRef="#br0" timeOffset="63425.12">17438 4287 490 0,'0'2'120'15,"2"1"1"-15,-1 2-37 0,1 0-68 16,0 3-5-16,2 4-3 0,-2 0-4 0,-1 2 0 16,-1 2-1-16,0 0-1 0,-2-1-1 15,1 0 0-15,-2-4 0 0,2 0-1 16,0-3 0-16,0-2 1 0,0-6 0 16,1 2 3-16,0-5 3 0,1-3 0 15,2-1 1-15,2-4 0 0,1-1 1 16,4 0-1-16,0-3-3 0,3 0-2 15,-1 1-1-15,3 4-1 0,-2 3-1 0,-1 6 0 16,-1 2-1-16,-1 7 0 0,-3 4 0 16,1 3-1-16,-5 3 0 0,-1 2 0 15,-2-2 0-15,-1 1-1 0,0-3 1 16,-2-1-1-16,1-6 2 0,1 0-1 16,-2-4 3-16,3-4 2 0,1-2 0 15,3-6 0-15,0-1 1 0,1-5-1 16,1-2 0-16,2-6-3 0,1 0-2 0,-1-2 0 15,1 2 0-15,0 1 0 0,0 3-1 16,-3 5 1-16,2 6 1 0,-2 2-1 16,2 6 1-16,0 5 0 0,-2 7 0 15,-1 2 1-15,0 2-1 0,-2 4 1 16,-1 0 0-16,-5 0 0 0,0 0-1 16,0-4 0-16,2-1 0 0,-1-3 0 15,2-4-1-15,0-2 2 0,2-3 0 16,2-5 0-16,2-3 2 0,1-2 0 0,3-3 0 15,0-4 1-15,4-4 0 0,2 0 1 16,-3-1 1-16,-1 2 0 0,-2 0 1 16,-2 2 1-16,-1 5 0 0,-4 4-1 15,1 0-2-15,-3 6-1 0,-1 5-1 16,-1 4 0-16,1 3-1 0,-3 0-1 16,2 2 1-16,0 0 0 0,1 0 0 15,2-3-1-15,1-3 1 0,1-3 0 0,1-2 1 16,3-1 0-16,1-5 1 0,1-1 2 15,0-3 1-15,-1-2 2 0,1-3 1 16,0-1 0-16,-2 2-2 0,-1 1 0 16,1 3-2-16,0 2-3 0,2 4-1 15,0 4-2-15,2 4 0 0,-3 2 1 16,3 1-1-16,2 3 1 0,0 3 9 16,0 3-22-16,1-3 2 0,1 1-137 0,1-3-124 15,5 3-327-15</inkml:trace>
  <inkml:trace contextRef="#ctx0" brushRef="#br0" timeOffset="75636.02">19401 4451 538 0,'-8'-1'124'16,"3"-2"2"-16,1 1-85 0,3-2-13 16,2 2-4-16,2-1-4 0,1 1-2 15,3-1 1-15,-1 0 0 0,3-1 0 16,2-2 0-16,1 3 2 0,2 2-2 16,6-1 0-16,4 2-3 0,5-1-3 15,4 4-2-15,12 1-2 0,10 0-1 0,8 2 0 16,7 3-2-16,8 2 0 0,8 2-1 15,11 3 0-15,0 0-2 0,-1 3 0 16,3-4-2-16,-4-2-2 0,-4-1-3 16,-7-2-8-16,-13-3-10 0,-8-4-12 0,-10-4 137 15,-15-1-268-15,-9-2-142 0,-8-2-399 16</inkml:trace>
  <inkml:trace contextRef="#ctx0" brushRef="#br0" timeOffset="75910.91">20812 4391 594 0,'9'10'144'0,"8"-2"5"0,4 3-94 15,4 1-13-15,4 3-5 0,2 0-9 16,1 3-8-16,1-1-8 0,0 5-5 15,-2-1-5-15,-3 3-1 0,-4 0-2 0,-7 4 1 16,-10-1-1-16,-8 2 0 0,-12-8 2 16,-9 4 0-16,-8-7 0 0,-9 0 1 15,-3-4 0-15,-4-2-5 0,-4-4-8 16,2 0-13-16,3-3 160 0,8-5-293 16,6-5-149-16,11-3-424 0</inkml:trace>
  <inkml:trace contextRef="#ctx0" brushRef="#br0" timeOffset="76164.37">21662 4411 612 0,'-1'0'142'0,"0"1"1"0,-1 1-101 15,0 5-10-15,-3 5-1 0,1 4-3 0,-1 3-5 16,-1 7-4-16,0 9 1 0,-1 6-1 16,0 1-5-16,3 2-5 0,-1 3-6 15,2 0-3-15,2-1-4 0,1-7-10 16,1-6-14-16,0-5-10 0,-1-4-125 16,0-6-127-16,4-4-310 0</inkml:trace>
  <inkml:trace contextRef="#ctx0" brushRef="#br0" timeOffset="76481.56">21896 4536 642 0,'-8'2'143'0,"2"1"3"0,-1 2-109 0,-2 4-15 16,-1 6-6-16,1 4-4 0,-1 3-3 15,4 6-4-15,0 2-2 0,4 1-2 16,3 1 0-16,4-1 1 0,5-2 0 16,3-3 1-16,2-3 3 0,6-3 3 15,2-3 4-15,4-7 3 0,3-4 2 16,-1-6 2-16,1-2 1 0,1-6 1 16,-3-7-2-16,-5-6-2 0,-3-4-1 0,-7-4-2 15,-4-5-3-15,-5-4-2 16,-5-3-4-16,-5 3-2 0,-7 3-8 0,-1 3-5 15,-7 5-10-15,-3 5-19 0,-2 6-15 16,0 5-129-16,1 2-137 0,5 4-328 16</inkml:trace>
  <inkml:trace contextRef="#ctx0" brushRef="#br0" timeOffset="76824.33">22418 4669 621 0,'-2'0'143'15,"1"0"1"-15,0 4-98 0,-1-1-24 16,-5 5-7-16,-1 0-2 0,1 4-6 0,-3 3-5 16,2 2-2-16,0 3 2 0,4 3 0 15,5 0 2-15,6 2 3 0,3-1 3 16,4 0 5-16,2-4 5 0,5-1 3 15,5-3 1-15,4-5 0 0,2-3-1 16,2-3-1-16,0-5-1 0,1-3-1 16,-3-5 1-16,-7-5 2 0,-3-3 1 15,-7-6-2-15,-6-3-2 0,-6-5-3 0,-6 0-5 16,-6-1-8-16,-6-2-7 0,-6 0-4 16,-4 4-5-16,-7 4-8 0,-2 4-16 15,0 1-21-15,1 5 145 0,7 1-280 16,6 5-159-16,6 4-432 0</inkml:trace>
  <inkml:trace contextRef="#ctx0" brushRef="#br0" timeOffset="77294.14">23021 4564 641 0,'-1'2'146'0,"-2"2"3"0,-2 1-93 16,-2 3-20-16,-1 5-7 15,-3 5-6-15,0 3-4 0,1 5-1 0,1 0-2 16,4 1-6-16,4 4-4 0,4-1-2 16,2-4 2-16,3-1 3 0,3-2 3 15,3-3 3-15,3-5 5 0,0-5 4 16,4-3 2-16,4-7-1 0,3-6-1 15,-1-4 1-15,0-1-2 0,1-3-4 16,-3 2-4-16,-1-2-4 0,-5 2-1 0,-4 3-4 16,-4 2-3-16,-3 6-5 0,-3 2-3 15,-3 4 0-15,-2 6 0 0,0 2 0 16,1 2 1-16,3 3 0 0,0 0 2 16,4 3 2-16,4-1 1 0,5-4-1 15,5 0 1-15,1-2 1 0,-1-3 2 16,1-2 7-16,0-5 3 0,0-2 4 15,-2-3 3-15,-1-3 3 0,-3-5 3 0,2-5-2 16,-2-5-5-16,0-5-4 0,-4-9-4 16,-3-2-6-16,-3-8-10 0,-1-2-7 15,-5-5-9-15,-1 2-9 0,-2 2-8 16,-1 7-11-16,-3 4-10 0,2 9-17 16,-3 4-12-16,2 10-122 0,-2 4-137 15,2 5-326-15</inkml:trace>
  <inkml:trace contextRef="#ctx0" brushRef="#br0" timeOffset="77725.78">24440 4670 687 0,'3'-4'172'0,"-1"2"7"16,0-1-102-16,0 2-22 0,-2 1-12 15,1 1-14-15,-2 5-12 0,-1 5-8 16,-4 4-7-16,-3 5-2 0,-1 6 0 16,-1 7 0-16,-4 2 2 0,-1-2-1 15,2 0 0-15,2 1-1 0,2-1-1 16,-1-6-6-16,0-4-9 0,5-1-7 0,-1-2-13 15,2-1-13-15,-2-6-2 0,3-3-129 16,2-2-125-16,3 0-301 0</inkml:trace>
  <inkml:trace contextRef="#ctx0" brushRef="#br0" timeOffset="77928.19">24007 4800 638 0,'-2'-4'160'16,"8"3"6"-16,7 4-93 0,9 0-14 16,9 1-8-16,7 2-12 0,10 1-12 15,9 5-7-15,5-1-6 0,0 1-6 16,1 2-3-16,-5-1-3 0,-2 1-2 0,-7-4-7 16,-9-3-13-16,-6 1-19 0,-7-1-14 15,-9-4-128-15,-3-1-137 0,-8 2-326 16</inkml:trace>
  <inkml:trace contextRef="#ctx0" brushRef="#br0" timeOffset="78408.75">21701 5264 446 0,'-7'6'120'0,"3"-2"7"15,1-1-11-15,4 2-72 0,4-1 6 16,6 2 4-16,10-2 1 0,12 2 3 16,10-1 0-16,18-2-2 0,15 2-4 15,24-2-10-15,16 0-4 0,19 2-2 16,16-1-5-16,13 4-4 0,16 2-4 15,10 2-4-15,-2 3-1 0,6 2-5 0,-3 5-5 16,-8 0-2-16,1 3-2 0,-11 6-2 16,-10 5-2-16,-9 4-1 0,-14-3-1 15,-14-3-8-15,-19 1-16 0,-23-5-46 16,-18-6-143-16,-20-10-167 0,-21-10-413 16</inkml:trace>
  <inkml:trace contextRef="#ctx0" brushRef="#br0" timeOffset="119939.28">9583 14853 279 0,'-20'4'70'16,"-1"-1"6"-16,7-3-27 0,1-1 3 15,4-1 1-15,1-3 3 0,2 1 3 16,3 0 1-16,0 0-2 0,3 0-7 0,1 2-11 16,0-1-6-16,1 0-4 0,2 0-6 15,-1 1-4-15,0 0-4 0,2 2-5 16,0 0-5-16,3 2-2 0,3 3-2 15,2-2-2-15,4 2 1 0,5 3-1 16,7 2 1-16,5 0-1 0,8 1 0 16,7-3 0-16,8 1 0 0,6 1 0 15,8-4 0-15,8-2 0 0,9-4 0 16,5 1 1-16,4-2 1 0,4 2 1 0,6-2 1 16,-1 2-1-16,-1-5 1 0,-2 4-1 15,-3-5 0-15,-5 4-1 0,-4-1-2 16,-8 0 0-16,-6-1 0 0,-9 1-1 15,-10 1 0-15,-10 1-3 0,-7 0-3 16,-12-1-2-16,-6 2 3 0,-7 0-15 16,-7 1 2-16,-5-1-1 0,-7 0 2 0,-4-1 3 15,-9-1 1-15,-5-3-2 16,-9-2 14-16,-8-2-1 0,-9 0 2 0,-6 0-1 16,-5-1 2-16,-6 1 0 0,-4 3 1 15,-2 4 1-15,-2 3-1 0,-3 3 0 16,-1 4 0-16,-3 3 0 0,-2 5 0 15,0 5 1-15,-4-1 2 0,2 2 4 16,0-2 1-16,2-2 4 0,3-2 2 0,6-3 3 16,3-8 3-16,6-2 3 0,8-4 1 15,6-1 1-15,9-2 0 0,6-1 2 16,6-2-1-16,10 2-1 0,6 1-3 16,4 0-5-16,7 2-3 0,4 2-3 15,7 3-5-15,8 0-3 0,6 0-3 16,8 1-1-16,8 1-1 0,9-1 1 15,8-1 0-15,9-4 0 0,6-2 0 16,8-1 0-16,7-3 1 0,6-4 0 0,3-1-1 16,5-3 2-16,-3 1-1 0,-3 1 0 15,-3-3 0-15,-8 0 0 0,-8 4-1 16,-10 0 0-16,-14 4 0 0,-10-2-6 16,-10 2-10-16,-13 2-13 0,-9 1-14 15,-11-1-12-15,-12 2-78 0,-12 1-51 16,-14 7-110-16,-15 0-231 0</inkml:trace>
  <inkml:trace contextRef="#ctx0" brushRef="#br0" timeOffset="176425.17">21690 10887 645 0,'1'10'153'0,"-1"-6"0"0,0-4-89 16,0-4-36-16,0-4-10 0,-1-1-8 15,-3-1-7-15,0-2-1 0,-2 1-1 16,-1-1 0-16,-3-2 1 0,-3 2-1 0,-5-2 0 16,-3 1 0-16,-4 2-1 0,-3-2 0 15,-6 0 0-15,-2 3 0 0,-7-1-1 16,-4 2 0-16,-4 0 1 0,-3-2 0 16,-3 2 0-16,-4 3 1 0,-1-2-1 15,-1 2 0-15,2-2 0 0,-5 0 0 16,2 0 0-16,-3 1 0 0,-1-1 0 15,-3 0-1-15,-4 2 1 0,-2-1 0 0,-1 2 0 16,-2 0 0-16,-2 4-1 0,-3 0 1 16,4 2 0-16,-1-1 0 0,1 5 0 15,0 1 0-15,-2 4 0 0,0-1 0 16,3 3 0-16,-3 0 0 0,2-1 0 16,2 0 0-16,1 0 0 0,5-1 0 15,1-4 0-15,0 0 0 0,2-2 0 16,0 1 0-16,2-1 0 0,0-1 0 0,2 1 0 15,0 2 0-15,0 1 0 0,5 1 0 16,5 5 0-16,3-1-1 0,5 1 1 16,2 1-1-16,4-1 0 0,6 1 1 15,1 3-1-15,1-2 0 0,0 0 1 16,0 5 0-16,6-2-1 0,-1 0 1 16,2 2 1-16,2-1-1 0,2 2 1 0,4 3 1 15,3-5 1-15,1 3 2 0,7 0 1 16,2 0 1-16,4 3 0 0,5-2 0 15,5 2-1-15,4 3 0 0,6-2-2 16,2 2-2-16,6 0-2 0,4-1-2 16,4 3-3-16,1 1-5 0,4-3-6 15,1 2 0-15,3-1 0 0,3-1 0 16,4-2 1-16,5-2 4 0,5-4 6 16,4-4 3-16,6-4 2 0,4-2 0 15,9-3 1-15,1-3 1 0,7-2 1 0,8-3 2 16,6 2 1-16,4 4-1 0,7 0 1 15,3 2-1-15,0 0-1 0,1 4-1 16,-1 4-2-16,-2 0-2 0,-2-1-1 16,-6-1-2-16,-3 0-1 0,-2-2 1 15,-4-2 0-15,-4-4 1 0,-2-6 2 16,-4-2 2-16,-3-4 3 0,-4-5 1 0,-2-5 4 16,-2-4 2-16,-4-2 0 0,-5-5 0 15,0-4-1-15,-3-3 1 0,1-4-3 16,-2-5-3-16,-2-1-1 0,1-3-2 15,-4-4 0-15,0-2 2 0,-5 1 1 16,-6 0 3-16,-6 0 0 0,-2-3 2 16,-7 3 2-16,-3 5 0 0,-7-1-1 15,-2-2-3-15,-5 0-1 0,-8 2-2 16,-6-1-1-16,-12-3-4 0,-13-5-5 16,-14 5-19-16,-17 0-22 0,-17 4-129 0,-21-7-139 15,-14-2-344-15</inkml:trace>
  <inkml:trace contextRef="#ctx0" brushRef="#br0" timeOffset="178463.46">9499 13354 216 0,'-26'13'61'0,"-3"0"3"16,7-3-22-16,3-3-6 0,1-2 3 16,4-3 2-16,2 0 5 0,3-4 1 15,4-1 1-15,2-2 0 0,3 0-3 16,3 0-7-16,1-1-11 0,3 1-8 15,-1-1-3-15,1 2 0 0,-2 0-3 16,1 0-3-16,-2 2-1 0,-2 1-1 16,0 0 1-16,-2 1 0 0,1 0-1 15,-1 1 1-15,0-2-1 0,0-1 1 0,2 1-2 16,1 0-1-16,1-3-2 0,2 1-2 16,1-1 0-16,4-1 0 0,4-2-2 15,-1-4 1-15,3 0-1 0,4-4 0 16,1 0 1-16,2-1-1 0,2-4 0 15,2 1 0-15,3 0 0 0,1-2 0 16,1 1 0-16,2-1 0 0,0 2 0 0,-1 1 1 16,0 0-1-16,0 2 1 0,0-2 2 15,-2 1 4-15,-1-2 1 0,-2 2 4 16,1-4 1-16,-1 0 3 0,-1 1 0 16,-1 3-2-16,0-1-3 0,0 2-1 15,0 0-4-15,0 2-1 0,-2 0-3 16,0 1 0-16,0-1-1 0,-1-2 0 15,1 3-1-15,1-3 0 0,-2-1 1 16,0 0-1-16,0 0 0 0,0 1 0 0,0 0 0 16,-2-2 0-16,1 2 0 0,-1 0 1 15,-1 2-1-15,0-1 0 0,-2 2 0 16,1 0 1-16,-1 1 0 0,-1 1 1 16,2 1 0-16,-2-1 1 0,-2 0-1 15,2 0 0-15,0 0 0 0,2 0 0 16,0 0-1-16,3-3 0 0,2-1 0 15,3-1 0-15,2-2 0 0,3 0 2 0,2-4 4 16,1 0 3-16,1 0 1 0,3 1 1 16,-1 1 2-16,3-3 1 0,-2-1-1 15,0 2-3-15,0-1-2 0,-1 4 0 16,-2-3-1-16,-3 1-1 0,-2 3-1 16,-4 3 0-16,-2 2-1 0,-2 0-1 15,-2 2-1-15,-3-1 0 0,0 0 0 16,-3 1 0-16,-1-2-1 0,2-1-1 0,-2 1 1 15,1-1-1-15,-1 0 0 0,-1 2 0 16,0 0-1-16,1 2 0 0,-2 2 1 16,-2 1-1-16,0 1 0 0,-1 3 0 15,-2-3 0-15,1 3-1 0,-1 0 1 16,-2-1-1-16,1 1 0 0,-1 0 0 16,-1 0 0-16,0 0-1 0,0 2 0 15,-1-1-1-15,-1 1-3 0,1 0-5 0,-1 0-8 16,-1 0-7-16,-2-1-15 0,0-2-14 15,-1 0-126-15,-1-3-131 0,-3 1-316 16</inkml:trace>
  <inkml:trace contextRef="#ctx0" brushRef="#br0" timeOffset="178885.09">11622 11713 455 0,'-10'8'114'0,"2"1"3"0,-1 2-56 16,1-3-19-16,2 2-11 0,0-1-5 15,2-3-2-15,1 1-1 0,0-3-1 16,3 1-3-16,3 0-1 0,1-4 0 15,2-1 2-15,4-3-1 0,3 0 1 16,6-1-1-16,3-2 0 0,4-5-1 16,4-1-5-16,2 1-4 0,2-1-1 15,-2 1-3-15,1 1 0 0,-2-3-2 0,-2 5 0 16,-4 1-1-16,-1 4-1 0,-2 3 0 16,-5 2-1-16,-1 1 0 0,-3 5-1 15,-3-1 1-15,-2 5 1 0,-4 3 0 16,-5 2 2-16,-5 4 0 0,-7 2 2 15,-4 1-1-15,-3 7 0 0,-8 0 0 16,-1 1-1-16,-3 0-1 0,-1-1-3 16,1 3-8-16,2 3-10 0,0-2-14 15,3 3 88-15,0 0-222 0,4 4-141 16,4 1-374-16</inkml:trace>
  <inkml:trace contextRef="#ctx0" brushRef="#br0" timeOffset="199384.37">12036 12049 376 0,'-4'5'105'0,"1"-4"6"15,2-1-45-15,2 0-15 0,-1 0-5 0,1-2-6 16,1-1-4-16,-1-1-7 0,2 0-2 16,0-3-2-16,-2-1-3 0,1 0-1 15,-2-1-2-15,-1 0 0 0,0 1-2 16,-1 0-2-16,-1 0 0 0,-1 0-2 16,2 3-2-16,0 1-2 0,0 0-1 15,1 2-4-15,0 2-3 0,2 1-1 0,0 3-2 16,1 3 1-16,-1 2-2 0,0 4 1 15,1 2 1-15,-1 1 0 0,1 0 1 16,0-2-1-16,2-2 0 16,1-3-1-16,1-3 0 0,0-3 1 0,3-3 0 15,-1-1 2-15,0-3 0 0,1-1 2 16,0-2 2-16,-1 0 2 0,-3-4 1 16,1-1 4-16,-2-1 3 0,-2-1 1 15,-2 1 1-15,-1-1 0 0,-2 1 1 16,-2 0 0-16,-2 2-4 0,-3 0-2 0,-1 2-3 15,0 2-1-15,-2 3-3 0,1 3-2 16,1 3-3-16,1 4 0 0,2 1-2 16,1 2 0-16,2 2-3 0,2 0-1 15,3-1-2-15,3 1-2 0,3 0 0 16,0-1 1-16,4 1 1 0,1-3 3 0,2-1 1 16,-2-2 2-16,0 0 2 0,-1-5 1 15,-1-1 1-15,-3-4 1 0,-1 0 2 16,-3-2 1-16,-1 0 1 0,-2-3 1 15,-2 0 0-15,-2 0 2 0,-1 0 1 16,-2-2 0-16,-2 1-2 0,0 0-1 16,2 4-1-16,0 0-2 0,0 3-3 15,1 2-2-15,0 7-1 0,1 3-1 16,3 2 0-16,-2 5 0 0,1 3 0 0,2 3-2 16,1 0-3-16,1-1-2 0,1-2-3 15,4 1 0-15,1-5 0 0,3-2 0 16,0-4 3-16,2-2 1 0,1-3 4 15,2-3 3-15,-1-5 2 0,1-2 0 16,1-2 1-16,-1-5 1 0,0-2 1 16,-1-1 3-16,-1-2 1 0,-2-1 2 15,-3 1 1-15,-3-1 0 0,-2 0 0 0,-3 2 0 16,-1 0 0-16,-3 3 0 0,-3 4-3 16,-4 6-1-16,-4 4-1 0,-1 8-1 15,-6 7-1-15,-1 6-3 0,-5 4-1 16,3 4-1-16,1 1-1 0,3 1-1 15,4-4-3-15,7-3-5 0,4-1-2 16,7-6 0-16,5-5 0 0,6-2 1 16,5-5 2-16,1-3 3 0,4-3 5 0,2-7 2 15,1 0 1-15,-1-6 1 0,1 0-1 16,-4-4 2-16,-3 0-1 0,-2 0 1 16,-4 1 0-16,-5-2 2 0,-4-1 0 15,-4 2 2-15,-4 3 3 0,-4 3 0 16,-2 2-1-16,-4 2-2 0,-2 9 0 15,-3 5-1-15,-1 6-3 0,1 4-4 16,1 3-2-16,3 5-1 0,3 1-4 16,6 0-5-16,4-4-3 0,7 0 0 0,7-4-1 15,5-4 2-15,5-5 1 0,5-4 4 16,3-3 6-16,2-1 3 0,2-5 1 16,-3-2 1-16,-2-2 2 0,-4-3 3 15,-6-2 3-15,-4-2 3 0,-5-3 2 16,-6-2 3-16,-3-2 2 0,-7 0 2 15,-4 0-1-15,-4-1-3 0,-6 2-4 0,-2 4-3 16,-5 6-3-16,-1 5-3 0,-1 6-6 16,0 6-5-16,1 5-8 15,2 5-36-15,4 3-143 0,2 3-157 0,5 0-394 16</inkml:trace>
  <inkml:trace contextRef="#ctx0" brushRef="#br0" timeOffset="-214310.93">12036 11516 509 0,'6'-5'127'0,"-2"2"5"0,-2 0-65 15,0 2-18-15,-2-2-7 0,-2 2-2 16,1 0-3-16,0 1-4 0,-1-1-4 16,0 2-6-16,1 1-4 0,-1 0-4 15,-1 2-4-15,1 0-3 0,-1 5-2 16,0 1-2-16,-1 1-1 0,0 0 0 16,0 2 0-16,-2-2 0 0,1 0 2 15,-1 0 0-15,0-3 0 0,-1-2 0 0,0 0 0 16,1-2 0-16,-1-2 0 0,2 1-1 15,0-1-1-15,0-1 0 0,4 0-1 16,-1 1-1-16,-1 1-1 0,2 0-1 16,1 3-2-16,3-1 0 0,1 2-2 15,1 0 1-15,4-1 1 0,1 0 0 16,1-3 1-16,2-2 1 0,1-1 0 16,0-1 1-16,-3-3 2 0,-1-3-1 15,1-2 1-15,-2-1 1 0,-2-1 1 0,-2-4 2 16,0 0 3-16,-3-2 0 0,-2-2 1 15,-1 1 1-15,-1 0-1 0,-4 1-1 16,1 3-2-16,-2-1-2 0,-2 5-1 16,0 3-1-16,1 3-1 0,-1 1 0 15,-3 7-1-15,2 4 0 0,-2 6-1 16,1 2-1-16,0 6-2 0,1 0-2 0,0 2-2 16,6-2-1-16,2-4-3 0,2 0-1 15,4-7 1-15,4-3 1 0,2-4 3 16,3-3 2-16,1-2 2 0,1-2 1 15,2-5 3-15,-1 0-1 0,0-3 2 16,-1-1-1-16,-3-1 0 0,0-2 2 16,-4-2 0-16,-3 1 1 0,-3 2 1 15,-3 0 2-15,-3 1-1 0,-5 1 0 0,-2 3 0 16,-2 1-1-16,-3 2-1 16,-2 2-2-16,1 4-1 0,-2 3 0 0,1 6-1 15,4 1 0-15,1 5 0 0,2 5 0 16,7 0-1-16,-1-1-2 0,9-2-2 15,3-1 0-15,2-3-1 0,5-4 1 16,5-5 0-16,1-3 0 0,3-4 2 16,0-1 2-16,1-4 1 0,1 1-1 0,-2-2 1 15,-2-1 0-15,-4 0 1 16,-2 0-1-16,-6-1 2 0,-4 2 1 0,-5-2-1 16,-5-1 1-16,-4-2 0 0,-6 2 1 15,-2 1-1-15,-4 2-1 0,-3 1-1 16,-2 3 0-16,-2 3-1 0,2 3 0 15,1 6 0-15,2 4-1 0,0 2 1 16,4 2-1-16,4 4 1 0,5 0-1 16,8-1-1-16,3-1-1 0,4-3 0 0,8-3 0 15,5-2 1-15,4-4 0 0,2-4 0 16,0-1 2-16,2-3 1 0,2-1 0 16,-1-2-1-16,-1-2 1 0,-3 1-1 15,-2-1 1-15,-5 0 0 0,-4 2 1 16,-6-2 0-16,-4-2 2 0,-5 0 1 15,-8-1-1-15,-2 2 1 0,-6-1-1 16,-2 0 0-16,-4 1 0 0,-1 3-1 16,0 1-1-16,1 2 0 0,0 4 0 0,3 1 0 15,4 0-1-15,3 3-1 0,5 2 0 16,1 2-1-16,5 3 1 0,6 0-2 16,2 0 0-16,5 3 0 0,3-3-1 15,1-2 1-15,6-1-1 0,-1-3 0 16,2-3 1-16,1-2 0 0,-1-2 1 15,-1 0-1-15,0-1 1 0,-3 0 0 16,-3-2 0-16,-2 2 2 0,-4-2 1 0,-4-1 0 16,-4-2 1-16,-5-4 0 0,-3 0 0 15,-2-1 0-15,-4-2 0 0,-4 0-2 16,-1 1 1-16,1 3-2 0,-2 2 0 16,1 1 0-16,0 3-1 0,3 5 0 15,1 2-1-15,3 5 0 0,3 3 1 16,3 7-1-16,2 2-1 0,5 3-2 15,3 0 0-15,4-2-2 0,3-3 1 0,3 0-1 16,4-8 1-16,-1-2 1 0,2-4 2 16,1-3 1-16,-1-3 1 0,-1-3 1 15,-1 0-1-15,-4-1 1 0,-1-1 2 16,-4-2 0-16,-2-1 1 0,-3 0 2 16,-4-1 1-16,-3 2 0 0,-3-6 0 15,-4 3 0-15,-4-1-2 0,0 2 0 16,-3 2-3-16,1 3-1 0,-1 2-1 0,1 7 0 15,3 4-2-15,3 5 2 0,2 0-2 16,5 2 0-16,2-1-2 0,7 0 1 16,2-3-1-16,4-3 1 0,3-2 0 15,2-1 1-15,0-3 1 0,1-1 3 16,0-2-1-16,-1 0 1 0,-3-1 0 16,-2-1 0-16,-2 0-8 0,-3 2-19 0,-2 0 144 15,-3-2-292-15,-1-1-162 0,2-4-459 16</inkml:trace>
  <inkml:trace contextRef="#ctx0" brushRef="#br0" timeOffset="-213518.5">3742 11616 462 0,'-5'-1'117'15,"3"1"2"-15,-1-1-32 0,1-1-53 16,0 1-5-16,2 0-2 0,-2 1-1 16,2 1-1-16,0-2-2 0,2 0-6 15,-1 1-5-15,1 1-3 0,2 0-2 16,4-1-1-16,1 0 1 0,4 1 2 15,3-1 3-15,4 0 2 0,4 0 4 16,2-1-1-16,4-1 0 0,5 1-1 0,3 0 0 16,6 1-2-16,7-1-1 15,5-1-3-15,10 4-1 0,4-2-1 0,7 1-2 16,5 0-2-16,9-1-1 0,6 2-2 16,2-2 0-16,3 1 1 0,3-1-1 15,3 2 0-15,-5-1 0 0,-7 0 0 16,-9 0 0-16,-12 1-1 0,-10-2 1 15,-14 2 0-15,-15-2-8 0,-10 0-19 16,-11 0-13-16,-11-2-133 0,-10-1-137 0,-7-1-342 16</inkml:trace>
  <inkml:trace contextRef="#ctx0" brushRef="#br0" timeOffset="-213069.45">4291 11117 520 0,'0'1'127'0,"0"1"7"16,1 0-46-16,2 3-47 0,-1 0-5 16,1 6-4-16,1 1-2 0,-2 5-3 15,0 0-7-15,0 4-7 0,-3 0-6 16,1 1-4-16,-2-1-2 0,2 0-9 16,-1-2-15-16,0 0 52 0,-1-3-184 15,2-2-131-15,1 0-350 0</inkml:trace>
  <inkml:trace contextRef="#ctx0" brushRef="#br0" timeOffset="-212765.51">4514 11106 585 0,'-3'9'124'16,"0"2"2"-16,-1 4-101 0,2 5-14 15,1 4-1-15,0 3-1 0,1 1 0 16,2 1-2-16,2-1-3 0,4-5-3 16,2-6-1-16,1-4 0 0,3-3 0 15,4-3 0-15,3-5 1 0,-3-3-1 0,1-3 3 16,-3-1 2-16,0-3 4 0,-4-2 4 16,-4 1 6-16,-2-5 3 0,-4 1 1 15,-2 0 1-15,-1-1-2 0,-5-3-3 16,-1 2-6-16,-4-1-5 0,-2 0-7 15,-3 1-10-15,-1 2-11 0,-3 5-10 16,-2 8 39-16,2 5-167 0,0 6-125 16,0 7-319-16</inkml:trace>
  <inkml:trace contextRef="#ctx0" brushRef="#br0" timeOffset="-212433.88">4932 11183 510 0,'-15'14'113'0,"-2"2"4"16,-2 4-92-16,1 3-6 0,0 2 3 16,4 0 1-16,4 1-5 0,3-4-5 15,5-1-4-15,4-1-2 0,6-6-1 16,4-4-2-16,3-4 0 0,5-4 2 15,3-5 2-15,1-3 4 0,1-3 3 16,0-2 4-16,-1 0 4 0,-2-2 4 16,-4-2 1-16,-3 1 2 0,-4-3 0 0,-4 0-2 15,-3-2-4-15,-6 2-3 0,-4-3-5 16,-5 0-4-16,-5 2-7 0,-2-1-8 16,-4 3-12-16,-1 2-11 0,0 5-15 15,1 3 161-15,0 5-292 0,2 2-149 16,3 2-415-16</inkml:trace>
  <inkml:trace contextRef="#ctx0" brushRef="#br0" timeOffset="-211986.56">5233 11156 680 0,'-2'-2'158'15,"1"3"9"-15,-1-3-98 0,1 1-29 0,0 0-8 16,-1 3-3-16,1 5-3 0,0 4-8 16,0 2-9-16,2 4-6 0,2 4-3 15,2 4 1-15,2 2-2 0,3-3-1 16,4-4 0-16,4-1 0 0,0-4-1 16,3-4 0-16,-1-3 1 0,2-4 0 15,-1-4 3-15,-3-2 0 0,-2-3 1 16,-2-4 3-16,-2-2 1 0,0-5 1 0,-3 0 0 15,-3-1 0-15,0 1-2 0,-2 2 0 16,1 4-2-16,-2 3-4 0,0 6 0 16,2 3-2-16,-2 5-1 0,1 3 0 15,2 3-2-15,0 1-1 0,3-1 2 16,1-5 1-16,2-3 0 0,1-2 1 16,2-3 1-16,1-5 2 0,1-6 4 15,-1-4 2-15,-2 0 2 0,-2-6 4 16,-2-3 5-16,-1-4 3 0,-3 0 2 15,-4 0-2-15,-2-3-2 0,-1-2-3 0,-2 5-4 16,-4 0-5-16,1 4-8 0,-3 5-12 16,-1 1-11-16,-1 9-24 0,-1 8-17 15,0 2-132-15,-2 5-145 0,0 5-339 16</inkml:trace>
  <inkml:trace contextRef="#ctx0" brushRef="#br0" timeOffset="-211710.2">4429 11730 660 0,'26'9'154'16,"8"-4"8"-16,8-3-104 0,11-3-13 16,11-7-3-16,10-1-5 0,11-8-4 15,11-9-9-15,10-1-7 0,5-5-7 16,1-4-6-16,-1 0-22 0,-1-2-24 0,-5 2-136 16,-6 2-145-16,-12 2-362 0</inkml:trace>
  <inkml:trace contextRef="#ctx0" brushRef="#br0" timeOffset="-191329.91">2978 3998 334 0,'5'0'106'0,"-3"0"7"16,0 1-17-16,-3-2-39 0,1 1-3 0,0 1-1 16,0-2-10-16,0 1-9 0,0 1-3 15,-1-1-4-15,2 0-2 0,-2 0-4 16,1 1-3-16,0 0-3 0,-2 0-4 15,-2 1-3-15,-2 2-1 0,-4 2-3 16,-2 2-2-16,-6 2-1 0,-4 3 0 16,-3 4-1-16,-4-1 0 0,-2 1-1 15,-1 1-1-15,0-2-4 0,2 0-7 0,3-5-8 16,5-3-5-16,6 0-6 16,3-4 13-16,4-4-131 0,4-2-109 0,3-5-273 15</inkml:trace>
  <inkml:trace contextRef="#ctx0" brushRef="#br0" timeOffset="-191018.86">2622 4213 469 0,'0'-2'109'0,"1"2"3"0,-1 0-77 16,-1 0-12-16,1-1-3 0,0 1-3 15,0 0-5-15,0 1-3 0,0-1 0 16,1 2 0-16,-1-1 1 0,1 0-1 16,0 0 1-16,2 0-1 0,-1 0 1 0,1 0-1 15,0 0-1-15,2 1-1 0,1 2 0 16,2-2 0-16,1 1 0 0,2 3 0 16,3-1 0-16,2 1-1 0,5 0 0 15,1 1-1-15,3 1-2 0,2 2 0 16,0-1-1-16,1 0-1 0,0 0-4 15,-2 1-14-15,-1-1 1 0,1 0-121 16,-5-3-112-16,0-5-286 0</inkml:trace>
  <inkml:trace contextRef="#ctx0" brushRef="#br0" timeOffset="-190664.66">3095 3974 366 0,'-2'-3'100'0,"-1"1"4"16,0 4-44-16,-2 1-12 0,2-4-5 15,-1 2-7-15,1 0-7 0,0 2-4 0,2-2-2 16,0-2 0-16,1 1-6 0,1 1-2 16,3-1-2-16,4 0 0 0,3 2-2 15,4 2-1-15,3-2-3 0,4 2 0 16,5 1 1-16,4 0-3 0,1 1-1 16,2-2-2-16,-2-1 0 0,2 2 0 15,0-2-1-15,-5 0-3 0,-4-1-4 16,-4 2-7-16,-4-2-5 0,-3 0 22 0,-7-2-144 15,-2 1-113-15,-3 0-293 0</inkml:trace>
  <inkml:trace contextRef="#ctx0" brushRef="#br0" timeOffset="-190311.6">2933 4404 319 0,'-2'4'107'0,"0"0"10"0,2-3-29 15,0-3-8-15,3-5-12 0,3 0-11 16,2-3-12-16,7-3-10 0,3-7-5 16,6-2-3-16,6-2 0 0,6 3-1 15,6-1-3-15,4-3-4 0,1 3-3 16,3 1-5-16,1 0-4 0,-4 4-3 0,-3-6-3 16,-4 3-11-16,-5 4-20 0,-6 0-100 15,-6 3-29-15,-6 3-110 16,-7-2-240-16</inkml:trace>
  <inkml:trace contextRef="#ctx0" brushRef="#br0" timeOffset="-187502.95">2395 3537 359 0,'5'1'102'0,"-3"0"6"0,-1-2-26 0,0 0-39 16,0 1-7-16,-1 1-1 0,-1-1-5 15,1 2-9-15,-1-1-5 0,-2 4-1 16,-4 3-4-16,-1 3 0 0,-4 1 0 16,-2 5-2-16,-3 3-1 0,-6 2-2 15,-7 2-2-15,-2 3-1 0,-7 0-1 16,-5 5-1-16,-6 3 0 0,-6 0 0 0,-3 3 0 16,-5 0 0-16,-3-1 0 0,-1-2 0 15,-1-3-1-15,-1-2 1 0,3 0 0 16,4-4-1-16,2-2 1 0,4 1-1 15,5-2 0-15,4 0 1 0,4-5-1 16,6-5 0-16,2-3 1 0,8-1-1 16,4-4 1-16,5-1-1 0,7-1 0 15,3-2 1-15,4 0-1 0,2 0 1 0,2 0 1 16,-1-1 0-16,2 1 1 0,0-2 1 16,2 2 3-16,-4-2 0 0,4 1 0 15,-2 0 0-15,1 1 0 0,-1-1 0 16,1 0-2-16,-1 1-1 0,2 2-1 15,-1-3-1-15,1 2-1 0,2 0 0 16,0-1 1-16,2 2 0 0,0-2 1 16,3 2 1-16,1 0 1 0,3-1 2 15,0-1 1-15,3 1 0 0,2 2 0 0,2 0 0 16,0 0 0-16,0 2-2 0,0 0-2 16,1 2 0-16,-2 2-2 0,1 1 0 15,1 1-1-15,0 2-1 0,2 1 1 16,3 2-1-16,3 1 0 0,4-2 1 15,6 2-1-15,4-1 1 0,5 0-1 16,8 0 1-16,5-1 0 0,4-1 0 16,3 0-1-16,5 0 0 0,5 1 0 0,2 0 0 15,0-1-1-15,0 3-1 0,3 1-3 16,-1 0-3-16,-1 2-2 0,-1 0-3 16,-2 1-2-16,-4 1-2 0,1 2 0 15,-6 3 3-15,-1-1 1 0,-5-2 3 16,0 0 3-16,-3-3 3 0,1 0 2 15,-1-7 0-15,-3-2 2 0,-2-5 0 16,2-1 0-16,0-5 0 0,-6-2-3 16,-7-4 26-16,-4-3-157 0,-6-10-120 0,-11-10-322 15</inkml:trace>
  <inkml:trace contextRef="#ctx0" brushRef="#br0" timeOffset="-186984.29">2692 3382 308 0,'-2'8'92'0,"0"-2"6"0,1 0-5 15,-1-3-57-15,0 1-1 0,2 1 1 16,2-2-3-16,0-2-7 0,0 3-3 0,2-2-2 15,4 2-1-15,2 3-2 0,3-4-2 16,4 2-2-16,5 3-3 0,5-1-4 16,3 1-1-16,7 1-2 0,3 1 0 15,7 2-2-15,6 2 0 0,6 4-1 16,4 4 0-16,6-1 0 0,4 3-1 16,1 1 1-16,5 0-1 0,1 0 1 15,2-3 0-15,2-3-1 0,0-1 1 16,5-3 0-16,2-2 0 0,0-2 0 15,-1 2 0-15,-3-1 0 0,-3 0-1 0,-1 1 0 16,-7 1 0-16,-6 0 1 0,-8-3-1 16,-9-4-1-16,-4 2-4 0,-9-2-5 15,-7 0-52-15,-9-1-70 0,-9-3-100 16,-5-1-244-16</inkml:trace>
  <inkml:trace contextRef="#ctx0" brushRef="#br0" timeOffset="-186552.54">4812 3934 438 0,'0'-1'108'0,"0"1"3"0,0 3-53 15,-1-4-34-15,1 0-6 0,-1 2-1 16,2 0-3-16,0 1-5 0,-1-1-2 16,1-1-1-16,0 3 2 0,0-1 0 15,2 2 2-15,-4-2 1 0,1 1 1 16,-2 0 1-16,0-1-1 0,0 2 1 0,-1 0-2 16,-3 1 0-16,1 0-2 0,-3 0-1 15,0 0-2-15,-2 2 0 0,-4 0 1 16,-1 2-1-16,-1 0 1 0,-5 0-1 15,-4 5 1-15,-6 3 0 0,-3 5 0 16,-3 8-2-16,-3 5 0 0,-8 10-1 16,-7 7-1-16,-5 7-1 0,-7 4 0 15,-8 4-2-15,-5 4-1 0,-9-1 1 16,-3-1-1-16,-1-2 1 0,-2-3-1 0,6-2 1 16,6-6-1-16,6-10 2 0,7-7-1 15,10-6-4-15,9-8-8 0,9-11-9 16,8-6-124-16,5-7-118 0,6-4-305 15</inkml:trace>
  <inkml:trace contextRef="#ctx0" brushRef="#br0" timeOffset="-184660.74">1009 3793 380 0,'6'-17'101'0,"-3"3"7"0,-1 1-50 15,-1 3-11-15,-2 4-7 16,1-1-3-16,-1 4-2 0,-1 1-9 0,1-1-6 16,0 5-6-16,0 0-2 0,1 3-2 15,0 5 0-15,2 4-3 0,1 8-3 16,2 8 1-16,1 4-1 0,1 4 0 16,0 3-1-16,3-1-2 0,-1 2-1 15,1-1 0-15,-1 1-1 0,-1-1-8 16,0-3 57-16,1 0-181 0,-5 0-118 0,3-5-329 15</inkml:trace>
  <inkml:trace contextRef="#ctx0" brushRef="#br0" timeOffset="-183922.08">1025 3691 278 0,'2'-9'87'0,"0"0"13"16,-1 3-42-16,-1 2-1 0,0 0 1 16,-2 0-3-16,0 3-10 0,0-1-18 0,-1 2-11 15,1 0-4-15,0 1-4 0,1-4 0 16,0 3 0-16,1 0 2 0,0-1 3 15,3-1 2-15,2-3 0 0,2-1 2 16,5-1 0-16,4-4 0 0,3-4 1 16,5 0-1-16,7-4-1 0,5-3 2 15,5-3 0-15,4-3 0 0,5-8-2 16,6-4-2-16,6-4-3 0,6-2-2 0,4-2-3 16,3-4-2-16,4 1-2 0,3 5 0 15,0 2-1-15,-2 2-1 0,-4 1 1 16,-5 3-1-16,-6 5 1 0,-6 2 0 15,-9 3-1-15,-10 1 1 0,-7 7 0 16,-9 2-1-16,-8 3 0 0,-4 4-1 16,-4 3-3-16,-2 3-2 0,-2 0-4 15,-1 1-5-15,0 1-4 0,1 0-2 16,0 0-1-16,0 1 0 0,1 0-4 0,-1 1 2 16,1 1 1-16,-3-1 3 0,0 2 0 15,0 0 1-15,-2-1 1 0,0 1 5 16,0-2 4-16,-1 0-1 0,1 1-6 15,0-1-28-15,2-4-34 0,0 2-15 16,2-2-11-16,-1 0 1 0,0-2 4 16,3 1 10-16,-1-1 33 0,0 4 41 0,-2-1 29 15,0 1 26-15,0 2 15 0,0 0 16 16,-2 1 15-16,-1 0 3 0,0 0-2 16,-1-1-8-16,0 0-12 0,1 0-13 15,0 1-16-15,0-2-14 0,0 1-6 16,1 0-3-16,-1 1-3 0,1-2-3 15,-2 4-1-15,1-2-3 0,-1 1-1 16,1 0-2-16,0 1 1 0,-2 0 1 16,0 6 2-16,1-1 2 0,-1 6 3 15,0 1 2-15,-2 8 0 0,1 7-1 0,2 7-1 16,1 5-2-16,-1 4-2 0,0 3-3 16,1 5-1-16,1 1-1 0,0-3-3 15,1-6 0-15,2-7-4 0,1-4-7 16,2-3-6-16,1-8-122 0,-1-8-116 15,1-2-291-15</inkml:trace>
  <inkml:trace contextRef="#ctx0" brushRef="#br0" timeOffset="-183255.43">1574 3746 388 0,'-5'-2'108'16,"3"-1"4"-16,0 2-24 0,1 1-54 15,0 3-11-15,1 1-3 0,0 2-7 16,0 7-4-16,1 3 0 0,1 7 0 16,2 8 0-16,2 4 1 0,1 4 0 0,1 3-3 15,0 4-2-15,-1 3-2 0,0-1-1 16,1 2-2-16,-2-2 0 0,0-2-1 15,-1 1 0-15,1-4-3 0,-2-7-4 16,0-3-6-16,0-4-26 0,-3-8-82 16,-1-3-96-16,0-7-233 0</inkml:trace>
  <inkml:trace contextRef="#ctx0" brushRef="#br0" timeOffset="-182654.49">1627 3783 326 0,'0'-7'92'0,"-1"5"4"0,2-2-45 0,0 1-3 15,2 2-5-15,0-1-7 0,2 1-8 16,2 1-6-16,1-3-2 0,3 3-1 15,2-2-1-15,3-3-4 0,5 1 0 16,2-2-1-16,4-2 1 0,4-1-1 16,5-5 1-16,2-4-2 0,6-1 0 15,5-3-1-15,3-1 0 0,7-3-1 0,5 0 0 16,4-2-1-16,1-1 0 0,0-1 0 16,3-3-1-16,0-5 0 0,-1 1-2 15,-4 0-1-15,-1 0-1 0,1-1-1 16,-2 0-1-16,-6 1-1 0,-3 3 0 15,-3 3 1-15,-4 1-2 0,-8 3 2 16,-6 4-2-16,-5 7 1 0,-8 5-1 16,-7 0-1-16,-6 3-4 0,-5 2-4 0,-3 1-4 15,-2 2-5-15,-2 3-1 0,-1-1-2 16,-2 2-2-16,0 0 1 0,-1 2 1 16,0 0 3-16,2 1 2 0,-2-1 2 15,3 2 2-15,0-2 3 0,1 0 2 16,1 0 2-16,0 1 3 0,0-3 2 15,0 1 1-15,-1-1 1 0,2 0 1 16,0-1 1-16,-1 0 2 0,2-1 0 0,-1 1 2 16,1 1 0-16,1 0-1 15,0 0-1-15,0 2-2 0,3 1 0 0,-1 4-2 16,0 5-1-16,3 4 0 0,-2 6 0 16,1 6 0-16,0 3 0 0,1 3 0 15,1 6 1-15,0-3-1 0,0 0 0 16,2-6 0-16,2-2 0 0,-1-3-3 15,2-4 1-15,-3-9-121 0,-2-2-105 16,-2-4-276-16</inkml:trace>
  <inkml:trace contextRef="#ctx0" brushRef="#br0" timeOffset="-182101.31">1953 4342 397 0,'-5'5'90'15,"1"0"3"-15,1-2-47 0,-2 1-36 16,2 1-4-16,-1-1-1 0,0 2-1 16,1-1-1-16,0-1-4 0,1 3 0 15,-1-3-2-15,3 2-1 0,0-2 4 16,3 1 3-16,-1-1 1 0,1 0 2 16,2-3 2-16,3-4 10 0,1 1 8 0,5-5 3 15,3-5 3-15,3-2 6 16,8-4 4-16,6-5 2 0,6-2-5 0,7-6-4 15,8-3-5-15,7-8-5 0,9 0-5 16,5-4-5-16,10 1-4 0,3-6-3 16,4-5-4-16,1-1-1 0,2 7-4 15,-5-3-8-15,-5 5-11 0,-10 1 157 16,-8 7-292-16,-11 10-149 0,-8 5-429 0</inkml:trace>
  <inkml:trace contextRef="#ctx0" brushRef="#br0" timeOffset="-181650.51">2664 4377 530 0,'-1'1'117'16,"2"-1"0"-16,0 4-87 0,3 2-16 15,2 5-6-15,0 4-4 0,3 3-2 16,2 2-1-16,0 5 1 0,0 0-1 15,2 2-1-15,-3 2 1 0,1-1-119 16,-5 0-101-16,2 0-271 0</inkml:trace>
  <inkml:trace contextRef="#ctx0" brushRef="#br0" timeOffset="-181134.29">2658 4259 548 0,'-1'-10'124'0,"0"2"5"16,2 0-91-16,2 2-10 15,3-4-1-15,3 0 1 0,4-4-1 0,4-2-4 16,7-2-3-16,5-5-2 0,5-1-2 16,4-3-2-16,6-3-1 0,5-3-2 15,6-8-3-15,5-2-1 0,7-1-2 16,4-2-2-16,3-5 0 0,3-2-2 15,4 1 0-15,-1 4-1 0,-3 3 1 0,0 2-1 16,-1-1 1-16,-4 3-1 0,-2 5 1 16,-7-3-1-16,-3 6 1 0,-7 1-1 15,-5 1 1-15,-9 7-1 0,-7 6 0 16,-7 6-1-16,-6 5 0 0,-8 1-1 16,-5 4-3-16,-3 2-3 0,-1 0-2 15,-2-1-3-15,-3-1 0 0,3 2 0 16,-1 1 2-16,0 0 2 0,0-2 3 15,0 1 3-15,0 2 3 0,1-1 0 0,-1-1 0 16,0 0 1-16,0 2-1 0,-1-1 0 16,1 0 0-16,0 2 0 0,-1-1 0 15,1 1 0-15,-1 0 0 0,0 1 0 16,-2 2 0-16,2 2 1 0,-1 2-1 16,1 6 1-16,2 2 0 0,1 5 0 15,1 5 0-15,2 1 1 0,3 4-1 16,-1-1 1-16,3 0-1 0,-2 1 0 0,0-3-1 15,0-2 0-15,0-1-8 0,-2-6-9 16,1 0-4-16,-3-3 165 0,-3-2-289 16,-3-5-138-16,-8 1-402 0</inkml:trace>
  <inkml:trace contextRef="#ctx0" brushRef="#br0" timeOffset="-180780.62">2995 4739 209 0,'-5'25'45'16,"-1"-3"0"-16,-2-3-32 0,2-1 36 15,2-5 14-15,2-2 6 0,0-9 2 16,3-9 2-16,4-7 6 0,6-7 0 16,7-6-38-16,8-10-8 0,10-9 0 15,12-2 3-15,12-6 0 0,10-6-3 0,6-5-4 16,11-3-3-16,6 5-6 0,5-5-7 16,0 0-6-16,0 4-2 0,0 6-2 15,-1 4-1-15,-7 3-1 0,-9 3-4 16,-8 5-10-16,-11 6-12 0,-8 5-9 15,-12 5 33-15,-13 6-158 0,-8 5-125 16,-8 5-310-16</inkml:trace>
  <inkml:trace contextRef="#ctx0" brushRef="#br0" timeOffset="-180413.93">3609 4497 579 0,'1'1'120'16,"0"3"0"-16,0 3-109 0,2 5-6 0,0 6-1 16,0 3 0-16,3 8 1 0,-1 3-3 15,3 3 0-15,0 2-1 0,-1 0 91 16,3 0-214-16,-1-6-117 0,0-6-345 15</inkml:trace>
  <inkml:trace contextRef="#ctx0" brushRef="#br0" timeOffset="-180087.62">3692 4496 433 0,'2'-12'106'0,"0"0"6"16,4 2-49-16,3-3-31 0,4-2-1 16,7-4 0-16,3-3 0 0,7-4-1 0,3-4-3 15,8-6-3-15,8-4-3 0,6-7 0 16,9 2-3-16,8-4-3 0,7 0-4 16,3-7-2-16,6-3-3 0,0 2 0 15,3 2-3-15,0-5-1 0,-3-1 0 16,0 3-1-16,-2 5 0 0,-3 6 0 15,-4-1-1-15,-6 5 1 0,-9 4-1 16,-9 5-1-16,-8 4-1 0,-10 3-4 0,-9 4-3 16,-10 8-4-16,-7 2-5 0,-5 6-4 15,-6 1-3-15,-6 3 0 0,-1 4 0 16,-5-1 1-16,-2 0-16 0,0 3-91 16,-2-1-95-16,-2 0-245 0</inkml:trace>
  <inkml:trace contextRef="#ctx0" brushRef="#br0" timeOffset="-179700.01">3781 4943 437 0,'17'-8'126'0,"3"-9"7"0,7-7-37 16,7-9-27-16,6-6-17 0,11-10-10 15,8-4-7-15,10 0-6 0,9 0-8 16,5-1-6-16,5-1-3 0,4 2-2 16,1 4-3-16,-3 4-3 0,-5 0-1 15,-4 4-1-15,-6 0-1 0,-6 5-11 16,-9 2-9-16,-10 4-8 0,-5 2-7 16,-8 2 49-16,-6 0-172 0,-7 5-121 0,-4-1-306 15</inkml:trace>
  <inkml:trace contextRef="#ctx0" brushRef="#br0" timeOffset="-179453.84">5175 3337 487 0,'2'6'114'15,"-1"1"3"-15,0 5-85 0,1 4-4 16,-1 3-2-16,1 3-4 0,-4 9-4 16,-1 6-7-16,-5 10-3 0,-2 7-2 15,-6 8-1-15,-1 10-2 0,-7 5 0 16,-2 7-1-16,2 0-3 0,1-4 8 16,2-4-134-16,5-8-108 0,2-10-291 0</inkml:trace>
  <inkml:trace contextRef="#ctx0" brushRef="#br0" timeOffset="-171623.21">4202 2441 509 0,'-9'3'130'0,"-6"2"9"0,-5-2-47 16,-4-2-49-16,-6-1-7 0,-2 7-3 15,-5-1-4-15,0 1-7 0,2 1-9 16,1 3-5-16,2 3-3 0,6 1-2 16,0 2 0-16,4 5-3 0,3 4 0 15,5 8 0-15,6 4 1 0,4 7 1 16,5 6 2-16,7 4 1 0,5 0 1 0,8 0 2 15,5-6 1-15,5-1-2 0,7-4 0 16,8-7-2-16,9-6-1 0,7-6-1 16,8-3-2-16,4-7 0 0,2-10 0 15,3-10 0-15,-1-9 1 0,-5-6 2 16,-7-4 1-16,-6-5 2 0,-5-7 2 16,-8-5 2-16,-9-3 1 0,-10-4 1 15,-8-5 0-15,-11-6-1 0,-12-5-2 16,-12 1-3-16,-10 1-3 0,-11 3-2 15,-14 0-3-15,-9 9-3 0,-8 8-6 0,-5 11-7 16,-4 1-10-16,1 10-8 0,0 6-17 16,6 8-123-16,6 0-130 0,6 5-310 15</inkml:trace>
  <inkml:trace contextRef="#ctx0" brushRef="#br0" timeOffset="-171372.83">3568 1967 621 0,'9'16'134'16,"3"3"4"-16,3 1-119 0,1 11-4 0,5 9 0 15,1 2 0-15,5 5-3 0,5 5-6 16,3 2-4-16,6 3-5 0,4-2-13 16,4-6 102-16,1-6-226 0,3-3-129 15,2-5-366-15</inkml:trace>
  <inkml:trace contextRef="#ctx0" brushRef="#br0" timeOffset="-171117.99">4494 1719 759 0,'-4'-27'177'0,"0"1"8"0,1 6-138 16,1 2-4-16,0 6-8 0,0 3-6 15,-1 6-8-15,-3 8-13 0,-3 9-6 16,-2 12-1-16,-3 9-3 0,-2 7 0 15,-3 10 1-15,-2 9 2 0,0 0-2 16,1 2-4-16,0 0-10 0,2 0-11 16,4-1-14-16,3-6-13 0,7-4 2 15,6-3-134-15,7-7-128 0,9-12-301 0</inkml:trace>
  <inkml:trace contextRef="#ctx0" brushRef="#br0" timeOffset="-170904.56">5635 2113 544 0,'4'26'141'16,"-17"0"14"-16,-7-1-41 0,-9 2-70 16,-12-1-1-16,-8 1-3 0,-11-3-1 15,-6 2-13-15,-1-3-16 0,-6 3-7 16,-2 1-7-16,1 2-16 0,1-4-19 15,8 2 61-15,3-5-188 0,8 1-136 16,9-3-348-16</inkml:trace>
  <inkml:trace contextRef="#ctx0" brushRef="#br0" timeOffset="-170708.04">5737 2587 561 0,'-9'19'121'0,"-10"1"9"16,-7 3-107-16,-8 3-3 0,-9-1 0 15,-7 0-3-15,-9 1-1 0,-8-2-5 16,-3-1-7-16,-3 0-9 0,-2-1-126 16,-1-2-113-16,-1-2-299 0</inkml:trace>
  <inkml:trace contextRef="#ctx0" brushRef="#br0" timeOffset="-170417.01">3791 2648 548 0,'-32'7'117'0,"-3"0"5"0,-1 4-100 16,-4 1-7-16,-1 3-2 0,-3 2-1 15,-4 3 0-15,0 2-3 0,-6 2-4 16,-1 1 164-16,4-2-294 0,-2 1-131 15,3-3-407-15</inkml:trace>
  <inkml:trace contextRef="#ctx0" brushRef="#br0" timeOffset="-170232.86">4338 3098 744 0,'-12'11'151'0,"-15"2"0"16,-8 2-140-16,-7 3-13 0,-12 1-6 15,-7 4-13-15,-4 1-128 0,-3 0-127 16,0-1-325-16</inkml:trace>
  <inkml:trace contextRef="#ctx0" brushRef="#br0" timeOffset="-170081.48">4833 3185 642 0,'31'24'135'0,"-13"1"1"16,-8 0-113-16,-7 1-20 0,-8 0-12 0,-9-3-125 16,-9-2-113-16,-6 3-302 0</inkml:trace>
  <inkml:trace contextRef="#ctx0" brushRef="#br0" timeOffset="-81430.68">12386 11155 600 0,'-1'-3'131'16,"0"-1"-1"-16,0-3-101 0,-2-1-16 15,1 2-7-15,-2-4-4 0,-1 2-2 0,0-2 1 16,0-1-1-16,-1 0 1 0,-1 0-1 16,1 3 0-16,-2-1 1 0,1 1-1 15,-1 2 1-15,-2 1 0 0,0 4 0 16,1 1 1-16,0 1 3 0,1 2 4 15,0-1 3-15,3 1 5 0,0-1 3 16,3 0 2-16,1 1 2 0,0-3-2 16,2 0-3-16,0 0-2 0,0 0-3 0,0 0-3 15,0 0-2-15,1 0-2 0,-1 2-1 16,0-2-1-16,-1 0-1 0,0 0-2 16,0 0 0-16,-1 0-2 0,0 0 1 15,-1 1-1-15,-1 0-1 0,0 1 0 16,0-1 1-16,-2 3 0 0,1-3 0 15,1 1 0-15,0-1 0 0,2 1 0 0,0 0 1 16,2 0 0-16,0 2-1 0,2-2 1 16,0 1 1-16,2-2-1 0,1 3 2 15,-1-2-1-15,3 1 1 0,2-1 1 16,2 0 0-16,0 1 1 0,2 0 0 16,3 0 1-16,2-1 0 0,2 2 0 15,1-3-1-15,1 1 1 0,3-2 0 16,2 1 0-16,0-3 1 0,1 1 1 15,0-1 0-15,3-1 1 0,2 2 1 16,1 2-1-16,1-1 0 0,3 3-1 0,-1-1-1 16,5 0-1-16,-1 0 0 0,3 0 0 15,1 2-1-15,1-2 0 0,2-1 0 16,1 1-1-16,1 0 0 0,-1 1-1 16,0-1-1-16,-1 0 0 0,1 0 1 15,-2 3 0-15,1-2 1 0,-1 2 1 16,8 1 0-16,1 0 1 0,-1 0-1 0,2-2 1 15,3 1-1-15,1-1-1 0,3-1-1 16,-4-1 0-16,4 0-2 0,4 0 1 16,7 1-1-16,-1 0-1 0,-4 1 0 15,0-2 1-15,2 1-1 0,-2 0 1 16,-1 4 0-16,-7-1 1 0,3 2 0 16,-1-1 0-16,-3 0 1 0,9 1-2 15,1 0 1-15,0-2-1 0,2 1-1 16,4 1 1-16,3-3-1 0,3 2 0 15,-12-2 0-15,0 3 0 0,-4-2 0 0,2 3 0 16,-2-3 0-16,-1 2 0 0,-1 0 0 16,2 1 0-16,-4-3 0 0,3 0 1 15,1-3-1-15,1 1 0 0,1 0 1 16,3-4-1-16,-1 0 0 0,5 1 1 16,-3 0-1-16,-1 1-1 0,1 0 1 0,-1-3 1 15,1 2-1-15,-1 0 0 0,-2 1 0 16,2-2 0-16,-3 0 1 0,-3 0-1 15,-3 2 0-15,-2 0 0 0,-3 1 0 16,-2-1 0-16,-1 2 0 0,-6-1 0 16,0-1 0-16,-3 1 0 0,-2 2 0 15,-3 0 0-15,-4 3 0 0,-3 0 0 16,-2 0 0-16,-2 0 0 0,-5 0 0 16,-3-1 0-16,-3-1 0 0,-3-2 0 0,-3-2 0 15,-5-2 0-15,-2 2 0 16,-1-1 0-16,-3-1 0 0,-1 0-2 0,-2 0-1 15,0 0 1-15,-1-1-3 0,1-1 0 16,-3 0 1-16,-2-2-1 0,-2-3 1 16,-2 0 2-16,-1-1-1 0,-4-2 2 15,-5 0 0-15,-1-1 1 0,0 1-1 0,-3 2 1 16,-4-2 0-16,-5 0-1 0,-3 1 1 16,-5 0 1-16,-6 1-1 0,-8-2 0 15,-7 0 1-15,-5 2 0 0,-6-3 0 16,-4-1 0-16,-6 1-1 0,-3-1 1 15,-4 1-1-15,-2-1 1 0,-3-4 0 16,-2 2-1-16,-1 2 0 0,-3-3 0 16,0 2 0-16,0-2 0 0,-1 1-1 15,-1 4 1-15,0 0-1 0,-3-2 1 16,1 3 0-16,2 0 0 0,-2 4 0 16,-1-1 0-16,-6-1 1 0,-7-1-1 0,7 1 1 15,-5 1-1-15,-2-4 1 0,-2-1 1 16,1 2-1-16,9 3 0 0,3 1 0 15,-10-1 0-15,0-1-1 0,1 4 2 16,3 0-2-16,-3-1 1 0,-3 0 0 16,4 3 0-16,-1 1 0 0,5 1 1 0,2 0-1 15,-2 0-1-15,2 2 0 0,2 2 0 16,4-3 0-16,6-2 0 0,0 3-1 16,4 2 0-16,2-2 1 0,6-1 0 15,7 0 0-15,2-1 0 0,6 0 0 16,8-1 0-16,6-2 0 0,8 1 0 15,7 0 1-15,7 0-1 0,9 0 0 16,6 0 1-16,5 0 0 0,6 1 0 16,3 0 1-16,3-1 0 0,3 0 0 15,1 1 0-15,7 1 0 0,3 1 0 0,4-1-1 16,7 1 0-16,6 1-1 0,6 1 1 16,4-2 0-16,3-1-1 0,5 0 0 15,4 0 1-15,6 0-1 0,3-2 0 16,2 0 0-16,5 1 1 0,7 2 0 15,5-2-1-15,5 1 1 0,1 3 1 16,10-1 0-16,2 1-1 0,5 0 1 16,1 1 0-16,6 3 0 0,1-4 0 0,1-1 0 15,2 3-1-15,1-2 0 0,9 1 0 16,1-3-1-16,-3 2 1 0,6-1-1 16,3 1 0-16,-3-3 1 0,1 1-1 15,0 0 0-15,6-3 1 0,2 0-1 16,-3 2 0-16,-1 0 1 0,5-1-1 15,1 0 0-15,-8 1 1 0,-4 2-1 16,0-2 0-16,-1 1 0 0,-1-1 0 0,-5 0 0 16,-1 1 0-16,-1 0 0 0,-4 2 0 15,-4-1-1-15,0 0 1 0,-4 2 0 16,-3 2 0-16,-6 0 0 0,-2 2 0 16,-5 1 0-16,-6-2 0 0,-3 4 0 15,-7-3 0-15,-9 2 0 0,-3-3 0 16,-9-2 0-16,-6 1 0 0,-9 1 0 15,-8-4 0-15,-6 1 0 0,-7-2-1 0,-4 2 0 16,-5-3-5-16,-4 2-1 0,-4-2-3 16,-8-1 0-16,-7 2 0 0,-8 0 0 15,-7 1 1-15,-12-1 4 0,-11-2 1 16,-11 5 2-16,-14 0-2 0,-12 0-8 16,-14 1-7-16,-21 3-21 0,-18 0 100 15,-18 4-255-15,-24-2-166 0,-22 0-440 16</inkml:trace>
  <inkml:trace contextRef="#ctx0" brushRef="#br0" timeOffset="-54151.55">22493 2744 561 0,'-22'-8'128'0,"-1"-1"1"16,5 2-88-16,3 1-8 16,5 2-5-16,3 2 0 0,2-1 1 0,2 3 3 15,2 0 4-15,3-1-2 0,4-1-5 16,6-2-5-16,8 1-6 0,9 1-5 15,13 0-6-15,13 0-4 0,20 0-3 16,10 5 1-16,13 5 0 0,12 2 0 16,14 0 1-16,5 4 0 0,5 4 0 15,-5 1 4-15,5 0-1 0,-4 0 1 16,-8 2 0-16,-8 1-1 0,-8-5 1 0,-6 1-1 16,-8-2-2-16,-17-1-1 0,-9-1 0 15,-12-5-1-15,-16 0 0 0,-10-3 1 16,-12-3 0-16,-13-1-2 0,-8-2 2 15,-15-1-1-15,-17-2 1 0,-14-3 0 16,-14 4-2-16,-16-1 1 0,-17-3 0 16,-16 4 0-16,-6-1-1 0,-4 0-1 0,-10 0-3 15,-1 0-2-15,-1 2-3 0,5 2-2 16,4-1-1-16,9 0 1 0,8 2 0 16,15 3 4-16,10 0 1 0,15 0 4 15,13-1 1-15,16-1 1 0,13 1-2 16,11-2-5-16,14-2 0 0,14-1 0 15,14-4-1-15,15 0 1 0,19 0-1 16,16-2 2-16,15 2 6 0,18 1 0 16,15 2 0-16,8 5 2 0,6 2 0 15,1 2 0-15,3 5 1 0,-2 3 1 0,-8 0-1 16,-10 0 1-16,-11-1 0 0,-12-1-1 16,-17 2-1-16,-17-8-1 0,-16-2 2 15,-18-1 0-15,-18-1 1 0,-22-4 0 16,-23-1 0-16,-20-1 0 0,-17-3 1 15,-21 0-2-15,-21-3-1 0,-16 0 0 16,-10 0 0-16,-11 1-1 0,-5-1-1 0,0 2 1 16,-3 2 0-16,10 2-1 0,13-2 0 15,12 2 0-15,25-1 0 0,21-1 1 16,18 2 1-16,26 0-3 0,20-5 1 16,21 0-2-16,22-1 1 0,20 0 1 15,19-1-1-15,18 1 0 0,17 2 4 16,15 3 0-16,12 6 1 0,5 6 1 15,2 4-1-15,2 2 1 0,-7 3-1 16,-9 1 0-16,-12-1 0 0,-17-4 0 0,-15-2 0 16,-19-2-1-16,-21-3 7 0,-12-3 0 15,-17-5 1-15,-20 1 1 0,-18-3-2 16,-16-2-1-16,-18-1 1 0,-19-2-7 16,-16 0-2-16,-12 0 0 0,-6-1 0 15,0 0 0-15,3 3 0 0,12-1-1 16,16 5-4-16,17-1-10 0,16 0-8 0,16 4-11 15,20 0 23-15,16-3-177 0,20 0-147 16,15-8-366-16</inkml:trace>
  <inkml:trace contextRef="#ctx0" brushRef="#br0" timeOffset="-53261.26">23501 2970 371 0,'-3'-8'113'0,"1"1"7"16,2-1-42-16,0-1-10 15,2 1-5-15,-1-1-6 0,-1-1-10 0,2 1-7 16,0-1-3-16,-1 3-1 0,0 0-2 15,0 2-4-15,-1 1-3 0,1 2-5 16,0 3-5-16,0 0-5 0,-1-1-4 16,0 4-4-16,-1 1-3 0,0 2-1 15,-2 3-1-15,1 2 0 0,-3 3 0 0,3 7 1 16,-1 2 1-16,0 6 0 0,0 3-1 16,2 8 1-16,-1 5 0 0,-1 7-1 15,-1 2 1-15,1 9-1 0,-1 1 1 16,-1 6-1-16,-2 3 1 0,-4 7 0 15,0 4 0-15,-3 2 4 0,-6 2 1 16,-3 7 1-16,-2 2 0 0,-3 3 0 0,0 1-1 16,-2 5 2-16,1 6-6 15,0 6-1-15,2 0 1 0,0 6-1 0,3-7 0 16,2 0 0-16,4-6-1 0,0-5 1 16,1-2 0-16,0-8-1 0,1-9 0 15,3-4 1-15,-1-5 0 0,0-6 2 16,1-9-1-16,2-7 0 0,4-3 0 15,0-5 0-15,2-4-2 0,1-6-5 16,1-4-15-16,1-3-25 0,1-6-135 0,1-6-145 16,-7-7-360-16</inkml:trace>
  <inkml:trace contextRef="#ctx0" brushRef="#br0" timeOffset="-52967.47">22564 6002 809 0,'-1'-5'179'0,"0"5"1"16,2-1-141-16,3 3-10 0,2 1-9 15,1 4-8-15,1 5-5 0,3 7-3 16,3 7 0-16,2 5-1 0,0 3-3 16,3 6-3-16,-1 1-2 0,5-1-1 15,1-2 1-15,4-9 0 0,0-1 2 16,3-6 7-16,1-7 14 0,-2-10 7 15,3-2 6-15,-1-9 2 0,1-6 1 0,1-9-2 16,1-5-6-16,1-7-9 0,5-5-7 16,-3-11-6-16,0 1-5 0,-5 4-10 15,-3 3-14-15,-8 2-13 0,-6 7-26 16,-7 6 142-16,-6 11-291 0,-11 6-172 16,0 3-449-16</inkml:trace>
  <inkml:trace contextRef="#ctx0" brushRef="#br0" timeOffset="-52458.47">22696 6719 571 0,'-3'-11'165'0,"2"-1"6"16,-4 0-24-16,-2-1-87 0,-2 0-6 0,-4 2-10 15,-3 1-12-15,-5 1-8 0,-8 4-3 16,-2 2-3-16,-4 7-5 0,-6 5-3 15,-4 5-2-15,-5 7-3 0,1 7-2 16,2 9-2-16,4 3-4 0,2 3-2 16,9-1-1-16,9 0-2 0,10 0 1 15,10-6-1-15,9-3 0 0,11-2 2 16,9-2 3-16,9-3 1 0,8-2 0 16,3-4 0-16,1-2 0 0,0-8 1 15,-1-1 1-15,-5-5 0 0,-6-6 2 16,-7-2 3-16,-2-6 3 0,-4-3 2 0,-4-4 1 15,-4-2-1-15,-4 1 1 0,-2 3-2 16,-4 4-2-16,-3 7-3 0,-6 8-2 16,-5 11-1-16,-2 4 0 0,-4 4-1 15,-3 6-4-15,-1 3-5 0,1 3-8 16,3-4-9-16,5-6-20 0,1 1-18 0,4-6-131 16,1-2-140-16,2-6-334 0</inkml:trace>
  <inkml:trace contextRef="#ctx0" brushRef="#br0" timeOffset="-52287.93">22345 6976 553 0,'11'2'163'0,"7"1"5"16,6 1-3-16,7 1-119 0,5-3-9 15,4-1-2-15,2-1-17 0,3 0-24 16,1-1-23-16,1-2-6 0,-1-2-137 15,-2 2-134-15,-3-2-331 0</inkml:trace>
  <inkml:trace contextRef="#ctx0" brushRef="#br0" timeOffset="-51952">22991 6934 666 0,'1'10'165'0,"-2"0"5"16,-2 5-107-16,1 7-8 0,-5 5-13 15,-2 5-17-15,-1 1-12 0,1 2-4 16,-2 8-5-16,-2-2-4 0,-2 1-8 15,0-5-11-15,2-2-9 0,-1 1-8 16,-1-3-5-16,1-7-3 0,2-6 0 0,0-4 5 16,2-5 10-16,-1-6 9 0,3-7 8 15,1-6 6-15,1-4 4 0,3-9 6 16,3-7 6-16,4-14 3 0,7-6 1 16,7-10 3-16,5-4 2 0,3-4 0 15,5 3 4-15,3 5-2 0,3 9 4 16,-2 7 4-16,-2 14 2 0,-1 6 2 15,0 9 2-15,-1 6-5 0,-4 7-3 16,-3 6-6-16,-2 5-6 0,-5 2-4 16,-1 3-5-16,-6 3-3 0,-3 2-2 0,-5 0 0 15,-3 0-2-15,-7 1-1 0,-6 2-1 16,-8 1-7-16,-5 1-9 0,-7-2-17 16,-4 0-16-16,-4-4-132 0,3-2-139 15,1-6-339-15</inkml:trace>
  <inkml:trace contextRef="#ctx0" brushRef="#br0" timeOffset="-51633.72">23533 6962 730 0,'13'0'183'16,"-7"2"0"-16,-4-1-95 0,-4 1-35 15,-8 2-19-15,-6 8-12 0,-5 6-13 16,-6 9-3-16,-7 7-4 0,-6 9-11 0,1 6-18 15,3 4-19-15,8-2-4 0,6 0-1 16,12-6 0-16,12-4 4 0,13-6 12 16,10-1 26-16,6-5 22 0,7-3 20 15,6-3 8-15,1-5 8 0,2-5 9 16,0-3 6-16,-2-15-5 0,2-7 1 16,-3-7-12-16,-4-8-5 0,-3-8-8 15,-5-12-9-15,0-10-9 0,-8-4-4 0,-1-11-7 16,-5-4-7-16,-2-2-8 0,-4 4-10 15,-3 9-7-15,-6 8-12 0,0 12-12 16,-3 12-32-16,-5 10-136 0,-6 10-152 16,-3-1-367-16</inkml:trace>
  <inkml:trace contextRef="#ctx0" brushRef="#br0" timeOffset="32466.44">12275 11073 524 0,'6'-1'116'0,"-1"-3"0"0,2-3-79 15,0 0-22-15,1 1-7 0,-1-1-2 0,-2 1 1 16,1 0 0-16,-2 3 0 0,0 0 1 16,0 0-1-16,-2 1-2 0,0 1 0 15,0 1-2-15,2 0-1 0,-2 1-1 16,0 0-1-16,0 0 0 0,-1-2 1 15,1 4 0-15,1-2 0 0,-2-1 2 16,1 1 1-16,2 0 3 0,1 0 1 0,0 2 3 16,4-2 0-16,0-1 1 0,2 0 1 15,3 1-2-15,1-1-1 0,4 0-2 16,1-1-2-16,0 0-2 0,3 1 0 16,3 0-2-16,-1-2 0 0,3 0-1 15,2 1-1-15,2-1 0 0,2 2 1 16,2-3 0-16,2 3 1 0,3 1-1 15,0 1 0-15,3-1 1 0,2 1 1 0,1-3 0 16,4 2 0-16,3-2-1 0,1-3 0 16,3 1 1-16,1-1-1 0,5-1 1 15,3 1-1-15,2-1 1 0,2 0 3 16,0 4 2-16,5 0 1 0,2 0 0 16,5 2 1-16,6 1-2 0,4 3-1 15,6 1-3-15,8 3-7 0,7 3-12 16,7 2 73-16,2 3-214 0,11-4-140 0,-5-3-381 15</inkml:trace>
  <inkml:trace contextRef="#ctx0" brushRef="#br0" timeOffset="99225.71">18547 10353 515 0,'-1'6'141'0,"-1"-3"1"16,1 1-9-16,1-1-101 0,-2-1-14 15,2-2-4-15,1-2-5 0,-1 2-1 16,2-3-1-16,0-4 0 0,1-1-1 15,-1-2-2-15,0 0-2 0,-2 2-2 16,1-1 1-16,-3-1 2 0,1 7 2 16,0 0 3-16,0 1 5 0,-1 1 1 0,2-1 3 15,-1 1 0-15,4 2-1 0,-1-3 2 16,1 2 1-16,5 1-1 16,2-2-1-16,4 2 1 0,4-2-1 0,4-2-1 15,5-1-4-15,2-1-4 0,3 0-3 16,5 2-2-16,-1-2-2 0,4 1-1 15,1 1 1-15,2 3-2 0,2 1 1 16,4 0 0-16,1 1 0 0,3 2 0 16,3 3 0-16,2 3 0 0,2-1 0 0,1 4 2 15,1-1 0-15,3-1 2 0,2 0 1 16,4-4 0-16,1-1 1 0,3-2 0 16,4-7-2-16,3 2-1 0,2-3-1 15,1-1-3-15,-1-2-3 0,0 1-3 16,0 1-2-16,-6-4-2 0,-2 3 0 15,-1-2 0-15,-2 3 1 0,-1 5 3 0,-2-1 2 16,-1 6 3-16,0 1 2 0,-1 1-1 16,-4 3 1-16,-4-1 0 0,-6-1 0 15,-4 0 0-15,-7-5 1 0,-7 3-1 16,-7-2 2-16,-8-2-1 0,-4 1 1 16,-6-5 0-16,-3 0 1 0,-4-1-1 15,-3-1-1-15,-4-2 0 0,-1 1-1 16,-1-2 0-16,-2 3-1 0,0 0 0 0,-3 2 0 15,-1 1 0-15,-1 1 0 16,-6 3-1-16,-1 3 1 0,-4 3 0 0,-6 0 0 16,-3 2 1-16,-6 1 0 0,-4 1 0 15,-5-3 1-15,-3 1 1 0,-7-4 1 16,-6-3 0-16,-4 3 1 0,-6-5 0 16,-6-2-1-16,-2 1-1 0,-9-2 0 15,-4-1-1-15,-3-1 0 0,-4-3-1 16,-1 2 0-16,-2 1 0 0,-2-2 0 0,-1 3 0 15,1 0 0-15,1-2 0 0,2 3 0 16,-1 4 0-16,4-1 0 0,2-1 0 16,7 0 0-16,4 1-1 0,3 1 1 15,6 1 0-15,6-3 0 0,5 0 0 16,8 3 0-16,1-2 0 16,7 0 0-16,7-2 0 0,7 1 0 0,5 0 0 15,9-2 0-15,5 1 0 0,7 0 1 16,4 0-1-16,4 1 0 0,3-2 3 0,4 1 0 15,5 1 1-15,6 0 0 0,6 1 1 16,5 1 0-16,8 0 0 0,9 0-1 16,3-1-2-16,7 1 0 0,4 1 0 15,3-1-1-15,6 2 0 0,5 1 0 16,6-1 1-16,6 0 0 0,6 0 1 16,3 1 1-16,6-3 0 0,4-4 0 15,4 0 0-15,1 2 0 0,0 0-1 0,3-2-1 16,1-4 0-16,1 4-1 0,2 2 0 15,-3-1 0-15,-1 0-1 0,1 0 0 16,-4 3 0-16,-3 3 0 0,-6 0-1 16,-4 0 1-16,-5 1-1 0,-7 2 1 15,-7 0-1-15,-10 1 0 0,-11 0 0 16,-9-2-1-16,-12 0 0 0,-10-2-2 16,-10 0 0-16,-6-3-2 0,-9-1 2 0,-7-1 0 15,-9-2 0-15,-6 1 1 0,-7 0 2 16,-7-1 1-16,-9-1 0 0,-6 1 1 15,-7 1-1-15,-5 0 0 0,-7-3 0 16,-9-1 0-16,-7 1 0 0,-9-2 0 16,-7 0 0-16,-8-1 0 0,-9-2-1 15,-1-3-4-15,-10 1-4 0,-6-1-3 16,-2-3-2-16,-1-1 0 0,2 0 1 16,4 6 0-16,4 4 4 0,11 0 5 0,11 4 3 15,13 7 2-15,8 3 0 0,15 3 0 16,13 0-1-16,12 6 1 0,10 5 1 15,12 1-27-15,13 2-149 0,11-2-149 16,6-9-382-16</inkml:trace>
  <inkml:trace contextRef="#ctx0" brushRef="#br0" timeOffset="112207.01">12491 10341 504 0,'11'1'121'0,"-4"0"3"0,-4-1-68 16,-1 1-19-16,-1-2-3 0,-1 1-1 16,-1 0 3-16,0-1 1 0,-1 0-1 15,-1-2-3-15,0 0-4 0,-1-3-6 16,0-2-6-16,-1 0-9 0,1-1-3 0,-1-1-2 15,0 2-1-15,1-3-1 0,0 3 0 16,0 3 1-16,-2-5 1 0,0 8 0 16,-2 0 0-16,-2-1 0 0,-2 3 0 15,-4 3-1-15,-1 5-1 0,0 4-2 16,-1-3 1-16,3 4-1 0,3-1 0 16,3 2 0-16,5 0-1 0,4-4 1 15,4 1 0-15,5-3 1 0,1-2 0 0,4-1 1 16,0-3 3-16,2-2 2 0,-2-1 2 15,-1-5 2-15,-1 0 3 0,-2-2 0 16,-4 0 1-16,0 0-1 0,-4-4-1 16,-3-3-3-16,-1 3-1 0,-3-1-2 15,-2 0-1-15,-2-3 0 0,-2 0-1 16,-1 3 0-16,1 3-2 0,1 4 0 16,1 0-1-16,2 3-1 0,0 6-2 0,2 5 1 15,1 5-1-15,1-1 0 0,1 1 1 16,2 3-1-16,2 0 1 0,1-1 0 15,2-3-1-15,0-2 0 0,2-1-1 16,-2-2 1-16,2-3 0 0,0-1 0 16,-2-4 1-16,3-2 0 0,0-2 2 15,0-2 0-15,2-4 0 0,-1 0 0 0,-2-2 1 16,1-2 2-16,-4 1 1 0,0 2 1 16,-2 1 2-16,-1 4-1 0,-1 3 0 15,-1 5-1-15,0 3-3 0,-4 3 0 16,1 2-3-16,-4 3 0 0,2 1-1 15,0-1 0-15,2-1 0 0,3 0 1 16,5-1-1-16,5-2 1 0,6-5 0 16,3 0 0-16,3-4 0 0,2-2 0 15,0-3 1-15,-2 1 0 0,-3-5 1 16,-3 1-1-16,-1-2 1 0,-6 0 0 0,-2 2 1 16,-4-3-1-16,-1-2 0 0,-2 5-6 15,-2 1-4-15,-5 0-13 0,-2 4-31 16,-2 4-139-16,-3 0-151 0,-2-6-372 15</inkml:trace>
  <inkml:trace contextRef="#ctx0" brushRef="#br0" timeOffset="114273.58">12392 10208 304 0,'-1'4'97'15,"-1"0"1"-15,-1 2 2 0,-3-4-52 16,-1 0-8-16,-2 0-6 0,0 3-6 15,0-3-1-15,2-2 1 0,1 2 2 16,2-3-1-16,2 3-2 0,1-1 0 16,1-1-1-16,0-1-2 0,0 1-1 15,0-2-2-15,0 3-5 0,0-2 0 16,1 2-1-16,-1-2 1 0,0 2 1 0,0-2-2 16,0 1-1-16,1 1 0 0,-1-1-3 15,0-1-3-15,0 2-3 0,0-1-2 16,0 1-1-16,0-2-1 0,0 2 0 15,-1-2 0-15,1 1 0 0,1 0 0 16,-1 0-1-16,0 1 1 0,0-1 1 16,1-1 1-16,-1 1 3 0,0 0 0 0,1 0 1 15,0 0 1-15,1 1 0 0,1-1 0 16,1 1-2-16,1 0-2 0,3 1 0 16,0-2-1-16,2 1 0 0,2 1-1 15,2-1 1-15,0 1-1 0,3 1 0 16,0 1 1-16,2-1-2 0,2-1 1 15,-1 1 0-15,3-1 0 0,0 1-1 16,4 0 0-16,0-3 0 0,2 4 1 16,2 1 0-16,4-3 0 0,3 2 0 15,4-2 0-15,2-2 0 0,4 2 0 0,4-4 0 16,-1-2-1-16,3 3 0 0,2 1-1 16,1 0 1-16,-3 0-1 0,0 3 0 15,-1 2 0-15,1 0 0 0,-2 2 1 16,-3-4 0-16,3 3 0 0,2-3 0 15,-1-2 0-15,-2 1 0 0,-2-1 0 16,3 0 0-16,-1 0 0 0,-2-3 0 0,1 2-1 16,-2-3 1-16,1-1-1 0,3-3 0 15,-5 2 0-15,3 1 0 0,2 1 0 16,-2 1 0-16,-2 2 1 0,0 0-1 16,-3 0 0-16,6-3 0 0,-3 0 0 15,-4 1 0-15,2 0 1 0,3-2-1 16,1-1 0-16,5 2 0 0,-5 0 0 15,-4 0 0-15,-3-2 0 0,3-2 0 16,5 1 0-16,2-4 1 0,-4 2-1 0,5 0 0 16,5-3 1-16,3 2-1 0,-2 0 0 15,-7 0 0-15,-1 4 0 0,3-4 0 16,-7 1 1-16,2 1-1 0,-2-1 0 16,2 3 0-16,2-3 0 0,1 1 0 15,-2 3 1-15,1 2-1 0,2 1 0 16,0-2 1-16,-7 1-1 0,4-2 0 0,2 1 1 15,2-2-1-15,3-1 0 0,-1 0 0 16,-1 1 1-16,3-1-1 0,-2 1 1 16,-5-2-1-16,1-1 0 0,-4 1 1 15,-2-3-1-15,-1 1 1 0,-3 0-1 16,-3-2 0-16,1 2 1 0,-2-3-1 16,-2-2 0-16,1 0 0 0,2 1 0 15,-1 0 0-15,-1 1 0 0,0 1 0 16,-1 1 0-16,-1 3 0 0,-1 2 0 15,-1-2 0-15,-1 3 0 0,-1 1 0 0,-4-1 0 16,-1 1 0-16,-4 0 0 0,-6 2 0 16,-4 0 0-16,-2 0 0 0,-4-2 1 15,-2 2 0-15,-3 2 0 0,0-3 0 16,-2 1 1-16,-2 0 0 0,1 1 0 16,-2-2-1-16,-1 0 1 0,-1-1-1 0,-2 3-1 15,-1-1 1-15,-3-1-1 0,0 1 0 16,-2 1 0-16,0 2 0 0,-6 0 0 15,-2 2 0-15,-3 1 0 0,-5 3 0 16,-6-1 0-16,-9 3 0 0,-10 2 1 16,-7 0-2-16,-12 5-10 0,-13 4-21 15,-17 5-76-15,-20 4-81 0,-20-2-139 16,-28 1-321-16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12" units="cm"/>
          <inkml:channel name="Y" type="integer" max="17388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647" units="1/cm"/>
          <inkml:channelProperty channel="Y" name="resolution" value="1000.4603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11T17:13:36.5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14881 848 512 0,'7'0'127'16,"3"2"2"-16,-4 5-76 0,-1 2-11 16,1 3-9-16,-2 3-11 0,-1 5-7 15,2 8-2-15,-1 3-4 0,-1 3-2 16,2 2-2-16,-1 2-1 0,-1 6-1 16,1-1-1-16,-2-5 0 0,-2 3-1 15,-2-1-1-15,0-1-1 0,-1-4-2 16,1-5-1-16,0-2-5 0,1-3-17 15,3-9-39-15,0-3-75 0,0-7-103 0,0-2-245 16</inkml:trace>
  <inkml:trace contextRef="#ctx0" brushRef="#br0" timeOffset="507.99">14963 837 511 0,'-1'-5'127'16,"0"-2"4"-16,1-1-76 0,-2 0-13 16,1-2-8-16,0 0-5 0,1-2-8 0,1-4-3 15,2 3-4-15,-1 0-2 0,2 3-2 16,2 0-1-16,0 3-3 0,2 5 0 15,-1 2-2-15,3 0-1 0,3 0 0 16,4 0-1-16,4 1-1 0,4 6 0 16,5 5-1-16,-1 5 0 0,1 0 0 15,0 4 0-15,0 5 0 0,-6 3-1 16,-6-5 1-16,-6-2-1 0,-4-1 1 16,-1-2 0-16,-15 4 1 0,-3-4 0 0,-3-2 0 15,-9 1 1-15,-6-1-1 0,-5 0 0 16,-4-3-1-16,5-4-2 0,1 0-4 15,0-3-4-15,9-5-6 0,6 0-12 16,5-4-122-16,4-1-117 0,2-3-298 16</inkml:trace>
  <inkml:trace contextRef="#ctx0" brushRef="#br0" timeOffset="814.87">15332 1113 316 0,'-7'11'91'0,"-1"1"2"16,-8 5-3-16,3 0-67 0,0 4-2 15,1 1-1-15,3 2-8 0,5 1-6 0,5-1-1 16,10-2 2-16,3-1 8 0,5-4 7 16,0 1-1-16,3-6 10 0,0-4 4 15,-1-3 6-15,0-4 3 0,-3-5-1 16,0-4-4-16,-3-2 5 0,1-3-5 15,-3 1 2-15,-4-2-3 0,-3-1-5 16,-1 1-6-16,-7 1-5 0,-1-2-4 0,-5-5-7 16,-4-3-8-16,-3 0-9 0,-5 1-9 15,1 2-11-15,0 1-12 0,0 4-10 16,2 7-15-16,2 5-113 0,5-1-120 16,4 4-287-16</inkml:trace>
  <inkml:trace contextRef="#ctx0" brushRef="#br0" timeOffset="1686.46">15564 1176 494 0,'6'13'132'0,"-1"1"2"0,-2-1-55 16,-1 1-30-16,-1-2-16 0,0 3-17 16,-1-7-6-16,2 1-6 0,1 1-1 15,2-2-1-15,2-3-1 0,9 2 1 16,3-1-1-16,9-1 3 0,2-2 4 15,8-4 4-15,0-2 5 0,0-2 5 0,-5-1 6 16,-4-1 2-16,-7-2 1 0,-6 2-1 16,-5 0-3-16,-4 0-5 0,-3 1-5 15,-1 2-4-15,-2-2-5 0,-1 4-4 16,-2 4-3-16,-2-1-2 0,0 6 0 16,0 1-3-16,0 3-2 0,1 4 1 15,3 0-1-15,2 0-1 0,4 4-3 16,2-1 1-16,2-1 0 0,4-2 2 15,1-1 1-15,3-4 2 0,-1 0 2 0,1-5 3 16,-1-3 1-16,-1-4 2 0,-2-3 2 16,-2-2 2-16,0-5 2 0,-1-4 1 15,-1-2 0-15,-1-5-1 0,-1 2 0 16,0-4-2-16,-2-2-2 0,-2-1-3 16,-1 0 0-16,-2 4-1 0,-1 5 2 15,0 0 4-15,-1 5 0 0,0 5 2 16,0 6 0-16,0 1 1 0,0 0-1 0,1 1-3 15,0 1-3-15,2 0-2 0,2 1-1 16,4 1-1-16,1 0 0 0,7 0 1 16,5 0 0-16,4 0 0 0,4-1 1 15,0-1 0-15,1-1 0 0,1-2-1 16,-4 0 2-16,-2-2 1 0,-2 1 1 16,-3-3 2-16,-1 2 2 0,-4-2 5 15,-3 1 3-15,-4-2 0 0,-5 2 0 0,-3-2-1 16,-7 2-3-16,-4 1-1 15,-2 1-5-15,-4 2-3 0,-3 5-3 0,0 1-1 16,2 5 0-16,0 1 0 0,6 1-1 16,2 3-1-16,5-1 0 0,5 2-1 15,3 0 0-15,4 0 1 0,2 1-1 16,6 2 2-16,2-1 0 0,5 1 1 16,2-4 0-16,1 0 1 0,5 0-1 0,0-2 0 15,-2-1-1-15,-4-3 0 0,-2 1-3 16,-3 0-2-16,-5 0-1 0,-3-4-5 15,-3 1-2-15,-4 0 0 0,-1 0 2 16,-1-4 2-16,-2-2 4 0,-2-1 3 16,0-1 7-16,-1-5 5 0,-1-3 2 15,1 0 1-15,1-2 0 0,2 0 1 16,4 0-1-16,3 0-1 0,4 4-3 0,2-2-3 16,6 0 0-16,3-1-1 15,3 0-2-15,2-1-1 0,-1-2-1 16,2-1 0-16,-1 0 0 0,-4 1 0 0,0 1 0 15,-1 3 0-15,-3 1 0 0,-1 1-1 16,-3 1 1-16,-1 1 0 0,-2 4-1 16,-2-2 0-16,-1 2 0 0,-2 0-2 15,2 1-6-15,1 1-6 0,0 1-10 16,2-3-20-16,-1-1 126 0,2-3-292 0,0 4-176 16,0 0-480-16</inkml:trace>
  <inkml:trace contextRef="#ctx0" brushRef="#br0" timeOffset="2195.67">17389 1154 444 0,'-3'1'135'15,"2"-1"10"-15,2 1-34 0,0-1-36 16,3-2-13-16,2-1-14 0,3-1-8 15,1 1-6-15,3 1-7 0,4-3-1 16,4 2-4-16,1 0-1 0,1-1-2 0,0 3-5 16,2 0-6-16,-1 0-4 0,-3 1-3 15,0 1-2-15,0 1-8 0,-1-1-13 16,-3 1-16-16,0 0-9 0,-3 1-130 16,-1-1-134-16,-3-1-320 0</inkml:trace>
  <inkml:trace contextRef="#ctx0" brushRef="#br0" timeOffset="2373.44">17412 1330 643 0,'-3'3'167'0,"5"-2"9"0,7-3-96 16,5 0-17-16,4 0-6 0,4-3-14 15,5 2-8-15,2 1-15 0,1-3-9 16,0 2-3-16,2 0-8 0,1-1-33 15,1 0-153-15,-2-1-156 0,-1 4-400 0</inkml:trace>
  <inkml:trace contextRef="#ctx0" brushRef="#br0" timeOffset="4585.38">18853 1219 531 0,'7'0'119'0,"-1"0"2"15,2-4-92-15,-1-1-12 0,-2-2-2 16,-1 0-5-16,-1 4-4 0,-2 0-3 16,0 2-1-16,0 0-2 0,0 1 0 0,0 1 0 15,-1 1-1-15,0-2 2 0,1 1 4 16,-1-1 7-16,0 1 11 0,1 0 9 15,-2 1 9-15,1-1 9 0,0 1 5 16,0-4-1-16,0-2-6 0,-1-2-10 16,0-5-9-16,-1-1-10 0,-4-3-8 15,0-2-7-15,-3-1-3 0,-1 3-2 16,-1 0-3-16,-6 1 0 0,-3 7-2 16,-4 2 1-16,-4 5-1 0,0 6 1 15,-2 4 0-15,-1 10 3 0,3 9-1 0,2 1-3 16,5 2-4-16,5 2-5 0,4 3-3 15,2-1-3-15,8-6 0 0,5-4 0 16,6-5 4-16,3-1 6 0,2-3 2 16,3-6 11-16,4-5 6 0,3-8 5 15,0-5 4-15,2-4 4 0,1-8 2 0,4-5 3 16,-2-2-6-16,0-2-2 0,-6-8-5 16,-4-3-2-16,1-1-4 0,-7-4-2 15,-1-3-2-15,-3-10-1 0,-1-1 0 16,-2-1-1-16,1 3 0 0,0-3 2 15,-3 6 3-15,-1 7 0 0,0 10 6 16,0 9 5-16,-2 10 2 0,0 4 0 16,-1 9-2-16,0 5-4 0,0 3-1 15,-1 9-5-15,-3 1-5 0,1 13-2 16,-1 8-1-16,-2 12-1 0,2 3-5 0,0 8-7 16,-1-1-4-16,3 4-1 0,1-7-1 15,2-1 0-15,3-6 0 0,5-5 6 16,3-9 7-16,5-4 2 0,2-3 2 15,7-4 2-15,1-8 0 0,3-7 1 16,1-3 2-16,2-7 1 0,1-1 0 16,2-5 1-16,-3-5 4 0,-1-5 1 15,-1-4 2-15,-5-1-1 0,-6 4-1 0,-4 1 0 16,-6 2 1-16,-4 4-1 0,-4 6-2 16,-7 9-1-16,-4 8 0 0,-3 5 0 15,-4 4-2-15,1-1-2 0,-1 3-3 16,3 2-3-16,9 0-2 0,4-4 0 15,5-4-1-15,11-3 1 0,2-1-1 16,3-1 3-16,2-4 1 0,-3-5 3 16,-1-3 1-16,1-3 3 0,-2-4 0 15,-3-1 3-15,-1 0 1 0,2-1 0 0,-3 3 1 16,-1-1-1-16,-3 2-2 0,-3 3-1 16,-1 3-1-16,-2-4-3 0,-1 5-1 15,-1 4 0-15,-1 0 0 0,1 4 0 16,1 5-1-16,2 3 0 0,1 8 1 15,3 2 2-15,1 5-2 0,4 3 1 16,-1 4-1-16,1 0 1 0,0 1-1 0,-3-1 0 16,-1-1-1-16,-4-5 1 0,-4-2 1 15,-5-2 1-15,-6-5 0 0,-5-4-1 16,-3-4-3-16,-6-4-6 0,-3-5-9 16,-4-6-15-16,3-5-18 0,2-4-22 15,3-6-130-15,5-5-142 0,6-7-334 16</inkml:trace>
  <inkml:trace contextRef="#ctx0" brushRef="#br0" timeOffset="4915.6">19870 1250 575 0,'20'2'164'0,"-5"5"5"0,-6 0-26 16,-5 4-84-16,-3 7-13 0,-2 1-10 15,-2-1-12-15,-3 5-9 0,0 2-5 16,-2 0-3-16,-2-1-3 0,2-6-2 15,1-1-1-15,0-3-1 0,3-5 0 0,1-4-1 16,0 1 8-16,3-5 8 0,1-2 6 16,3-5 1-16,1-5 0 0,2-7 1 15,2-9 0-15,-1-3-7 0,2-3-9 16,2-1-5-16,-1 0-2 0,0 2 0 16,0 10-1-16,-2 6 1 0,1 8-2 15,3 4 1-15,-2 6 0 0,1 6 1 0,0 6 1 16,1 0 1-16,2 7 0 0,2 1 1 15,-2 2 0-15,3-1 1 0,-2 0-1 16,1 4-5-16,-2 0-4 0,-1 0-27 16,-2-2-9-16,0-1-27 0,-2-1-135 15,-1-2-154-15,5-3-353 0</inkml:trace>
  <inkml:trace contextRef="#ctx0" brushRef="#br0" timeOffset="5399.35">21244 1141 676 0,'1'2'166'16,"-1"-3"3"-16,1 3-105 0,0 2-19 16,0 4-9-16,1 0-14 0,0 7-11 15,2 2-6-15,-1 4-3 0,0 1 0 16,2 1-1-16,-1-1 0 0,-1 3-1 15,2-1-4-15,-1-2-11 0,-1 5-14 16,1-4-14-16,-3 0 12 0,0-3-141 16,-1-2-129-16,0-6-304 0</inkml:trace>
  <inkml:trace contextRef="#ctx0" brushRef="#br0" timeOffset="5584.49">21093 1342 714 0,'3'-1'170'0,"2"-1"5"0,3 0-116 16,4-1-12-16,2 1-7 0,4-2-13 15,1-1-9-15,6 2-5 0,-1 0-5 16,3 2-3-16,0-1-8 0,3 1-15 16,1 3-24-16,-1-1-14 0,-2 2-127 15,0-2-139-15,2 0-330 0</inkml:trace>
  <inkml:trace contextRef="#ctx0" brushRef="#br0" timeOffset="6134.53">22056 849 580 0,'0'-1'143'16,"1"0"6"-16,1 1-83 0,-2-1-22 16,2 1-7-16,-2 2-7 0,1 5-7 15,-2 4-5-15,2 3-5 0,-3 7-2 16,1 7 0-16,1 7 1 0,0 3-2 16,1 7 0-16,0 6-1 0,-1-2-4 15,1 0-2-15,0 1-2 0,0-2-1 16,1 1 1-16,0-2-12 0,0-6-4 15,2-2-12-15,-1-1-12 0,1-6-6 0,-2-5 62 16,-2-5-185-16,2-9-116 0,1-2-320 16</inkml:trace>
  <inkml:trace contextRef="#ctx0" brushRef="#br0" timeOffset="6403.32">22432 868 638 0,'0'1'157'0,"-1"2"3"16,1 3-80-16,-1 3-39 0,0 7-9 16,0 2-7-16,-2 8-8 0,1 5-3 15,-1 4-3-15,0 6-2 0,0 2-2 0,-2 2-4 16,0-2-1-16,-2 3-1 0,2 0 0 15,-2-1-1-15,3-2-11 0,0-3-10 16,1-2-8-16,2-1-11 0,2-5-7 16,0-5 27-16,-1-5-152 0,0-5-110 15,6-4-294-15</inkml:trace>
  <inkml:trace contextRef="#ctx0" brushRef="#br0" timeOffset="6728.62">22741 1237 423 0,'0'11'118'16,"-7"1"4"-16,-6-6-6 0,-4 5-85 15,-7-1-4-15,-6-1-5 0,-5 1-8 16,-3-1-4-16,3 1-3 0,2-3-1 15,2 0 0-15,7-2 1 0,6-1 2 16,5-3 4-16,6 0 3 0,4 0 3 16,2-1 1-16,3 2 3 0,4 5 2 15,4-1-1-15,2 3-4 0,5 3-2 0,2 4-3 16,4 1-3-16,0 2-4 0,3 0-3 16,-1 3-2-16,-1 0-5 0,-1-1-12 15,-3-1-13-15,-1-1-11 0,0 0 144 16,-3-4-269-16,0 0-144 0,2 0-387 15</inkml:trace>
  <inkml:trace contextRef="#ctx0" brushRef="#br0" timeOffset="7402.26">23222 1374 583 0,'-7'-7'132'0,"-5"-1"4"16,-5 1-101-16,-5 0-9 0,-1 0 1 16,-4 2-3-16,-3 2-4 0,-4 4-5 15,5 4-3-15,0 2-4 0,4 4-3 16,3 3-3-16,5 4-1 0,5-2-3 16,7 1 0-16,3-1 0 0,4 1-1 15,4-4 0-15,2 1 2 0,3-3 3 16,3 0 3-16,2-3 2 0,3-3 1 15,1-3 3-15,3 2 2 0,0-7 2 16,3-1 2-16,0-1 1 0,-3-2 3 0,-2-3 3 16,-3-1 2-16,-2-6-1 0,-5 0 0 15,-4 0 1-15,-2-3-2 0,-3 0-4 16,-2 6-4-16,-3 0-3 0,-3 5-2 16,0 3-2-16,-4 6-5 0,1 7-2 15,-2 6-1-15,3 4-1 0,2 3 1 16,1 7-2-16,2 5 0 0,5 0 0 0,0 6 1 15,4 1-1-15,-1 6 1 0,3 3 0 16,0-1 0-16,-2 0 0 0,-1 4 0 16,-1-5 0-16,-3-1 1 0,-4-8-1 15,-3-4 0-15,-2-5 1 0,-3 0-1 16,-4-4 0-16,0-4 1 0,-4-3-2 16,-1-3 0-16,-1-2 0 0,-1-2 0 15,-1-6 1-15,-1-9 1 0,3-4 0 0,1-3 1 16,2-2 1-16,-2-6-2 0,2-7-4 15,3-7-10-15,2-4-19 0,-1-5-26 16,1-4 44-16,4-2-182 0,3 4-147 16,4 5-358-16</inkml:trace>
  <inkml:trace contextRef="#ctx0" brushRef="#br0" timeOffset="30580.38">18469 1939 315 0,'-2'5'90'0,"1"-1"6"16,1-4-42-16,0 2-3 0,0-1 1 16,3-2-4-16,-1 0-10 0,5-1-6 0,4 0-6 15,4-1-2-15,3-2-8 0,7 0-6 16,6-1-3-16,11 1 1 0,10 0 1 15,6 0 2-15,8-1 1 0,11 4 1 16,10 0 0-16,15 1-3 0,1 4-1 16,-2 0-2-16,4 6-1 0,-1 1-2 15,-6-1 0-15,-12 1-2 0,-15 1 0 16,-16-4-1-16,-11-1-1 0,-14-2 1 0,-13-4 5 16,-16 1 1-16,-15-5-1 0,-16 0 1 15,-10 0 0-15,-12 2 1 0,-15-2-1 16,-12 0-6-16,-11 1-1 0,-3 1 0 15,-2 3-4-15,-4 0-1 0,1-2 0 16,2 1-2-16,0 4 0 0,10 0 1 16,6 3 0-16,7 1 2 0,6 1 2 15,8-2 0-15,9 3 1 0,15-1 0 0,7 0 0 16,7-4-3-16,9 0 0 0,10-2-1 16,11-1 1-16,8-1 0 0,11 0 0 15,9 0 0-15,10-2 5 0,13-1 0 16,9 1 1-16,6-1 2 0,7-2 0 15,2 3-1-15,6-1 2 0,2 3-2 16,-6-1 1-16,-8 2-1 0,-5 2-2 16,-13-2 0-16,-12-2 0 0,-12 2-1 15,-15-1 0-15,-13 0 2 0,-13 1-1 0,-11-2 1 16,-15 2 1-16,-15 0-1 0,-12-1 0 16,-14-3 0-16,-11 1-1 0,-4-2 0 15,-7 1 0-15,-1 0 0 0,7 0 0 16,7 0 0-16,10-1 0 0,12 0-1 15,13 0 2-15,14 0 1 0,18 0 2 16,12-3-1-16,14-2 1 0,20 0 0 0,16 2 1 16,13-2-1-16,12 4-2 0,14-1-1 15,10 4-1-15,13 4 0 0,-4 6 0 16,0 0 0-16,-4 3-9 0,-7-1-10 16,-6 2 92-16,-18 0-223 0,-17-4-132 15,-14 6-375-15</inkml:trace>
  <inkml:trace contextRef="#ctx0" brushRef="#br0" timeOffset="35066.85">21927 2277 377 0,'5'2'112'0,"5"-2"5"16,2-1-29-16,6 0-34 0,4 1-9 15,8-1-7-15,8-1-9 0,6 1-7 16,7 0-5-16,11-1-2 0,6 2-2 16,6 2-4-16,6-1-4 0,5 2-1 15,5 1-2-15,-2 1-1 0,-4 2 0 0,-4 2 0 16,-3 1-1-16,-7-2 1 0,-12 1-1 15,-12 0 0-15,-11-3 0 0,-9 1-3 16,-10-4-1-16,-14-4 1 0,-13 2 0 16,-12-1 0-16,-13-2 1 0,-9 0-1 15,-18-4 5-15,-13 1 0 0,-8 3-1 16,-12-3 0-16,-4 1 0 0,-9 2 0 0,0 0-1 16,3 3 1-16,4 0-1 0,9-4 1 15,9-2-1-15,9 1 0 0,14 2 0 16,11-3 1-16,10 0-1 0,14 0 0 15,7 3 4-15,13 1 0 0,16 1 0 16,9 0 1-16,12 1-1 0,9 4 0 16,9-1 1-16,12 0-4 0,11 2-1 15,10 0 1-15,3 3 0 0,8 2 0 0,2 0 0 16,2-1-1-16,-7 3 1 16,-8-1 0-16,-14-2-1 0,-11-2 1 0,-15-2 0 15,-12-3 3-15,-13 1 4 0,-15-8 2 16,-17-1-1-16,-14-3-1 0,-14 0 1 15,-11-6-1-15,-12 2-3 0,-10 3-4 16,-7 0-1-16,0 3 0 0,5 3 0 16,7 1 1-16,8 3-1 0,14-1 1 0,13 0-1 15,13 1 1-15,16-1 1 16,14 1-2-16,13-1-8 0,15-2 152 0,15 0-294 16,6-1-147-16,9 2-439 0</inkml:trace>
  <inkml:trace contextRef="#ctx0" brushRef="#br0" timeOffset="87056.82">15295 2486 441 0,'-3'-2'118'0,"1"1"6"0,1-5-38 15,1 1-32-15,0-2-9 0,1-2-2 0,0 2-5 16,2-2-4-16,0-2-3 0,0 3-6 16,0 3-5-16,0 0-3 0,-1 3-4 15,-1 2-3-15,-1 5-3 0,-2 3-1 16,0 5-2-16,-2 5-1 0,1 4-2 15,0 1 1-15,-1 7 0 0,-2-1-1 16,0 3 0-16,5-1-2 0,1-2-2 16,4 0-3-16,0-3-3 0,2-6-6 15,5-4-8-15,3-5-3 0,-6-6-62 16,2-2-70-16,0-9-111 0,0-3-259 16</inkml:trace>
  <inkml:trace contextRef="#ctx0" brushRef="#br0" timeOffset="87329.77">15524 2518 537 0,'-1'-1'138'0,"-2"1"0"16,-1 1-24-16,0 2-93 0,-2 2-9 0,0 1-2 15,-2 3-3-15,1 5-2 0,2 0 0 16,3 6-1-16,2 0 1 0,2-2-2 16,4 1-3-16,3-2 1 0,3-1 0 15,5-1 0-15,-1-6 0 0,4-3 0 16,-3-3 2-16,2-3 2 0,3-6 3 15,0-4 5-15,-2-4 6 0,-1-4 6 16,1 1 6-16,-3 0 4 0,-2-1 1 16,-12 3-2-16,-5-2-5 0,-8 0-7 0,-9 2-7 15,-3-1-8-15,-4 1-7 0,-3-3-7 16,0 5-10-16,-3 1-16 0,5 3-20 16,1-1-131-16,3-1-140 0,2 4-344 15</inkml:trace>
  <inkml:trace contextRef="#ctx0" brushRef="#br0" timeOffset="87610.55">15933 2452 427 0,'-4'9'97'0,"-3"5"2"16,-2 0-54-16,-3 4-22 0,-2-3 2 15,1 1-1-15,3 2-2 0,3 1-1 16,3-4-2-16,6 0-7 0,4-3-7 15,6 0 0-15,5-3 1 0,2-3 2 16,4-5 4-16,3-3 4 0,2-5 6 0,-1-5 6 16,-3 0 5-16,-3-1 6 0,-4-2 5 15,-4 1 0-15,-5 0-2 0,-6-1-5 16,-3-2-7-16,-3 0-8 0,-6-3-9 16,-3 2-9-16,-4 0-12 0,-7 0-12 15,-4 4-13-15,-2 5-14 0,-2 2-31 16,1 4-96-16,-1 2-121 0,5 5-274 15</inkml:trace>
  <inkml:trace contextRef="#ctx0" brushRef="#br0" timeOffset="88009.76">16354 2420 504 0,'11'-1'132'0,"-5"7"3"0,-9-1-2 16,-4 3-111-16,-4 4-4 0,0 2-1 15,-2 5-3-15,-1 0-3 0,2 1-3 16,4-2-5-16,5-1-1 0,8-3-2 16,4 1-1-16,5-4 2 0,4-4 0 15,4 2 3-15,2-5 5 0,2-3 6 16,-1-2 6-16,-1-4 8 0,-3-4 4 16,1-3 2-16,-5-1 0 0,1 0-3 15,-4 1-5-15,-3 0-7 0,-2 4-6 16,-3 4-6-16,-1 0-4 0,-3 4-2 0,-3 3-1 15,-1 2-2-15,-1 4-1 0,2 3-1 16,1 1 0-16,4 1 0 0,0 0 0 16,5-2 0-16,2-1 0 0,5-3 1 15,4-7 1-15,2-1 1 0,1-3 2 16,2-3 5-16,1-1 8 0,-1-2 9 0,0-2 3 16,-6 0 4-16,-1-4 0 0,-4-3-1 15,-3-4-4-15,-1-5-9 0,-2-4-11 16,-2-4-9-16,-3 1-11 0,1 1-10 15,-2 5-12-15,0 6-21 0,-1 7-23 16,2 3-130-16,2 2-146 0,0 6-345 16</inkml:trace>
  <inkml:trace contextRef="#ctx0" brushRef="#br0" timeOffset="88191.52">17317 2453 600 0,'5'-3'152'0,"2"-1"3"16,2-2-40-16,3 1-74 0,2-4-7 16,4 0-8-16,1-1-8 0,2 2-1 0,0 1-3 15,1 0-6-15,-1 1-39 0,-3 6-65 16,-1 0-73-16,-4 4-126 0,-3-1-294 16</inkml:trace>
  <inkml:trace contextRef="#ctx0" brushRef="#br0" timeOffset="88342.13">17251 2598 571 0,'-12'5'157'15,"6"-1"3"-15,11-2 3 0,8-4-107 0,8-1-6 16,4-2-4-16,5-1-8 0,4-1-5 16,1-2-5-16,1 1-28 0,0-2-32 15,-2 0-156-15,1 2-155 0,1 0-396 16</inkml:trace>
  <inkml:trace contextRef="#ctx0" brushRef="#br0" timeOffset="89159.32">19097 2314 584 0,'3'0'156'0,"-3"-1"5"0,-1-1-59 15,-3-4-48-15,1 0-8 0,-3-3-11 16,-1-2-9-16,-3-1-6 0,-1-1-5 16,-3 2-4-16,-4 0-2 0,-3 2-3 15,0 3-2-15,-1 6-2 0,-1 5-2 16,0 4-3-16,1 0 0 0,4 5-2 15,3 0 1-15,4 2-1 0,3 2 0 0,5 0 1 16,6 3 0-16,7 3 2 0,2 4 0 16,5-1 1-16,-1 4 1 0,1-4-1 15,2 2 1-15,-2-2-1 0,-4-2-1 16,-2 3 0-16,-5-2 0 0,-4-5 0 16,-4 1 0-16,-8-1 0 0,-3-3 2 15,-3-3 1-15,-3-5 0 0,-2-5 2 0,-1-5 2 16,-1-5 2-16,3-7 2 0,1-7 2 15,1-6 3-15,5 0 1 0,8-2 2 16,7-1-2-16,9-2-2 0,6 1-1 16,5 3-4-16,4 1-3 0,0 1-2 15,5 0-3-15,-5 0 0 0,0 4 1 16,0 6 0-16,0 4 0 0,-1 3 0 16,-2 3-1-16,-5 5 1 0,0 7 0 15,-5 4 0-15,-4 2-1 0,-4 2 0 0,-5 8 1 16,-2 4-1-16,-2-3 1 15,-3 5 0-15,1 0-1 0,0 0 0 0,2-2 0 16,3-3 0-16,3-3-1 0,3 1 0 16,5-7 1-16,2-8 0 0,3-2 0 15,3-8 1-15,4-4 1 0,2-6 0 16,2-4 1-16,-1-2 3 0,-2-1 3 16,1-2 2-16,-5 0 2 0,-3-2 0 0,-5 1 1 15,-9-2 0-15,-1-2-3 0,-4-3-3 16,-5 2-3-16,-6 2-3 0,-4 2-1 15,-5 5-2-15,-1 4-3 0,-1 6-8 16,1 8-13-16,0 1-18 0,4 2-18 16,5 2-144-16,4-2-156 0,7 8-368 15</inkml:trace>
  <inkml:trace contextRef="#ctx0" brushRef="#br0" timeOffset="89561.59">19501 2495 703 0,'9'4'164'0,"0"0"0"16,-3 3-107-16,-2 0-15 0,-5-2-8 16,-1 3-14-16,-1 2-7 0,-2 1-1 15,1-2-2-15,2 1-5 0,3 4-4 16,3 1-1-16,6-3-1 0,4-1 1 0,4 1-1 16,1 1 3-16,2-3 5 0,0-8 8 15,-1-1 4-15,-4-2 6 0,-2-1 5 16,-2-6 5-16,1-5 1 0,-3-1-2 15,0 2-8-15,-1 2-5 0,-1 1-6 16,-3 1-5-16,0 3-5 0,-6 7-6 16,-4 6-1-16,0 5-1 0,-2 4-2 15,1 3 0-15,2 4-1 0,2 3 1 16,8-3 0-16,3-2 1 0,6-2 0 16,3-4 1-16,3-1 2 0,3-5 0 0,-2-2 4 15,-3-3 4-15,-1-3 4 0,-3-6 9 16,-3-2 5-16,-2-3 3 0,-3-6 1 15,-1-4-2-15,-1-6-2 0,0-8-3 16,-3 0-13-16,-1-7-8 0,-2-1-9 16,0-1-6-16,-2 3-7 0,0 3-8 0,0 6-10 15,0 0-11-15,1 5-22 0,1 4-76 16,4 5-75-16,-1 3-146 0,9 1-323 16</inkml:trace>
  <inkml:trace contextRef="#ctx0" brushRef="#br0" timeOffset="89898.65">21079 2474 663 0,'-8'6'158'0,"-1"3"3"0,3 1-87 15,2 0-29-15,0 3-9 0,1 2-10 16,1 1-5-16,3 0-4 0,0 3-4 15,2 0-6-15,0 2-8 0,-1-1-13 0,0 1-10 16,2-3-13-16,-3 0 9 0,-1-2-147 16,-4-5-134-16,0-2-324 0</inkml:trace>
  <inkml:trace contextRef="#ctx0" brushRef="#br0" timeOffset="90059.92">20870 2567 733 0,'8'1'168'0,"2"0"4"16,3-1-112-16,4 0-18 0,6-3-4 16,6 2-15-16,0-1-3 0,4-2-1 15,2 0-14-15,1 0-32 0,1 0 68 16,0 0-226-16,0-1-158 0,3 5-423 16</inkml:trace>
  <inkml:trace contextRef="#ctx0" brushRef="#br0" timeOffset="90592.93">21787 2599 707 0,'0'3'164'0,"-2"-3"8"16,1-2-111-16,-1-1-5 0,2 1-4 16,1-3-9-16,2 2-7 0,2-1-5 0,3 3-7 15,3 0-10-15,0 2-8 16,1-1-5-16,-1 6-2 0,1 0 0 0,-3 4-1 15,-1 0 1-15,-5 4-1 0,-2 1 1 16,-4 5 0-16,-3-1 0 0,-5 0 1 16,-2-2-1-16,-3 2 1 0,-3-2 0 15,0 0 0-15,2-3-1 0,2-2 1 16,5 1-3-16,2-1 1 0,6 0-1 0,7-1-1 16,4-2 1-16,4-1 1 0,5 0 0 15,4-3 1-15,6-2 1 0,0-3 1 16,0-2-1-16,4-2 1 0,1-1 0 15,-1-4-1-15,0 1 1 0,-2-3-1 16,-2 2 1-16,-1-1 1 0,-5 2-1 16,-7-1 2-16,-3 2 2 0,-4 3 2 15,-5 1-1-15,-4 3 0 0,-6 1 0 16,-2 4-2-16,1 1 0 0,-3 2-3 0,-1 1-2 16,3 3-1-16,3 0-1 0,3 3-1 15,6 0 2-15,4-5-1 0,6 3 1 16,6-1 0-16,-2-3 2 0,4 0 1 15,3-6 0-15,0 1 1 0,-1 0 5 16,-3-2 5-16,-5-4 3 0,-1-1 4 16,-3-2 5-16,-6-1 2 0,-4-4 1 15,-9-2-6-15,-3-3-5 0,-4 2-4 16,-5-3-5-16,-4 0-6 0,-2 3-9 0,-1 3-7 16,1 1-13-16,4 4-15 0,2-1-30 15,3 2-99-15,5 0-48 0,2 0-138 16,5 1-282-16</inkml:trace>
  <inkml:trace contextRef="#ctx0" brushRef="#br0" timeOffset="91008.92">22523 2761 668 0,'3'-6'170'0,"-5"2"2"16,1 1-45-16,-1-1-97 0,0 4-12 15,-2 2-4-15,1 1-8 0,1 1-4 16,1 4-3-16,1 0 0 0,4-1-1 16,4 3 1-16,2-1 1 0,3 0 0 0,2-2 1 15,4 1 1-15,1-1 0 0,0-2 4 16,-1-4 6-16,0-1 6 0,-2-2 3 16,0-1 1-16,-2-3 0 0,-2-2-1 15,-2 3-3-15,-2 0-6 0,-1-1-8 16,-3 4-3-16,0 2-2 0,-3 2-1 15,-2 1 1-15,2 3-1 0,1 1 1 16,6 1 0-16,1 1 0 0,2-3 1 0,5 1 0 16,5 0 0-16,1-3 4 0,0-1 7 15,-3-3 5-15,1-2 6 0,-1-1 5 16,-3-4 6-16,-3-2 5 0,0 1 0 16,-2-4-4-16,-3-1-1 0,-1-3-7 15,-2-2-5-15,-4 0-6 0,-3 0-7 16,-3-6-8-16,-1 4-10 0,-4 0-14 15,-1 2-15-15,-1 6-17 0,2 1-140 16,-4 3-43-16,0 8-156 0,2-2-327 16</inkml:trace>
  <inkml:trace contextRef="#ctx0" brushRef="#br0" timeOffset="93977.93">18912 3027 440 0,'-3'-3'120'0,"2"3"4"0,0-1-31 0,1-1-50 16,1 0-8-16,0 0-10 0,2 1-4 15,4 0-2-15,3 0 0 0,8 1 2 16,8-1-3-16,8 0 0 0,9 0-2 16,13 1-1-16,11 0-2 0,8 0-4 15,7 0-4-15,3 0-2 0,7 0 0 16,4 1-1-16,-8 2 0 0,-4-1-1 16,-10 0-1-16,-9 1 1 0,-14-1-1 0,-14 1 1 15,-15-2-1-15,-11-2-1 0,-16-1 1 16,-15-1-1-16,-13-3 1 0,-18 1-1 15,-13-3 1-15,-13 4 0 0,-9-2 0 16,-7 3 1-16,-9 0 0 0,0 3-2 16,8 2 1-16,-2 3-1 0,11-1 1 15,9 0-1-15,12 2 0 0,14 1 1 0,14-3-1 16,12 1-1-16,15-1 1 0,11 1 1 16,7 0 0-16,17-2 0 0,12-2-3 15,10 3-9-15,17-2-9 0,9 1-130 16,11-3-125-16,9 1-319 0</inkml:trace>
  <inkml:trace contextRef="#ctx0" brushRef="#br0" timeOffset="115955.22">2095 5216 493 0,'4'-2'110'0,"2"1"4"16,1 0-77-16,0-2-17 0,3 2-1 15,1 0 1-15,1 0 1 0,3 1-1 16,4 0-2-16,3-1 1 0,2 1-1 0,3-1 0 16,4 0-1-16,4-1-1 0,1-3-1 15,7 1-1-15,4-3 0 0,8 1-5 16,7 1 4-16,7 2 0 15,7 1 0-15,7 1-1 0,8-4-2 0,5 3-2 16,4 1 2-16,1-3-4 0,8-6-3 16,5-1 1-16,4-2-1 0,1-2 0 15,5-1 0-15,2-1 0 0,3-1 0 16,-6 4-1-16,-1 0 0 0,-4 2 0 0,-4 3-1 16,-7-2 1-16,-6-1-1 0,-7 2 0 15,-3 1 1-15,-8 2-1 0,-7 0 0 16,-10 1-1-16,-8 6 1 0,-9 3-2 15,-8 0 1-15,-10 1-1 0,-8 4-1 16,-7-4-1-16,-5 2-2 0,-7 0 0 16,-6 0 2-16,-9-1-1 0,-5 1 2 15,-11-2 0-15,-3 3 2 0,-11-2 2 0,-7 2 0 16,-6-3 0-16,-5 0 0 0,-8-1 0 16,-5-2 0-16,-6 0 0 0,-4-2-1 15,-6 0-1-15,-5-2-1 0,-8-3-2 16,-3 1-6-16,-3 0-8 0,-9 0-8 15,-3-3-5-15,-4 1-1 0,-1 6-2 16,-1 2-1-16,-2 2 4 0,2-1 3 16,3 6 3-16,4 4-2 0,5 1-11 15,4 0 0-15,7 2 3 0,8 3 3 0,7 1 7 16,9 2 6-16,8 0 16 0,9-1 15 16,7 0 3-16,8-3 1 0,9-4 0 15,6-1-1-15,8-4-2 0,7-3-1 16,5-2 1-16,6-2 5 0,9 3 5 15,5 0 4-15,8-1 2 0,7 0 4 16,7-1-7-16,7-2 1 0,11-1-5 16,9-4-2-16,13-1 0 0,11 0-3 0,9-3-2 15,13-4-3-15,14-3-1 0,7 2-2 16,6-6-4-16,6 1-3 0,5-4-1 16,1-2-1-16,2 7 0 0,-4 4 0 15,0-4 0-15,-4 6-1 0,-5-2 1 16,-7 6-1-16,-8 3 0 0,-11-3 0 15,-12-2 0-15,-12 4 1 0,-15 1-1 16,-15 1 0-16,-13 0 1 0,-12-1-1 0,-13 4-2 16,-12 0 1-16,-11 2-1 15,-10-1-1-15,-12 2 1 0,-13-1 0 0,-10 2 1 16,-11 1 1-16,-10 1 1 0,-8 5-1 16,-10-2 1-16,-6-2-1 0,-6 2 0 15,-9 0-2-15,-7-1 0 0,-5-2-2 16,-8-1-3-16,-1 0-4 0,-6 0-9 15,-3 0-6-15,3 5-2 0,3 3 0 0,8 1 1 16,8 2 2-16,11 4 6 0,16 3 8 16,17 1 7-16,16-3 3 0,17-1 1 15,16 3 0-15,14-1 0 0,22 0 1 16,19-2 0-16,20-2 0 0,21 0-1 16,19-5 0-16,21-7-127 0,10-7-108 15,20-9-291-15</inkml:trace>
  <inkml:trace contextRef="#ctx0" brushRef="#br0" timeOffset="118774.12">6932 5377 572 0,'-1'-3'129'15,"-1"0"3"-15,0-1-92 0,1 1-15 16,-1 2-4-16,1-2 1 0,2 4-2 0,-2-2-4 16,1-1-3-16,0 2-3 0,1 2-5 15,1-1-4-15,2 5-1 0,-2 2-3 16,2 7-1-16,1 6 1 0,-2 8 0 15,-2 6 0-15,0 2 1 0,-6 0-2 16,3 5 2-16,-3-5-1 0,2-2 0 16,1-5 1-16,1-4 1 0,1-3 0 0,3-4 0 15,-1-6-2-15,3-1-2 0,0-1 0 16,2-6 0-16,1-2-1 0,6 0 2 16,0-3 0-16,4-3 2 0,2 1 2 15,3-1 1-15,5 2 0 0,2-1-1 16,4 2 0-16,3 0-1 0,6 2 1 15,3 2 0-15,5 1-1 0,3-2 1 16,7 2 1-16,8 2 0 0,4 4 0 0,5-4-1 16,6-2 1-16,6 1-1 15,7 0 1-15,6-4-1 0,3 0 0 0,2-6 0 16,8 1 0-16,1-4 1 0,3 2-1 16,-1-3 0-16,3 3 0 0,3-1 1 15,1 1-1-15,-1 0 0 0,5 4 0 16,2 0 0-16,2 0 0 0,-1 0 1 15,3 0-1-15,1 1 0 0,2 1 0 0,-3-1 0 16,4-1 0-16,-1 2 0 0,5 0 0 16,1 0 2-16,2-1 0 0,0 0 0 15,5 0 0-15,0 2 1 0,3-3 0 16,-1 2 0-16,2-2-1 0,1 1 0 16,3-1-1-16,-3-1 0 0,2 0-1 15,4-1 1-15,3 0-1 0,-4 2 1 16,8-2-1-16,-6-2 0 0,2 3 0 0,3-1 0 15,3-3 0-15,-10 4 1 0,11 0-1 16,0-1 0-16,0 2 0 0,2 0 0 16,3 2 1-16,-9 2-1 0,11-3 0 15,-4 1 0-15,-7 2 0 0,12-2 0 16,-5 1 0-16,-4-2 0 0,10 0 0 16,-5 1 1-16,-3 0-1 0,8-1 0 15,-10 4 0-15,2 1 0 0,2-3 0 16,-7 3 1-16,3 0-1 0,2 0 1 0,-8 4 1 15,1-3 3-15,2 4 0 0,-7 0 2 16,2-1-1-16,0 0 1 0,-7-1-1 16,0-1-1-16,-3 0-2 0,-8-2-1 15,-1-2 0-15,-3 2 1 0,-6-2-1 16,-1-1 1-16,-2 1 0 0,-5 1 0 16,0-3-1-16,1 3 1 0,-3 1-1 0,-3-2-1 15,-1-1 0-15,2 1 0 16,-2 3 0-16,-4 0 1 0,-2-1-1 0,-1 0 1 15,-3 3-1-15,-5-1 1 0,-9-1 0 16,-4-3 0-16,-3 3-1 0,-5-1 0 16,-5 1 0-16,-7-4 1 0,-6 4 1 15,-6-1 0-15,-5 3 0 0,-8-4 1 16,-6 2 0-16,-6-1 0 0,-4 0-1 16,-4-2-1-16,-2 1-1 0,-3-2 0 15,-4-1 0-15,1-1 0 0,-4-1-1 0,0 0 1 16,0 0 0-16,-2-2 0 0,-2-1 1 15,0 0 3-15,-3 1-1 0,-1 0 1 16,-2-2 0-16,-2-3 0 0,-2 0 0 16,-3-4-1-16,-2-3-2 0,-1-4-1 15,-4-7 1-15,0-4 0 0,-2-6 0 16,-3-6 1-16,0-4-1 0,0-7 0 0,0 0-1 16,1-1 0-16,-1 3-1 0,1-1 0 15,-1 3-1-15,1-1 0 0,0 7 1 16,0 2 0-16,0 3-4 0,-1-1-15 15,-1 5 129-15,-2-2-275 0,-8 5-153 16,-1-5-437-16</inkml:trace>
  <inkml:trace contextRef="#ctx0" brushRef="#br0" timeOffset="125185.68">8344 5258 420 0,'1'-1'112'0,"-2"-2"4"0,-1 3-41 16,-2-3-29-16,-2 1-15 0,1-1-4 15,0 0-5-15,0 1-1 0,3 0-3 16,-2-1 0-16,3 4-2 0,1-3-4 16,0 3-3-16,1 1-2 0,3 2-2 0,-3 4-2 15,1 5-1-15,1 5 1 0,1 6 1 16,-1 3 1-16,2 7 0 0,-1 5 0 16,2 4-1-16,1 2-2 0,-2 3 0 15,4 1-1-15,-1-1 0 0,0 1-1 16,3 2 0-16,-1-5 0 0,3-4-1 15,2-3 0-15,0-5 1 0,0-4 0 16,3-6 0-16,0-5 1 0,0-5 0 16,1-2 1-16,0-3 0 0,1-3-1 0,0-1-1 15,0-2-11-15,-2 0 77 0,1-3-209 16,-2-3-129-16,1 2-365 0</inkml:trace>
  <inkml:trace contextRef="#ctx0" brushRef="#br0" timeOffset="125469.24">8823 5921 528 0,'-2'-4'136'0,"0"2"5"0,-1 0-34 16,1 0-80-16,1 2-7 0,1-1-3 16,0 4-5-16,2 1-6 0,2 3-5 15,1-1-2-15,3 3 0 0,1 1 0 16,0 0 0-16,2 0 1 0,0 1 0 15,0 0 1-15,-1 2-1 0,-4-1 1 0,0 1 0 16,-1 1 1-16,-4-2 3 0,-3 1 2 16,-6-2 2-16,-6-2 1 0,-5 0 1 15,-7-3-1-15,-5-1 0 0,-5-2-3 16,-7-1-3-16,-1-2-2 0,4-1-4 16,0 1-8-16,5-2-8 0,2 0-8 15,7 2 0-15,7-1-127 0,5-1-119 0,7 2-292 16</inkml:trace>
  <inkml:trace contextRef="#ctx0" brushRef="#br0" timeOffset="125893.39">9446 5822 636 0,'2'1'144'0,"-2"1"5"15,0 0-105-15,0 1-15 0,0 2-2 16,1 4 2-16,-2 3-3 0,-1 4-4 16,0 2-5-16,0 4-2 0,-2 4-3 15,-4 3-3-15,0 2-3 0,-3 0-3 0,2 3-3 16,-2 0-1-16,1-2-3 0,0-3-9 15,3-2-12-15,1-7-8 0,1 1-51 16,5-7-83-16,0-7-118 0,4-4-271 16</inkml:trace>
  <inkml:trace contextRef="#ctx0" brushRef="#br0" timeOffset="126087.39">9576 5880 626 0,'4'-4'147'0,"-1"-1"10"15,0 3-101-15,-1-1-8 0,0 3-2 16,-2-1-1-16,1 3-7 0,-1 0-9 16,-1 6-9-16,2-1-8 0,-2 7-5 15,0 0-3-15,-1 7-1 0,-2-2-2 16,1 7-1-16,0-2-6 0,-2 1-8 0,3 2-15 16,-2 2-16-16,1 0 23 0,-1 0-155 15,0-4-134-15,-3 0-324 0</inkml:trace>
  <inkml:trace contextRef="#ctx0" brushRef="#br0" timeOffset="126302.38">9327 5925 654 0,'3'-1'146'0,"2"-2"9"16,3 1-106-16,3 4-11 0,4 0-4 15,0-2-2-15,5 1-4 0,-2-1-5 16,5-3-9-16,-2 0-9 0,1 1-5 0,0-1-10 16,1 2-11-16,-1 2-14 15,1-3-8-15,-2 7 5 0,0 0-131 0,-3-3-121 16,-2 3-282-16</inkml:trace>
  <inkml:trace contextRef="#ctx0" brushRef="#br0" timeOffset="126473.44">9234 6085 511 0,'8'10'130'0,"5"-7"10"0,6-1-79 16,9-2-4-16,5-2-2 0,5-2-15 16,4-3-7-16,-3-5-9 0,3 1-13 15,-1 0-22-15,-2 1-38 0,-2 0-104 16,-3 2-121-16,-3 0-301 0</inkml:trace>
  <inkml:trace contextRef="#ctx0" brushRef="#br0" timeOffset="126704.35">10097 5750 649 0,'5'-9'154'0,"1"3"8"0,-5 4-101 0,0 3-25 16,-1 5-1-16,0 5 1 0,-1 3-6 16,-2 6-10-16,-1 7-8 0,-1 5-3 15,0 1-1-15,0 1-3 0,2-1-2 16,0-1-7-16,1 0-10 0,2-3-15 16,1-1 1-16,0 0-147 0,2-1-139 15,-4-2-342-15</inkml:trace>
  <inkml:trace contextRef="#ctx0" brushRef="#br0" timeOffset="127071.57">9910 5994 626 0,'5'-2'144'0,"4"-5"12"15,2 2-95-15,6-2-13 0,0-1-1 16,2 1 0-16,-1-2-5 0,3-1-9 0,2 4-10 15,1-2-10-15,1 2-8 0,-2 2-3 16,2 3-3-16,1 2-3 0,-2 8-3 16,-2-2-3-16,-4 6-3 0,-1 1-3 15,-2 3-2-15,-2 4-1 0,-2 1 3 16,-2-2 1-16,0-1 3 0,-1 0 4 0,0 1 2 16,-1-2 3-16,-2-3 2 0,0-5 0 15,-2-2 1-15,-1 0 3 0,-2-6 5 16,-1-5 4-16,-1-4 1 0,-1-3 1 15,-1-3 3-15,0-5 1 0,2-4-1 16,0 3-4-16,2 1-2 0,2 0-2 16,4 3-3-16,1 2-1 0,3 5-1 15,-1 2-4-15,5 1-4 0,0 1-7 16,1 0-12-16,-1 3-16 0,3 1-7 16,1 0-133-16,0 1-132 0,1 0-323 0</inkml:trace>
  <inkml:trace contextRef="#ctx0" brushRef="#br0" timeOffset="127788.22">10709 6033 483 0,'4'4'142'16,"-5"-4"10"-16,-1-3-15 0,-4-1-75 15,-1-1-14-15,-2-2-6 0,-1-3-7 0,-4-1-12 16,-1 1-10-16,0 2-3 0,1 1-5 16,-2 4-3-16,-1 1-2 0,-1 3-1 15,2 6-1-15,-2 1-2 0,1 4-1 16,-1 2 0-16,3 1-1 0,3 1-1 15,3-1-2-15,4 0-1 0,4 0 2 16,4-5 1-16,4-2 0 0,2-1 3 16,3-3 1-16,2 0 3 0,2-3 2 15,0-2 0-15,1-4 0 0,0-2 1 16,1-1 0-16,-3-2 1 0,0 0 0 0,-3-1-1 16,-1 1 0-16,-2 4 0 0,-3 2 0 15,-2 1-3-15,-2 0-1 0,-2 5-2 16,0 4 0-16,-2-1-2 0,1 2 0 15,0 0 0-15,0 0 0 0,0 1 2 16,2-3-1-16,1-4 1 0,4 1 1 16,0-2 1-16,3-1 1 0,3-2 4 15,0 0 4-15,2-4 4 0,1 0 3 0,-3-1 4 16,-1 1 0-16,-2-1 0 0,-1 1-3 16,-2 3-4-16,-3 0-4 0,-1 5-4 15,0-1-4-15,-1 3-2 0,0 2 0 16,2 3-1-16,-1-2 0 0,2 2 0 15,1 0 1-15,1-1 0 0,2 0 1 16,1-1 0-16,-1-1-1 0,2-2 2 0,1 0-1 16,1 0 1-16,-3-1 1 15,2-1 0-15,-2-2 0 0,-1-1 1 0,0-1 1 16,-2-1 0-16,-2 0 0 0,1-3 1 16,-2 3-2-16,0 0 1 0,-1 0-2 15,0 3 0-15,-1-1-1 0,2 1 0 16,0 2 0-16,0-1-1 0,-1-1 1 15,4 2-1-15,0-2 1 0,3 2 1 0,1-1 1 16,2 0 1-16,2-2 2 16,4 0 3-16,-2 1 2 0,1 0 3 0,1 0 0 15,1 0 2-15,-1 1-1 0,-2 2-2 16,-2 4-1-16,0 1-3 0,-1 1 0 16,-4 5-2-16,-2 0-1 0,-3 4-1 15,-1-2 0-15,-2 0 0 0,-4-2-1 16,1 0-2-16,-4-3 0 0,-2-1-2 0,-3-1 0 15,-4 0-1-15,-2-3-4 0,-1 1-7 16,-3-1-8-16,-3-3-11 0,0-2-11 16,0-4 11-16,1-3-159 0,0-6-141 15,1-2-350-15</inkml:trace>
  <inkml:trace contextRef="#ctx0" brushRef="#br0" timeOffset="128872.69">12167 6075 443 0,'1'1'127'15,"-1"-1"9"-15,0 0-17 0,-1-1-55 16,0-3-7-16,0-1-2 0,-2-1-6 0,0-4-7 16,-1 1-5-16,-1-2-8 0,-1-1-7 15,-1 1-6-15,-2-1-4 0,2 1-3 16,-2 3-2-16,-2 2-4 0,-2 0 0 15,-5 6-2-15,-1 1-1 0,-4 6-1 16,-4 2-2-16,-1 5-2 0,-1 2-3 16,3 1-2-16,4-1-1 0,6 2 0 15,6-4-1-15,7 1 2 0,6-6 2 0,7-1 3 16,4-5 2-16,7-1 0 0,3-3 4 16,1-2 2-16,4-3 4 0,-1-2 3 15,2-3 1-15,-1 1 3 0,-1-2-1 16,-3 2 0-16,-3 1-1 0,-7 2-5 15,-2 2-3-15,-5 3-2 0,-6 5-2 16,-4 7-1-16,-5 1 0 0,-3 3-1 16,-1 5-1-16,1 1 0 0,0-1-2 15,2-2 1-15,5-5-1 0,5-3 1 16,7-5 3-16,4-6 2 0,4-6 2 0,5-3 5 16,2-1 3-16,2-3 4 0,-2-3 0 15,1-4 1-15,1 3-1 0,-2 0-1 16,-1 4-2-16,-3-2-3 0,-1 6-2 15,-3 4-4-15,-4 4-2 0,-2 3-1 16,-2 8 0-16,-3 2-1 0,-2 6-2 16,2 4-1-16,-2 2-2 0,0 4-2 0,1 2 0 15,-1-3 0-15,-1-1 1 0,0-4-1 16,1-3 3-16,-1-2 1 0,-2-7 3 16,0-1 1-16,0-4 1 0,1-1 5 15,-1-3 7-15,1-2 1 0,-2-5 1 16,5-2 3-16,1-5-4 0,1-2 0 15,3-3-5-15,2 1-6 0,1 1-2 16,7 1-1-16,-5 3-3 0,0 4 3 0,4 2-1 16,0 4 1-16,5 1 0 0,2 1 0 15,3 0-1-15,2 2 1 0,2-1 1 16,1-1-1-16,0-2 0 0,0-3 1 16,-4-2-1-16,0 0 1 0,-5-2 0 15,-1 0 1-15,-5-1 1 0,-4 3 1 16,-8-3 1-16,-2 2 2 0,-10-2 0 15,-4 0 2-15,-4-1 0 0,-5 0-2 16,-5 2-1-16,-1 4 0 0,-1 3-2 0,2 7-2 16,0 6 0-16,3 3-1 0,2 3 0 15,7 3 1-15,4 1 0 0,7 3 1 16,5 0 1-16,4 2-1 0,9-3 0 16,6 0 1-16,4 1-1 0,4-1-1 15,4-5-4-15,7-3-5 0,1-4-20 16,6 0-2-16,1-5-15 0,5-6 123 15,0-5-291-15,-1-3-175 0,2-2-468 16</inkml:trace>
  <inkml:trace contextRef="#ctx0" brushRef="#br0" timeOffset="129388.19">14223 5938 609 0,'-2'9'146'15,"4"-8"6"-15,-2-1-83 0,-2 9-25 16,-7-10-4-16,-3-1-1 0,-3 1-6 16,-4 1-6-16,-2 3-7 0,-2-1-9 0,-2-7-4 15,5 11-2-15,4-1-1 0,2 0-2 16,2 0-4-16,4 1-2 0,5-3 1 15,5 2 0-15,5 0 3 0,2-1 0 16,7 4 1-16,1 4 2 0,1 1 3 16,3 2-1-16,3 3-1 0,-2 3-2 15,0 4-1-15,-5-2 0 0,0-4-1 16,-4-2 0-16,-5 1 0 0,-6-2 1 16,-11-4 2-16,-4-2-1 0,-6 0 1 0,-4-2 0 15,-3 0 1-15,-5-3-2 0,0-2-3 16,3 0-6-16,3-4-13 0,2-3-15 15,2-4-3-15,4-3-90 0,6-4-48 16,4-6-117-16,5 0-246 0</inkml:trace>
  <inkml:trace contextRef="#ctx0" brushRef="#br0" timeOffset="129940.32">14331 5988 594 0,'24'3'154'0,"-2"-1"4"16,-9 1-59-16,-3 4-52 0,-3-1-10 15,-3 5-6-15,-3 2-10 0,-1 4-5 16,0-2-1-16,0 0-4 0,2 0-2 16,-1-2-3-16,3-3-2 0,0 1-1 15,1-7 0-15,1 2 0 0,-1-3 0 0,1-1 0 16,-1-3 1-16,0-1 2 0,0-2 2 16,0 1 3-16,0 0 2 0,-1 0 2 15,-1-1-1-15,0 3 0 0,-2 2-2 16,1-2-5-16,0 2-3 0,-1 0-4 15,2 3-2-15,1 3 0 0,2 1 0 16,4 1 0-16,4 3 0 0,5-3 1 16,2 0 1-16,0 0-1 0,6-5 1 15,5-1 0-15,2-2-1 0,0-2 2 0,-7 1-1 16,-1 0 0-16,3-2 0 0,-5-1 1 16,-6 2 1-16,-9-2 2 0,-1-2 2 15,0-4 0-15,-7-3 1 0,-8-4 0 16,1-1 0-16,-5-5-1 0,-4 1-2 15,-1 1-2-15,-1 4 0 0,2 3 0 16,4 3 0-16,-1 2-1 0,5 6-1 0,3 0 0 16,5 2 0-16,8-1 0 15,3 1-1-15,0 0 0 0,3 2 0 0,4-1 1 16,5 4 1-16,4 0 0 0,-5 2-1 16,0 1 1-16,2 0-1 0,-3 4 0 15,-4-3 0-15,-3 2 0 0,-3-1-1 16,-3-1 1-16,-2 0-1 0,0 2 0 15,-2-2 0-15,-3 3-1 0,1-1 1 16,-2-3 1-16,0 0 0 0,0 1-1 0,0-2 0 16,1-3-1-16,4-1-2 0,-1-1-6 15,4-1-6-15,0-1-9 0,3 0-15 16,0-4-14-16,3-1 64 0,-1-5-201 16,1-2-142-16,-1-3-365 0</inkml:trace>
  <inkml:trace contextRef="#ctx0" brushRef="#br0" timeOffset="130079.97">15049 5867 695 0,'-10'-5'148'15,"-2"3"1"-15,2-3-123 0,5-2-10 16,0-4-8-16,1 0-10 0,2-3-8 16,1 0 154-16,3-6-293 0,0 6-148 15,7-6-431-15</inkml:trace>
  <inkml:trace contextRef="#ctx0" brushRef="#br0" timeOffset="130261.97">15362 5722 766 0,'0'7'176'16,"1"3"8"-16,-1 5-124 0,-4 5-7 16,-12-15-5-16,14 18-10 0,1 1-9 0,-1 5-3 15,1-2-7-15,-1-2-7 0,2 2-7 16,1 0-3-16,0 0-6 0,2 1-12 15,-3-2-16-15,2 4-21 0,-2-2 0 16,0 3-150-16,1-5-151 0,-2-2-349 16</inkml:trace>
  <inkml:trace contextRef="#ctx0" brushRef="#br0" timeOffset="130437.49">15126 6013 720 0,'3'-6'173'0,"3"7"3"0,6-2-95 16,0-1-27-16,5 1-8 0,5 2-8 16,5-2-11-16,-2 0-4 0,0-1-3 15,1 2-15-15,2 0-17 0,0 0-21 16,2-2-26-16,-4 0-137 0,2 1-152 0,6 6-367 16</inkml:trace>
  <inkml:trace contextRef="#ctx0" brushRef="#br0" timeOffset="131188.54">15857 6120 716 0,'-17'-6'162'0,"-2"-1"2"0,-7-3-113 16,-4 1-16-16,-1 1-4 0,1 3-10 16,2 3-5-16,4 5-3 0,2 4-1 15,4 3-7-15,5 3-6 0,3 2-3 0,3 5-2 16,5-3-2-16,3 2 1 0,4-2 1 15,3 0 0-15,4-2 2 0,4-1 2 16,5-3 1-16,2-1 0 0,1-2 0 16,5-3 0-16,1-1-2 0,1-4 0 15,-4-6-1-15,-2-3 0 0,-4-2 0 16,0-1 0-16,-2-5 1 0,-6-3 1 0,2-5 1 16,-3-3 1-16,2-6 1 0,-1-3 1 15,0-3 1-15,-1-5 3 0,0-3 1 16,-2 0 5-16,1 5 5 0,-1 8 7 15,-4 3 7-15,-1 6 4 0,-1 9 2 16,-2 8-2-16,-2 7-4 0,1 3-7 16,-3 6-7-16,-2 3-7 0,-2 6-6 0,-1 6-3 15,-4 8-1-15,0 4 1 0,0 2-1 16,-1 1 1-16,2 4-1 16,1-2 0-16,0 2-2 0,5-1-3 0,-1 0-1 15,2-2-2-15,1-1 0 0,2-4-1 16,1-3 1-16,2-6 0 0,1-6 3 15,0-4 1-15,3-7 3 0,1-5 0 16,3-6 2-16,2-5 0 0,2-6 1 16,1-3 1-16,2-1-1 0,-2-1 0 0,2 0-1 15,-4 0-1-15,-2 6 0 0,-2 4 0 16,-3 2 0-16,-1 3-2 0,-3 5 0 16,-3 5 0-16,0 2 0 0,-1 2 0 15,-1 2 1-15,1 1-1 0,1 1 2 16,0-1 0-16,2 1 0 0,6 2-1 15,3-2 1-15,2-2 0 0,2 0-2 16,3 0-1-16,2-3 1 0,2 0 0 0,-2-5 1 16,0-2 0-16,0-3 1 0,-1-3 5 15,-1-5 2-15,-1-2 2 0,1-5 1 16,-1 1 0-16,-2-4-1 0,0-2-1 16,-1-1-2-16,-2 0-2 0,-1 3-2 15,-3 3 1-15,-4 3 1 0,1 4-2 16,-3 7 0-16,-3 4 0 0,1 5-1 15,-2 4 0-15,0 2-1 0,1 4-1 16,1-1 1-16,1 3 0 0,2 0 1 0,1-1-4 16,3-2-5-16,1-1-7 0,2 0-12 15,2 0-14-15,4-1-25 0,0-3 151 16,1-4-290-16,1-3-163 0,0 3-440 16</inkml:trace>
  <inkml:trace contextRef="#ctx0" brushRef="#br0" timeOffset="131337.85">16525 5899 768 0,'-18'-1'165'0,"6"-3"1"16,3-2-134-16,-1 1-12 0,3-1-9 16,4-1-15-16,1-1-22 0,2-2-118 15,-1-1-22-15,6 8-118 0,-6-5-254 16</inkml:trace>
  <inkml:trace contextRef="#ctx0" brushRef="#br0" timeOffset="132020.62">16786 6059 506 0,'-6'16'119'0,"-2"2"2"0,-2-1-77 15,-3 1-18-15,-2-3-8 16,2-1-5-16,0-4-6 0,3 0-1 0,1-2-3 16,3-5 0-16,2-2 2 0,2 2 7 15,2-3 6-15,1 0 9 0,-1-1 8 16,3-1 4-16,0-2 3 0,2-5-1 16,3-4-4-16,0-3-4 0,2-2-7 15,1-4-7-15,2 0-5 0,-1 0-3 0,-1 4-2 16,1 4-3-16,0 4-4 0,-2 3-2 15,-1 2-1-15,0 5-1 0,-1 2 0 16,0 5 0-16,-3 3 0 0,2 2 0 16,1 2 1-16,3 3-1 0,4 0 1 15,1 2-1-15,6-4 1 0,1-2 0 16,4 0 0-16,4-4-1 0,2 0 2 16,1-5 0-16,0-1 0 0,-1-7 2 0,1-2 1 15,-1-4 2-15,-4-1 4 0,-3-7 3 16,0 1 5-16,-3-5 3 0,-6 1 4 15,-4 0 1-15,-2-2-2 0,-6 2-2 16,-6 3-4-16,-6 2-5 0,-5 5-3 16,-1 3-6-16,-5 3-1 0,-4 6-1 15,0 5-1-15,3 3 1 0,1 3 0 16,3 5-1-16,1 5 1 0,3 7 0 16,3 4 0-16,2 3-1 0,0 6 0 15,0 9 1-15,0-2-1 0,-2 4 1 0,-1-1-2 16,1 2-1-16,-3 2-3 0,-2 0-7 15,-2-3-3-15,-1 3-3 0,-2-1-1 16,-2 0-2-16,-5-6 2 0,2-4 2 16,0-7 6-16,-1-7 5 0,2-7 2 15,0-10 4-15,4-5 6 0,-1-8 11 0,3-8 9 16,-1-9 8-16,2-7 5 0,2-13 6 16,1-8-1-16,5-7-2 0,6-6-10 15,9-3-8-15,5-1-9 0,12 3-7 16,12 2-5-16,13 3-4 0,8 2-2 15,14 6-4-15,14 5-5 0,10 4-11 16,8 5-11-16,10 4-38 0,6 0-157 16,-11 9-176-16,37 7-426 0</inkml:trace>
  <inkml:trace contextRef="#ctx0" brushRef="#br0" timeOffset="150404.26">10455 5289 333 0,'6'-1'92'0,"-2"-2"6"0,1-1-47 16,-2 0-7-16,1 0-4 0,1 1-5 15,-1-1-9-15,1 0-5 0,1 1-5 16,2-2-3-16,3 1-1 0,0 1 0 0,2-2 1 15,5 1 1-15,4 1-1 0,5 1 1 16,4 0 1-16,5 2 1 0,2-1-1 16,6 4-1-16,2-1-3 0,2 0-1 15,2-2-4-15,1 0-1 0,5 0-2 16,4 1-1-16,2-1-1 0,3 1 1 16,1 2-2-16,3 0 1 0,1 0-2 15,2-1 1-15,3 0 0 0,-1-1-1 16,3 0 0-16,3-2 1 0,-1-1-1 0,6 1 1 15,1 0 0-15,0 1 0 0,1 2 1 16,-1 0-1-16,-3 2 0 0,3 1 0 16,-4 4 0-16,-4 0-1 0,-4 2 1 15,1-3 0-15,-5 2 0 0,-1-3 0 16,-3-1 0-16,-3-3 1 0,5-2-1 16,-3-4 1-16,-2-1-1 0,1-3 0 15,-2 1 1-15,0-3-1 0,-2 0 1 16,-4-3-1-16,0 2 0 0,0 2 1 0,-6 0-1 15,-4 0 0-15,-1 4 0 0,-6 2 0 16,-5 2 0-16,-4 2-4 0,-7-1-12 16,0 2-48-16,-3 2-71 0,-4-1-105 15,-3 5-250-15</inkml:trace>
  <inkml:trace contextRef="#ctx0" brushRef="#br0" timeOffset="169451.27">15563 5058 343 0,'-22'1'83'0,"-1"3"2"16,2-1-56-16,1 1-6 0,6 1-3 16,2-4 1-16,2 1 1 0,3 1 4 15,0-3 5-15,4 3 2 0,0-2 3 16,0-1-2-16,2 0-5 0,1 1-7 0,0-2-5 15,1 1-2-15,-1 0-2 0,2 0-1 16,-1-1-2-16,2 2 1 0,0 0 4 16,3 1 4-16,1-1 1 0,3 1 1 15,4-2 0-15,5 2 0 0,4-2-3 16,2 0-3-16,3-4-4 0,3 0 0 16,6-2 0-16,9 0 0 0,4 0 0 15,5-1 1-15,8 1 0 0,7 0-1 0,7 3-3 16,10-1-1-16,0 3 0 0,7 2 1 15,2-1-1-15,3 2 2 0,5 6-1 16,-3 1 0-16,-5 2 0 0,-6-1-3 16,-5 0-1-16,-8 0-1 0,-10 0-1 15,-14-2-1-15,-10-4 0 0,-10 0-8 16,-10-1-9-16,-9-3-17 0,-5 1 148 16,-10-8-293-16,-4-3-159 0,-3 1-448 0</inkml:trace>
  <inkml:trace contextRef="#ctx0" brushRef="#br0" timeOffset="171858.41">19103 5218 445 0,'4'-1'107'0,"0"1"0"0,-1-2-49 0,0 1-38 16,-2 0-11-16,0 0-4 0,0 0-2 15,1-1-1-15,-1 1-1 0,-1 2 1 16,0-2-1-16,1 2 0 0,0-1-1 16,1 2 2-16,0-1-1 0,2 1 0 15,0 0 2-15,2 0 3 0,2-1 2 16,1-1 2-16,3 0 1 0,5-1 0 16,4-1 1-16,7-1-1 0,5-2-2 15,3 0-2-15,5-2-2 0,8 2 0 0,0 0-2 16,7 1 0-16,3-4-1 0,6 4-1 15,4 2 1-15,4 1 0 0,6 1 1 16,6 1 0-16,5 1 3 0,2 4 2 16,2-1 2-16,3 4 3 0,0 0 1 15,1-2 1-15,-3 0-1 0,-3 3-2 16,-4-2-2-16,-5 2-2 0,-3-3-3 16,-5-1-3-16,-9 0 0 0,-4-2-1 0,-6-2-4 15,-8-4-9-15,-3-1-8 0,-8-4-123 16,-7 0-118-16,-4 0-302 0</inkml:trace>
  <inkml:trace contextRef="#ctx0" brushRef="#br0" timeOffset="192012.13">7471 5145 498 0,'-2'-8'112'0,"3"4"6"0,0-2-78 15,1 3-13-15,-1-2 0 0,3 1 0 16,0-1 0-16,5-1-4 0,1-2-4 0,7 0-2 15,7-2-2-15,9 3-3 0,7 1-1 16,8 3-1-16,10-2-1 0,11 3-2 16,7 1-4-16,7 3-1 0,7 4 0 15,4 0-2-15,7 0 1 0,2 2-1 16,1 6 1-16,2 1-1 0,-2 2 0 16,-3 0 0-16,-6-3-1 0,-6 3 1 0,-10-1-1 15,-11-3 1-15,-15-3-1 0,-13-5 0 16,-13-2-3-16,-15-1-4 0,-15-1 0 15,-18-3 0-15,-14 0 0 0,-14 0 0 16,-13 1 1-16,-13-1 3 0,-15-2 4 16,-7-2-1-16,-9 2-4 0,-6-4-1 15,-6-3-1-15,-3-1 0 0,-3 0-1 16,3-2 1-16,5-1 2 0,4-3 3 0,12 5 3 16,12 5-1-16,14 2 2 15,13 1 2-15,19 4 2 0,10 2 6 0,19 5 0 16,15-3 1-16,14-1-1 0,20 3 1 15,17 0-4-15,15 3-11 0,18 3-8 16,11-2-131-16,9-2-120 0,8 3-310 16</inkml:trace>
  <inkml:trace contextRef="#ctx0" brushRef="#br0" timeOffset="194282.29">10874 5223 393 0,'54'2'101'0,"0"1"5"0,0-5-65 0,3-1-2 16,-3-1 0-16,1-2-8 0,0-1-7 16,5 0-4-16,0-1-2 0,1-2-1 15,4 0-2-15,2-2-2 0,4 1-3 16,7-1-3-16,5 1-3 0,4-3-2 16,8 4 1-16,2 3-1 0,3 2 3 15,4 1 0-15,-2 1 0 0,-1 7 1 16,0 4 0-16,-5 2-1 0,-2-1 0 15,-5 1-3-15,-9 4 0 0,-4 3-1 0,-7-5 0 16,-10-2-1-16,-10 0 0 0,-11-1 0 16,-9-3 0-16,-9-3 7 0,-14-2 4 15,-11-2 2-15,-16 2-1 0,-9-7 2 16,-8 0 0-16,-10 2-1 0,-9-1-5 16,-5 0-5-16,-4-2 0 0,-2 0-1 0,-6 1 1 15,-5 2-2-15,-6 0 0 0,-6-1 0 16,-10-4 0-16,-6 4-1 0,-7 3 0 15,-3-3 0-15,-5-3 0 0,-1 4-1 16,2 2 1-16,7 4-1 0,5-3-1 16,11 1 1-16,5 5 0 0,15 3-2 15,13-3 0-15,16-3 0 0,13 2-6 16,12 2-1-16,14-3-1 0,17-1 2 16,18 0 3-16,12-2 4 0,13 1 2 15,20 0 9-15,18 1 5 0,18-1 2 16,15 0 0-16,16 3-1 0,14 2-3 0,12 2-1 15,8 0-2-15,3 3-4 0,1 0-2 16,-1-2-1-16,-11 1 0 0,-13 1 1 16,-15-3-23-16,-19 1-135 0,-22-5-131 15,-23 0-343-15</inkml:trace>
  <inkml:trace contextRef="#ctx0" brushRef="#br0" timeOffset="196468.48">15429 5241 372 0,'-1'-3'108'0,"0"0"2"15,2 1-7-15,0-2-68 0,2-1-8 16,-2 1-5-16,1 1-2 0,0 1-4 15,0-1 0-15,2-2-2 0,1 2 0 16,3 0-2-16,2-1-3 0,2 0-4 16,3-1-2-16,8 2 0 0,2-2 0 15,7-1-1-15,10 1-1 0,9-1 1 0,8 1-1 16,7 2 0-16,6-1-1 0,10 1 1 16,9 0-1-16,4 2 0 0,-3 0 1 15,2 1-1-15,2-1 0 0,0 1 0 16,-5 0 1-16,-8 3-1 0,-7-2 0 15,-5 2 0-15,-11 2 0 0,-9-1 0 0,-12 0-1 16,-9 2 1-16,-10-2-3 0,-8 3 0 16,-9-2 0-16,-8 2 0 0,-10-1 0 15,-13-1 0-15,-7-2 1 0,-12-2 2 16,-10-1 1-16,-10-4-1 0,-5-3 0 16,-4-2 1-16,-1 0-1 0,-7 0 1 15,-2-2-1-15,5-1 1 0,0 1-1 16,3 1 0-16,4 1 0 0,5 2 0 15,9 0 0-15,10 4 0 0,4 2 0 0,12 0 0 16,7-1-1-16,10 2 0 0,8-1 1 16,11 2 0-16,10 1 0 0,10-1 3 15,7-1 2-15,8 1 2 0,12-3 2 16,7-3-1-16,10 1 0 0,7-2 0 16,7 3-2-16,4-1-3 0,1-4-1 15,-6 4-2-15,1 1-9 0,-13 0-126 0,-9 0-114 16,-12-5-300-16</inkml:trace>
  <inkml:trace contextRef="#ctx0" brushRef="#br0" timeOffset="211549.3">20066 3499 489 0,'0'-1'129'0,"0"0"5"0,-1 0-35 15,1 0-58-15,1 2-5 0,-2-2-5 16,0 1-6-16,2 2-4 0,0 1-3 16,0 2-2-16,1 4 0 0,-1 0-1 15,2 9-2-15,0 5 0 0,0 5-2 16,1 9-2-16,1 3-4 0,-1 6-1 15,1 6-3-15,0 1 1 0,-4-1-1 16,1 0-1-16,-1-3-1 0,-2-3-1 0,1-7-4 16,-1-4-3-16,1-5-4 0,1-2-17 15,-1-5-5-15,1-2 9 0,1-5-133 16,-2-6-118-16,0-5-294 0</inkml:trace>
  <inkml:trace contextRef="#ctx0" brushRef="#br0" timeOffset="212032.5">20064 3534 499 0,'-2'-2'129'0,"-1"-1"5"0,0 0-39 0,1-1-56 16,0 3-3-16,-2-1-6 0,1 2-4 16,-1 0-6-16,-3 3-5 0,-1 2-4 15,-2 2-4-15,-3 4-3 0,0 4-1 16,-3 4 0-16,-1 2-1 0,2 3-1 16,1 1-2-16,0 1 0 0,-3-3-1 0,2-4 0 15,2-3 1-15,-2-5-1 0,5-2 2 16,0-4 0-16,3-3-1 0,5-2 2 15,3-3 0-15,7-6 0 0,5-4 1 16,1-5 0-16,1-4 0 0,3-5 0 16,3-3 0-16,2 2-1 0,-2 1 0 15,-2 1 0-15,0 3-1 0,0 4 2 16,-3 1 1-16,-3 5 2 0,-2 2 3 16,-4 1 2-16,-1 5 2 0,0-1 1 15,-3 2 0-15,0 2-3 0,2-1-2 16,-1 2-2-16,2 4-4 0,1 0-1 0,3 2-1 15,1 5 1-15,2 2 0 0,2 5 1 16,2 1 0-16,5 2 0 0,1 2 0 16,3 0-17-16,5 2-19 0,2 0-132 15,-2-5-136-15,1-3-344 0</inkml:trace>
  <inkml:trace contextRef="#ctx0" brushRef="#br0" timeOffset="-214141.69">8271 3537 483 0,'3'0'116'0,"2"1"4"15,-4-2-70-15,1-1-16 0,-2 2-4 16,0 0-2-16,0 0-6 0,0 2-5 15,0 0-4-15,0 0-3 0,0 2-3 0,0 6-2 16,0 4 0-16,1 5 1 0,0 6 1 16,-1 6 1-16,1 8-1 0,-2 8-1 15,0 3-1-15,1 5-1 0,-1 4-2 16,-1-1-1-16,-1-1-1 0,2-1 0 16,0-7-1-16,1-6-1 0,0-7-2 15,0-7-4-15,1-8-6 0,2-4-6 0,-2-9-1 16,0-4-119-16,0-5-110 0,-2-5-276 15</inkml:trace>
  <inkml:trace contextRef="#ctx0" brushRef="#br0" timeOffset="-213701.77">8235 3550 379 0,'-11'12'101'16,"-2"0"6"-16,-5 1-39 0,-2 1-29 16,-3 3-8-16,0 1-5 0,0 0-7 0,3-2-7 15,1 0-5-15,4-3-3 0,4-2-3 16,2-5 4-16,4 0 5 0,2-4 7 15,3-4 2-15,3-5-1 0,4 1 1 16,1-7 0-16,4 0-3 0,3-6-6 16,4 0-7-16,2-1-2 0,2 3 0 15,1-3 1-15,2 1-2 0,-2 2 1 16,-1 0-1-16,0 1 1 0,-3 2-1 16,-3 0 1-16,-4 1 1 0,0 4 0 15,-5 0 3-15,-2 4 1 0,-3 1 1 0,-1 2 0 16,-1 2-2-16,0 1 0 0,1 1-3 15,2 6-1-15,1 2-2 0,4 3 0 16,2 2 0-16,3 5 0 0,4 4 1 16,2 1 1-16,2-2-4 0,2-1-5 15,0 0 147-15,1-1-278 0,1-6-139 16,-1-5-409-16</inkml:trace>
  <inkml:trace contextRef="#ctx0" brushRef="#br0" timeOffset="-209333.46">11942 3627 299 0,'-1'-6'68'0,"0"2"2"0,-1-3-31 16,1 0-14-16,0 0 2 0,0-1 1 15,-1-1 3-15,2 1 2 0,0 1 1 16,2 0-2-16,-1 2-5 0,-1-1-6 15,2 2-2-15,-1 0-1 0,0 0-1 0,0 1-1 16,1 1-1-16,-2 0 0 0,1-2 0 16,-1 3 2-16,0 1 0 0,0-1 0 15,1 1-2-15,-2 1-4 0,0 1-3 16,0 4-2-16,0 4-2 0,0 4-1 16,-1 4 0-16,0 4 1 0,-1 6 1 0,1 5-1 15,1 3 0-15,0 0 0 0,2 1-1 16,0 1-2-16,3 1 0 0,0-4 0 15,0-3-1-15,2-4 0 0,-1-1 1 16,1-6-1-16,-1-1 0 0,0-3-6 16,-1-3 0-16,1-2-9 0,1-1 4 15,-2 0-129-15,1-3-114 0,-3-6-292 16</inkml:trace>
  <inkml:trace contextRef="#ctx0" brushRef="#br0" timeOffset="-209035.61">11800 3961 384 0,'-1'0'108'0,"1"0"2"0,1-2-33 16,-1 2-29-16,2 2-14 0,1 1-8 15,-1 0-2-15,2 3 0 0,0 1-1 16,0 3-1-16,1 1-2 0,0-1-4 16,0 2-3-16,2 3-5 0,1 2-5 15,1-2-2-15,2 2 0 0,1-1 0 16,0 3 0-16,1-3-1 0,0-2-1 16,0 1-3-16,-1-2 2 0,0 0-72 15,-2-3-61-15,0-4-104 0,2 1-250 0</inkml:trace>
  <inkml:trace contextRef="#ctx0" brushRef="#br0" timeOffset="-208823.02">12088 4009 400 0,'1'-1'102'0,"-1"1"1"15,0 2-35-15,0 1-38 0,0 2-10 16,-2 2-7-16,0 5-5 0,-3 4 0 16,-1 4 0-16,-2 4 2 0,-3 5-96 0,-1 1-22 15,-2 4-84-15,1 2-192 16</inkml:trace>
  <inkml:trace contextRef="#ctx0" brushRef="#br0" timeOffset="-184104.82">16085 3507 569 0,'3'-4'138'16,"0"0"6"-16,-2-1-84 0,1 2-10 16,-2 0-3-16,2 3-5 0,-1 1-6 15,-1 2-5-15,1 2-2 0,0 3-5 16,0 3-6-16,1 7-2 0,-1 3 0 0,0 7-1 16,2 7-4-16,-3 0-3 0,1 6-2 15,1 3-3-15,-2 0-1 0,2 3-1 16,0-2-1-16,1-4 0 0,3-2-6 15,-1-4-9-15,2-2-14 0,1-4-14 16,-1-1-13-16,1-5 57 0,-3-2-181 16,-1-5-129-16,-3-3-320 0</inkml:trace>
  <inkml:trace contextRef="#ctx0" brushRef="#br0" timeOffset="-183885.41">15920 3966 606 0,'2'3'139'15,"3"1"6"-15,0-1-96 0,3 0-17 0,2 3-6 16,1 2-6-16,1 0-5 0,1-1-4 16,-1 3-4-16,1-1-3 0,0 0-6 15,-1 2-12-15,0-1-10 0,0 4-7 16,-1-3-5-16,-1-1-115 0,0-3-114 15,-1-3-266-15</inkml:trace>
  <inkml:trace contextRef="#ctx0" brushRef="#br0" timeOffset="-183701.9">16399 3896 679 0,'-8'0'144'0,"0"0"2"0,-3 2-121 0,-3 5-4 16,0 3-5-16,0 5-4 16,-1 3-3-16,-7 5 1 0,-2 8-5 0,-3 4-24 15,1 6-133-15,-1 1-129 0,-1-2-334 16</inkml:trace>
  <inkml:trace contextRef="#ctx0" brushRef="#br0" timeOffset="-176875.05">11867 16467 523 0,'-8'9'130'0,"0"1"7"15,4-7-72-15,2-2-10 0,1 0-10 16,1-2-4-16,1 1-2 0,0-1-2 15,1-4-3-15,1 2-2 0,1-3-7 16,0-1-4-16,1 0-5 0,3-2-4 16,1 0-4-16,1 0-3 0,3-1-3 15,2 0 0-15,4-1-2 0,3-4 3 16,4-3 4-16,4-2 3 0,4-3 1 0,4-2 1 16,5-4 4-16,5-6 3 0,7-6 2 15,0-3-2-15,5-5-3 0,1-4 3 16,3-4-2-16,0-1-1 0,0-1-3 15,-1 0 0-15,3-5-1 0,-1-1 0 16,-2-4-2-16,2-2 1 0,-2-3-2 16,2 0-1-16,-1-1-2 0,-1 4-3 15,4-3-1-15,0 4-1 0,3 1-1 16,4 0 0-16,3 1 0 0,3-2 1 0,2-2-1 16,3 2 0-16,6-2 1 0,1 1 0 15,3 1 0-15,3 0 0 0,-3 3 0 16,-8 3 0-16,-2 0 0 0,-10 5 1 15,-10 3-1-15,-11 6 1 0,-12 4-1 16,-4 5 0-16,-9 11 1 0,-7 4-2 16,-8 9 1-16,-3 5-2 0,-5 3-1 15,-4 5-3-15,-2 1-1 0,0 2-4 0,0 0-5 16,-1 1-2-16,1 0-3 0,0 0-6 16,0-1-4-16,0 1-5 0,0 1-3 15,0 1-4-15,0 1-9 0,-2-1-9 16,-3 0-2-16,-1 1 3 0,-4-1-65 15,-2 0-47-15,-2-2-100 0,0 0-217 16</inkml:trace>
  <inkml:trace contextRef="#ctx0" brushRef="#br0" timeOffset="-176472.67">14642 13842 561 0,'-4'-8'148'16,"2"0"12"-16,1-1-68 0,0-1-21 16,1 1-9-16,0-2-8 0,2-1-6 15,-1 1-8-15,0-3-10 0,1 2-7 16,-1-1-5-16,-1 4-1 0,-3 0-3 15,0 3-4-15,-6 1-2 0,-4 6-2 16,-5 1-2-16,-3 8-2 0,-6 1-5 0,-5 4 0 16,-11 4-1-16,-3 2 1 15,0 1 1-15,-1 0 0 0,2-5 1 0,3 0 0 16,9-3 1-16,10-4 1 0,8-3-1 16,5-1-1-16,7-3 0 0,1-1-3 15,3-2 0-15,2-3 1 0,8 1 0 16,2-1 1-16,8-3 2 0,6 1 1 15,11-1 3-15,2-2 0 0,3 3-1 0,-4-4-1 16,0 0 0-16,-1 0-1 0,-1-1-1 16,-4-1 1-16,-3 2-1 0,-3 0 0 15,-1 3 1-15,2 1-1 0,-5 2 0 16,-5 3 0-16,-2 2 1 0,-1 3 0 16,0 0 3-16,-3 3-2 0,-3 2 0 15,-3 4 1-15,-6 2-1 0,-5 5 0 16,-8 6 0-16,-1 7-2 0,-7 8-4 15,-4 5 0-15,-6 10-5 0,-2 6-5 0,1 7-9 16,1 1-23-16,-2 3 141 0,0-1-286 16,-3 1-167-16,-4 1-458 0</inkml:trace>
  <inkml:trace contextRef="#ctx0" brushRef="#br0" timeOffset="-155002.33">20098 5177 336 0,'5'9'96'0,"0"-1"7"16,-3 0-27-16,-1-4-30 16,0 1 1-16,-2-1-5 0,0-2-6 0,0-1-3 15,0 1-4-15,1-3-3 0,-2 2-2 16,0-1-3-16,3 0-3 0,-2 0-1 16,-3 2-4-16,-3-2-4 0,-3 2-2 15,-2 1-2-15,-2-1 0 0,-6 2-1 16,-3 0-2-16,-3-1 0 0,0 0 0 15,-5 0 0-15,-6-1 0 0,-5 2-1 16,0-4 0-16,-4 4 0 0,-3-1 0 0,-3-1-1 16,-3-1 0-16,1-3 0 0,2-2-1 15,-5 0 0-15,-4-2-1 0,3-2 1 16,1 1-1-16,4 2-1 0,0 2 1 16,2-1 0-16,4-1 1 0,4-5-1 15,5 0 1-15,2-7 1 0,2-4 1 16,-1-5 1-16,3 1 0 0,-2-1-1 15,0 1 0-15,-1-1 1 0,-2 2-1 0,0 2-1 16,3-2 1-16,-2-2-1 0,2-1 0 16,0 1 0-16,2-3 0 0,2 1 0 15,4-2 1-15,3 3 1 0,5-3 2 16,3 5 3-16,2-5 2 0,4 1 4 16,0 1 4-16,4 2 2 0,3-1 3 15,3 0 1-15,2 1-2 0,3 2-3 16,2 2-3-16,2-4-3 0,-3-3-3 0,2-1-3 15,-1 0-2-15,1 2-1 0,0-2 1 16,1-2-1-16,2 0 1 0,0 2 1 16,3-1-1-16,1 0 1 0,-1-1 1 15,2 1 0-15,-1 1 0 0,1 1 0 16,-3-3-1-16,-2-1-1 0,0-2-1 16,0-1-2-16,-1 0 0 0,0-5 0 15,0 3-1-15,1-2 0 0,1 1 0 0,6 4-1 16,-1-1 1-16,3 0 0 0,3 4-1 15,1 0 1-15,5 5 0 0,0 0-1 16,-4-1 1-16,0-1 0 0,3 2-1 16,-3 0 0-16,-1 0 1 0,-1 2-1 15,2-1 1-15,1 1 0 0,2 0-1 16,0-1 0-16,-1 0 1 0,4 0-1 16,2 0 0-16,1 6 0 0,4 0 0 0,-2 5 0 15,1 2 0-15,5 5 1 0,0 0-1 16,4 0 1-16,0 1 0 0,1-1 0 15,5 0 0-15,5 3 0 0,0-1 0 16,-2 2 0-16,-3 2 0 0,1-1 0 16,-1 0 0-16,-3 2 0 0,-5-1 0 15,-2-1 0-15,4 1 0 0,-1 1 0 16,0 1 1-16,1 1-1 0,-1-1 0 16,0 3 1-16,3 1-1 0,-2-2 1 0,3 2-1 15,-2-1 0-15,2 0 0 0,4 1 1 16,3 0-1-16,0 1 0 0,-2 1 0 15,-1 2 0-15,5-1 0 0,-3 0 0 16,0-2 0-16,4 2 0 0,5-1 0 16,1 2 0-16,1 0 0 0,0 2 1 15,1 1-1-15,1-1 0 0,-6-1 1 0,-2 1-1 16,6-1 0-16,-4 3 1 0,-2-1-1 16,0 3 0-16,-1 5 0 0,-1-1 0 15,-1 1 0-15,-10-1 0 0,5-4 0 16,-3 1-1-16,-1-1 1 0,-2 1 0 15,-4 2-1-15,-3 3 1 0,-1 1 0 16,-3 2 0-16,-3-1 0 0,-4 3-1 16,0-2 1-16,0-1 0 0,-2-1-1 15,-2 4 1-15,0 0-1 0,-2 4 1 0,0-1-1 16,0 3 0-16,0 2 1 0,2 0-1 16,-1 4 1-16,0-1 0 0,2 2 0 15,-3 0 0-15,-2 1 0 0,-2-2 0 16,-4-2 1-16,-2-3-1 0,-1-1 0 15,-5-3 0-15,-1 2 0 0,0-2 0 16,0 3 0-16,-2 1 0 0,0-1 1 16,-2 0 0-16,-1 1 0 0,1-2 0 15,-2 1 0-15,0-3 0 0,1 1-1 0,-2 2 1 16,0-5 0-16,0 0 0 0,-1 1 0 16,-2-2 0-16,-2 0 0 0,-2 1 1 15,0 1-1-15,-2 0 1 0,0 3 0 16,-1-4 0-16,-1 4-1 0,0-1 1 15,0 2 0-15,-3-2-1 0,-1 1 1 16,-1 0-2-16,-2 1 0 0,-1-2 0 16,1-1 0-16,-3-3-1 0,2 0 1 0,-2-2 1 15,-1-2-1-15,-1 2 1 0,0 1 1 16,-2-5-1-16,-4 3 1 0,-2 0 1 16,-1-1-1-16,0-4 0 0,1-5-1 15,-3-2 1-15,-1-1-1 0,-1 0 1 16,0-3-1-16,0 1-1 0,-3 1 1 15,2-1 0-15,-1 4-1 0,-1-1 1 16,3 1-1-16,-2-1 1 0,4 1-1 0,1 0 0 16,-2-1 1-16,2-4-1 0,-1 2 1 15,0-1-1-15,1-2 0 0,0 0 0 16,0 3 1-16,3-3-1 0,0 2 0 16,0 1 1-16,4 0-1 0,-2-2 1 15,0 0-1-15,-3-2 1 0,1 1-1 16,2 0 0-16,-2-2 0 0,0-1 1 0,-2 3-1 15,-3-1 1-15,-1 0-1 16,0 2 1-16,-5-2-1 0,3 1 1 0,-5-2-1 16,1-1 1-16,2-1-1 0,1-2 1 15,-4-1 0-15,-2-1-1 0,-3-2 1 16,1 2 0-16,0-1 0 0,0-1 1 16,-1 3-1-16,2 0 1 0,1 0 0 15,3-2 0-15,2 1 0 0,1 0 1 16,2-3-1-16,-3-2 0 0,-1-3 1 15,0 4-1-15,3-3 0 0,-3 0-1 16,-1 0 0-16,0 2 0 0,1 0-1 0,1 1 0 16,1-5 0-16,0 4 1 0,-2-1-2 15,-1-2 2-15,-3 0-1 0,2 1 2 16,2 0 0-16,0 3 1 0,-2-1 0 16,3 1 1-16,3 2 0 0,4-1 0 15,1 0 1-15,0-4-2 0,0-3 1 0,3 1-2 16,-1-7 1-16,-4-4-2 0,-1 0-1 15,-3 1 1-15,3 1-1 0,-2 3-1 16,0 0 1-16,1 6 0 0,2 3 0 16,4 2 0-16,-2-1 0 0,2 0-1 15,1 1 2-15,3-1-1 0,3 2 0 16,4-2 0-16,5 2 1 0,4 2 2 16,3 1 1-16,4 2 0 0,2-2 1 15,1 2 0-15,1 1 0 0,0 0-2 16,0 1-1-16,1 1-1 0,0-2-1 0,0 0 0 15,1 2 0-15,-1-1 0 0,2 2 0 16,0-1 0-16,0 3 0 0,0-2 1 16,1 1-1-16,0 1 0 0,1 1 0 15,2 0 0-15,2 0 0 0,1 0 1 0,4 3-1 16,1-1 0-16,3 1 0 0,5 0 0 16,4 2 1-16,4-1 0 0,7 2-1 15,4 0 1-15,8 2 1 0,2 1-2 16,2 2 1-16,4 1 0 0,3 1-1 15,2 0 1-15,1-5-1 0,-1 0 0 16,4 4 1-16,0 0-1 0,-1-1 0 16,-1 2 0-16,1 3 0 0,-2 0 1 15,-1 2-1-15,0-3 0 0,3-3 0 16,-3 0 0-16,-1-3 0 0,-1-3 1 16,-1-1-1-16,-1-5 1 0,-2-3 0 0,0 0-1 15,1-3 1-15,4-3-1 0,-3 0 1 16,1-1-1-16,0-3 0 0,5 0 0 15,-3-1 1-15,1-1-1 0,-1-1 0 16,5 2 0-16,-5-3 0 0,1 1 0 16,-3-1 1-16,0 1-1 0,-2-1 0 15,-2-2 0-15,-1-3 1 0,5 0-1 0,0 1 1 16,-3 0 0-16,1 1 0 0,-1-2 0 16,2 3 0-16,-1-4-1 0,-3 1 1 15,3-6-1-15,3-1 1 0,-4-3 0 16,0 0 0-16,-2 2-1 0,-4 0 1 15,0 0 0-15,-4 3 0 0,-7-1 0 16,1 1 0-16,-3-5 1 0,-2-3 0 16,-3-3 0-16,0-1 2 0,-4-4 0 15,-2-2 1-15,-3-3 1 0,-3 0 2 16,-5 3 0-16,-4-1 0 0,-7 2-1 0,-4-1-2 16,-4-1 0-16,-3 0-1 0,-3 1-2 15,-3-5-1-15,-3 1-1 0,-2-1 1 16,-2 0-1-16,-2-2 0 0,-2 2 0 15,-1 1 0-15,1 3-1 0,-4-5-1 16,2-1 0-16,1 2 0 0,-2 1-1 0,-3 0 1 16,-1 0-1-16,-2-3 0 0,0-2 1 15,-2 7 0-15,-4-2 0 0,-5 3 1 16,-1 0-1-16,1 3 0 0,-5 4 1 16,-2 7 0-16,-3-4-1 0,-1 6 0 15,0 0 0-15,-6 1 0 0,-6 3 0 16,-2 2-1-16,-3 4 0 0,-1 1 1 15,-2 0-1-15,1 2 0 0,-3-1 1 16,4 1 0-16,-2-3-1 0,4-4 1 0,-1 2 1 16,2-3-1-16,1 1 0 0,6 0 1 15,-6 1 0-15,4 2 0 0,1 3 0 16,-2 0 1-16,1 4-1 0,-2 1 1 16,0 3-1-16,3-1 1 0,-4 1-1 15,2 3 1-15,0 0-1 0,2 1 1 16,0-1-1-16,0 2 0 0,5 0 1 15,3 1-1-15,-3 2 0 0,-1-3 1 0,4 4-1 16,2-2 1-16,2 3 0 0,-4-1-1 16,0-2 1-16,5-2 0 0,4 3 0 15,-5-2 0-15,2 0 0 0,-1 0 0 16,3 4 0-16,3 1 0 0,2 3-1 16,1 0 0-16,3 7 0 0,4 0-1 15,3 4 0-15,-1-1 0 0,1 2 0 16,0-2-1-16,5 6 1 0,1 0-1 0,0 1 0 15,2 1 1-15,1 1 0 0,-1 1 0 16,-1 3 1-16,-5 2 0 0,1-1 0 16,-1 4 1-16,1-2 0 0,-2 6 0 15,1-1 0-15,0 2 0 0,0 4 0 16,-2 0 0-16,0-2 0 0,2 2 0 16,1-3 1-16,5 3-1 0,3-1 0 15,6 1 0-15,4-3 0 0,5 5 0 16,2 1-1-16,4 1 1 0,3 1 0 0,3-1 0 15,3-1 0-15,3 0 0 0,1-1 0 16,3 1 1-16,1-3-1 0,1 1 0 16,-1 0 0-16,2 2 0 0,1-4 0 15,2-2 0-15,1-3-1 0,7-2 1 16,4-4 1-16,8-3-1 0,5-1 0 16,6 0 1-16,10-2 0 0,10 0 1 0,11-3-1 15,10 0 0-15,5-2 0 0,10-4-7 16,11-2-12-16,2-4-26 0,0-1-85 15,0-4-76-15,-3-5-145 0,-1-4-325 16</inkml:trace>
  <inkml:trace contextRef="#ctx0" brushRef="#br0" timeOffset="-131437.52">17855 9341 288 0,'-1'3'92'15,"0"-1"7"-15,1-2-31 0,0 2-2 16,0-1-5-16,0-1-8 0,0 1-8 16,1-1-5-16,-2 0-4 0,1 1-1 0,1 0 0 15,-1-2-1-15,-1 1-1 0,1 0 0 16,-1-1 1-16,-1-3-2 0,-1 1 0 15,-1-6-2-15,-3 1-2 0,2-4-3 16,-2-7-5-16,0-4-3 0,-2-6-3 16,-1-6-4-16,1-3-3 0,2-7-3 15,-1-1-3-15,1 0 0 0,1 2-1 16,1 2 0-16,4 5 0 0,0 5 0 0,1 4-1 16,1 2 2-16,0 4 1 0,3 2-1 15,0 6 1-15,2 1 1 0,-1 3 0 16,-1 3 1-16,2 2 0 0,-3 1 0 15,2 5 0-15,-3-2-1 0,0 2-1 16,0-1 0-16,4 2-1 0,1 1-2 16,3-1 1-16,1-1-1 0,3 0 1 0,4 3 0 15,5-2 0-15,2 1 0 16,5-1 0-16,6 3 0 0,4 0 0 0,6 1 0 16,5-1 0-16,5 4 1 0,0-1-1 15,1 3 0-15,-2 1 0 0,-2 0 0 16,-4 2 0-16,-5-1-1 0,-9 0 0 15,-6 0 0-15,-7-1 0 0,-7 1-1 16,-5-4 1-16,-4 2 1 0,-2 1 0 16,-4 3 1-16,-3-1 0 0,1 1 1 15,-1 4 0-15,-3 4 0 0,2 3-1 0,-1 4 1 16,0 1-1-16,2 7 0 0,-1 0 0 16,-1 0-1-16,4-1 1 0,0-5-1 15,1 2 0-15,2-4-1 0,1-6 1 16,3-4-1-16,3-3 0 0,-1-5 1 15,6-1-1-15,1-4 2 0,1-5-1 16,4-1 1-16,3-2 0 0,6-3 0 0,2 0 0 16,2-1 0-16,1-2 0 0,5 2 0 15,2-2-2-15,1 4 0 0,2 1 0 16,2-1-1-16,1 0 1 0,4 4 2 16,2 1-11-16,-2 2 1 0,1-1 0 15,-4 1 0-15,-2 2 0 0,-2 0 1 16,-6-3-4-16,-4-1 11 0,-6-2 1 15,-3 0 0-15,-6 0 1 0,-4-3 0 16,-5-2 2-16,-6 1 0 0,-1-3 0 0,-4-2 0 16,-2-3-1-16,-3-5 0 0,-1-3-2 15,-4-6-1-15,0-7 0 0,-2-4 0 16,-2-8 0-16,1-3 1 0,0-5 0 16,1 0 1-16,2 1-1 0,3 5 1 15,4 1-1-15,4 10 1 0,1 3-1 16,1 9 2-16,1 1 1 0,2 6 0 0,-2 3 1 15,0 4 0-15,0 2 0 0,-1 1-1 16,0 1-1-16,2 3-1 0,1-1-1 16,3-1-1-16,3 2 0 0,4-1 0 15,5-1 0-15,6 0 0 0,3 1 1 16,10 2-1-16,2 2 1 0,7 4 0 16,2-1-1-16,1 2 1 0,1 3 0 15,0 3 0-15,-2 0 0 0,-6 1 0 16,-3 0-1-16,-6 1 1 0,-4 3-1 0,-7-1-1 15,-7 2 1-15,-5 1-1 0,-4 5 0 16,-6-1 1-16,-2 3 0 0,-1 4 0 16,-3-1 1-16,-1 4 1 0,1 0-1 15,1-4 1-15,-1 1 0 0,3-3-1 16,1-3 1-16,3 1 0 0,0-4-1 16,2-2 1-16,1 0 0 0,0-4 0 0,1 0 0 15,1-2 0-15,-1-2 0 0,4-3-1 16,2 1 1-16,2-2 0 0,2 1 0 15,6-1 0-15,3 1 0 0,5-2 0 16,3 2-1-16,6 1 0 0,2-3 0 16,5 1-3-16,2-1-5 0,1 0-14 15,2 2 1-15,-1-1-16 0,-2-2-12 16,-4-1-6-16,-8 0-127 0,-5-4-124 16,-5-1-299-16</inkml:trace>
  <inkml:trace contextRef="#ctx0" brushRef="#br0" timeOffset="-128534.45">20901 8790 571 0,'-5'-8'141'0,"1"2"5"0,1-1-83 15,-1-1-7-15,3 4-4 0,0-1-7 16,1 3-7-16,1 2-5 0,0-1-5 15,3 2-8-15,0 5-6 0,0 2-5 16,3 6-3-16,-1 4-2 0,0 9-2 16,-3 2 0-16,1 10-1 0,-5 7 1 15,-2 5-4-15,-1 4-2 0,0 1-3 0,-1-1-10 16,3 0-11-16,0-3-6 0,2-8-8 16,0-6-4-16,2-6-3 0,-1-5 9 15,0-6-118-15,1-4-106 0,1-8-278 16</inkml:trace>
  <inkml:trace contextRef="#ctx0" brushRef="#br0" timeOffset="-127277.22">20957 8712 404 0,'1'2'114'0,"-1"-1"2"0,0-1-11 15,0 0-65-15,1 1-9 0,-1-2-5 16,0 1-3-16,1 0 0 0,1 1 2 15,4 1 0-15,0-4 1 0,5 1-2 0,2 2-3 16,6-1-2-16,2-1-3 0,5 0-3 16,4 1-1-16,4 1-3 0,5 0-2 15,6 1 0-15,3-2-2 0,0 1 0 16,2 1-2-16,-2-1-1 0,-1 1-2 16,-5 1 0-16,-6 1 0 0,-8 2-1 15,0 0 0-15,-8-1-1 0,-3 3-1 16,-5-2 0-16,-4 1 1 0,-2-1 0 15,-1-2-1-15,-3 4 2 0,-1-1 0 16,0 0 1-16,1-1 0 0,0 2 0 0,0 2 1 16,3 2-1-16,-1-1 0 0,2 3 1 15,0 4-1-15,2 1 0 0,-1 3 0 16,0 4 0-16,1 0 0 0,-2 3 1 16,1 2-1-16,0-1 0 0,-2 0 0 0,1 0 1 15,-3-3-1-15,1 0 0 0,-2-3 0 16,0-1 1-16,-4-2-5 0,-1-2 0 15,-1 0-1-15,-1-2 0 0,2-2 1 16,0-4-1-16,-2-3 0 0,4-1 4 16,0-2 0-16,3-1 0 0,1-4 1 15,1 1 0-15,4 0 0 0,2 0 0 16,-1-2 0-16,6 0 0 0,1 1 1 16,4-1-1-16,2 0 0 0,1 0 0 15,2-2 0-15,7 2 1 0,3 0-1 0,4-2 0 16,7 1 0-16,3-1 0 0,5 1-2 15,4 1-2-15,1 2-5 0,-1 0-1 16,-1 3 0-16,-4 0 0 0,-3 0-1 16,0 2 2-16,-4-1 4 0,-5 2 2 15,-1-2 1-15,-3 1 0 0,-4 0-1 16,-3 0 0-16,-9-1-1 0,-4 1-1 16,-3-3 1-16,-3 0 1 0,-5 0 1 0,-3-3 0 15,-2 1 0-15,0-1 1 0,-2-1 1 16,-1 0 0-16,-2-4 1 0,2 1 0 15,-2-3 1-15,1 0 1 0,-2-3 2 16,2-2-1-16,0-6-1 0,2 0 4 16,1-7 0-16,-2-6-2 0,-2-10-1 15,1-7 0-15,-2-4-1 0,-1-3 2 0,-2-4-5 16,-2 1 1-16,-1-1 2 16,3 4 2-16,0 6 4 0,0 5 2 0,2 7 3 15,-2 6 3-15,2 3 1 0,0 9 1 16,0 5 0-16,1 4-2 0,-1 0 0 15,1 2-2-15,2 1-1 0,-1 3 0 16,2 0-1-16,1 0-1 0,1 1-1 16,3-4-2-16,4 2-2 0,3-2-2 15,2 0-1-15,5 2-2 0,5-1-2 16,6 2-1-16,4 5 0 0,1 2 1 0,5 4-1 16,6 2 1-16,0 3-1 0,4 3 1 15,3 1-1-15,3-2 1 0,5 1-2 16,2 0 0-16,-3 0-1 0,4-1 0 15,-1 0-1-15,-6 0 1 0,-4 3 0 16,-6-1 1-16,-5-1 0 0,-7-2 0 16,-7-1 2-16,-9-3-1 0,-2-2 0 15,-8 1 0-15,-2-3 1 0,-5 3-1 16,-3-1 1-16,0 2 0 0,-2 3 0 0,-1 4 0 16,1 1 1-16,-1 3-1 0,2 2 1 15,2 4 0-15,1 3 0 0,2 4 0 16,2 2 1-16,1 0-1 0,4 3 1 15,1-1 0-15,1 0 0 0,0-5 0 16,2-2 0-16,1-2 0 0,0-2-1 16,2-4 0-16,2-3-1 0,-1-3 0 0,3-1 1 15,2-1-1-15,2-3-1 0,0-3-3 16,-3-1-7-16,3-2-11 0,4-2-12 16,1 0-10-16,4-3-8 0,3 0 32 15,7 0-155-15,8-1-118 0,7 0-297 16</inkml:trace>
  <inkml:trace contextRef="#ctx0" brushRef="#br0" timeOffset="-120574.8">14971 8567 407 0,'-3'-2'116'0,"-2"0"5"0,-1 0-32 16,-3 0-30-16,0 0-12 0,-5 0-10 15,-1 0-2-15,-1 1-3 0,-1-1 0 16,1 0 2-16,2 0 0 0,3 0-2 16,2-1-3-16,4 1-2 0,3-1-3 15,3-1-4-15,3 1-5 0,4-1-3 0,3-2-1 16,4 1-1-16,1-1-1 0,2 1-1 15,-1 2-2-15,1 3-1 0,-4 1-1 16,-2 3-2-16,-2 3-2 0,-1 2 0 16,-2 0-1-16,1 3 0 0,-3 0-1 15,1 1 0-15,-2 3 0 0,0-2-1 16,-2 2 0-16,-3 3 0 0,-2 1-2 16,-1 0 0-16,-1 1 0 0,-1 0 0 15,0-1 1-15,-1-4 1 0,1 0 0 0,1-5 2 16,2-4 1-16,1-1 2 0,-1-4-2 15,3-1 1-15,1-1 0 0,1 0 0 16,1-1 0-16,2 3 1 0,1 0-1 16,1 3 1-16,3 1 0 0,1 4 1 15,3 2-1-15,3 3 1 0,0 0-1 16,3 1 0-16,0 2 0 0,1 0-1 16,-3-1 0-16,-3 2-1 0,-6-2 1 0,-5 2-1 15,-4-2 2-15,-8 0-1 0,-7-1 1 16,-6 3 1-16,-1-5 0 0,-2 0 0 15,0-2 0-15,-1-1 0 0,0-3-1 16,-1-3 0-16,-6-4-1 0,2-4-4 16,-3-3-6-16,-3-6-18 0,-5-4-14 15,4-1-13-15,6-4 18 0,8 0-145 16,4 1-127-16,3 3-297 0</inkml:trace>
  <inkml:trace contextRef="#ctx0" brushRef="#br0" timeOffset="-120093.02">15381 8535 625 0,'8'-10'144'0,"2"3"0"15,0 2-91-15,-1-1-29 0,0 4-4 16,-1 4-3-16,0 4-1 0,-1 2-3 15,1 8-1-15,0 7 0 0,0 3-4 16,1 7-3-16,0 5 0 0,0 3-3 16,-2 3-2-16,0-3-1 0,-1-1-2 15,-1-3 0-15,-2-4-1 0,-1-4 0 0,1-2 0 16,-2-5 0-16,0-6 2 0,-1-2 0 16,2-5 3-16,-2-5 0 0,0-4 2 15,-1-7 1-15,0-4-1 0,0-2 1 16,1-4 1-16,1-1-2 0,2-2-2 15,2-3 1-15,3 4-1 0,2 2 0 16,1 1 2-16,1 2-1 0,0 4 2 0,-1 3 0 16,0 3 2-16,3 4 0 0,2 3-1 15,0 2 0-15,0 2-1 0,3 1-1 16,-1 3-1-16,-2-2-1 0,-3 2 0 16,-4-1-2-16,-4-1 1 0,-2 1 0 15,-8-2 1-15,-2 0-1 0,-6 1 1 16,-3-2 0-16,0 1 0 0,-2-1 0 15,-2-3-5-15,4-1-10 0,-1-1-10 16,5 0-8-16,1-5-6 0,2-1-20 16,1-1-107-16,4-2-112 0,5-2-263 0</inkml:trace>
  <inkml:trace contextRef="#ctx0" brushRef="#br0" timeOffset="-119939.42">15860 8766 613 0,'20'2'154'0,"-7"2"4"0,-3 3-86 15,-3 3-23-15,-2 3-11 0,-2 1-11 0,-4 0-12 16,1 2-5-16,-2-3-4 0,1 2-4 16,0-4 0-16,2-1-3 0,2-2-2 15,2-2-10-15,3-2-17 0,1-2 96 16,1-4-230-16,0-3-142 0,5 1-389 16</inkml:trace>
  <inkml:trace contextRef="#ctx0" brushRef="#br0" timeOffset="-119794.81">15776 8490 695 0,'-12'-4'154'15,"3"0"-1"-15,7-1-118 0,3-2-17 16,4-1-11-16,4 0-25 0,5-3 35 16,3 0-170-16,-1-1-130 0,6 3-342 15</inkml:trace>
  <inkml:trace contextRef="#ctx0" brushRef="#br0" timeOffset="-119280.73">16088 8346 611 0,'0'-2'144'0,"-1"5"1"16,1 3-68-16,-1 4-53 0,-2 2-6 16,0 5-1-16,1 6-5 0,-1 6-1 15,1 1-1-15,0 6-2 0,4 2-5 0,1 0-5 16,3 0-7-16,4-1-6 0,-1-3-1 15,0-2-1-15,4-3-3 0,3-5 1 16,2-5 3-16,-1-7 7 0,4-2 6 16,3-9 2-16,4-8 3 0,-2-9 2 15,-2-7 2-15,-2-6 2 0,0-6 3 16,-5-5 4-16,-2-6 4 0,-4-3 4 16,-3 1 2-16,0 1 0 0,-2 0 1 0,-2 3-1 15,-2 6 1-15,0 7 0 0,-1 8 0 16,1 6-2-16,-4 8-2 0,-1 8-1 15,-1 9-4-15,-1 7-7 0,0 5-3 16,-2 7-5-16,2 2-1 0,-2 6 0 16,5 2-1-16,2-1 0 0,3 0-1 15,5 0-2-15,1-4-3 0,4-2-2 16,5-1-2-16,1-5-1 0,1-4-1 16,2-6 2-16,1-4 1 0,0-6 3 0,0-3 3 15,-2-7 2-15,-2-5 1 0,-1-2 2 16,-3-5 0-16,-3-3 3 0,-3 2 2 15,-1-1 2-15,-4 3 2 0,-1 5 1 16,-1 4-2-16,-2 3 0 0,0 9-3 16,-2 4-2-16,1 3-2 0,0 4-2 15,0 0-2-15,1 2 2 0,3 0-2 16,3-2-1-16,2-3-5 0,1-1-10 0,3-1-14 16,3-1-34-16,-1 0-5 0,0-4-119 15,-2-4-133-15,1-1-303 0</inkml:trace>
  <inkml:trace contextRef="#ctx0" brushRef="#br0" timeOffset="-119148.05">16717 8422 682 0,'-17'-13'167'0,"3"3"0"0,1 2-99 16,3 4-28-16,3-1-10 16,2 2-14-16,1 1-13 0,0-1-10 0,2-2-18 15,2 2-1-15,0 0-142 0,0 0-135 16,7 7-341-16</inkml:trace>
  <inkml:trace contextRef="#ctx0" brushRef="#br0" timeOffset="-118627.34">16838 8572 605 0,'0'11'130'0,"-1"-2"6"0,1 0-109 0,-1 2-5 15,1-2-3-15,0 0-2 0,0 0-2 16,3-4-2-16,3-2-5 0,3-1-3 15,4-4 1-15,2 4 0 0,4-4 1 16,-1-1 0-16,2 0 1 0,-2 0 5 16,-3-1 7-16,-3 0 4 0,-3 0 4 0,-5-4 2 15,-3 0 0-15,-3 1-2 0,-3-3-7 16,-3 0-7-16,-2 0-7 0,-2-1-6 16,-2 6-2-16,0 0-1 0,-2 4 0 15,2 2 0-15,0 0 0 0,3 4 0 16,1-1 0-16,3 0 0 0,3 0-1 15,3-2 1-15,3 1-1 0,4 0 1 16,0-1 1-16,5-1 0 0,3 0 1 16,2-1 0-16,1-1 0 0,3 0-1 0,0-3 1 15,-1 2 0-15,1 0-1 0,0 1 1 16,-2 2-1-16,-2 3-1 0,0 2-2 16,-2 2-4-16,0 1-6 0,-5 1-7 15,1 0-4-15,-1 0-1 0,0-3 1 16,-2 1 1-16,0-2 2 0,0-2 5 0,-1-3 8 15,1 0 4-15,-1-3 3 0,3 0 0 16,1-5 0-16,2 0 5 0,1-4 3 16,0-3 3-16,3 0 3 0,-2 1 3 15,-1 0 5-15,0-1 5 0,-2 3 1 16,-2 3 0-16,-1 4-3 0,-2 0-4 16,-3 2-5-16,1 1-6 0,-2 4-4 15,0 2-3-15,0 2-1 0,2 2-1 16,0 3-1-16,3 1-2 0,2 2-16 15,7-2-19-15,0 0-135 0,5-5-141 0,4 3-350 16</inkml:trace>
  <inkml:trace contextRef="#ctx0" brushRef="#br0" timeOffset="-118280.71">14978 9411 623 0,'-16'10'140'0,"8"-2"1"0,5-6-86 0,4-2-11 16,4-1 6-16,6-3 0 0,17-1 4 15,13-6 3-15,16-3 4 0,19-3-12 16,16-4-12-16,14-6-8 0,20-4-9 16,7 2-6-16,9 1-5 0,10-1-3 15,4 1-2-15,3 5-2 0,1 4-1 16,-8 2-2-16,-11 2-2 0,-11 4-6 0,-22 3-11 16,-20 3-11-16,-21 0-24 0,-19 3 140 15,-20 6-290-15,-18 2-170 0,-16 3-457 16</inkml:trace>
  <inkml:trace contextRef="#ctx0" brushRef="#br0" timeOffset="-117877.77">15684 9490 641 0,'0'0'148'0,"0"1"3"0,-1-2-100 15,-2-1-20-15,1 1-1 0,-1 1-1 16,-2 0-2-16,0 3-5 0,-4-1-3 16,-2 1-3-16,-2 2-3 0,-4 2-5 15,-3 0-3-15,0 1-3 0,2 2-2 16,-1-3 0-16,4 2-1 0,7 3 0 15,4-1-1-15,5 0 2 0,3 2-1 16,6-2 1-16,6 2 1 0,2-2 0 16,-1-1 1-16,3 0 0 0,-1-2-1 15,-2 1 0-15,-4 2 0 0,-3 1-1 16,-5 3 0-16,-3 2 0 0,-4 2 0 0,-4 1 0 16,-5-2 0-16,-3 2 0 0,-5-3 0 15,-2 0-2-15,-4-5-4 0,0-2-15 16,-2-4-14-16,1-2 6 0,3-4-142 15,4-4-133-15,3-1-325 0</inkml:trace>
  <inkml:trace contextRef="#ctx0" brushRef="#br0" timeOffset="-117607.49">15757 9638 539 0,'16'8'141'0,"0"1"2"0,-4-3-25 16,1 0-90-16,0-1-3 0,1-3-4 15,1-2-5-15,-1-3-2 0,1-4-1 0,4 1 0 16,1-4-3-16,-1-5-3 16,1 2-3-16,-1 0-2 0,-5 0 3 0,-3 2 5 15,-4 1 6-15,-4 0 3 0,-4 4 1 16,-7 0 1-16,-3 3 0 0,-2 1-2 16,-6 4-7-16,-3 6-5 0,0 4-4 15,-2 3-2-15,3 3 0 0,0 7 0 16,1 2-1-16,3-1 0 0,8 1-2 0,4-2-4 15,7-1-6-15,5-2-13 16,6-6-13-16,6 0 2 0,5-5-143 0,5-5-134 16,2-5-326-16</inkml:trace>
  <inkml:trace contextRef="#ctx0" brushRef="#br0" timeOffset="-116909.35">16417 9526 632 0,'-11'1'146'16,"-5"1"1"-16,1 4-88 0,-6 6-36 16,0 2-10-16,-1 1-3 0,0 5-5 15,1 1-1-15,3 2-2 0,2-1-1 16,5-3-1-16,5-1-2 0,9 1-4 16,7-4-5-16,6-3-2 0,4-4 0 0,6-2 0 15,3-6 1-15,4-2 2 0,1-5 3 16,1-5 5-16,1-3 2 0,-3 2 3 15,-2-1 7-15,-3 4 10 0,-5-2 8 16,-6 5 4-16,-4 3 4 0,-7 1 2 16,-2 2-3-16,-5 2-5 0,-4 4-10 15,-3 4-7-15,-2 0-5 0,-2 2-4 16,1 3-3-16,2 1 0 0,2 0 0 16,4-3-2-16,4-4 1 0,6-1-1 0,4 1 0 15,1-7 2-15,4-5-1 0,3 0 3 16,2-6 3-16,2 0 3 0,2-3 3 15,1-1 8-15,-1 0 2 0,-1 1 4 16,-3-2 3-16,-5 3 1 0,-8 0-2 16,-7 1-3-16,-7-2-9 0,-10 3-3 15,-5 0-5-15,-5 4-7 0,-3 1-6 16,-3 3-5-16,-3 2-7 0,1 5-10 0,4 0-10 16,6 2-15-16,3-3-13 15,6-1-14-15,7 1 1 0,11-3-35 0,5-6-34 16,10 0-6-16,4-1 34 0,6-2 17 15,7 0 25-15,5 1 20 0,3 2 71 16,-1 3 61-16,3-2 28 0,-2 4-5 16,-1 6 8-16,-6-1 3 0,-6 2-13 15,-3 3-28-15,-6-1-15 0,-8 2-10 16,-6 2-13-16,-6-2-10 0,-4 1-8 0,-6-1-6 16,-3 2 0-16,-1-2-2 0,-1 0 1 15,1-5-1-15,2 2-1 0,2-3 0 16,4-4 2-16,1-1 3 0,3-1 4 15,5-2 6-15,0-1 3 0,4-3 4 16,0 1 1-16,4 1-1 0,2-1-2 16,0 1-5-16,-1 2-5 0,0 5-5 15,-1-1-4-15,-1 3-4 0,0 1-5 16,-2 2-9-16,0-1-6 0,0 2-12 0,2-4-19 16,0-1-20-16,5 1 12 0,-2-3-136 15,2-1-130-15,4-1-308 0</inkml:trace>
  <inkml:trace contextRef="#ctx0" brushRef="#br0" timeOffset="-116579.7">17301 9719 550 0,'12'-1'167'0,"-5"-1"11"0,-3-3-32 16,-3 1-51-16,-3-2-9 0,-4 0-11 0,-2 0-18 15,-1 0-16-15,-3 0-11 0,-4 2-12 16,-1 4-10-16,0 1-6 0,2 2-2 16,1 1-2-16,2 3-2 0,4 1-1 15,5 0-2-15,4-2 0 0,5 0-1 16,3 0 1-16,2 0 1 0,3-3 1 15,1-2 2-15,1 0 3 0,0-2 1 16,-1-2 0-16,0-4 2 0,-1-2 0 16,-3-3 2-16,2-2 4 0,-1-2 1 0,0-4 0 15,-1-3 0-15,-1-4 2 0,0-7-1 16,-1-4-1-16,-3-2-4 0,2 0 1 16,-2 3 4-16,-3 5 7 0,0 8 2 15,-2 7 2-15,1 8 0 0,0 9-1 16,-4 5-1-16,0 6-6 0,0 5-6 15,0 2-6-15,0 6-1 0,-2 6-1 16,2 4 1-16,0 1-2 0,2 2-7 16,0-1-11-16,3 2-13 0,3 0 2 0,1-3 4 15,2-3-211-15,2 2-184 0,2-3-462 16</inkml:trace>
  <inkml:trace contextRef="#ctx0" brushRef="#br0" timeOffset="-89290.66">14454 9277 536 0,'5'5'118'0,"-1"-1"1"16,-1-1-91-16,0 1-7 0,0-1 0 0,-2-1 2 15,0-1 3-15,-1 0 3 0,0-1 0 16,0 0 1-16,0 0-5 0,-1 0-3 16,0 2-4-16,-1 0-5 0,-3 0-5 15,-2 2-3-15,-8 0-2 0,-4 0-1 16,-12 1 0-16,-4 2-1 0,-9-3 1 15,-6 5-1-15,-7 1 1 0,-6 1 0 16,-5 1-1-16,3 1 0 0,-7 2-1 0,-3 2 0 16,0 2-1-16,3-1 0 0,4-1 0 15,7 0-4-15,2-2-5 0,5-1-5 16,12-1-6-16,7-6-4 0,6-2-4 16,7-2-4-16,5-2 129 0,7-1-242 15,5-4-121-15,5-1-363 0</inkml:trace>
  <inkml:trace contextRef="#ctx0" brushRef="#br0" timeOffset="-88989.91">13540 9240 543 0,'-10'2'122'0,"-1"5"5"0,1 2-86 0,-2 2-7 16,0 1 0-16,-4 4-2 0,-1 1-1 16,-5 3-3-16,-1 0-4 0,-1 1-5 15,-4 0-7-15,-1 2-6 0,-5 0-2 16,-3 1-2-16,2 0-2 0,-2 3 1 16,2 1 0-16,3-2-1 0,2-1-1 15,8-1 1-15,7 0 1 0,5-1-1 0,5-3 1 16,11 0 0-16,5-3 0 15,12 0-1-15,11-4-5 0,11-2-20 0,6-2-127 16,8-6-127-16,12-13-324 0</inkml:trace>
  <inkml:trace contextRef="#ctx0" brushRef="#br0" timeOffset="-85879.76">9253 9375 440 0,'-6'9'114'0,"2"-3"7"16,1-2-55-16,2-3-9 0,1-1-11 0,1-1-8 15,2-3-4-15,1 0-5 0,2-3-5 16,2-1-5-16,3-1-4 0,5-2-2 16,2 0-2-16,3 2 1 0,3-3-3 15,2 2 0-15,3-1-1 0,0 6-3 16,1-2-2-16,-3 2-1 0,0 2-2 15,-3 7-1-15,-2 0 0 0,-5 6 0 16,-6-2-2-16,-5 8 1 0,-5-1-1 16,-6 2 1-16,-4 0 2 0,-7 3-1 15,-2-1 1-15,-5 0 2 0,0-2-1 16,0-1 0-16,0-2 0 0,3-2 0 0,3-5 0 16,5 0 1-16,5-3 1 0,3-4-1 15,6 1 1-15,2-1 0 0,5 0 1 16,2 2 0-16,2 3-1 0,4-1 0 15,2 6 1-15,1-1-1 0,-1 4 0 16,1 3 0-16,-1 1 0 0,-1 0-1 0,-1 1-1 16,-4 2 0-16,-3 0-1 0,-5 1 2 15,-6 1 0-15,-4-1 2 0,-7 1 0 16,-6 2 0-16,-5-4 1 0,-4-2 0 16,-3 0-1-16,-1-6-1 0,0-1-1 15,-2-6-3-15,1-5-7 0,4-3-9 16,3-5-13-16,5-7-11 0,3-5 169 15,5-4-293-15,6-4-142 0,4-2-402 16</inkml:trace>
  <inkml:trace contextRef="#ctx0" brushRef="#br0" timeOffset="-85594.45">9989 9247 585 0,'0'6'137'0,"0"5"7"0,0 5-98 16,0 6-8-16,0 5 0 0,0 7-4 15,1 1-7-15,-1 5-7 0,1 5-7 0,-1 4-5 16,2 0-5-16,0-1-10 15,1-3-13-15,0 0-12 0,0-3 120 16,-1-6-245-16,-1-7-137 0,2-4-377 0</inkml:trace>
  <inkml:trace contextRef="#ctx0" brushRef="#br0" timeOffset="-85182.7">9958 9387 561 0,'-3'-13'153'15,"5"2"7"-15,5 1-23 0,1 0-80 16,5-1-4-16,4 1-2 0,3-1-6 16,5 2-5-16,3-1-7 0,3 0-8 15,2 2-7-15,0 3-6 0,-2 1-6 16,0 5-3-16,-7 2-3 0,-3 2-4 16,-7 3-4-16,-5 4-1 0,-7 1-1 0,-6 3-1 15,-7 3-1-15,-8 3-1 16,-4-1 4-16,-5 2 3 0,-3-4 2 15,0 2 0-15,3-4 2 0,3-2 0 0,5-4 3 16,5-2 0-16,5-3 0 0,4 0 0 16,6-3 0-16,4 3 1 0,3-1 1 15,5 1 0-15,6 2 2 0,4 2 1 16,4 2 0-16,4 1-1 0,0 2 0 16,2 0-2-16,0 3 0 0,-2-1-2 0,-4 2-1 15,-4 1 1-15,-6 2-1 0,-6 0 1 16,-8-1 0-16,-7 1 0 0,-8-1 1 15,-7-1 0-15,-8-4 0 0,-2-3 0 16,-5-1 0-16,-3-4-1 0,0-3-3 16,2-4-4-16,0-3-6 0,3-1-7 15,1-7-9-15,4-4-8 0,5-1-17 16,4-4-7-16,3-3-18 0,7 0-99 0,3-3-114 16,14 2-269-16</inkml:trace>
  <inkml:trace contextRef="#ctx0" brushRef="#br0" timeOffset="-84527.53">11129 9702 447 0,'5'-2'130'0,"-1"-2"7"0,0-2 7 16,-1 2-88-16,-1 0-3 0,-1-2 0 16,-3 1-3-16,-3-1-5 0,0-3-4 15,-2 3-7-15,-1-3-9 0,-3-1-8 16,-2-1-5-16,0 0-4 0,-1 0-3 15,-1-2-2-15,-1 2-4 0,0 1-1 16,1 4-2-16,-1 1 0 0,1 7-2 16,1 4-1-16,-2 9-6 0,1 5-3 0,-1 8-5 15,0 3-6-15,4 3-3 0,3 0-1 16,5-5 1-16,5-3 4 0,6-5 6 16,5-9 9-16,4-7 10 0,3-5 7 15,2-3 7-15,0-2 6 0,-2-4 5 16,0-4 5-16,-4-1 1 0,-3-2 1 15,-2 2-2-15,-2-3 0 0,-3 0-3 0,-1 3-3 16,-2 3-4-16,0 1-4 0,-1 3-2 16,0 3-6-16,0 4-3 0,1 4-1 15,1 4-3-15,0 4 0 0,1 3-2 16,2 2-3-16,1-1-5 0,3 3-2 16,0-3-8-16,3-1-8 0,3-4-14 15,0-4-15-15,5-2-1 0,1-3-123 16,1-3-126-16,1-6-301 0</inkml:trace>
  <inkml:trace contextRef="#ctx0" brushRef="#br0" timeOffset="-84121.98">11601 9683 688 0,'-2'-1'167'0,"-2"0"1"0,-5-2-109 15,-4 0-15-15,-2 2-9 0,-5 0-11 0,-4 2-12 16,-1 2-4-16,-1 5-1 0,1 5-1 15,0 2-3-15,2 4-3 0,4 1-2 16,5 2-2-16,3 1-4 0,6 0-1 16,5-4 0-16,5 0-2 0,7-1 1 15,2-4 1-15,5-4 3 0,2-2 3 16,3-3 2-16,0-3 0 0,1-5 1 16,-3-4 1-16,-2-2 2 0,-3-4 1 0,-2-4 2 15,-3-5 1-15,-3-7 3 0,-4-5 0 16,-1-5 1-16,-1-4-1 0,-2-4 1 15,0-4 0-15,-2-4 1 0,1 1 1 16,-2 0 0-16,0 2 2 0,0 3 1 16,0 6 1-16,1 6 0 0,-1 9-1 15,1 8-1-15,0 11-5 0,1 9-3 16,1 9-2-16,-1 10-2 0,-1 7-3 16,-2 8-2-16,1 8 1 0,1 6 2 0,0 4-3 15,3 0-9-15,-1 1-4 0,5-2-9 16,3-4-9-16,4-3-18 0,1-4-17 15,2-4 14-15,1-3-134 0,2-5-129 16,4-5-309-16</inkml:trace>
  <inkml:trace contextRef="#ctx0" brushRef="#br0" timeOffset="-83738.88">12062 9624 643 0,'-8'-3'153'0,"-5"0"4"15,-3 1-98-15,-3 1-16 0,-3 3-6 16,-4 4-5-16,-5 0-8 0,1 4-5 16,0 9-4-16,2 1-5 0,4 4-4 15,2 5-4-15,6-2-3 0,5 2-4 16,4-2-3-16,5-5 0 0,4 0-2 0,5-4 1 16,4-5 0-16,4-2 1 0,4-3 4 15,3-4 2-15,2-4 1 0,3-4 2 16,-1-3 0-16,2-6 3 0,-1-7 4 15,-3-4 1-15,-2-8 1 0,-3-4 5 16,-3-8 0-16,-1-4 2 0,-5-6 2 16,-1-2 2-16,-3-5 1 0,-3 2 2 15,-2-3 0-15,-1 4 3 0,-2 5 1 16,-1 6-1-16,-1 9-1 0,2 9 0 0,0 10-5 16,1 8-5-16,0 11-4 0,0 12-3 15,0 10-4-15,-2 10-4 0,1 11-3 16,-1 9 2-16,4 16 1 0,0 8-11 15,2 5-18-15,0 2-21 0,0 0-67 16,0 0-101-16,5-6-159 0,-1-7-350 16</inkml:trace>
  <inkml:trace contextRef="#ctx0" brushRef="#br0" timeOffset="-75380.45">8426 9647 489 0,'9'2'112'0,"0"-2"3"16,-4 1-74-16,0-2-16 0,-2 0 0 15,0 1 1-15,-1-2-1 0,1 0-2 16,-2 2-2-16,0-1-1 0,-1 2-1 15,1-2 1-15,-1 1-2 0,-3 1-2 16,-4-1-1-16,-5 0-1 0,-3 3-2 16,-7 0-1-16,-7 1-5 0,-5 0-1 15,-6 0 0-15,-3 0-1 0,-3 0 0 0,-2-3 1 16,0 0-3-16,2 0 0 0,1 0-1 16,4-2-1-16,4 1-1 0,5-1-2 15,5-2-7-15,4-1-7 0,3 0-6 16,5-2-4-16,3 0-6 0,2 1 40 15,2-1-158-15,2 0-112 0,1 0-297 16</inkml:trace>
  <inkml:trace contextRef="#ctx0" brushRef="#br0" timeOffset="-75137.31">7955 9520 575 0,'3'-2'138'0,"-2"4"4"0,-4-4-73 15,0 2-30-15,-2 0-9 0,-6 2-7 16,-2 1-3-16,-7 1-3 0,-3-1-4 0,-5 2-8 16,-2 0 0-16,-1 4-2 0,-2-1 0 15,0 3-1-15,2-1-2 0,3 1-1 16,4 0 0-16,5 2-1 0,5-1-2 16,8 2-2-16,6 2-2 0,10 2 1 15,7 2-1-15,9-2 3 0,7-2-9 16,8-1-11-16,6-3-123 0,5-8-121 15,3-7-317-15</inkml:trace>
  <inkml:trace contextRef="#ctx0" brushRef="#br0" timeOffset="-74246.82">4290 9424 448 0,'-4'-1'107'16,"1"-1"5"-16,0 0-69 0,0 1-10 15,0-2 2-15,2 1 0 0,0 1-1 16,-1 0-2-16,2 0-2 0,0 0-3 0,3 0-4 16,4 0-2-16,1-3 0 0,6 2-2 15,3 0-3-15,4-1-1 0,3-2-1 16,1 2-1-16,2 2-2 0,-2 2-4 15,-2 0-2-15,-2 4-3 0,-3 1-2 16,-1 4 1-16,-6 1 0 0,-7 2 0 16,-2 4 0-16,-5 0-3 0,-5 3 0 15,-6 1-2-15,-5 3-1 0,-3 1-1 0,-2-1 0 16,-1-3 0-16,1-1 3 0,1-5 2 16,4-1 2-16,5-5 1 0,3-5 1 15,5-2 0-15,2 0-2 0,7-2 0 16,2 1 1-16,6 1 2 0,5 0-1 15,4 2 0-15,5 2 0 0,4 0 2 16,1 2-1-16,1 2-1 0,-1 1-1 16,-2 2-1-16,-2 1-1 0,-5 1 2 15,-2-2 2-15,-9 1 3 0,-7 2 2 16,-7 0-1-16,-11-1 1 0,-6 0-1 0,-8 1 0 16,-7 3-3-16,-5 1-4 0,-4-2-2 15,-3-3-3-15,1-2-3 0,1-2-2 16,3-2-5-16,3-6-7 0,6-5-9 15,5-3-8-15,6-4 24 0,9-4-148 16,5-5-121-16,7-3-308 0</inkml:trace>
  <inkml:trace contextRef="#ctx0" brushRef="#br0" timeOffset="-73786.11">5267 9316 616 0,'3'-2'148'0,"-3"-3"8"0,-2 3-89 16,-4-3-22-16,-1 2-6 0,-5-1-2 16,-5 2-3-16,-2 0-4 0,-4 3-8 15,-4 0-3-15,-1 6-4 0,-2 4-2 16,-3 4-4-16,0 4-4 0,2 8-2 0,-1 3-3 15,1 8 0-15,4 4 0 0,2 8-1 16,4 3 0-16,4 3-1 0,6-1-2 16,5-1-2-16,6-6-1 0,4-5-3 15,7-8-2-15,6-7 1 0,6-6 1 16,3-8 2-16,5-4 1 0,3-4 3 16,1-5 2-16,2-4 3 0,0-2-1 15,-1-6 1-15,-1-2 0 0,-1-6 1 16,-2-3 0-16,-5-3 0 0,-2-3 1 0,-7-3 1 15,-5-1 2-15,-4 6 1 16,-3 2 1-16,-4 4 1 0,-1 7 3 0,-2 5-2 16,0 7 0-16,-4 9-3 0,2 4 0 15,-2 7-2-15,-1 2-2 0,-1 4-3 16,2 2 0-16,0 1-7 0,2-3-11 16,1-5-19-16,2-2-17 0,1-3-16 15,-2-1-112-15,1-4-129 0,-4-1-283 0</inkml:trace>
  <inkml:trace contextRef="#ctx0" brushRef="#br0" timeOffset="-73598.13">5128 9718 648 0,'-6'-9'152'16,"4"2"5"-16,0 3-105 0,2 3-10 0,-1-3-4 15,2 1-3-15,1 2-6 0,5-1-8 16,1-6-5-16,5 0-4 0,5-3-5 15,5-1-10-15,6-4-11 0,1-2-14 16,3-2-14-16,3 1-7 0,0-1-125 16,-1-3-128-16,-3-3-295 0</inkml:trace>
  <inkml:trace contextRef="#ctx0" brushRef="#br0" timeOffset="-73425.36">5631 9374 653 0,'0'-1'149'0,"0"1"6"15,0 2-113-15,-2 1-11 0,1 6 0 16,-1 3-1-16,-1 7-5 0,0 4-5 16,-2 6-4-16,0 5-1 0,0 6-2 15,1 1-5-15,1 4-6 0,-2 0-6 16,3-2-18-16,0-4-18 0,2 0 3 0,-1-7-134 16,1-4-130-16,0-8-314 0</inkml:trace>
  <inkml:trace contextRef="#ctx0" brushRef="#br0" timeOffset="-73229.38">5931 9285 651 0,'7'-16'156'0,"-1"6"6"0,-4 5-100 0,-1 10-17 16,-3 8-4-16,-1 4-5 0,-2 6-3 15,0 7-5-15,-3 5-4 0,2 5-3 16,-1 1-3-16,3 3-4 0,0 3-6 15,3-1-5-15,1-1-11 0,2 0-16 16,2-2-26-16,-1-5 155 0,1-4-291 16,1-3-163-16,-2-5-441 0</inkml:trace>
  <inkml:trace contextRef="#ctx0" brushRef="#br0" timeOffset="-73064.82">5680 9547 682 0,'-2'0'142'0,"2"3"4"0,2 5-117 16,3 0-2-16,3 1-4 0,2 0 1 0,4-1 2 15,4-2-6-15,2-3-22 0,5-4-23 16,-1 1-138-16,0-6-134 0,3-1-335 16</inkml:trace>
  <inkml:trace contextRef="#ctx0" brushRef="#br0" timeOffset="-72749">6101 9568 616 0,'0'0'145'0,"0"-1"8"0,1-3-100 16,3 1-12-16,4-4 0 0,4 1-1 16,5-2-4-16,5 2-9 0,6-2-9 15,6 0-6-15,1 3-3 0,2 0-4 16,0 4-2-16,-3 0-1 0,-3 2-2 15,-5 2 0-15,-7 3-1 0,-5 0 2 16,-6 2 1-16,-6 6 2 0,-7 1-1 0,-3 2 1 16,-8 4 0-16,-2 0 1 0,-3 3-1 15,-1 2-2-15,2 0-1 0,4-2 0 16,5-1-1-16,6-1 0 0,9-2-2 16,7 0 0-16,8-6 0 0,8 0 0 15,6-6-1-15,6-1 1 0,5-3-2 16,4-3-10-16,-1-1-18 0,0-1-16 15,-2-1-23-15,-6 1-103 0,-10-1-124 0,-7 1-279 16</inkml:trace>
  <inkml:trace contextRef="#ctx0" brushRef="#br0" timeOffset="-72491.27">4342 10240 516 0,'17'11'146'16,"10"-2"13"-16,16-1-7 0,17-1-87 16,17-3 0-16,19-4-5 0,18 2-6 15,20 2-11-15,14-4-12 0,12 0-11 0,4-2-9 16,0 1-17-16,-6 2-12 15,-8-4 0-15,-10-2-20 0,-13 3-18 0,-15-2-135 16,-11-5-141-16,-16-2-331 0</inkml:trace>
  <inkml:trace contextRef="#ctx0" brushRef="#br0" timeOffset="-52918.06">2735 5482 557 0,'5'5'119'0,"1"0"-1"0,-2 2-92 16,1-3-12-16,2 0 1 0,0-1 5 16,1-3 4-16,-1-3 2 0,1-1 0 15,2-1-2-15,-3-3-4 0,0-1-6 16,-2-1-5-16,-2 2-5 0,-3-2-2 16,-5 1-1-16,-5 1 0 0,-4 2 0 15,-4 0-1-15,-5 2 0 0,-4 3 1 0,-6-1 0 16,-4 0 0-16,-3 1 1 0,-3 0 0 15,-3 0 0-15,-2-1 0 0,-5-2 0 16,-2-3 0-16,-1-3 0 0,-1-2 0 16,-2-3-1-16,-2-5 1 0,1-3 0 15,0-1 0-15,4 1 1 0,-1-1-1 16,1-4 0-16,1-3 1 0,5-1-1 16,1-1 0-16,3-3 1 0,4-5-1 15,3-1-1-15,4-4 1 0,6 1-2 16,1-4 1-16,6-1 0 0,5-5-1 0,4 2-1 15,6-3 2-15,4 1-1 0,5-2 0 16,3-4 0-16,5-1 0 0,6 3 0 16,3-3 0-16,8 1-1 0,3 2 0 15,6 6 1-15,7 3 0 0,5 2-1 16,3-1 1-16,1 3 0 0,2-1 0 0,5-3 0 16,4 1-1-16,3-1 1 0,7 0 0 15,1 4 0-15,4 0 0 0,4 2 0 16,5 4 0-16,0-3-1 0,0 4 1 15,0 0 0-15,0 2 0 0,5 4 0 16,1 2-1-16,2 1 1 0,-2 7 0 16,1-1 0-16,2 0 0 0,4 5 1 15,-2 4-2-15,-2 1 1 0,-1 0 0 16,-1 3 0-16,1 5 0 0,-2 7 0 16,-1 2 0-16,-3-2 0 0,-2 5 0 0,0 2 0 15,-1 4 0-15,0 1 0 0,-2 0 0 16,-3 4 0-16,0 1 0 0,-1-1 1 15,-1 3-1-15,-2 0 1 0,-2 1-1 16,-2 2 1-16,-3 2 0 0,-4-1-1 16,-3 6 1-16,-5 2 0 0,-3 0-1 0,-6 3 1 15,0-1 0-15,-5 2-1 0,-1 5 0 16,1 3 1-16,0 0-2 0,0 3 2 16,1 1-1-16,-1 2 0 0,0-3 0 15,1 1 0-15,-1-5 0 0,-2 2 0 16,-1 3 0-16,-5-2 0 0,-5 2 0 15,-2 2 0-15,-10 4 1 0,-6 0 0 16,-6-1 0-16,-7-1 1 0,-5 0-1 16,-6 0 2-16,-5-1-2 0,-1 0 1 15,-2 0 0-15,-3 3-1 0,-1 2 0 16,-1-3 1-16,-1-2-1 0,1-4-1 0,-1 0 2 16,-3-2-2-16,1-5 1 0,-4-1 2 15,-3-4-1-15,-3-1 1 0,-3-3 0 16,-6-1 1-16,-6-4-1 0,-4 0 1 15,-5-6-1-15,-7 3-1 0,-7-2 0 16,-8-3-1-16,-7-2 0 0,-6 2 0 0,-12-5 0 16,-6 1 0-16,-6-2 0 0,-5 0-1 15,-5 0 0-15,-8 0 1 0,-5 0-1 16,-3 0-12-16,-7 0-14 0,-4 5-132 16,-8-6-4-16,-5 3-111 0,-13-1-228 15</inkml:trace>
  <inkml:trace contextRef="#ctx0" brushRef="#br0" timeOffset="115063.78">16525 4406 468 0,'2'-5'110'16,"1"-2"2"-16,0 2-71 0,-2 1-11 15,-1-2-5-15,-1 3-3 0,1-1-3 16,-1 2-4-16,-2 1-1 0,1 1-4 16,-1 1-3-16,0 1-3 0,-2 1-1 15,1 0 1-15,-3-1-1 0,0 5 2 16,-2-3 1-16,-1-1 1 0,-3 2 1 0,1-1 0 15,-2 1 2-15,-1-2-1 0,0-1-1 16,-1-1 0-16,-3 2-1 0,-1-3-1 16,-2 1-1-16,-4-1-2 0,-6-2 0 15,-3 0-1-15,0-3 0 0,2-1-1 16,-1 3 0-16,1-4-1 0,1 3 0 16,2 0 1-16,1-3-1 0,-1 1 0 15,-5-2 1-15,-3-4-1 0,-1 1 1 16,-3-4 0-16,-4-1-1 0,4 2 1 0,-1-3-1 15,1 4 0-15,5-3 1 0,0-2-1 16,5 0 1-16,5-3-1 0,-1-3 1 16,0-3 0-16,0 1-1 0,5 0 1 15,1 1-1-15,1 1 1 0,-6 1-1 16,3 2 0-16,2 1 0 0,3-3 1 16,-2-1-2-16,0-2 2 0,1-1-1 0,6-1 0 15,0 0 0-15,1 0 0 0,2 3 1 16,2-2 1-16,2 1 2 0,4 3 2 15,3-1 1-15,3-1 4 0,3 1 0 16,1 1 0-16,0 2 0 0,2 1-1 16,-1 0-1-16,2 2-3 0,1 0-1 15,1 2-2-15,5-3 0 0,3 1-2 16,1-1 0-16,4 0 0 0,-1 0-1 16,3 0 0-16,2-2 0 0,-5 4 0 0,-2 1 0 15,1 0 0-15,-2 1 1 16,2 3 0-16,-1-2 0 0,1 2 2 0,-2-1 0 15,-2 0 2-15,2 2-1 0,1-4 2 16,2 2-1-16,2 1 0 0,4 1-1 16,1 1-1-16,5 0 0 0,0 0-2 15,-3 6 0-15,1-2-1 0,-1 0 1 16,0-2-1-16,1-1 0 0,-1 1 0 16,3 2 0-16,2-2 0 0,9 3 0 0,1-1 0 15,-1 4 0-15,-1 2 0 0,1-1 0 16,-1 0 0-16,-3 2-1 0,-9 0 1 15,-4 0 0-15,-1 1 0 0,-2 3 0 16,-2 1-1-16,-2 4 1 0,-2 0 0 16,-2 1-1-16,1 5 1 0,1 3 0 15,1 1 0-15,5 2 0 0,2-3 0 0,3 2 0 16,2 4 0-16,-1 0 1 0,0 0-1 16,1 1 0-16,-3-1 0 0,0 4 0 15,2 0 0-15,1 0 1 0,-2-2-1 16,-3-2 0-16,-2 4-1 0,-2-1 1 15,-4 3-1-15,-3 3 0 0,-3 0 0 16,-5 1 0-16,0 1 1 0,-2 1-1 16,-4 1 1-16,-3-2-1 0,-4 0 0 15,-2-1-1-15,-4 0 1 0,0-2-1 0,-1-6 1 16,-1 1-1-16,0-1 1 0,-2-4 0 16,0 1 1-16,-3 1 0 0,-6 1 0 15,-1-1 1-15,-6-1-1 0,-4-2 1 16,-2-2 1-16,-1-1-1 0,-3-1-1 15,-7 1 1-15,-6 2-1 0,1 0-1 16,0 3-1-16,-1 5-4 0,-4-1-6 16,0 2-6-16,5-3-4 0,0 2-7 15,-5-1-3-15,-4-2-3 0,4-3 8 0,8-3-123 16,5-3-110-16,2-5-281 0</inkml:trace>
  <inkml:trace contextRef="#ctx0" brushRef="#br0" timeOffset="123444.93">21523 11543 484 0,'-1'0'120'0,"1"1"3"0,0-1-62 16,0 0-17-16,2-2-11 0,-1 1-3 16,-1-1 0-16,0 1 2 0,-1-2-1 15,1 1-1-15,0-1-2 0,0-1-3 0,0-2-3 16,1 3-3-16,1-4-4 0,1 2-1 16,1-3-2-16,1 1 1 0,2 0 0 15,1-1 1-15,3-1 1 0,1 2 0 16,2-2-1-16,4 2-2 0,-1 1-2 15,2-1-3-15,-1 4-1 0,0 1-3 16,-2 3-1-16,-1 4-1 0,-2 3-2 16,-2 2 0-16,-2 3 0 0,0 0-2 15,0 6 0-15,-2-3-1 0,-1 2-2 16,-3 0 0-16,-3-1-1 0,-2 1 1 0,-2 1 1 16,-4-3 1-16,-3 2 1 0,-3-4 3 15,0 2 0-15,-3-4 0 0,1-1 1 16,-1-4 1-16,2-1 0 0,0-5 0 15,4 2 2-15,1-5 0 0,4 0 1 16,1-3 0-16,2 2 0 0,3-2 1 16,3 2-1-16,1-2-1 0,4 4-1 0,2 1 0 15,3 1-1-15,3 1-1 0,3 2 0 16,1 4 0-16,3 1-1 0,2 2 0 16,2 3 0-16,2 4-1 0,-1 0 0 15,-1 2 0-15,-4-1 0 0,-6 0 0 16,-5 0-1-16,-4-3 2 0,-8-1 0 15,-4-2 1-15,-8 0 1 0,-7 1 0 16,-7-1 1-16,-5-1 0 0,-6-1 0 16,-5 2 0-16,-4-2-2 0,1-3-1 0,0-1-6 15,5-3-7-15,-1-4-14 0,6-2-15 16,4-6-14-16,8-4 46 0,5 0-173 16,4-3-133-16,10-2-326 0</inkml:trace>
  <inkml:trace contextRef="#ctx0" brushRef="#br0" timeOffset="123801.96">21984 11535 619 0,'-1'-1'153'0,"1"2"3"16,1-1-87-16,-1 0-27 0,1 3-11 15,3 0-8-15,-1 2-9 0,1 3-6 16,4 4-3-16,0 2-3 0,2 6-1 0,1 2 0 16,1 3-1-16,2 1-1 0,2 1-1 15,2-3 0-15,3 0 0 0,-1-4 0 16,3-2 0-16,2-2 2 0,-2-4 0 16,0-5 9-16,-3-3 9 0,-1-4 6 15,-3-3 5-15,1-5 5 0,-2-4 3 16,-1-7 2-16,-2-3-5 0,1-6-8 15,-1-5-4-15,-1-5-5 0,-3-2-6 0,-1-1-3 16,-3 2-3-16,0 3-4 0,-3 5-6 16,-2 7-5-16,-2 3-10 0,0 7-15 15,0 4-25-15,-2 4-58 0,1 1-85 16,2 5-136-16,0 1-298 0</inkml:trace>
  <inkml:trace contextRef="#ctx0" brushRef="#br0" timeOffset="126138.91">21584 12929 696 0,'7'2'172'16,"2"-1"3"-16,0-3-108 0,-2 0-16 16,2-1-10-16,-1-1-17 0,-3 0-12 15,-3 2-3-15,0 2-2 0,1 3 0 16,-2 1 1-16,0 5 2 0,1 7-1 16,-1 8 0-16,2 1-1 0,0 7-2 15,-1 5-1-15,-1 4-3 0,1 4-2 0,-1-1-3 16,2-1-4-16,1-3-9 0,-1 0-14 15,1-6-13-15,1-6-17 0,0-6-9 16,0-6-116-16,-2-4-126 0,6-6-283 16</inkml:trace>
  <inkml:trace contextRef="#ctx0" brushRef="#br0" timeOffset="126305.56">21923 13132 783 0,'0'7'189'16,"1"-1"0"-16,0-1-119 0,1-1-26 16,-1-2-18-16,-2-2-23 0,0-1-24 15,-1 0-30-15,-1-3-47 0,-2 2-91 16,0-1-134-16,-3-6-299 0</inkml:trace>
  <inkml:trace contextRef="#ctx0" brushRef="#br0" timeOffset="126715.43">22311 12884 596 0,'-9'1'153'0,"-1"0"4"15,1 0-70-15,0 2-37 0,-2-2-8 16,2 3-8-16,1-1-10 0,0 1-8 15,3 1-4-15,1 1-5 0,-1 0-3 16,3 2-3-16,0-1 0 0,1 3 0 16,1 0 1-16,0 3 0 0,-1 3 0 15,1-2 0-15,0 0 0 0,-3 1 0 16,1 2 0-16,-1 0-1 0,0-1 1 16,1-2 0-16,-2 0-1 0,2 1 0 0,2-2 0 15,1-1 0-15,2-4 2 0,3 2 1 16,2-2 1-16,0 2 2 0,3-1 1 15,5-2-1-15,-1 1 1 0,1 2-1 16,2 0-3-16,1 2 0 0,-3-1-2 16,-1 1-2-16,-4 1 0 0,0 1-1 15,-5 1-2-15,-5-1-1 0,-3 1-3 16,-5-2-5-16,-4-1-5 0,-5 2-5 16,-3 0-9-16,-1-3-8 0,-2-2-12 0,-2 1 31 15,-1-1-149-15,-1-1-122 0,1-3-309 16</inkml:trace>
  <inkml:trace contextRef="#ctx0" brushRef="#br0" timeOffset="126903.05">22276 12898 748 0,'13'-4'184'0,"0"0"5"0,0-1-111 16,3 2-17-16,-2-3-19 0,0 0-15 15,1-1-12-15,1-2-9 0,1 0-9 16,1-2-13-16,3 0-19 0,0 1-27 16,2 1-133-16,2 1-147 0,5 5-355 0</inkml:trace>
  <inkml:trace contextRef="#ctx0" brushRef="#br0" timeOffset="127269.28">22771 12870 706 0,'3'-3'180'0,"-1"-2"6"16,2 1-97-16,-1 0-21 0,-1 2-13 15,-1-1-13-15,0 2-13 0,0 2-7 16,1 1-7-16,-1 5-7 0,0 3-3 15,0 6-4-15,1 7-1 0,1 6 0 16,1 1-2-16,0 6-1 0,0 3-1 0,3-1-3 16,1-2-1-16,1 0-4 0,2-1-1 15,3-1 1-15,0-3 2 0,0-6 2 16,-1-3 6-16,3-3 5 0,-2-8 8 16,1-7 4-16,-2-8 1 0,2-6 1 15,3-8 0-15,2-6-4 0,1-11-4 16,-1-3-3-16,0-6-5 0,1-3-4 15,-2-8-6-15,-4 1-10 0,-2 3-10 0,-2 5-19 16,-2 2-26-16,-4 0-130 0,3-2-147 16,1-1-345-16</inkml:trace>
  <inkml:trace contextRef="#ctx0" brushRef="#br0" timeOffset="130194.77">21824 14549 505 0,'-1'-1'119'0,"1"-1"3"0,-1 0-74 16,0 1-11-16,1 0-2 0,0 0 1 16,1 1-1-16,-1-2 0 0,0 2-1 15,1 0-1-15,0 2-4 0,0 0-3 16,1 0-5-16,-1 5-5 0,1 1-3 15,-1 5-2-15,-1 7-3 0,-1 3-2 16,-1 6-2-16,-1 6 0 0,-1 3-2 16,-3 4 0-16,0 3-4 0,0-2-8 15,2 0-11-15,0-3-9 0,1-6-7 0,4-4-8 16,3-6 71-16,2-5-192 0,1-6-120 16,2-6-324-16</inkml:trace>
  <inkml:trace contextRef="#ctx0" brushRef="#br0" timeOffset="130373.81">22070 14782 787 0,'1'5'194'16,"1"1"2"-16,1-4-113 0,3-2-32 15,-2 1-17-15,2-1-15 0,-1-1-18 16,-2 0-16-16,1-2-25 0,-3 2 136 15,-3-2-294-15,-3 1-172 0,-2 1-468 16</inkml:trace>
  <inkml:trace contextRef="#ctx0" brushRef="#br0" timeOffset="130633.9">22432 14352 719 0,'1'6'184'0,"-1"1"6"15,0 3-90-15,0 2-36 0,-1 2-13 16,-1 6-13-16,0 3-10 0,-1 3-8 16,-2 5-6-16,2 4-5 0,-1 4-4 15,0 4-4-15,-8 45-32 16,5-41-14-16,-2-1-28 0,-2 0-127 15,1-3-3-15,-1-6-123 0,2-3-219 0</inkml:trace>
  <inkml:trace contextRef="#ctx0" brushRef="#br0" timeOffset="131147.13">22675 14444 539 0,'4'5'143'15,"-2"-2"2"-15,1 0-34 0,1 0-75 16,-1 3-11-16,1 2-9 0,1-1-7 16,-1 5-4-16,2 5-3 0,0 5-1 0,1 4 0 15,-1 6-1-15,0 3-3 16,-2 3-2-16,2 3-4 0,-2-3-1 0,2-2-1 15,0-3-1-15,3-1-4 0,1-5 1 16,1-3 5-16,1-4 6 0,0-2 9 16,2-5 9-16,1-6 8 0,0-6 13 15,2-4 7-15,2-6 1 0,2-7-3 16,0-7-5-16,1-7-8 0,1-4-8 16,1-5-6-16,-2-7-7 0,-3-3-3 0,-3 2-1 15,-1 3-1-15,-4 4-3 0,-5 4-5 16,-2 8-6-16,-3 8-8 0,1 8-12 15,-2 4-12-15,-5 5-8 0,1 5-122 16,-1 6-125-16,-5 2-296 0</inkml:trace>
  <inkml:trace contextRef="#ctx0" brushRef="#br0" timeOffset="131479.88">21567 15360 624 0,'1'12'167'0,"7"-2"6"0,5-2-52 16,4-4-60-16,6-2-11 0,6-1-4 16,6-3-7-16,9-2-6 0,7-2-3 15,13-4-4-15,11-3-5 0,11-1-4 0,10-1-6 16,7 2-6-16,6-1-9 0,2 1-8 16,2 6-8-16,-4 1-10 0,-4 5-20 15,-4-2-23-15,-6 1-129 0,-6 0-142 16,-4 2-345-16</inkml:trace>
  <inkml:trace contextRef="#ctx0" brushRef="#br0" timeOffset="135462.99">16628 4525 547 0,'-4'1'116'0,"1"-1"1"16,2-5-97-16,-1 0-8 0,0-3-3 16,-1 0-1-16,-3-1-1 0,-1-2 0 15,-3 0-1-15,-1 3-1 0,-4 1-1 16,-1 0-3-16,-2 4 0 0,-2-3 0 16,-1 4 0-16,-1-1 0 0,-1-4-1 15,1 3 0-15,-1-2 1 0,0-1 1 16,0 1 2-16,0-3 5 0,-4 0 3 0,-5-5 3 15,-3-1 2-15,3 2 0 0,-1-5-1 16,0 2-3-16,-3 1-4 0,2 0-4 16,0 5-2-16,-1 1-1 0,-4-1-1 15,-6 2 0-15,-3-2 0 0,-5 1-1 16,4 1 1-16,5-2-1 0,2 1 1 16,4-2-1-16,3 3 0 0,5-2 0 0,8-1 1 15,-2-3 0-15,0-3 2 0,0-2 2 16,1 1 4-16,2-6 0 0,3-1 1 15,0-2 1-15,2-3-2 0,0 0-2 16,3-3-1-16,1-3-3 0,-1 1-2 16,1-1-1-16,-3-1 0 0,0 0 1 15,3 0 0-15,1 1 1 0,5 2 1 16,7-1 0-16,1 2 2 0,7 2 1 16,5 2 1-16,0 0 0 0,5 3 1 15,2-3 0-15,0 2 0 0,3 0-2 0,3 2 1 16,3 4-2-16,1 3-1 0,4 3-1 15,2 3 0-15,3 2 0 0,7 0-1 16,5 1 0-16,1 0 0 0,-1 1-1 16,2 0-1-16,0 0 1 0,-2 2-1 15,-8-1 1-15,-8-3-1 0,4 0 1 16,1 1-1-16,2 1 1 0,0 0-1 0,-2 4 0 16,2 3 0-16,2 6 0 0,-5 2 0 15,1 5 0-15,-6 1 0 0,1 3-1 16,1 1 1-16,-2-2 0 0,6 3 0 15,4 0 0-15,1 1 0 0,3 3 1 16,0 1-1-16,1 1 1 0,2 2-1 16,-3-2 1-16,-1-1-1 0,-3-1 0 15,-4-4 0-15,-3-1 0 0,0 0-1 16,-3 1 1-16,-3 4 0 0,-2 2 0 16,-2 2-1-16,-2 1 1 0,-4 3 0 0,-6 0-1 15,-4 1 1-15,-5 1-1 0,-9 4 1 16,-5 2 0-16,-6-2 0 0,-7 2 1 15,-6-1 0-15,-3-2 1 0,-3-2-1 16,-2-1 1-16,-7-4 1 0,-2 2-1 16,-2-1 1-16,-1 0 0 0,-4-4-1 0,-5-3 0 15,-5-5 0-15,2 1-1 0,-3-5 1 16,-2-2-2-16,1-2 0 0,-3 1 0 16,3-1 0-16,-2 0 0 0,-5 0 0 15,4-4 0-15,5 0 0 0,2-3 0 16,1 0 0-16,1-3 0 0,5-4 0 15,3-3 1-15,-7-5-1 0,-4-3-2 16,3-5 0-16,-1-7-2 0,2-4 0 16,-1-2-2-16,2-1 0 0,4 1 0 0,8 0 2 15,0 4-1-15,3-5 1 16,0-1-1-16,5-2 2 0,4 0 0 0,7-1-1 16,1-6 1-16,8-4 2 0,5 1 0 15,11 3 2-15,3 3 2 0,14-2 0 16,5-1 1-16,5 1 1 0,9 3 0 15,1 2 0-15,5 2 0 0,4 0-1 16,-6 1 0-16,6 0 1 0,3 3-1 0,3 6-1 16,5 1 0-16,-2 2-1 0,-1 5-1 15,3 2 0-15,-2 6-1 0,-9 1-1 16,1 2 0-16,-3 4 1 0,8 3 0 16,3 3 0-16,0 6-1 0,2 5 1 15,7 3 0-15,0 3 0 0,0 4 0 16,-2 0 0-16,3 0 0 0,1 1 1 15,0 1-1-15,-1 5 0 0,0 1 0 0,-5 2 1 16,-8 2-1-16,-6 5 0 0,-6-1 0 16,-12 4 0-16,-6 1 1 0,-12 4-1 15,-6 3 0-15,-6 6 1 0,-7 4-1 16,-6-1-4-16,-4 1-5 0,-5 4-6 16,-7-2-14-16,-7 2-11 0,-7-1 13 15,-8-2-144-15,-17-1-123 0,-2 5-308 16</inkml:trace>
  <inkml:trace contextRef="#ctx0" brushRef="#br0" timeOffset="145718.64">17941 4961 338 0,'7'1'111'16,"-4"0"6"-16,0-1-22 0,-3 1-28 16,0-2-9-16,0 3-14 0,0-2-16 15,0-1-9-15,0 0-5 0,-1 1-2 16,1-1 0-16,-2 2 1 0,0-3-1 16,-1 1 0-16,-2 1-3 0,-2 0 0 0,-3 1-3 15,-1 0-1-15,-2-1 1 0,-5 1 1 16,-2-1 1-16,-4 0 0 0,-6-1 1 15,-4-3-1-15,-1-1-1 16,-2 2-2-16,-1-4-3 0,2 1-1 0,1-1 0 16,2-4 0-16,3-2 0 0,-1-1-1 15,-1-5 1-15,3-2-1 0,-2-3 1 16,0-3 0-16,1-2 0 0,-1 1 1 16,-2 0 0-16,5-1 2 0,0-2 1 0,6 2 2 15,4 5 2-15,6-1 1 0,3 4 0 16,4-4 0-16,3 5 1 0,1 0-2 15,1 0-1-15,0-3-2 0,1 0-1 16,1-1-1-16,2-2-1 0,0-1 0 16,2 1-2-16,2-2 1 0,3-4-2 15,1 0 1-15,3 0 0 0,0 3-1 0,1-3 0 16,0 2 0-16,-1 6 1 0,0 5 0 16,-1 2 2-16,-2 4 1 0,0 2 3 15,0 3 1-15,0 1 2 0,1-2 0 16,2 1 1-16,3-2 0 0,3 5-2 15,4-3-1-15,4 2-2 0,5-1-2 16,4 2-1-16,5 1-1 0,6 4-1 16,2 0-1-16,-1 1 0 0,1 5 0 15,-1 5 0-15,-2-2 1 0,-5 1 1 16,-7-3 1-16,-4 3 1 0,-2 0 1 0,-6 1 2 16,-3-2 0-16,-5 7 0 0,-2 2-1 15,-2 4-1-15,0 5-1 0,-2 2-1 16,0 3-2-16,0 4 0 0,0 1 0 15,3 3 0-15,-1 1-1 0,0 1 1 16,-1 2-1-16,-3 2 0 0,-3 1-1 16,-5 2 0-16,-6-1 0 0,-5-2 0 0,-2 1 0 15,-7-2-1-15,-4-1-2 0,-7-3 0 16,-6-8-2-16,-7-3-2 0,-5-6-4 16,-10-6-6-16,-9-2-9 0,-5-5-23 15,-6-6-134-15,-3 0-141 0,-3 2-350 16</inkml:trace>
  <inkml:trace contextRef="#ctx0" brushRef="#br0" timeOffset="151350.08">23733 11440 627 0,'6'-2'150'0,"0"2"1"0,0-1-98 16,0-4-17-16,-2 5-8 0,1-1-7 15,-2 1-7-15,-2-1-2 0,0 2-2 16,0 2-2-16,0 0-1 0,-1 1-2 16,0 3-1-16,0 2-2 0,0 3-1 0,-1 2-1 15,1 4 0-15,-1 4 0 0,1 5 1 16,0 6 2-16,0 4 3 0,-1 4 1 15,0 6 0-15,1 1 1 0,0 3 1 16,1 4-1-16,1 1-2 0,0 0-3 16,3 1-1-16,-1 2 1 0,1 3-2 15,0 0 0-15,2 0 0 0,1 3-1 16,2-1 1-16,1 6-1 0,2 1 0 16,3 0 1-16,-1 1-1 0,-2 1 0 15,-2 3 0-15,-1 0 0 0,-1-2 0 0,-2 2 0 16,-3-1 1-16,-2 0-1 0,-3 3 0 15,-1-3 2-15,-5 3 3 0,-2 1 4 16,-4-5 3-16,-5 2 1 0,-2 0 0 16,0-5 0-16,0-2-1 0,3-2-3 15,2-3-4-15,2 0-4 0,7-3-2 16,4-2-1-16,2-2-1 0,4-2-3 0,3-6-3 16,3-6-7-16,-1-5-8 0,2-5-14 15,-1-5-14-15,-2-6 57 0,-2-7-185 16,-2-4-133-16,-9 1-340 0</inkml:trace>
  <inkml:trace contextRef="#ctx0" brushRef="#br0" timeOffset="151745.57">23469 14409 558 0,'16'4'137'0,"1"0"5"16,-2-2-79-16,-2-2-17 0,-2 2-6 16,-1 0-3-16,-3-2-5 0,-2 1-4 0,-2-1-3 15,1 2-6-15,0 0-4 0,1 2-4 16,3 0-5-16,0 4-2 0,3 2-3 16,2 1-1-16,2 0 1 0,2 0-1 15,0-1 1-15,2-1 0 0,2-2-3 16,-3-2-11-16,0-2-16 0,0 2 155 15,-1-6-293-15,-4-2-155 0,-1-4-438 16</inkml:trace>
  <inkml:trace contextRef="#ctx0" brushRef="#br0" timeOffset="152002.96">24016 14158 616 0,'-2'5'158'0,"5"4"5"0,-15-11-66 16,15 20-44-16,1 5-8 0,1 3-6 16,-1 6-9-16,0 5-8 0,-4-1-4 15,-3 4-8-15,-3 0-7 0,-7 1-4 16,1-3-12-16,-4-2-12 0,-4-3-11 0,-1-1-17 15,1-7-125-15,-3-2-135 0,-6 2-322 16</inkml:trace>
  <inkml:trace contextRef="#ctx0" brushRef="#br0" timeOffset="163510.33">21894 16549 437 0,'-3'1'123'0,"-1"2"5"16,1 3-20-16,-3-1-52 0,2 3-16 15,-3-3-5-15,2 4-2 0,-1 2 0 16,1-1 0-16,-1 0-2 0,3 1-4 16,0-1-4-16,1 2-5 0,1 1-4 0,0 2-5 15,0 3-4-15,0 2-3 0,-1 1-2 16,-1 6-4-16,-1 1-8 0,0 2-8 16,-2 0-6-16,3 0-3 0,2-2-2 15,0-1 1-15,3-5 4 0,1-4 6 16,3-5 8-16,2-2 9 0,3-5 8 15,0-4 9-15,2-5 8 0,2-4 3 16,1-6 4-16,4-6 4 0,-1-5 1 16,3-5 1-16,-1-3-2 0,-1-2-3 0,-2-3 1 15,-3-3 0-15,-4 2-1 0,-5-2-1 16,-10 2-3-16,-4 2-6 0,-7 2-4 16,-4 4-3-16,-3 5-4 0,-3 5-3 15,-2 5-5-15,2 5-5 0,2 4-8 16,2 2-9-16,4 3-10 0,0 2-14 15,3 4-14-15,2 0-13 0,3 2-48 16,2 2-70-16,2 2-114 0,5-2-252 0</inkml:trace>
  <inkml:trace contextRef="#ctx0" brushRef="#br0" timeOffset="163681.87">22387 16734 792 0,'6'4'182'0,"-1"1"-2"16,-2-2-120-16,-3-2-41 0,-1-4-30 0,-2 0-29 15,0-4 50-15,-1 1-192 0,-2 2-142 16,3-4-362-16</inkml:trace>
  <inkml:trace contextRef="#ctx0" brushRef="#br0" timeOffset="164125.27">22879 16492 762 0,'-6'-9'186'0,"-4"0"3"0,-5-3-105 15,-3 0-32-15,-5 0-16 0,-3 2-10 16,-3 2-11-16,-4 0-5 0,-1 5-5 0,-1 4-5 15,-1 5-4-15,1 4-3 0,2 4-2 16,3 5-1-16,3 4-2 0,8 2 2 16,6 1 0-16,6 4-1 0,8 1 1 15,6-1-2-15,6 3 0 0,4 0 1 16,4 1 0-16,2 0 1 0,0-4 2 0,0-1-2 16,-2 3 6-16,-5-1-23 15,-2-2-2-15,-9-5 2 0,-3 2 0 0,-5-3 1 16,-7-2 2-16,-5-3-5 0,-5-3 22 15,-5 1 1-15,-2-4 0 0,-2-2 0 16,-3-3 2-16,1-2 3 0,3-6 9 16,4-6 10-16,3-8 12 0,8-4 8 15,5-7 7-15,8-7 5 0,8-7 2 16,8-3-3-16,8-3-8 0,8 1-10 16,5-2-11-16,5 4-6 0,3 3-7 15,1 6-6-15,0 7-9 0,-1 4-8 0,-5 5-11 16,-1 5-17-16,-5 2-19 0,-4 3-2 15,-3-1-131-15,-3-1-134 0,-4 0-310 16</inkml:trace>
  <inkml:trace contextRef="#ctx0" brushRef="#br0" timeOffset="164449.92">23112 16421 860 0,'-1'5'192'0,"-1"3"1"0,4 2-138 16,0-2-25-16,0 3-12 0,-1 2-8 15,-1 4-3-15,-1 5-3 0,0 5-3 16,-1 5-2-16,-1 3-3 0,0 4-1 0,2 3-7 16,0-1-1-16,3-3-1 0,0-3-6 15,3-3 0-15,2-3 1 0,2-3 5 16,3-6 11-16,5-4 6 0,1-6 4 15,5-9 14-15,7-6 3 0,4-10 4 16,3-8-2-16,3-5-5 0,1-6-4 16,2-6-6-16,-1-3-4 0,-5-5-6 0,-4 1-8 15,-5 3-8-15,-5 5-8 0,-8 5-6 16,-6 5-14-16,-4 6-19 0,-4 8 155 16,-5 2-288-16,-4 2-153 0,-7 2-434 15</inkml:trace>
  <inkml:trace contextRef="#ctx0" brushRef="#br0" timeOffset="165210.98">24135 16062 491 0,'1'0'144'0,"0"-1"9"16,0 1-7-16,0 0-75 0,0 0-8 15,1-1-5-15,-1 2-4 0,-1 0-4 0,0-1-2 16,-1 3-6-16,-4-1-6 0,-1 4-5 16,-6 3-3-16,-8 1-3 0,-5 2-4 15,-5 3-5-15,-7 5-3 0,-8 4 0 16,-8 5 0-16,-5 2-1 0,-8 7-1 16,-9 7 0-16,-10 3-1 0,-8 3-2 15,-11 6-2-15,-7 1-3 0,-8 4-4 16,-7 2-6-16,-1 1-3 0,-7 0-6 0,2-2-3 15,4-3 2-15,3 1 0 0,2-3 4 16,9-2 4-16,6-5 5 0,8-4 4 16,9 0 3-16,9-6-1 0,13-5 0 15,10-8-2-15,8-6-3 0,12-4-8 16,8-6-8-16,8-7-11 0,7-5-13 16,4-4-23-16,6-6 120 0,6-3-260 0,7-6-158 15,5-1-419-15</inkml:trace>
  <inkml:trace contextRef="#ctx0" brushRef="#br0" timeOffset="165560.37">21372 16279 645 0,'-6'-4'162'16,"6"0"7"-16,4 0-81 0,3 1-28 15,4 1-7-15,5 2-6 0,2 1-4 0,5 3-5 16,5 2-2-16,5 2-6 0,4 3-4 16,7 4-4-16,7 2-3 0,7 3-5 15,11 4-2-15,11 6-3 0,12 2 0 16,13 5-2-16,13 3-2 0,9 7-2 15,13 4-1-15,3 5-3 0,5 2-2 16,4 6-2-16,-5 0-2 0,-2 0-2 16,-5-2-3-16,-8-3-3 0,-12-4-8 15,-8-5-8-15,-16-9-15 0,-9-5-27 16,-14-4-133-16,-12-5-149 0,-13-4-358 0</inkml:trace>
  <inkml:trace contextRef="#ctx0" brushRef="#br0" timeOffset="194069.94">22047 15738 560 0,'6'-5'145'0,"1"0"5"16,-1 1-64-16,0-1-29 0,-5 2-8 16,-2 2-8-16,-2 2-9 0,-3 1-8 15,-1 2-4-15,-4 0-6 0,-3 4-7 16,0 2-5-16,-1 2-1 0,-2 2-2 15,1 3-2-15,1 4-4 0,1 2-7 16,4 2-7-16,1 3-3 0,4 0-1 16,4 1 0-16,5-2 1 0,4-3 5 15,7 0 1-15,3-4 7 0,6-5 3 16,3-4 1-16,1-4 6 0,3-6 6 0,-2-3 4 16,-1-7 11-16,-3-4 3 0,-4-5 3 15,-4-5 0-15,-5-3-2 0,-4-6-6 16,-5-1-4-16,-5-1-5 0,-7-1-3 15,-5 0-3-15,-7 1-1 0,-4 0-1 16,-5 2-1-16,-3-1 0 0,0 3-1 0,0 2 0 16,3 5-3-16,5 3-2 0,4 6-5 15,7 4-6-15,3 4-5 0,4 3-7 16,4 4-11-16,2 2 4 0,2 4-125 16,4 2-114-16,2 1-288 0</inkml:trace>
  <inkml:trace contextRef="#ctx0" brushRef="#br0" timeOffset="194230.51">22403 15834 796 0,'4'6'190'16,"-2"-3"1"-16,1-2-121 0,-2-2-23 16,0 0-20-16,-2-2-21 0,0 1-13 15,-1-2-13-15,0 1-24 0,0 1 145 16,1 0-293-16,0 0-164 0,1 2-453 0</inkml:trace>
  <inkml:trace contextRef="#ctx0" brushRef="#br0" timeOffset="194692.48">22970 15552 709 0,'-2'-7'174'0,"-8"-4"6"0,4 5-103 15,-3-3-19-15,-1 1-14 0,-5 0-11 16,-3 0-8-16,-5 2-8 0,-1 3-6 16,-3 3-5-16,-3 4-4 0,1 5-5 15,-1 5-3-15,3 4-4 0,2 2-5 16,6 4-2-16,5-1-2 0,5 0 1 0,5-1 1 15,6-4 4-15,5-1 4 0,6-4 5 16,7-3 4-16,4-5 2 0,4-1 0 16,1-4 2-16,3-4 3 0,-1-1 2 15,-3-2 4-15,-1-2 4 0,-5 0 4 16,-2-2 3-16,-3-1 1 0,-4 2 1 0,-5 0-1 16,0 3-1-16,-2 2-4 15,-5 2-3-15,-1 4-3 0,-4 3-4 0,0 4-3 16,-3 3-2-16,0 4-2 0,-2 4-3 15,1 3-1-15,1 4-2 0,-1 0-1 16,3 6-15-16,0 0-3 0,1 3-7 16,1 0-6-16,0-2-6 0,2-2-4 15,0-1-11-15,1-4 5 0,0-4-10 16,1-6 2-16,0-3-114 0,0-3 3 16,-1-4-94-16,3-2-183 0</inkml:trace>
  <inkml:trace contextRef="#ctx0" brushRef="#br0" timeOffset="195055.82">23226 15495 617 0,'2'1'181'0,"4"1"4"16,-2 1-12-16,0 2-110 0,0 2-18 15,0 7-14-15,-1 2-13 0,1 6-8 16,-1 4-4-16,-1 5-3 0,-1 3-4 16,1 0-2-16,1 0-2 0,2-5-1 15,0 0 0-15,3-3 0 0,1-3 1 16,0-3-2-16,1-3 2 0,2 0 4 0,-1-3 2 16,0-5 4-16,0-3 4 0,1-3 3 15,0-8 10-15,4-7 3 0,0-6 0 16,3-8 0-16,0-8-3 0,3-8-3 15,1-8-5-15,0 0-7 0,-3 1-5 16,-1 2-6-16,-4 5-6 0,-3 7-8 16,-4 9-8-16,-3 7-8 0,-3 6-18 0,-2 5-21 15,-3 6 118-15,-3 5-246 0,-5 5-151 16,-5 4-398-16</inkml:trace>
  <inkml:trace contextRef="#ctx0" brushRef="#br0" timeOffset="195344.25">22139 16131 515 0,'-46'9'159'15,"5"0"8"-15,7 0 4 0,9-2-102 16,8 0-9-16,4-2-10 0,7 2-10 0,6 1-9 15,5 0-2-15,7 6-1 0,7 0 0 16,8 1-2-16,11 0 1 0,10 0 1 16,13-2-2-16,14-4-5 0,14-6-4 15,16-5-5-15,12-5-5 0,10-1-6 16,8-5-10-16,4-3-12 0,-2-2-11 16,-3 3-14-16,-7-1-31 0,-10-1-140 15,-8-1-154-15,-10-2-368 0</inkml:trace>
  <inkml:trace contextRef="#ctx0" brushRef="#br0" timeOffset="213297.84">657 11612 423 0,'-2'-5'113'0,"1"-1"6"0,-1 1-41 0,1 2-26 15,0 3-6-15,1-1-4 0,0 1-3 16,0 1-3-16,0-1-3 0,0 0-3 16,0 2-5-16,0-1-6 0,0 2 0 15,0 4-1-15,0 3-2 0,-1 7-3 16,0 5-1-16,0 4 0 0,0 6 0 16,-2 4-3-16,1 6-1 0,-2 3-2 15,-2 5-1-15,1 6 0 0,-1 5-2 0,1 4 0 16,-2 1-1-16,0-1-1 0,-1-3-1 15,0-5 1-15,0-3-1 0,-1-6-1 16,0-7 0-16,1-4-4 0,3-4-7 16,-1-5-9-16,3-8-12 0,1-5-10 15,0-7-4-15,2-5-123 0,0-11-120 16,0-8-287-16</inkml:trace>
  <inkml:trace contextRef="#ctx0" brushRef="#br0" timeOffset="214059.25">742 11716 543 0,'-8'-10'125'0,"0"0"5"16,0-1-82-16,0-1-19 15,1-2-2-15,0 2-3 0,2 0-1 0,0-2-4 16,1 1-3-16,3 2-2 0,0 1-3 15,2 1-2-15,1 0-2 0,2 4-1 16,1 2-1-16,0 0 3 0,2 3 1 16,0 0 3-16,2 1 1 0,0 3 2 15,1 0 0-15,2 1 2 0,2 0 1 0,2-2 3 16,3 1 1-16,4-5-1 0,5-3 2 16,4-5 0-16,6-4-1 15,4-2-4-15,8-4-4 0,6-3-4 0,4 1-2 16,3-4-2-16,3 4-2 0,0 0-2 15,-2 2 0-15,-1 3-2 0,-5 2 0 16,-5 4 1-16,-7 2-1 0,-6 5-1 16,-5 1 1-16,-5 4-1 0,-8 2 1 15,-6 0-1-15,-4 4 0 0,-3 2 0 16,-1-1 1-16,-4 2 0 0,-1 1 1 0,1-1 0 16,-2 2-1-16,1 1 1 0,1 4 0 15,1 0-1-15,1 5 1 0,1 0-1 16,2 3 0-16,-1 6 0 0,1 2 0 15,1 3-1-15,-2 6 0 0,-3 0-1 16,0 3 0-16,-2 2-1 0,-2 3 0 0,-1 1-2 16,-1-4 2-16,-1 1-1 0,-1 1 0 15,0-1 1-15,1-3 0 16,-2-4 1-16,-1-4 1 0,0-2 1 16,0-3 0-16,1-2 1 0,-1-4-1 0,-1-4 1 15,2 0-1-15,0-3 1 0,0-2-1 16,0-1 0-16,-1-4 0 0,2-1 0 15,0-1 0-15,-2 0 1 0,1 0-1 16,0-2 1-16,-1-1 1 0,0-1-1 16,-2 1 2-16,-2 0 0 0,-2-2 1 0,-3 2 1 15,-5 2 3-15,-5-2 0 0,-4 2-1 16,-9 1 0-16,-7-1-2 0,-9-1 1 16,-10-3-3-16,-11-1-3 0,-10-4 0 15,-9-2-1-15,-5-2 0 0,-6-1-1 16,0 3-2-16,4 0 0 0,7 1 0 15,11 3-1-15,9 3 1 0,10-2-5 16,13 0-6-16,7-4-10 0,11-2-12 0,9 0-18 16,6-3-61-16,7-8-74 0,11-6-124 15,9-7-270-15</inkml:trace>
  <inkml:trace contextRef="#ctx0" brushRef="#br0" timeOffset="-214104.03">2090 11647 496 0,'2'2'129'15,"0"2"9"-15,-4-3-32 0,0 0-63 0,-2-1-5 16,0-3-2-16,1-1-2 0,-1-2-7 16,2-1-6-16,2-2-4 0,3-3-6 15,5-1-4-15,1 2-3 0,4 0-1 16,3-1-2-16,5 1 0 0,3 4 0 15,3 0-1-15,0 1 0 0,2 3 0 16,-1 2 0-16,-2 5-1 0,-4 4 1 0,-3 3-1 16,-6 4 0-16,-5 6-1 0,-6 7 1 15,-6 5-2-15,-6 2 0 16,-6 3 0-16,-3 2 0 0,-6 1-1 0,0 1 1 16,-1-4-1-16,1-2 1 0,3-5 2 15,3-3-1-15,5-4 1 0,5-4-1 16,5-6-2-16,5-4 1 0,6-1-1 15,3-6 2-15,7-3 3 0,5-4 1 16,3-5 3-16,4 0 3 0,2-7 2 16,2-5 1-16,1 1-1 0,-1-3-3 0,-3-1-1 15,-3 0 1-15,-3-1 0 0,-3 6-3 16,-7 3 1-16,-3 2 3 0,-4 4 3 16,-2 2 1-16,-4 4 1 0,-1-1-4 15,-2 5 0-15,-1 3-1 0,-2 3-4 16,2 3-3-16,-1 3-3 0,2 2-3 15,2 3 2-15,2-1-1 0,2-1-1 0,4-4 0 16,2-3 0-16,3-5 1 0,2-3 3 16,0-3 4-16,2-4 2 0,-1-2 1 15,1-2 5-15,-2-2 4 0,-2-4 3 16,-2 0 0-16,-3-1 0 0,-2-1-2 16,-2 2 2-16,-3-1-3 0,-3 4-2 15,-3 3-3-15,0 2-3 0,-4 3-4 16,-2 6-1-16,-2 4-3 0,-2 4-6 15,-1 4-7-15,1 3-10 0,0 4-15 16,0 1-21-16,4-4-9 0,4-1-123 0,2-3-134 16,4-4-306-16</inkml:trace>
  <inkml:trace contextRef="#ctx0" brushRef="#br0" timeOffset="-213918.54">2890 11601 688 0,'0'13'155'0,"-1"-2"4"16,-4 6-115-16,-1 3-15 0,-1 5-6 16,-1 0-3-16,0-1-4 0,3 3-6 15,-1-3-4-15,2 0-4 0,1-3-6 16,2-1-7-16,1-2-19 0,3-3-12 16,-1-2-123-16,3-2-128 0,0-4-314 15</inkml:trace>
  <inkml:trace contextRef="#ctx0" brushRef="#br0" timeOffset="-213492.39">3321 11494 572 0,'1'-7'162'0,"-4"1"12"0,-3-2-15 16,-3-2-92-16,-2 1-8 0,-4 1-4 15,-1-2-8-15,-3 0-9 0,1 2-13 16,-2 3-8-16,2 1-6 0,0 3-5 16,1 5-4-16,1 3-3 0,2 3-1 15,2 3-1-15,2 3 0 0,2 1-1 16,4 4-1-16,5-2 1 0,4-1-1 16,5 1 1-16,5 1-1 0,4-2 2 0,5 3-2 15,5 3-6-15,0 2 2 0,1 2-6 16,-2 0-5-16,-4 0-3 0,-3 0-13 15,-5 2-10-15,-9-4-1 0,-6 4-6 16,-6 1 2-16,-7 1 5 0,-6 2 4 16,-7-3 12-16,-2-5 15 0,-4-4 13 15,-2-8 19-15,2-7 15 0,1-9 6 16,0-12 11-16,7-7 7 0,6-6 1 0,6-5 0 16,6-5-12-16,8-5-8 0,10-3-7 15,7-6-11-15,8 3-5 0,5-2-6 16,5 0-1-16,3 0-10 0,2-2-36 15,0 5-157-15,-2 1-162 0,-4-4-416 16</inkml:trace>
  <inkml:trace contextRef="#ctx0" brushRef="#br0" timeOffset="-198762.71">2152 12330 499 0,'-3'4'123'0,"3"-2"4"15,-1 0-51-15,1-3-42 0,1 2-9 16,1-3-2-16,3 0 0 0,3-2-1 15,4-2-1-15,5-1-2 0,5-3-2 0,6-2-1 16,5 0-5-16,6-2-3 16,4 1-3-16,5 2-3 0,8 0 0 0,5 3-1 15,6 0-1-15,5 0 1 0,0 0-1 16,2-1 1-16,0-1 1 0,-4-1-1 16,-6-1 0-16,-8 0-1 0,-3 0 2 15,-8 4-3-15,-7 3-7 0,-9-1-13 0,-8 2 50 16,-12 0-180-16,-5 2-131 0,-8 6-346 15</inkml:trace>
  <inkml:trace contextRef="#ctx0" brushRef="#br0" timeOffset="-198408.71">2367 12532 577 0,'6'-4'130'0,"1"0"6"0,0-1-89 16,-1 6-19-16,1 5-5 0,-1 1-3 15,1 9-1-15,0 4-4 0,0 5-4 16,-1 5-5-16,-3 7-1 0,-1 1-3 16,-2 5-11-16,0 0-11 0,-1 2-18 0,-1-3-108 15,1-4-116-15,0-6-282 0</inkml:trace>
  <inkml:trace contextRef="#ctx0" brushRef="#br0" timeOffset="-198208.24">2710 12445 580 0,'4'-1'136'0,"-3"1"6"0,-1 2-79 16,0 1-25-16,0 4-5 0,0 5-3 15,0 4-2-15,-1 7-6 0,1 6-4 16,1 6-7-16,-1 5-9 0,1 5-15 16,1 3-8-16,2-2-66 0,-1 3-71 0,-1-4-118 15,3-6-272-15</inkml:trace>
  <inkml:trace contextRef="#ctx0" brushRef="#br0" timeOffset="-197776.83">2705 12590 587 0,'5'-34'138'0,"0"3"8"0,4 4-84 15,5 1-17-15,2 2-4 0,2 2-3 0,4 0-3 16,-1 7-4-16,3 1-8 0,-2 3-7 16,-1 3-6-16,0 4-4 0,-4 4-4 15,-4 4-2-15,-2 4-2 0,-3 6-2 16,-5 2-5-16,-4 5-3 0,-3 7 0 15,-5 1 0-15,-2 5-3 0,-2 1-1 16,-4-1 2-16,0-2 6 0,1-3 1 16,0-4 1-16,3-6 2 0,3-4 5 0,1-7 4 15,5-4 0-15,4-3 2 0,3-4 0 16,4 0 2-16,4-2-1 0,3-2 0 16,3 1-1-16,5 0 0 0,2 1-1 15,3-1 0-15,-1 2-1 0,1 2-2 16,1 2 1-16,0 2-2 0,-4 2 1 15,1 2-1-15,-7 5 1 0,-4 0 1 16,-5 5 0-16,-6 1 1 0,-7 4-1 16,-6 5 0-16,-7 0 0 0,-6 1-1 15,-7 4 1-15,-3-4-2 0,-2 1 1 0,-3-4 0 16,-2-3-1-16,-2-3-1 0,-2-4-4 16,1-6-6-16,1-5-6 0,0-6-10 15,5-2-13-15,0-5-134 0,8-7-133 16,8 0-328-16</inkml:trace>
  <inkml:trace contextRef="#ctx0" brushRef="#br0" timeOffset="-195825.78">603 14290 499 0,'1'-6'126'16,"-2"4"6"-16,-1 1-56 0,-2 0-33 15,1 1-10-15,-2 0-6 0,1 1-2 16,-1 1-4-16,-1 0-5 0,2 2-4 16,1-2-1-16,-1 0-3 0,2 2-3 15,1 3-2-15,1 1-1 0,1 0-1 0,1 9 0 16,1 4 1-16,0 5 0 0,1 6 2 16,1 4 0-16,-1 7 0 0,2 6 0 15,-3 6 0-15,-1 4-2 0,0 7 2 16,-2 3-1-16,0 3-2 0,-1-2-1 15,0 1-2-15,0-3-7 0,-2-4-9 16,0-10-9-16,0-9-6 0,-2-7 4 16,0-9-98-16,-2-11-24 0,-1-11-90 15,4-13-197-15</inkml:trace>
  <inkml:trace contextRef="#ctx0" brushRef="#br0" timeOffset="-194975.65">576 14218 561 0,'1'-14'127'16,"-1"4"3"-16,0 3-93 0,2 1-14 15,-1 1-6-15,0 1-5 0,1 4-4 16,1 2-3-16,1-4-2 0,0 4-1 15,3-2 0-15,-1 2 0 0,3 0-1 16,0 0 3-16,1-2 1 0,1 1 1 16,1 3 3-16,2-2 4 0,0 0 3 0,3 0 1 15,0 4 0-15,4-1 1 0,1 1-2 16,2-2 0-16,3 1 0 16,3 0-2-16,2-2-2 0,5 0 0 0,3-2 0 15,5 3-1-15,8-2-3 0,4 0-2 16,5 1-2-16,3 1 0 0,2-3-1 15,0 1-1-15,0-1-1 0,-2-2 0 16,-2 0 0-16,-3-2 0 0,-2-4 0 0,-4 3 0 16,-6-2-1-16,-8 1 1 0,-4 1-1 15,-10 1 1-15,-5-2-1 0,-7 4 1 16,-4-1-1-16,-3 1 1 0,-2 2-1 16,-2-1 0-16,0 0 1 0,1 0-1 15,-1 2 0-15,-1-4 0 0,3 5 0 16,-1-3 0-16,1 1 0 0,0 1 0 15,-1-1 0-15,2 2 0 0,-3-2 0 16,0 2 0-16,-1-1 1 0,-1 0 0 0,-1-1 2 16,-1 3 1-16,-2-1 2 0,-1 1 1 15,-3 0-1-15,-1 1 1 0,1 2-1 16,-1 1-3-16,0 0-1 0,2 1-1 16,-1 2-1-16,3-1 0 0,1 1 0 15,0-1-1-15,2 3 1 0,1 4 0 16,3 1 0-16,-1 2 0 0,1 5 0 15,1 6 0-15,3 3 0 0,-2 5 0 0,2 9 0 16,-1 3 1-16,0 9-2 0,0 3 0 16,-1 1-1-16,2 1-1 0,-1 1-3 15,1-5-2-15,0 3-10 0,1-4 1 16,-1-4 0-16,-1-4 0 0,0-2 2 16,-3-6 4-16,-1-6 1 0,-1-9 9 15,-1-6 1-15,0-4 0 0,-2-7 1 16,-2-3 1-16,-2-4 0 0,0-1 0 0,-2-4 0 15,-2-1 0-15,-1-1-1 0,-2 0-2 16,-2 0-1-16,-2-1-1 0,-2 2-3 16,-4 1-1-16,-5 2 0 0,-6 0 1 15,-4 2 1-15,-6 2 0 0,-7-1 2 16,-6-1 2-16,-7-3 3 0,-5 0 3 16,-5-4 1-16,-9-3 1 0,-2-3 2 15,-4-2 1-15,0 0-1 0,-4 1-1 16,0-6-3-16,4 2-1 0,6 1-1 0,8 3-4 15,8 4-2-15,8 2-3 0,10 1-5 16,14 5-11-16,9 0-12 0,10-2-128 16,6-3-127-16,10-6-319 0</inkml:trace>
  <inkml:trace contextRef="#ctx0" brushRef="#br0" timeOffset="-194176.27">2219 14534 453 0,'-8'7'125'0,"1"-1"7"16,0-4-13-16,1 2-69 0,3-1-8 16,2-4-4-16,0 0-4 0,3-4-4 15,1 0-3-15,3-2-5 0,3-1-7 16,2-3-4-16,3-3-3 0,5 3-2 0,-1 1-1 16,3 2-3-16,0 0-2 0,-1 5-1 15,-2 4 0-15,0 4-2 0,-4 4-1 16,-2 3-2-16,-2 6-2 0,-2 5 1 15,-3 4 0-15,-3 6-1 0,-3 3-2 16,-2 4 3-16,-2-1 2 0,1-2 0 16,-1-4 2-16,0-4-1 0,3-8 3 0,2-5 4 15,2-5-1-15,3-6 1 0,1-2 1 16,4-5-1-16,3-3 3 0,1-4 0 16,3-4 1-16,3-6 0 0,-1 0 1 15,2-4-1-15,1-1 1 0,-2-3-2 16,-1 2-1-16,-1 2-2 0,-5 6-1 15,-3 1 3-15,-2 5 2 0,-4 4 1 16,-3 3 0-16,-1 7-1 0,-1 5 0 0,0 3 0 16,0 7-3-16,1 4-4 0,0 3 0 15,2 4-1-15,1-2 0 0,2-5-1 16,0-1 1-16,3-7 0 0,1-4 0 16,-1-8 1-16,3-4 1 0,1-4 2 15,3-6 4-15,-2-2 2 0,0-5 3 16,-1-3 1-16,-1-2 2 0,-3 0 1 15,-4 1 0-15,-3 1-2 0,-5 1-2 0,-3 4-2 16,-4 2-1-16,-2 4-4 0,-2 2-3 16,-4 2-7-16,0 5-7 0,1 3-7 15,-1 5-11-15,3 2-14 0,1 3-12 16,3 1 12-16,4-1-137 0,1-1-125 16,7-5-306-16</inkml:trace>
  <inkml:trace contextRef="#ctx0" brushRef="#br0" timeOffset="-193867.32">2874 14419 616 0,'4'-1'139'0,"0"1"3"16,-1-1-103-16,1-1-11 0,3 0-4 16,1 0-4-16,0 0-4 0,3 0-3 15,2 0-4-15,2 0-2 0,0-1-2 16,0 3-4-16,1 1-1 0,-3 3-1 0,-1 1-1 15,-3 4 0-15,-3 3-2 0,-2 4 1 16,-4 3-1-16,-3 4 0 0,-2 3 1 16,-2 4 2-16,-1 1 0 0,-2-2 1 15,1 0 0-15,0-3 2 0,3-1-1 16,2-4 1-16,2-6 0 0,4-4 0 16,4-2 1-16,3-3 0 0,2-4-1 15,4-4 1-15,2-4 1 0,4-4-6 16,3-2-1-16,2-5-9 0,0-2-11 15,3-3-6-15,0-4-41 0,-1-2-83 0,-2 1-104 16,-3-3-252-16</inkml:trace>
  <inkml:trace contextRef="#ctx0" brushRef="#br0" timeOffset="-193689.52">3275 14186 613 0,'-2'-6'158'0,"0"2"9"0,1 2-85 15,2 3-27-15,2 5-10 0,1 5-9 16,3 6-9-16,1 6-11 0,1 11-6 16,3 6-3-16,2 11-5 0,1 5-1 15,0 8-17-15,1 3 30 0,-2 4-189 16,3-3-150-16,3 1-392 0</inkml:trace>
  <inkml:trace contextRef="#ctx0" brushRef="#br0" timeOffset="-189506.83">2382 15253 464 0,'-3'10'116'0,"1"-4"4"16,1-5-46-16,-1-2-38 0,2-2-7 16,2 1 0-16,-2-3 0 0,0 0-3 15,0-1-3-15,-2 1-5 0,2-1-3 16,-1 3-2-16,1-1-4 0,-1 2-4 15,0-1-2-15,2 3-2 0,0-2-1 16,3-1 0-16,1-3 0 0,4 1-1 0,3-3 1 16,3-1 0-16,3-3 0 0,2 3 2 15,0-1 1-15,1 4 0 16,0 0 1-16,-3 1 2 0,-4 2 0 0,0 4 2 16,-4 2-1-16,-4 5 1 0,-2 0-2 15,-5 6-1-15,-5 6-1 0,-4 5-3 16,-3 7-5-16,-5 3-4 0,-4 2-2 15,-1 2-1-15,-3 0 1 0,2-3-1 16,3-3 2-16,1-6 4 0,4-4 3 0,3-3 2 16,4-7 4-16,4-4 3 0,4-2 3 15,4-1 1-15,5-4 2 0,4-2 4 16,4-4 0-16,5-1-2 0,5-2-2 16,3-3-2-16,4-2 0 0,1-2-3 15,2 1-6-15,1-2-14 0,0 0-10 16,1 3-15-16,-2-1 120 0,-3 1-247 15,-3 2-142-15,0-2-377 0</inkml:trace>
  <inkml:trace contextRef="#ctx0" brushRef="#br0" timeOffset="-189275.9">2888 15139 659 0,'-1'-10'165'0,"0"2"7"0,1 2-101 15,0 2-11-15,-1 0-13 0,1 5-10 16,1 5-11-16,-1 1-10 0,0 10-5 0,0 7-6 16,1 4-3-16,1 11 0 0,1 3 0 15,0 4-2-15,1 3-4 0,2-2-10 16,0-2-11-16,2-3-13 0,1-4-10 16,-1-4-9-16,2-7-6 0,-1-7-9 15,-1-6-47-15,-2-4-37 0,0-8-86 16,-3-6-195-16</inkml:trace>
  <inkml:trace contextRef="#ctx0" brushRef="#br0" timeOffset="-188827.44">2884 15243 645 0,'0'-21'151'0,"0"0"9"0,3 0-105 16,2-1-4-16,0 1-5 0,3-1-3 15,2 1-5-15,2 3-7 0,2 1-8 0,0 0-5 16,4 2-7-16,0 2-6 0,2 4-2 15,0 1-3-15,-3 3-1 0,0 3-3 16,-2 3-3-16,-3 3-1 0,-3 4 0 16,-5 2-1-16,-3 4 0 0,-2 4 0 15,-3 3 0-15,-4 5 0 0,-4-1 2 16,-2 1 0-16,-1 3 0 0,-1-5 2 16,2-2 1-16,1-4 2 0,3-6 2 15,2-1 1-15,5-3 1 0,2-5 2 0,4 1 0 16,3-3 0-16,5 0 0 0,3-1 2 15,3 1-1-15,5-1 0 0,5-1-2 16,0 1 0-16,3 0-1 0,-1 1 1 16,1 1-1-16,-1 3 0 0,-1 3-1 15,-5 3 0-15,-5 4 0 0,-2 2 1 16,-6 3-1-16,-6 3 1 0,-7 3 0 0,-6 0 0 16,-6 4-1-16,-5-4 1 0,-6 1 0 15,-5 1 1-15,-3-5-1 0,-1-6 0 16,0-2 1-16,1-8-1 0,1-3 1 15,4-7-1-15,4-2 0 0,4-3-1 16,5 2-2-16,4-3-7 0,5 3-14 16,6 0-19-16,3 1 65 0,5 0-205 15,2 1-147-15,5-4-377 0</inkml:trace>
  <inkml:trace contextRef="#ctx0" brushRef="#br0" timeOffset="-188544.54">2420 15756 692 0,'-12'11'163'0,"11"6"4"15,-6-10-110-15,1-3-13 0,4-2-13 16,3-1-9-16,8-1 0 0,5-1-1 0,9-4-1 16,11-3-3-16,10-3 0 0,13-3 1 15,10-6-1-15,6-3-6 0,6-2-15 16,3 3-20-16,3-3-31 16,1 2-134-16,-4 1-150 0,-1 0-369 0</inkml:trace>
  <inkml:trace contextRef="#ctx0" brushRef="#br0" timeOffset="-177211.09">15620 4163 348 0,'-3'12'84'0,"-1"3"2"0,1-7-54 16,1 1-2-16,0-2-1 0,0-3 3 16,2-1 3-16,0-2 2 0,-1-1 3 15,2 0 1-15,0-1-4 0,0 0-9 16,1 1-8-16,-1-1-7 0,2 1-5 15,1 1-3-15,-1 1-4 0,1 1 0 16,5-1-1-16,4 0 1 0,5 3 0 0,5-1 0 16,6 0 1-16,8 0 0 0,5 2 1 15,4-1 1-15,5 1 0 0,1-3 2 16,4-1 0-16,3-1 1 0,5-2-1 16,-2 1 0-16,0-3 0 0,-5 3-2 15,-6 0-1-15,-3 3-1 0,-9 0-1 0,-10 0-1 16,-5 1 0-16,-6 0 0 0,-6-1-1 15,-3-1-4-15,-8 0-3 0,-9 0 0 16,-9 2 0-16,-10-3 0 0,-8 0 1 16,-14-3 0-16,-11-2 5 0,-6 0 3 15,-6-1 0-15,-3-3 1 0,-3 0-1 16,1 2 0-16,1-2 1 0,6 1-1 16,6 1-1-16,10-2 1 0,8 2 0 15,10 0-1-15,11 2 4 0,11 0 3 16,7 1 4-16,9 1 1 0,3 0 0 0,11 2 0 15,10 1 1-15,12 0-5 0,11 3-2 16,9 2-3-16,10 0 1 0,7 1 0 16,9-3 2-16,4 1 1 0,-4 0 2 15,-2 0 1-15,-4-2 0 0,-8-2-1 16,-4-1-1-16,-16 1-1 0,-13-2 0 16,-11 0-2-16,-12-4-4 0,-15-1 0 0,-14-2-1 15,-15 1-1-15,-13-1 0 0,-17-1-1 16,-11-2-2-16,-10 2 2 0,-4 5-1 15,-2 3-2-15,0 1-5 0,4 3-3 16,8 1-6-16,9 3-6 0,10 0-10 16,11-1-119-16,13 0-117 0,10-1-289 15</inkml:trace>
  <inkml:trace contextRef="#ctx0" brushRef="#br0" timeOffset="-175500.21">4051 11461 458 0,'-4'2'122'0,"1"-3"8"15,2 0-36-15,1-2-34 0,1-2-5 16,1 2-1-16,-1-1 0 0,2-2 1 16,-2 2-3-16,-2-1-4 0,-2 3-7 0,0-1-7 15,-2 0-9-15,-2 0-6 0,-1 3-7 16,-1 4-5-16,-1 1-4 0,-2 6-3 16,1 3-1-16,0 9-1 0,2 4 0 15,1 4-2-15,6 2-1 0,2 0-2 16,6-1 0-16,3-4 0 0,5-6 0 15,2-3 0-15,4-7 2 0,-1-3 3 16,2-9 2-16,1-2 2 0,-1-6 1 0,-3-6 1 16,-3-3 2-16,-2-3 0 0,-4-3 0 15,-5 3 1-15,-5-6-2 0,-3 5-1 16,-6-1 0-16,-2 1-2 0,-5 0 0 16,-1 1-1-16,-1 2-2 0,-1 5-3 15,3 0-4-15,0 7-7 0,3-1-9 16,3 6-19-16,4 1-15 0,2 4-115 15,3-6-11-15,4-1-113 0,8-2-215 16</inkml:trace>
  <inkml:trace contextRef="#ctx0" brushRef="#br0" timeOffset="-175359.58">4317 11473 720 0,'-4'14'163'0,"-1"-5"1"0,-3-4-120 16,1-1-17-16,-1-4-8 0,0-2-12 0,1-2-16 15,0-2-17-15,4-5 154 0,3-2-294 16,3-2-154-16,9-1-431 0</inkml:trace>
  <inkml:trace contextRef="#ctx0" brushRef="#br0" timeOffset="-174870.76">4695 11322 536 0,'-1'-11'143'16,"-6"5"6"-16,2-8-21 0,-2-2-85 16,-4 2-10-16,-2 2-3 0,-1 3-5 15,-4-2-5-15,0 6-6 0,-3 5-4 16,0 4-5-16,2 3-2 0,2 5-3 16,0 4 0-16,4 1-2 0,3 0 1 15,6-2-1-15,3-2 1 0,4-2 0 16,4-4 1-16,4-4 0 0,3-2 2 0,4-2 1 15,0-5 1-15,3 1 0 0,0-3 1 16,1 1 2-16,-4 0-1 0,-1 0 1 16,-3 2-1-16,-3 2-1 0,-3 0 0 15,-3 3-2-15,-2 3-1 0,-1 1 0 16,-5 5-1-16,0 3 0 0,-2 3 1 16,-2 6-1-16,-3 2 2 0,-1 2-1 15,0-1-1-15,1-3 1 0,2-1 0 0,0-3 0 16,1-2 0-16,3-6 0 0,3-1 1 15,-1-2 0-15,2-3 2 0,1-2 3 16,1-2 4-16,2-6 3 0,3 0 1 16,1-3 0-16,0-1 1 0,1-2-3 15,0 0-4-15,1 2-3 0,-3 1-4 16,0 1-2-16,0 2 0 0,-3 3-2 0,1 1-3 16,-1 1-5-16,-1 2-7 0,-1 0-5 15,0 5-8-15,1 1-11 0,-2 0-10 16,-1 4-7-16,1 2-1 0,-1-1 19 15,-1 1-131-15,1-2-116 0,-1 2-279 16</inkml:trace>
  <inkml:trace contextRef="#ctx0" brushRef="#br0" timeOffset="-174376.95">4888 11267 613 0,'1'1'151'0,"-1"-3"10"15,1 0-89-15,0-2-16 0,-1 3-6 16,0-1-3-16,0 2-3 0,0 1-10 0,-1 0-8 16,1 3-8-16,-1 3-5 0,1 5-4 15,1 6-2-15,0 3-4 0,0 3-2 16,2 4 0-16,2 0-2 0,1-2 0 15,3-3-2-15,0-3 1 0,1-4-1 16,0-2 0-16,1-2 1 0,0-2 1 16,-2-4 1-16,1-3 0 0,-2-1 0 0,0-3 1 15,-1-4 4-15,0-4 3 0,0-8 2 16,2 0 1-16,1-6 0 0,2-4 1 16,1-5-2-16,4-3-4 0,-1-1-2 15,2 5-4-15,-1-1-2 0,0 4-8 16,-2 2-9-16,-2 3-23 0,-2 7 21 15,-2 4-175-15,-1-7-153 0,-6 7-380 16</inkml:trace>
  <inkml:trace contextRef="#ctx0" brushRef="#br0" timeOffset="-173395.31">2819 15998 662 0,'-6'7'145'0,"-1"0"0"0,-1 1-112 15,0-1-17-15,-2 2-5 0,1 1-5 16,2 1-1-16,2 1-2 0,2 3 0 0,4 2 0 16,4 0-1-16,4 3-4 0,1-3-2 15,3 3 0-15,1-2-2 0,1-5 0 16,-2-3-1-16,0-7 3 0,0-1 7 15,0-3 8-15,-2-9 6 0,1-1 7 16,-1-7 5-16,-1-4 1 0,-1-3-1 16,-4-3-5-16,0 0-7 0,-4 0-4 15,-4 4-3-15,-2 4-2 0,-4 3-1 0,-2 5 0 16,-3 2-1-16,-2 2-2 0,-2 4-4 16,-2 3-6-16,1 3-10 0,-1 4-13 15,2 2-13-15,3 4 156 0,4 4-290 16,17 15-154-16,-10-21-425 0</inkml:trace>
  <inkml:trace contextRef="#ctx0" brushRef="#br0" timeOffset="-173242.18">3115 16092 662 0,'2'12'159'0,"-2"-3"1"0,-1-7-58 16,0 1-79-16,1-1-26 0,-1-3-16 15,1 1-14-15,-1 0-126 0,1 0-128 16,4 0-318-16</inkml:trace>
  <inkml:trace contextRef="#ctx0" brushRef="#br0" timeOffset="-172823.25">3584 15943 662 0,'-2'-11'156'0,"-4"-2"6"15,-4 0-106-15,-3-2-14 0,-3 4-7 16,-5 1-7-16,-3 4-6 0,-3 4-6 16,-2 4-6-16,3 6-4 0,-2 3-3 15,4 6-8-15,3 6-7 0,4 1-5 16,5 4-6-16,4-2-1 0,7 0 1 15,4-2-1-15,6-5 5 0,5-7 6 0,5-4 6 16,3-7 9-16,1-7 4 0,2-4 4 16,0-4 6-16,1-4 3 0,-2-1 3 15,0 0 2-15,-2 0-1 0,-3 0-1 16,-1 4-3-16,-4 4-3 0,-4 2-2 16,-3 7-1-16,-5 4-1 0,-3 7-2 15,-5 6-3-15,-3 6 0 0,0 6-2 16,-6 7-3-16,1 6-5 0,-2 5-5 0,0 4-9 15,1 3-6-15,1 3-8 0,1-2-3 16,4-1-4-16,0-3-3 0,5-7 0 16,0-4 4-16,2-6 4 0,2-4 6 15,1-6 14-15,2-8-131 0,-1-4-108 16,1-7-286-16</inkml:trace>
  <inkml:trace contextRef="#ctx0" brushRef="#br0" timeOffset="-172475.39">3790 16132 675 0,'1'3'160'0,"0"-3"9"0,0 1-103 0,1 0-14 15,1 4-8-15,-2 2-3 0,2 3-7 16,0 4-6-16,2 4-10 0,-1 3-6 15,0 7-5-15,2 1-2 0,0 4-4 16,3 3-2-16,0 1 0 0,0-2-1 16,1-1 0-16,2-3-1 0,0-3 1 15,-1-4 0-15,-3-3 1 0,2-5 0 16,-1-3 1-16,-1-2 0 0,-3-5 2 16,1-4 1-16,-1-2 1 0,3-7 1 15,-2-1 2-15,2-7 1 0,2-4 0 0,3-8 0 16,2-3-2-16,4-5-1 0,4-4-1 15,4-2 0-15,3-4-6 0,4-1-13 16,1 1-23-16,2 0-99 0,-1-2-58 16,3-2-139-16,-4 0-306 0</inkml:trace>
  <inkml:trace contextRef="#ctx0" brushRef="#br0" timeOffset="-155195.67">2019 452 271 0,'3'7'87'16,"-1"3"14"-16,-2 3-25 0,1 1-3 15,0 2-2-15,-1 2-8 0,1 2-8 16,1-1-11-16,-1 0-12 0,3-1-11 15,-2-2-6-15,2 3-3 0,0-4-5 0,0-1-2 16,1-3-3-16,0-2 0 0,-2 7-2 16,0-5 0-16,1-2-2 0,-3 3-5 15,0 5-39-15,-2-1-88 0,-2 2-107 16,-3-4-266-16</inkml:trace>
  <inkml:trace contextRef="#ctx0" brushRef="#br0" timeOffset="-154649.87">1912 362 485 0,'-5'-7'122'0,"0"-1"2"16,2 3-71-16,0-1-10 0,-1 4-12 15,-1 2-8-15,-2 2-4 0,0 4-5 16,-3 4-1-16,-3 1-1 0,-3 1 0 0,-1 6 0 16,-4 3-1-16,-1 7-1 0,-1 3-1 15,1 7-1-15,0 4 2 0,1 3-2 16,4 8-1-16,5 5 0 0,5 0-1 15,6-4 1-15,8-6-2 0,6 0-3 16,10-1-1-16,6-12 0 0,9-6 0 16,3-7 0-16,8-2 0 0,1-2 1 15,5-8 0-15,-3-4-1 0,3-3 0 16,0-6 2-16,-4-1-1 0,-3-6 1 16,-6-5 0-16,-5-7 0 0,-5-4 1 0,-7-9 1 15,-6-5-1-15,-7-13 0 0,-3 6-1 16,-7-6 0-16,-4-1 0 0,-5-2-1 15,-5 2-1-15,-3 3 1 0,-6 5-1 16,-4-8 0-16,-6 4 1 0,-4 4 0 16,-4 7-1-16,-4 8 1 0,-3 6-1 15,-2 8 0-15,-3 13 0 0,3 8-1 16,3 6 1-16,3-1-1 0,3 3 0 0,7-1 1 16,9 0-2-16,7-4-7 0,5-3-17 15,8-2 93-15,6 0-229 0,7-1-141 16,11-3-392-16</inkml:trace>
  <inkml:trace contextRef="#ctx0" brushRef="#br0" timeOffset="-154163.74">2747 403 525 0,'4'-2'135'0,"0"0"7"0,-1 3-70 16,0 0-16-16,-1-1-6 0,1 5-7 15,-1 3-5-15,-1 1-6 0,0 0-6 0,-1 6-5 16,1 7-5-16,-1 11-3 16,1-1-4-16,-1 5-3 0,0-2-3 0,2 10-2 15,1-1-5-15,-1-5-6 0,1 0-9 16,0-2-12-16,1-4-11 0,1 3-7 16,-2-9-54-16,0-6-62 0,-2-5-104 15,-4-3-227-15</inkml:trace>
  <inkml:trace contextRef="#ctx0" brushRef="#br0" timeOffset="-153862.28">2665 432 580 0,'-3'-16'139'16,"1"2"9"-16,1 2-97 0,2 1-4 15,4-1-2-15,1 9-4 0,4-2-1 16,3 2-9-16,6 3-7 0,4 3-6 0,2 3-3 15,4 4-3-15,4-3-3 0,2 8-4 16,0 0-4-16,1 1-1 0,-2 5-1 16,-1 3-2-16,-5 5 1 0,-3 4-1 15,-4-2 0-15,-7 4 0 0,-6-3 1 16,-5-5 1-16,-6 5 0 0,-6-1 0 16,-6 0 1-16,-7 1 1 0,-3-1-1 15,-5 3 1-15,-3-1-1 0,-2-7 0 0,-2 1-4 16,-1-2-10-16,-1-4-12 0,4-4-9 15,4-1-8-15,3-5 15 0,6-3-141 16,5-5-120-16,9-9-291 0</inkml:trace>
  <inkml:trace contextRef="#ctx0" brushRef="#br0" timeOffset="-153131.03">3374 805 585 0,'4'-17'135'0,"1"-1"4"16,4 3-101-16,0 0-5 0,1-2 2 0,0-3 1 15,1 2-1-15,-1 7-2 0,-1-1-2 16,-2-1 1-16,-3-4-2 0,1 4-5 15,-4 4-7-15,-2 0-4 0,-3 2-4 16,-2 0-3-16,-2 4-3 0,-4 3-3 16,-2 4-2-16,-2 4 0 0,-4 4 0 15,-1 6 0-15,0 0-1 0,-1 12 0 16,-1 3-1-16,2 3-2 0,4 1-1 0,3 0-1 16,4-3-1-16,5 0-1 0,6-9 2 15,6-5 1-15,5-7 2 0,2-4 1 16,4-3 2-16,-1-4 2 0,3-3 1 15,0-6 0-15,0-2 0 0,0-5 1 16,1-3 0-16,-1-4-1 0,0-3 0 16,-2 0 1-16,1-1-1 0,-3-3 0 15,-3 7 0-15,-3 2 0 0,-2 7 0 16,-3 0-2-16,-2 8-2 0,-3 6 0 0,-4 9 0 16,0 4 0-16,-1 6 0 0,-2 0 0 15,0 9 0-15,0-4 2 0,1-1 0 16,3-2-1-16,2-5 0 0,4-7 0 15,4-3 0-15,3-4 1 0,4-6 1 16,4-5 0-16,5-2 1 0,4-5 1 0,0-1 0 16,2-3 0-16,-1-2 0 0,2 3 0 15,-5 1 0-15,-2 3 1 0,-2 5-1 16,-4 1 0-16,-4 6-2 0,-1 4-1 16,-4 6-1-16,-2 4 0 0,-2 7-1 15,-3 2-1-15,0 3 3 0,-1 2-9 16,-2 2 1-16,1-4 1 0,-1-3-1 15,1-7 0-15,-1-3 3 0,1-1 1 16,1-7 16-16,-1-6 3 0,1-3 2 16,0-5 3-16,0-3 2 0,0-7 1 0,2-6-4 15,3-3-5-15,3 1-4 0,0-5-3 16,4-3-2-16,4 3-2 0,1 6-3 16,1 6 0-16,-1 4-2 0,0 3-3 15,-2 1-5-15,-1 9-9 0,-1 4-13 16,1 0-24-16,-1 0-133 0,-1-7-145 0,0 7-349 15</inkml:trace>
  <inkml:trace contextRef="#ctx0" brushRef="#br0" timeOffset="-152907.8">4224 421 633 0,'-1'-18'161'0,"-1"4"11"0,0 1-94 15,1 3-21-15,-1 2-5 0,1 7-9 0,-2 4-8 16,1 4-15-16,-2 5-9 0,2 6-5 16,0 4-4-16,0 10 1 0,0 8-2 15,0 5 0-15,0 0 0 0,-1 11-3 16,-1 6-7-16,-1 0-9 0,1-5-13 16,1-1-7-16,-1-3-21 0,3-2 2 15,2-11-124-15,3-15-117 0,0-7-285 16</inkml:trace>
  <inkml:trace contextRef="#ctx0" brushRef="#br0" timeOffset="-152677.42">4468 582 557 0,'-4'6'141'0,"-5"2"6"15,-4 2-74-15,-5 5-32 0,-5 2 0 16,-3-1-1-16,-4 0-10 0,-1 5-10 0,1 2-5 15,3 1-4-15,4-1-1 0,6 3-3 16,6 2-2-16,9 5 1 0,9-6-1 16,6-3 2-16,8-1-1 0,5-1-1 15,5-2 0-15,3-2-2 0,3-3-4 16,2-2-20-16,1 0 2 0,1-2-149 16,-1 3-139-16,-3 1-352 0</inkml:trace>
  <inkml:trace contextRef="#ctx0" brushRef="#br0" timeOffset="-152116.54">5385 444 549 0,'-6'-4'141'16,"0"-1"8"-16,1-3-82 0,-1 2-12 15,0-6-8-15,-2 4-9 0,-3 0-9 16,-1 0-9-16,-2-1-8 0,-4 5-4 16,-2 2-4-16,0 6-1 0,0 0-2 0,0 3-1 15,3 4 0-15,2-1 0 0,5 4-1 16,5 0 0-16,4 2 0 0,4 2 0 15,5 4 0-15,6 2 1 0,5 4-1 16,4 1 1-16,3 4 0 0,3-5 0 16,-1-2 0-16,0-3 1 0,-1 2-1 0,-4-1 1 15,-6-1-1-15,-2-6 0 0,-6 3 0 16,-6 1 1-16,-7 1-1 0,-7-5 1 16,-5 0 0-16,-7-1 0 0,-7-2 0 15,-3-1-1-15,0-2-2 0,-5-4-6 16,2 0-6-16,2-4-11 0,3-4 1 15,4-4-61-15,6-8-75 0,5-7-113 0,8-1-260 16</inkml:trace>
  <inkml:trace contextRef="#ctx0" brushRef="#br0" timeOffset="-151948.99">5650 629 605 0,'14'16'149'0,"-5"3"4"0,-7 5-96 15,-6 5-17-15,-4 1-7 0,0 1-7 16,-3-2-10-16,2 0-8 0,2-4-6 0,4-7-4 16,6-6-6-16,4-4-11 15,3-8 17-15,3-3-154 0,1-7-129 0,0-2-332 16</inkml:trace>
  <inkml:trace contextRef="#ctx0" brushRef="#br0" timeOffset="-151797">5639 434 672 0,'-16'-1'163'0,"1"-3"2"0,4 2-116 15,2-1-8-15,3-4-8 0,3 3-18 16,3-6-28-16,4 1 6 0,4-5-158 16,4-1-137-16,2-2-349 0</inkml:trace>
  <inkml:trace contextRef="#ctx0" brushRef="#br0" timeOffset="-151495.24">5866 287 545 0,'7'14'147'0,"-3"3"6"16,-2 5-66-16,-1 5-28 0,-2-1-12 15,-2 9-11-15,-1 6-10 0,-4 2-10 16,0 3-8-16,-2 2-3 0,1 1-2 16,2 3-4-16,4-7-1 0,5-6 0 15,4-5-1-15,4-7 0 0,6-8 1 16,1-8 1-16,4-7 2 0,0-5 2 0,1-5 1 15,-2-7 2-15,1-4 1 0,1-10 1 16,-2 0 4-16,0 1 2 0,-4-3 2 16,-2 1 0-16,-1 4 2 0,-2 4-1 15,-4 12-2-15,-2-1-3 0,-1 10-4 16,-3 4-3-16,-2 5 0 0,-3 12-3 16,0 4-2-16,1 7 0 0,1 2 1 15,3-4-1-15,2 3-1 0,6 0-2 16,3-13-6-16,4-4-6 0,3-5-12 0,0-3-14 15,-1-5 11-15,0-2-153 0,-1-9-137 16,-5-1-339-16</inkml:trace>
  <inkml:trace contextRef="#ctx0" brushRef="#br0" timeOffset="-151362.59">6225 455 640 0,'-9'-4'149'16,"-2"1"2"-16,2 1-111 0,3 0-11 15,1-5-16-15,4 6 4 0,2-3-158 16,3-1-137-16,3 7-342 0</inkml:trace>
  <inkml:trace contextRef="#ctx0" brushRef="#br0" timeOffset="-150762.32">6439 585 548 0,'-5'11'153'0,"-5"4"7"16,-1 4-37-16,-2-3-76 0,-3 1-8 15,-2 4-8-15,0 3-10 0,2 3-12 16,0 2-6-16,4-7-2 0,5 1 1 16,4 3 0-16,10-5 2 0,4-10-1 15,5-4 1-15,5-2 0 0,4-3 1 0,3-3-1 16,0-4-1-16,-1-3 0 0,-2-1 1 16,-2-1 5-16,-3-3 3 0,-5 0 4 15,-7-4 4-15,-5-5 0 0,-5 4-1 16,-7-5-3-16,-5 1-6 0,-4 1-4 15,-5 5-7-15,-1 3-5 0,-4 6-6 16,-1-2-5-16,2 7-6 0,1 1-11 16,6 0-12-16,3-3-11 0,8 2-2 0,11 1 3 15,7 1 7-15,10-1 5 16,4 1 13-16,8 0 13 0,6 0 12 0,5-1 5 16,1 3 6-16,3 4 6 0,0 2 7 15,-1 1 4-15,-3 1 2 0,-7 0 1 16,-6 0 0-16,-9 5-5 0,-5-1-5 15,-9-1-7-15,-5 2-4 0,-5 2-3 16,-6 2 0-16,-2 1 0 0,1-11 0 16,-1-2-1-16,2 0 4 0,1-6 4 15,5-2 4-15,4-3 1 0,2-2 1 0,4-3-1 16,0 1 0-16,4 1-1 0,2 1-4 16,2 1-6-16,2 1 1 0,0 2-2 15,1 5 1-15,-2-1-1 0,1 2-1 16,0 0 0-16,-1 2 0 0,-2-1 0 15,0 1-1-15,2-4 1 0,-2 0-1 16,1-2 1-16,0-3 0 0,1-3-1 0,0-2 1 16,0-6 1-16,3-1-1 0,-2 0 0 15,0 1 1-15,0 1 2 0,-1 6 2 16,2 8 4-16,-3 9 5 0,-1 8 1 16,0 6 2-16,-2 6-1 0,0 2-2 15,0 0-1-15,0-4-6 0,1-4-12 16,4-10-23-16,2 0-150 0,3-8-147 15,3 0-379-15</inkml:trace>
  <inkml:trace contextRef="#ctx0" brushRef="#br0" timeOffset="-148851.04">6905 793 451 0,'1'1'123'0,"-1"-1"4"0,-2-2-39 15,1 1-39-15,-2 0-18 0,1-1-6 16,0 2-5-16,0-2-3 0,1 2-3 0,1 0 0 16,-1 1 0-16,-1-2 0 0,4 3 1 15,-1-4-1-15,1 0 0 16,0 0 1-16,0-2 0 0,2 3-1 0,-2-1-2 16,-1-4-1-16,0 6-1 0,0-1-3 15,-2 1 0-15,0 2-3 0,0 0 0 16,-3 3 0-16,1 4-2 0,0 0 0 15,-2 5-1-15,1 2-1 0,1 2 0 16,-2 2 1-16,3 0-1 0,0 0 0 0,1-4 0 16,0 1 1-16,0-3-1 15,0-2 0-15,0-1 1 0,-1 0-1 0,1-2 0 16,-1 2 0-16,0-6 0 0,1 2 0 16,0-2 0-16,0-3 0 0,0-1 0 15,-2-2 0-15,2-1 0 0,-2-2 2 16,1-4-1-16,-1-2 2 0,-1-1 1 15,0-2-1-15,-1-4 0 0,3-6 0 16,-1-2 0-16,0-1-1 0,-1-1-1 0,1-2 0 16,0-3 0-16,0 6-1 0,-2 5 4 15,2 7 2-15,1 1 2 0,1 3 1 16,0 7 0-16,-1 3-1 0,2 0 0 16,2 2-3-16,-1 4-4 0,1 6-1 15,1 3-1-15,0 2 0 0,2 5 1 16,0 4 0-16,1 2 0 0,-1-4 0 15,1-1 0-15,-1-1 0 0,2-1 0 0,-1-1 0 16,0-2 1-16,0-2-1 0,0-3 0 16,0-1 1-16,0-2-1 0,-1-5 2 15,1-4 0-15,0-3 0 0,0-5 1 16,-1-4 0-16,1-4-1 0,-1 0 0 16,0-4 0-16,-2-2-1 0,-1 1 1 15,-1-2-1-15,0-1 0 0,-3 0 0 16,1-5 0-16,-2 5 0 0,1 3 0 15,-1 0-1-15,1 3 2 0,1 5-1 0,0 3 1 16,0 13-2-16,0 0 0 0,-1 7 1 16,-1 5 0-16,0 7-2 0,0 5 0 15,-1 5 0-15,0-4 1 0,0 2 0 16,-1 0 0-16,2-1 0 0,-1-2 0 16,1-5-1-16,-1-5 1 0,1-1 0 15,2-4-1-15,-1-5 1 0,1-4 1 16,-1-3 1-16,1-3 0 0,1-2 1 15,0-5 0-15,-1-2 1 0,-1-5-1 0,1-2-1 16,-1-5-1-16,-2-1 0 0,2-4-1 16,-1-1 1-16,1 0-1 0,0 3 1 15,1 0-1-15,1-3 1 0,1 6 1 16,0 10-1-16,0 4 1 0,0 4-1 16,0 3-1-16,0 6 0 0,-1 12 0 15,1 1-1-15,0-1 0 0,0 9-1 0,0 0 1 16,2 1 2-16,-1 0-1 0,1-1-1 15,0-2 1-15,0 0-1 0,1-5 0 16,-2-1 0-16,2-1 0 0,-3-5-1 16,0-1 2-16,0-3-1 0,-1-1 1 15,0-5 0-15,0-1 0 0,0-1 0 16,0-3 1-16,1-3-1 0,1-5 0 16,-1-2 1-16,1-4-1 0,1-3 0 0,-1-4 0 15,1-4 0-15,-1 0 0 16,3 0-1-16,1-7 1 0,3 3 0 0,1 5-1 15,3 1 0-15,0 4 0 0,1 3 1 16,1 6-1-16,-2 9-1 0,-1 5 1 16,-2 1-1-16,-2 4 0 0,-1 1 0 15,1 6 1-15,-1 4-1 0,3 4 2 16,1 1-1-16,1 4 1 0,4 5 0 16,1 4 0-16,2-3 0 0,-1-6 0 0,1 1 0 15,-2-3 0-15,-1 0 0 0,-3-1-1 16,-3 0 0-16,-4-1-4 0,-1 1-6 15,-2-4-6-15,-3 1-13 0,0-5-13 16,0 0 156-16,0-3-292 0,-1-2-150 16,-1 3-426-16</inkml:trace>
  <inkml:trace contextRef="#ctx0" brushRef="#br0" timeOffset="-148212.45">8344 643 427 0,'12'-1'124'0,"1"-2"10"0,3-1-2 16,2 0-83-16,7 1-10 0,0-3-5 15,3 0-6-15,5 2-8 0,4 1-9 0,4 2-5 16,-2 2-3-16,-6 4-1 0,-2 1-2 16,-7 4-1-16,-6-1-1 0,-10 5-2 15,-7-1-2-15,-7-2 2 0,-6 2-1 16,-7 4 1-16,-5 2 1 0,-4 1 2 16,-3-2 2-16,0 1 3 0,3 3 1 15,5-1 0-15,5-2 1 0,6-3 0 16,8 1 4-16,6-2-1 0,3-1 0 15,10-1-1-15,4-2 0 0,9-4 0 16,6-2-1-16,2-4-3 0,4-2-4 0,4-4-11 16,-2-4-13-16,-3-4-129 0,-1-1-126 15,-9-2-323-15</inkml:trace>
  <inkml:trace contextRef="#ctx0" brushRef="#br0" timeOffset="-147815.06">8383 455 609 0,'-6'3'143'16,"-2"-6"1"-16,1 3-109 0,-3 2-5 16,-3 2-2-16,-4 6-4 0,0 9-7 15,-3 4-7-15,-2 13-1 0,-2 0-1 16,2 13 0-16,1 5-4 0,5 3-1 0,5 1 0 15,6-2-1-15,9-6 1 0,9 6 1 16,10-11 0-16,8-7 1 0,9-5 1 16,8-5-1-16,7-2 0 0,10-7-1 15,6-6-1-15,5-7 0 0,0-1-1 16,1-6 1-16,-2-6 3 0,-6-7 2 16,-11-3 2-16,-7-5 4 0,-9-4 2 0,-7-4 3 15,-9-6 2-15,-8-4 0 0,-13-10-4 16,-8-2-4-16,-10-5-2 0,-10 2-5 15,-11-1-3-15,-8 1-4 0,-9 3-3 16,-4 8-1-16,-4 6 0 0,-8 12 0 16,0 5-4-16,2 12-3 0,3 10-9 15,7 3-14-15,7 7 24 0,11 0-168 16,12 0-143-16,14 2-358 0</inkml:trace>
  <inkml:trace contextRef="#ctx0" brushRef="#br0" timeOffset="-147396.21">9769 412 571 0,'3'-6'144'16,"-1"4"7"-16,0-1-90 0,0 3-8 16,-2 1-5-16,-1 5-5 0,0 5-9 0,-2 4-10 15,0 8-7-15,-1 6-3 0,-1 5-4 16,-1 7-4-16,1-3-7 0,-2 8-10 16,1-2-13-16,1-1-10 0,1 0-6 15,3-6-7-15,2-6 29 0,2 1-147 16,2-12-111-16,-1-5-284 0</inkml:trace>
  <inkml:trace contextRef="#ctx0" brushRef="#br0" timeOffset="-147113.13">9566 368 590 0,'6'-14'146'0,"6"2"8"16,8-1-94-16,8 3-4 0,2 1-6 15,6 6-4-15,3 4-7 0,0 9-10 16,1 1-9-16,-2 9-6 0,-1 1-3 16,2 3-7-16,-4 2-3 0,-1 1-4 0,-3 1-4 15,-1 8-1-15,-6 0-2 0,-7 2 0 16,-9-4-1-16,-6 9 1 0,-6-4 3 16,-7 1 3-16,-5-4 1 0,-7-3 1 15,-5-2 1-15,-3 6 1 0,-5-11 0 16,-3 0-1-16,-2-3-3 0,0-2-11 15,1-7-10-15,4-5-11 0,6-6-85 0,5-5-42 16,10-9-111-16,7-6-231 0</inkml:trace>
  <inkml:trace contextRef="#ctx0" brushRef="#br0" timeOffset="-146932.61">10411 635 723 0,'15'17'175'0,"-7"-5"4"0,-5 5-124 15,-3 2-6-15,-2 3-9 0,-1 2-12 16,-1 1-11-16,0-4-8 0,0 2-5 16,3-2-6-16,1-4-8 0,3-2-8 15,2-3-14-15,2-5-17 0,4-2-26 16,-1-5-109-16,3-1-125 0,2-6-291 16</inkml:trace>
  <inkml:trace contextRef="#ctx0" brushRef="#br0" timeOffset="-146786.49">10400 475 699 0,'-11'-2'166'0,"3"1"4"0,3-2-118 16,1 1-10-16,5-4-14 0,6 2-20 16,1 2-21-16,1-7-154 0,3 3-143 15,4 4-365-15</inkml:trace>
  <inkml:trace contextRef="#ctx0" brushRef="#br0" timeOffset="-146350.88">10752 638 544 0,'1'30'137'0,"-3"8"2"0,-2-6-54 16,1-1-62-16,-2-4-1 0,0 2-5 0,0-1-7 15,3-8-6-15,1-6-3 0,2-2 1 16,1-3 2-16,3-4 4 0,0-6 1 15,2-5 0-15,-1-4 2 0,1-6 1 16,1-5 0-16,0-10-1 0,-1 2-2 16,1-4-1-16,0-1 0 0,1 1-1 15,1 2-1-15,1 5-2 0,-1 10-1 16,2-1-2-16,0 9-1 0,0 7-1 0,-1 6 0 16,-1 5-3-16,-1 6 0 0,-2 0-2 15,1 1 1-15,-4 2-1 0,2 0 1 16,-3 1 0-16,1-1 2 0,1-7 2 15,-1 0 1-15,2 0 5 0,-1-6 1 16,1-3 2-16,0-9 7 0,3-5 3 16,1-2 4-16,2-5 0 0,3-3-3 15,2-6 0-15,2-1-1 0,4-4-6 0,0 3-4 16,5-2-2-16,-3 7-3 0,-2 3 0 16,0 5-1-16,-1 5-1 0,-3 11-1 15,-1 9 1-15,-5 7-1 0,0 2-1 16,-2 6 0-16,1 5 0 0,1 0 0 15,-1 6-7-15,0-2-12 0,2-1-15 16,1 0 26-16,3 0-170 0,-2-2-141 16,-2 3-358-16</inkml:trace>
  <inkml:trace contextRef="#ctx0" brushRef="#br0" timeOffset="-145799.51">10932 1231 487 0,'15'-8'131'16,"0"0"9"-16,-2-2-56 0,-2-1-17 15,-5-4-13-15,-1 2-5 0,-5 2-5 0,-5 1-7 16,-6 0-9-16,-5 1-7 0,-5 4-8 16,-4 0-2-16,-5 2-4 0,0 4-3 15,-2 4-3-15,1 1-1 0,5 3-1 16,3 3 0-16,6 2 0 0,8 3 1 16,4-1 2-16,9-1 0 0,3 3 2 15,7-3 0-15,5 0 2 0,4 1 0 16,3 0-2-16,1 2-1 0,-1 1 0 15,-1 1-2-15,-1 7-1 0,-6 0-1 0,-6-3-1 16,-8 1 0-16,-6-2 0 0,-8-2 0 16,-7-1-1-16,-4-5 2 0,-4-1-1 15,-1-1-2-15,2-4-6 0,0-3-10 16,2-3-16-16,6-5 157 0,3-2-292 16,6-6-152-16,6-5-429 0</inkml:trace>
  <inkml:trace contextRef="#ctx0" brushRef="#br0" timeOffset="-145626.97">11090 1270 551 0,'25'-6'158'16,"-3"5"9"-16,-3 1-36 0,-5 2-70 15,-1 1-8-15,-4 4-11 0,-2 3-10 16,-2 4-13-16,-4 1-10 0,0 3-2 16,0 2-1-16,0 1-2 0,1-2-4 15,4-3-4-15,3-1-9 0,4-6-15 0,2-2-15 16,2-4-37-16,0-6-98 0,-1-6-126 15,0 0-286-15</inkml:trace>
  <inkml:trace contextRef="#ctx0" brushRef="#br0" timeOffset="-145498.32">11203 1155 587 0,'-13'1'158'0,"3"2"7"0,3-5-30 0,3 1-98 16,2-2-17-16,7-3-20 0,2-2-148 15,0-3-146-15,3 5-366 0</inkml:trace>
  <inkml:trace contextRef="#ctx0" brushRef="#br0" timeOffset="-145166.26">11472 1031 583 0,'1'10'147'0,"1"3"5"16,0 1-87-16,-2 4-24 0,0 1-2 15,-3 7-7-15,1 4-12 0,-1 1-9 16,2 0-6-16,1-2-2 0,3 0-3 16,3-1-2-16,3-4 1 0,3-5 0 15,3-4 0-15,0 0 2 0,1-6 3 16,2-4 1-16,2-5 2 0,-1-6 1 0,-1-6 0 16,1-3-1-16,1-6-2 0,-1 2-1 15,-3 0-1-15,-1-2-1 0,-3 2 0 16,-3 4-1-16,-2 4 0 0,-3 6-3 15,-3 2-1-15,-2 7 0 0,-4 2 1 16,1 6-1-16,-2 6 1 0,2 2 0 16,1 1 2-16,3 4 1 0,1-2 1 15,5 0-1-15,4-3 0 0,2-4-3 16,1-1-5-16,0-4-6 0,2-4-9 0,-3-5 10 16,-1-4-152-16,-3-5-130 0,-2-3-331 15</inkml:trace>
  <inkml:trace contextRef="#ctx0" brushRef="#br0" timeOffset="-145022.59">11792 950 724 0,'-4'0'171'0,"2"0"6"0,-2-2-129 16,4-2-7-16,1 3-15 0,2-1-24 15,0-1 129-15,1-2-303 0,2 3-169 16,-1-1-466-16</inkml:trace>
  <inkml:trace contextRef="#ctx0" brushRef="#br0" timeOffset="-144597.35">12089 1115 506 0,'-8'4'134'0,"-4"2"4"15,-4 2-22-15,-4 2-93 0,-3 8-2 16,-3 4-2-16,-3 1-5 0,2 4-7 15,4-2-5-15,4-1-1 0,7 1 1 0,5-7-1 16,8-3 1-16,7-1 2 0,6-3 1 16,4-1 1-16,5-3 1 0,2-3 1 15,4-2 0-15,-2-4-1 0,2-4 0 16,1 0 0-16,-1-4 3 0,-2-2 0 16,-4 0 2-16,-2 0 1 0,-4 1 1 15,-4 3 0-15,-6 2 0 0,-3 2-4 16,-8 7-2-16,-1 4-3 0,-4 4-1 15,0 2-2-15,-2 5-1 0,2-1-1 16,1 4 0-16,5-3 0 0,3-4 1 0,4-3 1 16,5-1 2-16,4-3 2 0,3-4 2 15,4-6 1-15,3-1 2 0,2-2 0 16,0-7 2-16,2-1-1 0,-3-3 1 16,-3 0 1-16,-4 0 0 0,-3 1 1 15,-5 0-1-15,-5 3-1 0,-7-1-3 0,-5 0-2 16,-9 1-5-16,-5 3-4 0,-5 2-8 15,-7 0-8-15,-6 1-7 0,0 5-13 16,3 1-14-16,5 2 56 0,3-1-194 16,9-2-139-16,8 1-364 0</inkml:trace>
  <inkml:trace contextRef="#ctx0" brushRef="#br0" timeOffset="-144313.57">12523 1246 514 0,'22'6'129'0,"-7"4"1"15,-6-1-42-15,-6 1-68 0,-6 2-1 16,-4 0-5-16,-3 1-5 0,-1 1-4 16,1-3-1-16,1 0 2 0,1-4 5 15,5-2 8-15,1-4 8 0,3-1 8 16,0-1 4-16,3-5 5 0,3-5 1 16,2-2-3-16,-1-4-4 0,4-2-6 0,0-5-5 15,4-2 0-15,1 2-4 0,2 2-4 16,0 1-3-16,-1 4-4 0,0 2-3 15,0 9-3-15,0 5-3 0,-2 8-1 16,-2 7-1-16,0 3-1 0,-2 3 0 16,-1 5 1-16,0 5-2 0,-2 1-4 15,0 2-12-15,1-2-15 0,0 1-30 16,3 2-140-16,-3 1-158 0,-1-2-377 16</inkml:trace>
  <inkml:trace contextRef="#ctx0" brushRef="#br0" timeOffset="-138450.75">967 14510 419 0,'2'2'92'0,"-1"2"0"0,1 5-67 0,0 2-15 15,2 3-5-15,-1 4-1 0,1 1 0 16,2-2-2-16,-1 0-1 0,1-4 1 16,-1-5 9-16,2-3 8 0,-2-8 6 15,1-5 4-15,-1-4 5 0,0-5 3 16,-1-3 2-16,-2-2-6 0,-2 0-3 16,-1 1-3-16,-2 3-1 0,-3 2-1 0,-1 3-1 15,-3 4-3-15,-1 3-3 0,1 2-5 16,-2 3-5-16,1 3-2 0,1 4-5 15,2-1-2-15,2 1-1 0,1 0-5 16,2 0-8-16,2-1-8 0,3-3-4 16,0 1-3-16,4-3-2 0,-1-3 53 15,2 0-169-15,-2-3-108 0,4-6-306 16</inkml:trace>
  <inkml:trace contextRef="#ctx0" brushRef="#br0" timeOffset="-138143.56">1430 14420 582 0,'4'-3'126'0,"-1"-3"2"16,-2 4-100-16,-1 1-11 0,0 2-4 15,-2 3-1-15,-1 6-2 0,0 3-2 16,-1 3-3-16,-1 1-3 0,1 0 0 15,1-1-2-15,0-2 1 0,1-5-1 16,2-2 0-16,0-4 1 0,1-2 3 16,2-3 3-16,0-3 3 0,0-1 3 15,0-2 3-15,2 0 1 0,-1-1-2 16,-1 0-2-16,1 1-3 0,-2 2-2 0,-1 1-5 16,0 3-4-16,-1 3-6 0,1 3-10 15,-1 3 12-15,0 3-145 0,-1 3-125 16,1 2-321-16</inkml:trace>
  <inkml:trace contextRef="#ctx0" brushRef="#br0" timeOffset="-137836.37">1245 14933 630 0,'15'-3'149'0,"-4"0"4"0,0 2-100 0,0 1-10 15,-3 0-11-15,-3 1-9 0,0 4-5 16,-2-2-5-16,0 0-5 0,-1 1-4 16,0-2-1-16,-2 0-2 0,1 1-1 15,-1-4 1-15,0 2 0 0,0-1 1 16,0 2 0-16,-1-4 1 0,-1 0-1 15,2-2 1-15,-2-1-1 0,2-1 0 16,-2 1-2-16,2-2-8 0,0 3-15 0,0 3 151 16,0 1-292-16,0 5-155 0,2 0-443 15</inkml:trace>
  <inkml:trace contextRef="#ctx0" brushRef="#br0" timeOffset="-137605.29">1675 15008 532 0,'-2'10'119'0,"1"-2"3"16,-1 0-83-16,1-3-18 0,1 1-4 15,0-2-1-15,0-1 1 0,1-1 0 16,0 0-3-16,0-1-2 0,1-1-2 15,-1-1-2-15,2-2-3 0,-1-2 155 0,-2 0-295 16,2-6-141-16,-5-3-422 16</inkml:trace>
  <inkml:trace contextRef="#ctx0" brushRef="#br0" timeOffset="-110050.87">7880 197 402 0,'3'-9'103'16,"3"0"6"-16,-2 0-42 0,0-1-26 16,-2 2-5-16,-2 5-4 0,0 0-3 15,-1 1-5-15,-1-1-5 0,-1 6-4 0,0-2-5 16,-1 1-3-16,2 4-2 0,-1 3-1 16,1 5-1-16,1 5 0 0,1 6-2 15,1 8 1-15,3 7-1 0,2 1 0 16,1 5 0-16,2 5 0 0,1 0-1 15,1 3 1-15,0-8-1 0,-1 3 1 16,1-2-1-16,-3 1 0 0,1-2 0 16,-2-2 0-16,-2-7 0 0,0 2 0 0,-3-5 0 15,-2-2-1-15,-1-4 1 0,-2-4 1 16,0-2-2-16,-2-1 2 0,0-1-1 16,1-3 0-16,0-2 0 0,0 4 0 15,1-4-1-15,2 0 1 0,1 1-1 16,1 3 0-16,1-3 0 0,3 1 0 15,1-4 0-15,3 0 0 0,0 0 0 16,2-1 1-16,2-3-1 0,-1 0 1 16,1-1 0-16,2 0 0 0,1-1 1 0,1-3-1 15,2-3 1-15,5-1 0 0,1-2-1 16,4-4 1-16,1-1 0 0,2 1-1 16,2 1 1-16,0 0-1 0,-1 3 0 15,2 1 0-15,0 3 0 0,-2-1 0 16,3 3 0-16,1 0 0 0,2 6 0 15,0-1 0-15,0-1 0 0,1 3 0 16,3-1 0-16,-2 0 0 0,-1 0 0 0,1-3 0 16,0 0 0-16,-1 3 0 0,3 0 0 15,-1 0 0-15,2 0 1 0,2-3-1 16,0 1 1-16,0-2 0 0,3-3 0 16,-2 0 0-16,2 3 1 0,-1 0-1 15,-2 2 2-15,3-3-1 0,2 2 0 16,4-1 0-16,-1-1-1 0,2-4 1 0,2-1-1 15,3 1-1-15,-2 0 1 16,2 1-1-16,0 3 0 0,3 0 1 0,1 0-1 16,1 2 0-16,-3 2 0 0,1 0 0 15,-2-1 0-15,0 0 1 0,-4 1-1 16,5-1 0-16,-3-2 0 0,4-5 1 16,2 1-1-16,2 0 0 0,1-2 0 15,3 0 0-15,0 1 1 0,3-1-1 16,0 2 0-16,-1 1 0 0,0 2 1 15,-1 0 0-15,-2 0 0 0,-1 5 1 0,-3 2-1 16,-3 2 1-16,1 0 0 0,0 1-1 16,0-2 1-16,-2-1 0 0,-2-4 1 15,7-5 1-15,-1-1-1 0,0 0 0 16,-3-5 0-16,1 3 0 0,0-1-1 16,-5 1-1-16,-3 0 0 0,2 0-1 15,-2-2 1-15,-1 1 1 0,-1-2-2 16,-2 0 2-16,0 2-1 0,-4 0 0 0,-2-2 1 15,-3 3-1-15,-3-4 1 0,2 0-1 16,0 0 1-16,0-3-1 0,1 1 0 16,-5-3 1-16,-2 0-2 0,-2 3 1 15,-6-1 0-15,-6 1-1 0,-2-2 1 16,-5 2 0-16,0 1 0 0,-3-2 0 16,-1 2 0-16,-1-1 1 0,-2 0-1 15,-1-3 2-15,-2 0 0 0,0-2 1 16,0-2 2-16,-1-1 1 0,-1-5 3 0,-1-3 1 15,-1-3 0-15,-1-8 0 0,0-1-2 16,2-1 0-16,-2-2-3 0,1-8-2 16,1-2-2-16,-1-2-1 0,2-2 0 15,-2-1-1-15,0-8 1 0,-1-4-1 16,-1 5 0-16,1 2 0 0,0 1 0 0,1 2 0 16,2 4-1-16,-2 6 1 0,1 0 0 15,-2 9-1-15,-1 1 1 0,-1 6-1 16,-3 4 1-16,-2 2-1 0,0 4 0 15,-2 4-1-15,-1 3 2 0,0-1-1 16,-1-1 0-16,0 4 0 0,0 2 1 16,2 0 0-16,2 2 0 0,1-3 0 15,2 5 1-15,1 7-1 0,1-10 1 16,0 5-1-16,0 0 1 0,2 2-1 16,-1 2 0-16,0-7 1 0,-1 2 0 0,1 2-1 15,-2-3 1-15,0-1 0 0,-1-1-1 16,-2-1 0-16,-3 1-1 0,-2-5-2 15,-1-2 0-15,-4 0-4 0,-6-1-4 16,-5 1-3-16,-11-3-8 0,-4 2-3 16,-6 7-3-16,-5-2 0 0,-5 1 1 15,-7-1 2-15,-8-1 4 0,-7-2 6 0,-6 3-29 16,-6 0-16-16,-13 0-30 0,-13-3-33 16,-4 1-80-16,-9 5-151 0</inkml:trace>
  <inkml:trace contextRef="#ctx0" brushRef="#br0" timeOffset="-100087.38">343 16147 363 0,'-1'-2'111'0,"0"-1"6"16,0 1-9-16,1 2-44 0,-1-2-15 15,-1 1-8-15,1 1-3 0,-2-1-3 16,2 0-4-16,-2-2-2 0,1 1-5 16,0-1-4-16,1 0-5 0,-1-4-2 15,2-1-2-15,2-1-1 0,1 0-2 0,0-1 0 16,3-2-1-16,1 2-2 0,4 1-1 16,1 3-1-16,1 0-1 0,4 3-2 15,-1 0 0-15,1 5 0 0,-1 1-1 16,-1 4-1-16,-1 1 1 0,-2 6-1 15,-4 1 0-15,0 2 1 0,-4 3 0 16,-1 4 0-16,-6 0 0 0,-2 2 1 16,-2-1-1-16,-2-1 0 0,-1-1-1 0,-2-3 0 15,1-5 1-15,1-2-2 0,2-3 0 16,1-5 1-16,1-1-2 0,3-3 0 16,2 0 0-16,2-1 1 0,3 0 0 15,3-2 1-15,1 1 0 0,5-2 1 16,2 2 2-16,3 1 0 0,2-1 0 15,2 1 0-15,0 1 0 0,1 4 0 16,-2-1-1-16,-4 3 1 0,-1 0 3 0,-4 2 2 16,-6 2 2-16,-2 2 1 0,-7 3 1 15,-3-1 3-15,-6 4-1 0,-6-1-1 16,-4 3-3-16,-3 0 0 0,-2 0-1 16,-4-3-2-16,0-1-2 0,1-3-1 15,-1-3-1-15,2-2 0 0,0-6-2 16,2-2-1-16,3-2 0 0,3-1 0 15,3-3-3-15,6 0-2 0,6-3 1 16,4 2-13-16,7-3-14 0,5-1 144 0,3-3-277 16,3-1-149-16,7-6-419 0</inkml:trace>
  <inkml:trace contextRef="#ctx0" brushRef="#br0" timeOffset="-99568.61">1024 16088 523 0,'0'-8'131'15,"-1"-2"5"-15,-2 0-66 0,1 0-29 16,-1 3-6-16,0 0-5 0,-2 2-4 0,1 1-3 15,-3 3-4-15,1 2-2 0,-4 1-3 16,0 6-2-16,-3 2-1 0,-1 4-1 16,-3 5-4-16,0 3-1 0,-3 4-1 15,-2 4-1-15,0 0-1 0,-1 3 0 16,2 2-1-16,1 3-1 0,4 2-1 16,3-2 0-16,5 3-2 0,6-2 1 15,4 1-1-15,5-5-1 0,4-3 0 0,2-7 0 16,3-5-1-16,3-6 1 0,2-4 1 15,0-9 0-15,2-6 1 0,-1-3 1 16,1-4 1-16,-3-5 1 0,1-1-1 16,-2-3 1-16,-4 2 1 0,-2-1 0 15,-2 1 3-15,-3 0 4 0,-3 1 3 16,-1 2 0-16,-3 3 1 0,0 1-1 16,-1 3 1-16,0 2-2 0,0 3-2 0,0 4-4 15,0 6-1-15,1 1 1 0,0 8-2 16,1 1 1-16,3 6-3 0,-1 3-1 15,3 4 0-15,1-1-2 0,1-1-3 16,0-4-10-16,1-4-14 0,-2-3-14 16,1-2 0-16,-2-7-39 0,-2-6-89 15,-1-2-112-15,-4-4-249 0</inkml:trace>
  <inkml:trace contextRef="#ctx0" brushRef="#br0" timeOffset="-99398.07">906 16361 614 0,'-8'-5'148'16,"1"2"8"-16,2-1-91 0,1 1-16 16,3 0-8-16,1 0-7 0,1-1-7 15,3 1-7-15,2-1-8 0,2-2-6 0,2 1-4 16,2-2-1-16,0-1-2 0,3 1-6 16,0-2-10-16,2 0-12 0,0-1-11 15,1 0 9-15,-1 1-137 0,2-2-125 16,-1 1-296-16</inkml:trace>
  <inkml:trace contextRef="#ctx0" brushRef="#br0" timeOffset="-99238.97">1244 16146 464 0,'2'2'122'16,"-1"1"7"-16,-2 1-52 0,0 4-23 0,-1 4-15 16,1 2-11-16,-3 4-7 0,2 2-5 15,1 5-6-15,0 3-6 0,2 2-1 16,2 3-2-16,2 0-7 0,1 2-1 15,3 0-72-15,0-5-59 0,1-2-106 16,-2-6-250-16</inkml:trace>
  <inkml:trace contextRef="#ctx0" brushRef="#br0" timeOffset="-99037.31">1375 15962 661 0,'2'-11'157'0,"0"5"5"16,-1 4-99-16,-1 6-23 0,1 4-8 0,0 6-9 16,1 6-5-16,2 6-6 0,1 5-3 15,0 6-4-15,1 4-1 0,0 4-3 16,1 2-5-16,2 1-17 0,-1-1-14 16,2-1-20-16,1-2-115 0,0-2-129 15,2-5-304-15</inkml:trace>
  <inkml:trace contextRef="#ctx0" brushRef="#br0" timeOffset="-98864.35">1289 16377 520 0,'4'-5'143'0,"5"2"6"15,-3 0-12-15,7-4-94 0,1 0-13 16,2-1-1-16,2-3-8 0,0 3-5 15,2-3-22-15,1 0 144 0,-2 3-294 0,0 0-152 16,2 4-448-16</inkml:trace>
  <inkml:trace contextRef="#ctx0" brushRef="#br0" timeOffset="-98553.84">1639 16281 572 0,'6'-1'133'16,"-1"-2"7"-16,2-1-93 0,1-2-16 16,1 1-4-16,2-2-4 0,0 2-4 15,1-1-8-15,0 4-7 0,0 1-3 16,1 3 0-16,-3 0-1 0,-1 4-1 16,-2 1 0-16,-5 4 2 0,-1 1-1 15,-4 5-1-15,-4 0 2 0,-3 4 0 0,-1 2 1 16,-1 1 1-16,-1 3-2 15,1-2 2-15,3-2 1 0,4 1-2 16,3-3 1-16,4-4-1 0,3-1-1 0,6-4 1 16,5-5-1-16,1-3-1 0,3-3 0 15,2-5-1-15,0-1-1 0,-1-4-11 16,-2-2 3-16,-3 0-115 0,-3-1-22 16,-4 1-106-16,-4 0-229 0</inkml:trace>
  <inkml:trace contextRef="#ctx0" brushRef="#br0" timeOffset="-98302.38">617 16712 678 0,'0'3'148'0,"0"-3"4"15,3 3-105-15,5-6-12 0,5 4-2 16,7-1-3-16,7 2 2 0,7-4-1 16,9 2-5-16,6-2-7 0,8 0-8 15,8-5-5-15,5 2-2 0,10-8-2 0,3 1-13 16,5-5-11-16,3 2-23 0,1-4-134 16,0 4-143-16,1-5-353 0</inkml:trace>
  <inkml:trace contextRef="#ctx0" brushRef="#br0" timeOffset="149253.1">15261 5162 501 0,'-17'4'119'0,"3"-3"1"16,14 2-53-16,2-3-45 0,8 0-5 15,5 1 0-15,3-1-4 0,4-3 1 16,7 0-2-16,7-1-1 0,4 3-4 16,3-2-1-16,1 1-3 0,7 1-1 15,13-2 0-15,2 3-2 0,6 0 1 16,3-1-1-16,2 0 0 0,13 2 1 0,4 0 1 16,-2 2 4-16,3-1 4 0,2-1 4 15,1 0 2-15,6 1 3 0,-6-2 2 16,-8 6-2-16,-5-3-2 0,-1 1-3 15,-9 0-5-15,-8-1-1 0,-6 2-4 16,-6-1 0-16,-7-4-2 0,-7-3 0 16,-9 0 0-16,-8 0-1 0,-7 0-2 15,-6-2-2-15,-9 1-2 0,-9-1 0 0,-9 2-3 16,-6 0-1-16,-7 3 1 16,-6 0 2-16,-8 1 1 0,-7 4 2 0,-4 2 2 15,-4 3 0-15,-5-2 1 0,-10-1 1 16,-6 3 1-16,-4 1 0 0,-6-3 1 15,-4-2 0-15,-8 0 0 0,4 4 1 16,4-2-1-16,0 3 0 0,-1 0 0 16,7 1-1-16,5 0 0 0,9 5-1 15,5-5 1-15,11-1-1 0,9 0 0 0,13-2-1 16,10-2 0-16,7 0-1 0,11-5 1 16,5 2 0-16,5 3 0 0,7-6 2 15,8 1 1-15,11-1 0 0,14 4 1 16,8-1 0-16,10 1-1 0,7-3-1 15,12-2 0-15,11 3-2 0,5 0 1 0,0-1 0 16,6 0-1-16,8-1 0 16,6 3 1-16,-3 4-1 0,-4-4 0 15,-3 0 0-15,-3 1 0 0,0 3 0 0,-13 0 1 16,-9-2 0-16,-8-1 2 0,-11 2 0 16,-10 2-1-16,-9-2 1 0,-14-3 0 15,-9 0-2-15,-6 1-3 0,-12 0 0 16,-9 0 0-16,-10 0 1 0,-12-4 0 15,-10 0 0-15,-13 0 2 0,-9 0 1 16,-10-3 0-16,-10-3-1 0,-5-1-1 0,-11-1 1 16,-6 0 0-16,-6-2 0 0,-9-3 0 15,-7 0 0-15,3 2 0 0,-1 3 0 16,6 0-1-16,0-1 1 0,5 1-1 16,13 3 1-16,13 4-1 0,4 1 0 15,8-2 0-15,8 1 0 0,11 0 0 16,13 1 1-16,9 0-1 0,7-2 1 0,10-1-1 15,9 0 2-15,13 1-1 16,11 0 1-16,13-1 1 0,7-2-1 0,15 0-1 16,20 2 2-16,15-3-2 0,8 1 0 15,13-2 1-15,14 3 3 0,13 2 3 16,8-2 3-16,2 0 1 0,4 7 2 16,5-3-1-16,4 4 0 0,-9 1-3 15,-5 1-3-15,-11 1-4 0,-10-1 0 16,-9-2-3-16,-18 3-22 0,-20-4-67 0,-18-3-91 15,-23 0-136-15,-19-8-330 0</inkml:trace>
  <inkml:trace contextRef="#ctx0" brushRef="#br0" timeOffset="163534.75">16580 5321 581 0,'9'1'130'0,"0"-4"1"0,0-5-73 0,1 2-47 15,1 1-3-15,0-1 2 0,1-1 2 16,-1 3 2-16,1 2 2 0,-1 0 0 15,-1-2-1-15,0 3-3 0,-2 1-3 16,-2 1-1-16,-2 1-2 0,-3 2-3 16,-4 0 0-16,-1 5 1 0,-8 2 0 15,-1 1 2-15,-6 0-1 0,-1 2 2 16,-6 0 1-16,-3 3-1 0,-5-5 0 0,-3-1-2 16,-3-1 0-16,-6-2-1 0,-10-3-2 15,-4-3-1-15,1-2 0 0,1 1-1 16,-2-3 2-16,-5-4-2 0,-1 0 1 15,1-2 0-15,-2-3 0 0,-3-4 0 16,1 0 1-16,2-4 2 0,3-1 1 16,4 1 0-16,6-2 1 0,8-3-1 15,-4-3 1-15,3-9-1 0,2 1-2 0,0-4-1 16,-2-5-1-16,0-4-1 0,-1-4 1 16,7-2-2-16,2 6 1 0,-2-2 0 15,-1-4 0-15,6-1-1 0,-1 5 1 16,0 1 1-16,-2-1-1 0,-3 1 1 15,4-5 0-15,10-1-1 0,4 3 2 16,7-6-1-16,4-2-1 0,8-1 0 16,7 0 1-16,7-1 1 0,3-1-1 0,6-3 0 15,6 4 2-15,1 0 1 0,-1-2 0 16,-2-1 0-16,0 8 3 0,3 2 1 16,0-2-1-16,-2-1 0 0,1 5-1 15,4 3-2-15,7-4 1 0,7-2-3 16,1 2-1-16,1 5 0 0,7 3-1 15,3-1 1-15,6 2 0 0,0 7-2 16,-4 1 0-16,-2 2-1 0,0 3 1 16,0 0 0-16,7 3 1 0,5 1-2 0,1 0 1 15,3 4 1-15,3 1 1 0,6-3-1 16,4 5 0-16,0 6-2 0,-3 5 2 16,1 2 0-16,3 2 0 0,-4 4 0 15,4 5 0-15,-3 4 0 0,-3 1 1 16,-1 0-1-16,0 5 0 0,-1 2 0 15,2 3 0-15,-2 2 0 0,-2-3 1 16,-2 1-1-16,1 1 1 0,-3 0 0 0,-4 3-1 16,-3 2 1-16,-3 0-1 0,-4 2 1 15,3 4 0-15,-1 1-1 0,-3 0 1 16,-1-1-1-16,0 1 0 0,-2 2 1 16,0 0-1-16,-6 4 0 0,-2-1 0 15,2-1 0-15,-3 6-1 0,-1 1 1 16,-4 2-1-16,-1-1 1 0,-5-2-1 0,-2 3 1 15,-5 3 0-15,-4-1 0 0,0 2 1 16,-4 2 0-16,-2-1 0 0,-1 4 0 16,-1 1 0-16,0 0 1 0,-2-2 0 15,-2 0 0-15,-4 1 0 0,-1 2-1 16,-3-1 1-16,-6 0-2 0,-3 2-1 16,-5 5 1-16,-2-3 0 0,0 0-1 15,-2-1 1-15,-1 3 0 0,4-2 0 16,-1 0 1-16,3 1 1 0,5 0 0 15,-1 1-1-15,5-1 1 0,-1-4 0 0,0 1-1 16,1 1 0-16,-3-4-2 0,-4-1 0 16,-3 0 0-16,-4-2-1 0,-7 2 1 15,-4-4 2-15,-5-4 2 0,-2 2 1 16,-4-3 2-16,-6 0 1 0,-7-2 0 16,2-4 1-16,-8-2-1 0,-7-5-2 15,-3-4 0-15,-7-4-1 0,-6-2 0 0,-7-5-2 16,-11-4-2-16,-2-1 0 0,-5 1 1 15,0-3-1-15,-6-1-1 0,1 1-2 16,0-1-6-16,1 1-17 0,-1 3 118 16,-6-9-280-16,-2-11-168 0,2-3-467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>
            <a:extLst>
              <a:ext uri="{FF2B5EF4-FFF2-40B4-BE49-F238E27FC236}">
                <a16:creationId xmlns:a16="http://schemas.microsoft.com/office/drawing/2014/main" id="{889FF782-1A75-4049-9A30-A3411802CA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0195" name="Rectangle 3">
            <a:extLst>
              <a:ext uri="{FF2B5EF4-FFF2-40B4-BE49-F238E27FC236}">
                <a16:creationId xmlns:a16="http://schemas.microsoft.com/office/drawing/2014/main" id="{F45B4A1A-646E-4232-A3DF-2E80C6A9915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868E971-E2E7-4DB7-BEE8-0B16E542B8C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315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0197" name="Rectangle 5">
            <a:extLst>
              <a:ext uri="{FF2B5EF4-FFF2-40B4-BE49-F238E27FC236}">
                <a16:creationId xmlns:a16="http://schemas.microsoft.com/office/drawing/2014/main" id="{95DFDCAB-8F34-4967-AC0D-D017BEBC852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20198" name="Rectangle 6">
            <a:extLst>
              <a:ext uri="{FF2B5EF4-FFF2-40B4-BE49-F238E27FC236}">
                <a16:creationId xmlns:a16="http://schemas.microsoft.com/office/drawing/2014/main" id="{7CD3EFC5-E76F-4F42-A035-8325853D2DF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0199" name="Rectangle 7">
            <a:extLst>
              <a:ext uri="{FF2B5EF4-FFF2-40B4-BE49-F238E27FC236}">
                <a16:creationId xmlns:a16="http://schemas.microsoft.com/office/drawing/2014/main" id="{51C303CD-04F3-4BED-9091-84FF86A4E3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1EFB1C3-1198-4B17-99C3-C56D8E88D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05BC8DA1-B1CD-43D9-BC11-160215E83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FE75FC-497B-4B9C-AE66-70E46966A39A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B0E0D26E-2B4B-46F8-AAA8-255B012C4D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0B720CFE-9A13-406A-8E47-BD6F3C5F20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EE07C076-EE2D-4BF4-BA1A-DB8257AFA3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54C887-8EFA-4AC9-9635-80BA77A3A155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7807F1F-D220-4625-BBD2-B59FCD0CCE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46A12440-56D3-4C2C-8D89-0F058441A0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EE07C076-EE2D-4BF4-BA1A-DB8257AFA3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54C887-8EFA-4AC9-9635-80BA77A3A155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7807F1F-D220-4625-BBD2-B59FCD0CCE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46A12440-56D3-4C2C-8D89-0F058441A0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111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8A078741-895F-4D56-8AAD-60722EBA3C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BEE2D5-F1C1-40AB-B7F2-5F4F87E949D1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BE9AAD78-E267-4826-A3AB-A07C2FF800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2A4D75F8-C491-4B7E-8BB0-A88CA576A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60E4B46-F725-4009-9CBD-6241CF7C2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02D9D3-E85D-4902-9878-DD8757E19DE7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B3858A7-0282-401A-8295-6957CDE399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97A003B-6DD1-4283-8659-2F170D42C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60E4B46-F725-4009-9CBD-6241CF7C2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02D9D3-E85D-4902-9878-DD8757E19DE7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B3858A7-0282-401A-8295-6957CDE399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97A003B-6DD1-4283-8659-2F170D42C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280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F7AAFC2A-9996-49AC-AAE7-6FCEF80596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90F616-4B0E-4650-BEE2-EF18C3FAED1D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7203991-BE0C-44C4-BC9B-441022F1F0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263E70CB-5D0D-46A6-9468-5567BA2308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EAB45B34-2EC6-4317-891D-4C9C4B18BB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CDFEB4-C045-4E41-98D2-EFA454002EE6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ECDE9364-B2D2-4526-B00C-30AFF96881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D6D266A6-FD6A-43EE-87BF-669D1041E4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49D6D4A2-CE50-4596-9B9B-2B3775829F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3075EF-62A5-41B5-9BF8-196D88ADA736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84A3059D-B15A-494D-8C1F-E08A73A36C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43C4C2F8-5B23-43EE-804C-0031505C34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5CBC6611-DF63-49ED-94E6-0CBDEA4F88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9545AB-9FB5-42D5-BCC8-C0A096EDABE2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EDBDEA38-B1AB-4D7C-A253-363B71A398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DC3A14AC-403F-4B57-BC0B-87A8DC879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4E36073B-6023-4CB4-94CC-35E4CF4DC9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15A190-23AF-469D-AD69-4C9D7182CF6E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83B33F1C-A409-44B9-AEC5-98EC829970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3185FECB-CDDB-446F-93AA-3D52F30766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C5680AD-570D-49F2-BCB4-9E4F7DC0F1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EF5FD5-B940-410D-A58B-F0C9CF135A09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DE67B842-E841-4316-9905-E4A19800EF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20F6AFD0-82C6-4B48-8DA7-480F11DBE5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A227A29-B635-436D-B255-0CB34DD560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A72351-7DB4-483A-91B1-8978149C8356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CA7EBF38-EB1D-4F03-AB8B-78871E52F0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F2989E4D-EB93-4C27-860B-D2C35D5BE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6CD1E534-39DF-44B2-A5BD-A38FED1B2F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A79215-DEF3-4FD4-9BBE-7F8A1C3EB508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C0A36B62-F991-488D-9932-89D51EE80E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7064DEE-5928-484A-814D-709F7159B4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95F7CB9D-BE3A-4924-9104-EDA3F1A712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82A3AB-C96C-4C42-BD69-F09736E158E0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FA8B316F-F0CC-4E3C-AC13-E08A405557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DB136A7B-CABC-45AA-BF7D-875A11CB1B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CDCAE091-7944-4FDD-9BEC-F708967107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E32430-E200-4B3F-A8C9-2F9343BAAE0F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8DE50E6D-594E-4427-8A47-DEC5E08805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5CC02D34-0209-4A19-B041-34DB6987E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8B1A885F-D5DD-41DE-B650-DD089D3E48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333483-D7DA-45BC-850C-59268BB7DDCB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ED6CD98A-0184-46FB-BD15-9FB6EC590E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0335F3BE-F3EE-4DA6-A691-F47DD8BC9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8AD78EA5-5766-41A6-9CEC-B454866DEA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D63C35-A07F-4960-946A-939D385BC222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8D260D5-9266-4B96-930C-E7AFB6896C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6AB8EE0C-EEE4-4138-8571-B5BDFAE55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D84FF7-8083-4626-8250-91FA7AD05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37F632-A09A-4C9A-8EC4-F2B8A14503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2884EE-B2E9-4410-BDD2-9FB7D642C6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5897D-6A35-44FF-BB21-92A1090291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31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55A0C0-5A8A-455A-B5AD-6EDB2A13E8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40B3B4-61E1-4773-B5A8-F7DBD713FD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D5796D-D854-4EAE-B19E-1FD908C194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F0DFA-5FC7-43FF-A1C1-B03676DFAC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85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13E25E-5776-445C-9F5E-8E342264FA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04EAD3-46C0-46A1-A3EB-4044FEBA59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6ADBAD-33F1-4C53-99DA-E1123D323B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192F3-8733-4DBA-B1B2-FEB6C06F0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77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28C6E1-D8CC-4815-8407-6F2A6CCB5E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4FA7C2-E41F-4D33-BE14-2367BCDAA7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CE04FC-2CC8-4C61-83A7-8447F47703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F5E33-7895-4D43-A59C-D22CC6F09C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32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EC1D31-0A6F-44AC-9233-261D563C69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0775A3-A584-4C20-AAB2-1C13F2927D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111EB2-73BB-416C-8964-D408D63CCF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26930-4880-4E1B-A8D9-9DE7F09576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40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C23E80-A38F-4556-9A34-A640841350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EE43E4-95ED-4138-B6BE-A7516E63F6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60FA0E-7E42-4556-BC29-055FADE277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FB53A-C786-4482-B5CF-D1A9B8CF1D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85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751E110-268E-4F38-89AF-66C3FC4476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AAB713F-1A7F-4A93-92CF-9DAE011DD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D138B72-99D1-4106-8949-BEEF71709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E9CF9-48C2-4DB0-A8D8-84FF06625B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21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77628F5-F413-456D-9D99-A48789A21C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C437F9E-DBB7-466C-B7BE-A4CF1ADD76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44A1CF2-BF8B-467F-8986-E8E5880D82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A534C-6A52-4BCC-B79E-8AF13FFDF7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53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9CD29EC-8E36-4244-AE1E-A32735EA40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F3500CF-1218-4CE9-92E5-52CDB3CFB5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F9CD7F5-D491-48ED-8328-41589B1248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E1094-2C18-41D6-9677-2E24DD1CCD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9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29FD29-D69C-425F-8796-6B40135371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586840-EE4B-49B6-920F-6689BB26EB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C4548D-DDB6-4337-9FB2-C90183FF31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266C1-E6F3-4928-97C9-DD2BE90736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8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33DA5E-83C2-439C-ABB1-967749B804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4F05A8-D594-4015-9C1B-1866F30AA9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5B0006-4173-4D41-B375-2D68511544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AE12A-F669-4B62-88C3-5CD301D29E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17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31AD2AE-9DB2-47B4-9C69-5DAF410F1A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93F37C7-1E36-4AAA-BE1A-811E670272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BE135E3-8485-41CB-A972-2EC90E3BE1B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01EE019-9325-43AB-993C-BF7BA5F715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840DE73-EE1B-4A9A-872E-25B2B0B4B9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D192010C-0BE5-4D67-80DD-D78A38C67E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customXml" Target="../ink/ink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customXml" Target="../ink/ink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customXml" Target="../ink/ink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E96785B-DB5F-4D95-93A7-47694134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5D303-AF91-490E-8A22-6085285E22B2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BC0B8F28-6748-42F0-88CB-A08023B74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62154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1: CS/ECE 3810 Introduction</a:t>
            </a:r>
          </a:p>
        </p:txBody>
      </p:sp>
      <p:sp>
        <p:nvSpPr>
          <p:cNvPr id="4100" name="Line 3">
            <a:extLst>
              <a:ext uri="{FF2B5EF4-FFF2-40B4-BE49-F238E27FC236}">
                <a16:creationId xmlns:a16="http://schemas.microsoft.com/office/drawing/2014/main" id="{2375213F-7C44-4D9B-9883-1FCB1691C2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Text Box 4">
            <a:extLst>
              <a:ext uri="{FF2B5EF4-FFF2-40B4-BE49-F238E27FC236}">
                <a16:creationId xmlns:a16="http://schemas.microsoft.com/office/drawing/2014/main" id="{93B72D8D-3AB5-4E00-8FCA-02F373C52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597695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Today’s topics: 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Why computer organization is important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Logistics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Modern trends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256C53C-BFF0-43E3-BC5C-506A807E4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37B5D-3283-4020-81E6-891B749C0DD2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CCBAF37F-6872-4DD5-B854-E991164FC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0181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Microprocessor Performance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55E1F15B-CF4C-4AE2-8E57-2BCEA2345A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Text Box 7">
            <a:extLst>
              <a:ext uri="{FF2B5EF4-FFF2-40B4-BE49-F238E27FC236}">
                <a16:creationId xmlns:a16="http://schemas.microsoft.com/office/drawing/2014/main" id="{84715AC8-54B7-4650-AC66-0075F8EA0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38813"/>
            <a:ext cx="43077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50% improvement every year!!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contributes to this improvement?</a:t>
            </a:r>
          </a:p>
        </p:txBody>
      </p:sp>
      <p:pic>
        <p:nvPicPr>
          <p:cNvPr id="22534" name="Picture 6" descr="f01-17-9780124077263">
            <a:extLst>
              <a:ext uri="{FF2B5EF4-FFF2-40B4-BE49-F238E27FC236}">
                <a16:creationId xmlns:a16="http://schemas.microsoft.com/office/drawing/2014/main" id="{8AB5FB6D-12EE-4E96-89B0-E4F2A439B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57313"/>
            <a:ext cx="7620000" cy="429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5" name="TextBox 1">
            <a:extLst>
              <a:ext uri="{FF2B5EF4-FFF2-40B4-BE49-F238E27FC236}">
                <a16:creationId xmlns:a16="http://schemas.microsoft.com/office/drawing/2014/main" id="{40F5EA01-2A71-4AB9-BF5D-8CB949729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950" y="5675313"/>
            <a:ext cx="1725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Source: H&amp;P Textbook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91B1675-8620-49B2-8456-CC59EDB9C195}"/>
                  </a:ext>
                </a:extLst>
              </p14:cNvPr>
              <p14:cNvContentPartPr/>
              <p14:nvPr/>
            </p14:nvContentPartPr>
            <p14:xfrm>
              <a:off x="862560" y="87120"/>
              <a:ext cx="8232480" cy="4881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91B1675-8620-49B2-8456-CC59EDB9C1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3200" y="77760"/>
                <a:ext cx="8251200" cy="4900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256C53C-BFF0-43E3-BC5C-506A807E4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37B5D-3283-4020-81E6-891B749C0DD2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CCBAF37F-6872-4DD5-B854-E991164FC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0181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Microprocessor Performance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55E1F15B-CF4C-4AE2-8E57-2BCEA2345A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TextBox 1">
            <a:extLst>
              <a:ext uri="{FF2B5EF4-FFF2-40B4-BE49-F238E27FC236}">
                <a16:creationId xmlns:a16="http://schemas.microsoft.com/office/drawing/2014/main" id="{40F5EA01-2A71-4AB9-BF5D-8CB949729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4058" y="6109900"/>
            <a:ext cx="15664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Source: karlrupp.net</a:t>
            </a:r>
          </a:p>
        </p:txBody>
      </p:sp>
      <p:pic>
        <p:nvPicPr>
          <p:cNvPr id="1026" name="Picture 2" descr="42 Years of Microprocessor Trend Data">
            <a:extLst>
              <a:ext uri="{FF2B5EF4-FFF2-40B4-BE49-F238E27FC236}">
                <a16:creationId xmlns:a16="http://schemas.microsoft.com/office/drawing/2014/main" id="{A9F75F06-A9E0-42CC-B155-146B9567E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12" y="1600203"/>
            <a:ext cx="7073088" cy="448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17794F2-7204-46CD-A669-604BFACA5B0C}"/>
                  </a:ext>
                </a:extLst>
              </p14:cNvPr>
              <p14:cNvContentPartPr/>
              <p14:nvPr/>
            </p14:nvContentPartPr>
            <p14:xfrm>
              <a:off x="363240" y="115560"/>
              <a:ext cx="8636400" cy="5299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17794F2-7204-46CD-A669-604BFACA5B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3880" y="106200"/>
                <a:ext cx="8655120" cy="531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10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44EEA9F-B865-40F7-840E-59E4CDCC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E7D88E-DC3E-40E3-A3C1-75B483717F6D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65A710AB-3A8F-4494-989B-FD8EFAA6B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7713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Consumption Trends</a:t>
            </a:r>
          </a:p>
        </p:txBody>
      </p:sp>
      <p:sp>
        <p:nvSpPr>
          <p:cNvPr id="24580" name="Line 3">
            <a:extLst>
              <a:ext uri="{FF2B5EF4-FFF2-40B4-BE49-F238E27FC236}">
                <a16:creationId xmlns:a16="http://schemas.microsoft.com/office/drawing/2014/main" id="{3DAFAA97-22F1-4D72-8CCF-6E9E744095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Text Box 4">
            <a:extLst>
              <a:ext uri="{FF2B5EF4-FFF2-40B4-BE49-F238E27FC236}">
                <a16:creationId xmlns:a16="http://schemas.microsoft.com/office/drawing/2014/main" id="{2D317CE3-1839-40EE-B149-7C5634643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419225"/>
            <a:ext cx="785984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Dyn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power  </a:t>
            </a:r>
            <a:r>
              <a:rPr lang="en-US" altLang="en-US" sz="2400" dirty="0">
                <a:latin typeface="Symbol" panose="05050102010706020507" pitchFamily="18" charset="2"/>
                <a:cs typeface="Calibri" panose="020F0502020204030204" pitchFamily="34" charset="0"/>
              </a:rPr>
              <a:t>a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activity x capacitance x voltage</a:t>
            </a:r>
            <a:r>
              <a:rPr lang="en-US" alt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x frequency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Voltage and frequency are somewhat constant now,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while capacitance per transistor is decreasing and number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of transistors (activity) is increasing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Leakage power is also rising (function of #trans and voltage)</a:t>
            </a:r>
          </a:p>
        </p:txBody>
      </p:sp>
      <p:pic>
        <p:nvPicPr>
          <p:cNvPr id="24582" name="Picture 6" descr="f01-16-9780124077263">
            <a:extLst>
              <a:ext uri="{FF2B5EF4-FFF2-40B4-BE49-F238E27FC236}">
                <a16:creationId xmlns:a16="http://schemas.microsoft.com/office/drawing/2014/main" id="{EC685EB5-2307-49CC-9833-EBB7A411A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64025"/>
            <a:ext cx="626745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3" name="TextBox 6">
            <a:extLst>
              <a:ext uri="{FF2B5EF4-FFF2-40B4-BE49-F238E27FC236}">
                <a16:creationId xmlns:a16="http://schemas.microsoft.com/office/drawing/2014/main" id="{205B5906-6D0C-4036-8FD2-F977A3AA0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613" y="6499225"/>
            <a:ext cx="1724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Source: H&amp;P Textbook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CA391AC-E21E-406C-92CA-ED0060B601B7}"/>
                  </a:ext>
                </a:extLst>
              </p14:cNvPr>
              <p14:cNvContentPartPr/>
              <p14:nvPr/>
            </p14:nvContentPartPr>
            <p14:xfrm>
              <a:off x="87120" y="43920"/>
              <a:ext cx="8626680" cy="6213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CA391AC-E21E-406C-92CA-ED0060B601B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760" y="34560"/>
                <a:ext cx="8645400" cy="6232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79F68CB-0DAA-42FB-B0D3-752D0148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22E-4480-4C4B-AB71-829C798BC118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9BFD45C6-AFDB-4CFD-A3CE-9A986C396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7752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16913447-9012-4BA2-8325-B2856D3F94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9F2E3DE9-FA3E-4E9D-8980-C90DAC908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676400"/>
            <a:ext cx="7456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Increasing frequency led to power wall in early 2000s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Frequency has stagnated since then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End of voltage (Dennard) scaling in early 2010s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Has led to dark silicon and dim silicon (occasional turbo)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79F68CB-0DAA-42FB-B0D3-752D0148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22E-4480-4C4B-AB71-829C798BC118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9BFD45C6-AFDB-4CFD-A3CE-9A986C396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0753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 Trends</a:t>
            </a:r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16913447-9012-4BA2-8325-B2856D3F94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9F2E3DE9-FA3E-4E9D-8980-C90DAC908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1767155"/>
            <a:ext cx="792858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Running out of ideas to improve single thread performance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Power wall makes it harder to add complex features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Power wall makes it harder to increase frequency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Additional performance provided by: more cores, occasional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spikes in frequency, accelerators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265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56A2C0D-E8D4-46B0-A0C1-480C930A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55086-66C8-4195-8D08-FB2A83DFCCA8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911E5E89-C348-41F2-9635-53326B388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2797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Arial" panose="020B0604020202020204" pitchFamily="34" charset="0"/>
              </a:rPr>
              <a:t>Important Trends</a:t>
            </a:r>
          </a:p>
        </p:txBody>
      </p:sp>
      <p:sp>
        <p:nvSpPr>
          <p:cNvPr id="28676" name="Line 3">
            <a:extLst>
              <a:ext uri="{FF2B5EF4-FFF2-40B4-BE49-F238E27FC236}">
                <a16:creationId xmlns:a16="http://schemas.microsoft.com/office/drawing/2014/main" id="{FB62D0DD-3F1A-47A4-AAA0-C2A9FCF995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8388" name="Text Box 4">
            <a:extLst>
              <a:ext uri="{FF2B5EF4-FFF2-40B4-BE49-F238E27FC236}">
                <a16:creationId xmlns:a16="http://schemas.microsoft.com/office/drawing/2014/main" id="{06020CAA-7264-41F8-98C3-F33D47461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0"/>
            <a:ext cx="8430513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CC0000"/>
              </a:buClr>
              <a:buFontTx/>
              <a:buChar char="•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Historical contributions to performance:</a:t>
            </a:r>
          </a:p>
          <a:p>
            <a:pPr marL="914400" lvl="1" indent="-457200" eaLnBrk="1" hangingPunct="1"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Better processes (faster devices) ~20%</a:t>
            </a:r>
          </a:p>
          <a:p>
            <a:pPr marL="914400" lvl="1" indent="-457200" eaLnBrk="1" hangingPunct="1"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Better circuits/pipelines ~15%</a:t>
            </a:r>
          </a:p>
          <a:p>
            <a:pPr marL="914400" lvl="1" indent="-457200" eaLnBrk="1" hangingPunct="1"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Better organization/architecture ~15%</a:t>
            </a:r>
          </a:p>
          <a:p>
            <a:pPr lvl="1" eaLnBrk="1" hangingPunct="1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 the future, bullet-2 will help little and bullet-1 will eventually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disappear!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400" dirty="0"/>
              <a:t>                  </a:t>
            </a:r>
            <a:r>
              <a:rPr lang="en-US" altLang="en-US" sz="2000" dirty="0"/>
              <a:t>Pentium   P-Pro    P-II     P-III      P-4       Itanium  Montecito</a:t>
            </a:r>
            <a:endParaRPr lang="en-US" altLang="en-US" sz="2400" dirty="0"/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/>
              <a:t>Year                 1993        95        97       99      2000        2002     2005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/>
              <a:t>Transistors        3.1M      5.5M   7.5M   9.5M    42M        300M    1720M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/>
              <a:t>Clock Speed     60M      200M  300M   500M   1500M    800M    1800M</a:t>
            </a:r>
          </a:p>
        </p:txBody>
      </p:sp>
      <p:sp>
        <p:nvSpPr>
          <p:cNvPr id="28678" name="Line 5">
            <a:extLst>
              <a:ext uri="{FF2B5EF4-FFF2-40B4-BE49-F238E27FC236}">
                <a16:creationId xmlns:a16="http://schemas.microsoft.com/office/drawing/2014/main" id="{81D39A4D-47CA-4D3E-A9A3-270FE24929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000" y="5105400"/>
            <a:ext cx="0" cy="9144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Text Box 6">
            <a:extLst>
              <a:ext uri="{FF2B5EF4-FFF2-40B4-BE49-F238E27FC236}">
                <a16:creationId xmlns:a16="http://schemas.microsoft.com/office/drawing/2014/main" id="{3C4E9571-60FA-46D6-9C67-3261BBCAB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943600"/>
            <a:ext cx="34372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this point, adding transistors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to a core yields little benefit</a:t>
            </a:r>
          </a:p>
        </p:txBody>
      </p:sp>
      <p:sp>
        <p:nvSpPr>
          <p:cNvPr id="28680" name="Text Box 7">
            <a:extLst>
              <a:ext uri="{FF2B5EF4-FFF2-40B4-BE49-F238E27FC236}">
                <a16:creationId xmlns:a16="http://schemas.microsoft.com/office/drawing/2014/main" id="{2616CAA8-1896-4D60-A721-A2DB74352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943600"/>
            <a:ext cx="24642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Moore’s Law in action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39088AB9-AFFE-45B8-B950-9E46F0A7D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97E62-9687-420B-A0E7-E22F3CE6EE5A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FA33D9A3-2555-453C-A656-5639DF951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69601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This Mean to a Programmer?</a:t>
            </a:r>
          </a:p>
        </p:txBody>
      </p:sp>
      <p:sp>
        <p:nvSpPr>
          <p:cNvPr id="30724" name="Line 3">
            <a:extLst>
              <a:ext uri="{FF2B5EF4-FFF2-40B4-BE49-F238E27FC236}">
                <a16:creationId xmlns:a16="http://schemas.microsoft.com/office/drawing/2014/main" id="{43094716-39EB-49AF-BCA6-55803BDAA6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0436" name="Text Box 4">
            <a:extLst>
              <a:ext uri="{FF2B5EF4-FFF2-40B4-BE49-F238E27FC236}">
                <a16:creationId xmlns:a16="http://schemas.microsoft.com/office/drawing/2014/main" id="{06A455D9-5253-4A67-B643-628FCCC12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1524000"/>
            <a:ext cx="7693966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CC0000"/>
              </a:buClr>
              <a:buFontTx/>
              <a:buChar char="•"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Today, one can expect only a 20% annual improvement;</a:t>
            </a:r>
          </a:p>
          <a:p>
            <a:pPr eaLnBrk="1" hangingPunct="1">
              <a:buClr>
                <a:srgbClr val="CC0000"/>
              </a:buClr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the improvement is even lower if the program is not</a:t>
            </a:r>
          </a:p>
          <a:p>
            <a:pPr eaLnBrk="1" hangingPunct="1">
              <a:buClr>
                <a:srgbClr val="CC0000"/>
              </a:buClr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multi-threaded</a:t>
            </a:r>
          </a:p>
          <a:p>
            <a:pPr eaLnBrk="1" hangingPunct="1">
              <a:buClr>
                <a:srgbClr val="CC0000"/>
              </a:buClr>
              <a:defRPr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eaLnBrk="1" hangingPunct="1"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program needs many threads</a:t>
            </a:r>
          </a:p>
          <a:p>
            <a:pPr marL="800100" lvl="1" indent="-342900" eaLnBrk="1" hangingPunct="1"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eaLnBrk="1" hangingPunct="1"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threads need efficient synchronization and</a:t>
            </a:r>
          </a:p>
          <a:p>
            <a:pPr lvl="1" eaLnBrk="1" hangingPunct="1">
              <a:buClr>
                <a:srgbClr val="CC0000"/>
              </a:buClr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communication</a:t>
            </a:r>
          </a:p>
          <a:p>
            <a:pPr marL="800100" lvl="1" indent="-342900" eaLnBrk="1" hangingPunct="1"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eaLnBrk="1" hangingPunct="1"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Data placement in the memory hierarchy is important</a:t>
            </a:r>
          </a:p>
          <a:p>
            <a:pPr marL="800100" lvl="1" indent="-342900" eaLnBrk="1" hangingPunct="1"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eaLnBrk="1" hangingPunct="1"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Accelerators should be used when possible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7312B-194E-4776-995B-01BA47423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919E4-B3A5-4433-A35A-BCE5B2E05F1D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BC6FB359-A444-4D52-8ADC-48B5F800B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9913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Challenges for Hardware Designers</a:t>
            </a:r>
          </a:p>
        </p:txBody>
      </p:sp>
      <p:sp>
        <p:nvSpPr>
          <p:cNvPr id="32772" name="Line 3">
            <a:extLst>
              <a:ext uri="{FF2B5EF4-FFF2-40B4-BE49-F238E27FC236}">
                <a16:creationId xmlns:a16="http://schemas.microsoft.com/office/drawing/2014/main" id="{7C053DDB-EA56-40F3-8386-B07AA28F1B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Text Box 4">
            <a:extLst>
              <a:ext uri="{FF2B5EF4-FFF2-40B4-BE49-F238E27FC236}">
                <a16:creationId xmlns:a16="http://schemas.microsoft.com/office/drawing/2014/main" id="{2D3AE7B7-ACF6-4AB1-9AFF-48BBC0C11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12888"/>
            <a:ext cx="6962162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Find efficient ways to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improve single-thread performance and energy</a:t>
            </a: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improve data sharing</a:t>
            </a: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boost programmer productivity</a:t>
            </a: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manage the memory system</a:t>
            </a: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build accelerators for important kernels</a:t>
            </a: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provide security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5606B43-15BE-422A-982C-65AF6BA4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F8681-97B2-4E61-8639-88BE06C1650F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47107" name="Text Box 2">
            <a:extLst>
              <a:ext uri="{FF2B5EF4-FFF2-40B4-BE49-F238E27FC236}">
                <a16:creationId xmlns:a16="http://schemas.microsoft.com/office/drawing/2014/main" id="{E247778C-A0D7-4C78-BD66-32414C6F2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8884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Class</a:t>
            </a:r>
          </a:p>
        </p:txBody>
      </p:sp>
      <p:sp>
        <p:nvSpPr>
          <p:cNvPr id="47108" name="Line 3">
            <a:extLst>
              <a:ext uri="{FF2B5EF4-FFF2-40B4-BE49-F238E27FC236}">
                <a16:creationId xmlns:a16="http://schemas.microsoft.com/office/drawing/2014/main" id="{C5A9232D-0175-4C3B-A0D2-F68A476E10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Text Box 4">
            <a:extLst>
              <a:ext uri="{FF2B5EF4-FFF2-40B4-BE49-F238E27FC236}">
                <a16:creationId xmlns:a16="http://schemas.microsoft.com/office/drawing/2014/main" id="{D8C2F442-F4D3-46C6-AA83-794239ADC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656045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Topics: Trends, Performance, MIPS instruction set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architecture (Chapter 2)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Visit the class web-page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https://www.cs.utah.edu/~rajeev/cs3810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F69E9B2-4B72-40DE-9CC1-E9FB892B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C7BF2-1255-4F42-9360-0A9ADDB1FE50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D7B42280-EA95-421B-AF59-21B3C1679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9257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Computer Organization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4AE25106-2141-4520-9782-ACCBAB691F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9" name="Picture 2" descr="http://www.extremetech.com/wp-content/uploads/2013/12/Google-Datacenter.jpg">
            <a:extLst>
              <a:ext uri="{FF2B5EF4-FFF2-40B4-BE49-F238E27FC236}">
                <a16:creationId xmlns:a16="http://schemas.microsoft.com/office/drawing/2014/main" id="{292CF035-FBD7-4496-9F50-7A4DA3B2C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341438"/>
            <a:ext cx="4614862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://images.anandtech.com/doci/4971/4S-5173.jpg">
            <a:extLst>
              <a:ext uri="{FF2B5EF4-FFF2-40B4-BE49-F238E27FC236}">
                <a16:creationId xmlns:a16="http://schemas.microsoft.com/office/drawing/2014/main" id="{8B3F1807-2B5F-403C-9C10-40C5BF3D5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41438"/>
            <a:ext cx="3860800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Image result for uber self driving car">
            <a:extLst>
              <a:ext uri="{FF2B5EF4-FFF2-40B4-BE49-F238E27FC236}">
                <a16:creationId xmlns:a16="http://schemas.microsoft.com/office/drawing/2014/main" id="{2D3BF8C0-DA85-457D-8E03-47E329702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62400"/>
            <a:ext cx="4816475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1">
            <a:extLst>
              <a:ext uri="{FF2B5EF4-FFF2-40B4-BE49-F238E27FC236}">
                <a16:creationId xmlns:a16="http://schemas.microsoft.com/office/drawing/2014/main" id="{2A75E0B4-BE74-43EB-91FB-9EBAC7138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602413"/>
            <a:ext cx="29797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alibri" panose="020F0502020204030204" pitchFamily="34" charset="0"/>
                <a:cs typeface="Calibri" panose="020F0502020204030204" pitchFamily="34" charset="0"/>
              </a:rPr>
              <a:t>Image credits: uber, extremetech, anandtech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F69E9B2-4B72-40DE-9CC1-E9FB892B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7DEEB-0F66-4BCB-8BB3-0AA6C7CDF857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BE05C245-1C65-471A-841A-1EB9AEFDD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9257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Computer Organization</a:t>
            </a:r>
          </a:p>
        </p:txBody>
      </p:sp>
      <p:sp>
        <p:nvSpPr>
          <p:cNvPr id="8196" name="Line 3">
            <a:extLst>
              <a:ext uri="{FF2B5EF4-FFF2-40B4-BE49-F238E27FC236}">
                <a16:creationId xmlns:a16="http://schemas.microsoft.com/office/drawing/2014/main" id="{1A847CB7-F860-4DDB-9BEA-FB3A1320E1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TextBox 1">
            <a:extLst>
              <a:ext uri="{FF2B5EF4-FFF2-40B4-BE49-F238E27FC236}">
                <a16:creationId xmlns:a16="http://schemas.microsoft.com/office/drawing/2014/main" id="{6C2CD685-4F7D-4A66-9C1D-CB46EBD5E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602413"/>
            <a:ext cx="1636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alibri" panose="020F0502020204030204" pitchFamily="34" charset="0"/>
                <a:cs typeface="Calibri" panose="020F0502020204030204" pitchFamily="34" charset="0"/>
              </a:rPr>
              <a:t>Image credits: gizmodo</a:t>
            </a:r>
          </a:p>
        </p:txBody>
      </p:sp>
      <p:pic>
        <p:nvPicPr>
          <p:cNvPr id="8198" name="Picture 4" descr="Image result for meltdown">
            <a:extLst>
              <a:ext uri="{FF2B5EF4-FFF2-40B4-BE49-F238E27FC236}">
                <a16:creationId xmlns:a16="http://schemas.microsoft.com/office/drawing/2014/main" id="{44606B9F-7D9B-4F05-8411-A66BE2F18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35113"/>
            <a:ext cx="7699375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69573D4-ED32-4BD4-BF42-7B69659F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57558-4ACB-4CC1-AFD8-7ECCB6409C4D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D7329588-B55C-4336-B182-48A39C4B5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9257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Computer Organization</a:t>
            </a:r>
          </a:p>
        </p:txBody>
      </p:sp>
      <p:sp>
        <p:nvSpPr>
          <p:cNvPr id="10244" name="Line 3">
            <a:extLst>
              <a:ext uri="{FF2B5EF4-FFF2-40B4-BE49-F238E27FC236}">
                <a16:creationId xmlns:a16="http://schemas.microsoft.com/office/drawing/2014/main" id="{37B1837B-1999-4339-A617-82AC7616DF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35253120-4A64-45CB-ACEA-665FCACE9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09792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Embarrassing if you are a BS in CS/CE and can’t make sense of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the following terms: DRAM, pipelining, cache hierarchies, I/O,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virtual memory, …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Embarrassing if you are a BS in CS/CE and can’t decide which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processor to buy: 4.4 GHz Intel Core i9 or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4.7 GHz AMD Ryzen 9 (reason about performance/power)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Obvious first step for chip designers, compiler/OS writers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Will knowledge of the hardware help you write better and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more secure programs?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9EB15AB-A55A-4EED-93C7-2CA8A9A44393}"/>
                  </a:ext>
                </a:extLst>
              </p14:cNvPr>
              <p14:cNvContentPartPr/>
              <p14:nvPr/>
            </p14:nvContentPartPr>
            <p14:xfrm>
              <a:off x="363600" y="4142520"/>
              <a:ext cx="7971480" cy="1941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9EB15AB-A55A-4EED-93C7-2CA8A9A443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240" y="4133160"/>
                <a:ext cx="7990200" cy="1960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82AC1C5-F374-45B6-B979-5440ADA6B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85EB5-5446-4809-A3F7-61EDF1D99912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7B4C6698-4038-4FE7-AE84-1F83EA225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74072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a Programmer Care About Hardware?</a:t>
            </a:r>
          </a:p>
        </p:txBody>
      </p:sp>
      <p:sp>
        <p:nvSpPr>
          <p:cNvPr id="12292" name="Line 3">
            <a:extLst>
              <a:ext uri="{FF2B5EF4-FFF2-40B4-BE49-F238E27FC236}">
                <a16:creationId xmlns:a16="http://schemas.microsoft.com/office/drawing/2014/main" id="{E7F38C4D-BCFF-4011-858A-D719E6149A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Text Box 4">
            <a:extLst>
              <a:ext uri="{FF2B5EF4-FFF2-40B4-BE49-F238E27FC236}">
                <a16:creationId xmlns:a16="http://schemas.microsoft.com/office/drawing/2014/main" id="{42509DC3-5E52-4583-9B49-50256E160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60432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Must know how to reason about program performance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and energy and security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Memory management: if we understand how/where data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is placed, we can help ensure that relevant data is nearby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Thread management: if we understand how threads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interact, we can write smarter multi-threaded programs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Why do we care about multi-threaded programs?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DA46379-8D32-43E3-975E-94A7DA262574}"/>
                  </a:ext>
                </a:extLst>
              </p14:cNvPr>
              <p14:cNvContentPartPr/>
              <p14:nvPr/>
            </p14:nvContentPartPr>
            <p14:xfrm>
              <a:off x="693720" y="1974240"/>
              <a:ext cx="6575760" cy="2279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DA46379-8D32-43E3-975E-94A7DA2625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4360" y="1964880"/>
                <a:ext cx="6594480" cy="2298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E15B1D8-7C74-4E2D-B670-434A49A4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710244-7AAD-4114-B5DC-448DBA091438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FFB6DD48-848D-458B-81F1-F74E62303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5958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</a:p>
        </p:txBody>
      </p:sp>
      <p:sp>
        <p:nvSpPr>
          <p:cNvPr id="14340" name="Line 3">
            <a:extLst>
              <a:ext uri="{FF2B5EF4-FFF2-40B4-BE49-F238E27FC236}">
                <a16:creationId xmlns:a16="http://schemas.microsoft.com/office/drawing/2014/main" id="{DF4F0A4A-7CE8-4DCA-9DE1-F431247736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83A6F13A-F6B9-4132-9C30-2FF04DEC3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01102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200x speedup for matrix vector multiplication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Data level parallelism: 3.8x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Loop unrolling and out-of-order execution: 2.3x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Cache blocking: 2.5x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Thread level parallelism: 14x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Further, can use accelerators to get an additional 100x.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7A8DEC4-29D1-443C-842F-C08186E7540C}"/>
                  </a:ext>
                </a:extLst>
              </p14:cNvPr>
              <p14:cNvContentPartPr/>
              <p14:nvPr/>
            </p14:nvContentPartPr>
            <p14:xfrm>
              <a:off x="599400" y="1951560"/>
              <a:ext cx="6672600" cy="2626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7A8DEC4-29D1-443C-842F-C08186E754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0040" y="1942200"/>
                <a:ext cx="6691320" cy="2644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A3F2D27-E525-4CFF-82CF-00D6F1EF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759DC-B455-49B8-AE27-E70F6ED50311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313120AB-FEF5-4DB1-9FD9-A089DC5AA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8950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Topics</a:t>
            </a:r>
          </a:p>
        </p:txBody>
      </p:sp>
      <p:sp>
        <p:nvSpPr>
          <p:cNvPr id="16388" name="Line 3">
            <a:extLst>
              <a:ext uri="{FF2B5EF4-FFF2-40B4-BE49-F238E27FC236}">
                <a16:creationId xmlns:a16="http://schemas.microsoft.com/office/drawing/2014/main" id="{FC0AB799-74F3-4E85-87A3-3767F64389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Text Box 4">
            <a:extLst>
              <a:ext uri="{FF2B5EF4-FFF2-40B4-BE49-F238E27FC236}">
                <a16:creationId xmlns:a16="http://schemas.microsoft.com/office/drawing/2014/main" id="{0F5E5662-B380-4AE4-A499-2C812948B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76400"/>
            <a:ext cx="355629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Moore’s Law, power wall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Use of abstractions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Assembly language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Computer arithmetic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Pipelining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Using predictions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Memory hierarchies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Accelerators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Reliability and Security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70A2691-F33E-4A14-AD86-975B58AA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9808E-6FD9-4495-8EBB-D8C48882A739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1F68B825-85B4-4894-909E-BDBD5E903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5842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Logistics</a:t>
            </a:r>
          </a:p>
        </p:txBody>
      </p:sp>
      <p:sp>
        <p:nvSpPr>
          <p:cNvPr id="18436" name="Line 3">
            <a:extLst>
              <a:ext uri="{FF2B5EF4-FFF2-40B4-BE49-F238E27FC236}">
                <a16:creationId xmlns:a16="http://schemas.microsoft.com/office/drawing/2014/main" id="{0A24CFEF-ABF0-42BC-9C4D-B1BBB228E7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F89E58F3-BFD9-4E39-94D8-E4AAA6EA9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529112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See class web-page 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https://www.cs.utah.edu/~rajeev/cs3810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COVID reminders – follow university guidelines – lectures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also available on Zoom, but not recorded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TAs and office hours: TBA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Most communication on Canvas; email me directly to set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up office hours, or meet me right after class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Textbook: Computer Organization – HW/SW Interface,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Patterson and Hennessy, 5</a:t>
            </a:r>
            <a:r>
              <a:rPr lang="en-US" alt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or 6</a:t>
            </a:r>
            <a:r>
              <a:rPr lang="en-US" alt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edition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12DDB50-2D05-4292-8CE3-AC5BA82AA1FE}"/>
                  </a:ext>
                </a:extLst>
              </p14:cNvPr>
              <p14:cNvContentPartPr/>
              <p14:nvPr/>
            </p14:nvContentPartPr>
            <p14:xfrm>
              <a:off x="222480" y="2447280"/>
              <a:ext cx="6330600" cy="2874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12DDB50-2D05-4292-8CE3-AC5BA82AA1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120" y="2437920"/>
                <a:ext cx="6349320" cy="2893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2459BC8-FC30-418E-8352-00797318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128A0-FBA2-4C1B-889A-A79B56BCA5E4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E9376C1C-E4B7-4926-BE31-F13D72E4B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5473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Organization</a:t>
            </a:r>
          </a:p>
        </p:txBody>
      </p:sp>
      <p:sp>
        <p:nvSpPr>
          <p:cNvPr id="20484" name="Line 3">
            <a:extLst>
              <a:ext uri="{FF2B5EF4-FFF2-40B4-BE49-F238E27FC236}">
                <a16:creationId xmlns:a16="http://schemas.microsoft.com/office/drawing/2014/main" id="{75203B2C-AB16-4D20-AB73-5BA34D957F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78852B79-80D1-4178-88FE-3CD33CD09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17638"/>
            <a:ext cx="7622023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30% midterm, 40% final, 30% assignments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~10 assignments – you may skip two; assignments due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at the start of class (upload on Canvas)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Co-operation policy: you may discuss – you may not see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someone else’s written matter when writing your solution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Exams are open-notes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Print slides just before class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Screencast YouTube videos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8340486-C4A8-42DF-B655-48EF3E55230C}"/>
                  </a:ext>
                </a:extLst>
              </p14:cNvPr>
              <p14:cNvContentPartPr/>
              <p14:nvPr/>
            </p14:nvContentPartPr>
            <p14:xfrm>
              <a:off x="349200" y="61920"/>
              <a:ext cx="8842680" cy="4946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8340486-C4A8-42DF-B655-48EF3E5523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9840" y="52560"/>
                <a:ext cx="8861400" cy="4964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48274</TotalTime>
  <Words>898</Words>
  <Application>Microsoft Office PowerPoint</Application>
  <PresentationFormat>On-screen Show (4:3)</PresentationFormat>
  <Paragraphs>199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Rajeev Balasubramonian</dc:creator>
  <cp:lastModifiedBy>Rajeev Balasubramonian</cp:lastModifiedBy>
  <cp:revision>262</cp:revision>
  <dcterms:created xsi:type="dcterms:W3CDTF">2002-09-20T18:19:18Z</dcterms:created>
  <dcterms:modified xsi:type="dcterms:W3CDTF">2022-01-11T17:53:38Z</dcterms:modified>
</cp:coreProperties>
</file>