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2" r:id="rId2"/>
    <p:sldId id="451" r:id="rId3"/>
    <p:sldId id="452" r:id="rId4"/>
    <p:sldId id="453" r:id="rId5"/>
    <p:sldId id="454" r:id="rId6"/>
    <p:sldId id="455" r:id="rId7"/>
    <p:sldId id="449" r:id="rId8"/>
    <p:sldId id="456" r:id="rId9"/>
    <p:sldId id="459" r:id="rId10"/>
    <p:sldId id="45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67" d="100"/>
          <a:sy n="67" d="100"/>
        </p:scale>
        <p:origin x="1095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5CC545-BFFE-432A-81F3-61EDB98A0D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9D4A2B-5B03-4660-B523-B24F204D8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918D971-D459-424F-B3FC-181B01565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417E1-C1F7-491A-BBE0-877748AA37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8583D0-1CC2-43DF-8F4E-583F352C0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631572-4A4F-409E-85A7-B47AB652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1B321A7-5005-4353-86C6-A94D55E00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B95E07-C839-4AB0-8230-C7A5393ABD8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067FC9E-CC3E-4743-98F2-715C123B75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9A051D1-9EEB-4584-8A27-A70918EA8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81B4568-641A-4136-871A-3015BDCA7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D7AB42-0D4B-45E0-A9EF-AE74B178C0F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D870C5C-0560-48BF-99D3-A43252EE78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7EB6514-2BE9-4EAB-9DAE-3C1A5F81C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FBB91C6-E719-438F-8989-6029EDBED0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39A55C-2AEB-4E47-87BD-12C8A1E7844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C38FCA0-E473-4749-9571-9647DE7BC4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6B02EC6-C2E5-4688-8BFB-00699EB65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E0591E-7CA7-406C-8466-18257C46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5E9B-2632-4DC8-A64F-F32B88E3B2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FB3E4A-5144-4BB7-93F1-F71FC7BFA1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CCA602-2A06-41F7-87FB-3178BCCCEDF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269AA9C-3544-416D-A43A-A189FC911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309AB8-AC82-44CE-BCCD-8A94B81F35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B5DFCD-2F18-430D-851A-6DFA14FEF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B34A249-2340-475D-A29B-76A8BA454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525C46-1A27-4F93-8D1C-FE5B2DFE7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35223-BB8A-4523-988A-2BC9F29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87F8-BF2E-4577-8CCF-0E873207E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C6EF4-5794-4434-8519-EE05E3821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3E835-E5EF-4BFE-A880-E3B06B8D0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D21B2-9B6F-42FA-8EA9-78005A440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72F57-F8A3-442B-93E4-E72209922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D03CA-19D1-48CB-AB40-3426B5CEA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88061-CF15-49C5-B586-9F187BF1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3F78-F1DE-410B-8A89-CB527660F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4F683-F2D8-4339-8A09-79C49820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A72E8-D461-416A-9528-78A3933D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B15D42-4FF5-48C2-AA34-57F317D3F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9FA6-C1B9-4E9B-A1D5-51FD1CE90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97372-D3F2-4264-8AB6-1ABBF823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9A3B-398D-402B-A2DE-B9748DF24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004D63-ED22-4AA1-9948-E8BF1CFC1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932F0-42C2-4D5C-BA83-18242571F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EFE75-CB97-43F6-83B2-99FEAC018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51BB-A5C5-463A-90A9-051C71F7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8A378B-BC26-4456-B83B-E9E3C4D71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A9231-4B07-4751-96F6-C6A01E877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4F32D-A962-4E10-B1F1-333D1D6D6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D752-51CF-4ACC-8133-1682EC099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6029-A9BF-4D70-96F8-CD0E28FD4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979A25-5813-4A51-B798-5BC52BBE8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5BC83A-718D-4464-983E-D6A2E7AF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AF774-7B3E-4258-A154-389DF315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00F448-6094-4163-8C72-AA4681E55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03CC5-1396-43AA-B2EC-E25486A7F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5A56-E1DD-45CE-8265-C6DA29383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B770-4FC9-4CC8-B187-77D0F8798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D512F9-21AD-4B3F-8B85-552EBD5C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4862D-CB0E-4436-9A55-BD4262FA4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5AF633-921F-4C3D-BA8E-4D32D909D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63BEF-3937-4815-8CFC-03C5AFBB2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8775-42F3-4577-BAC3-74DF3ED2A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1202A-85D1-495C-B619-3E8A724BD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FE8EE-834C-4583-BB50-272699D0C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CC137-E79B-4C4C-929E-395883ACE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4CAC2C-771B-4227-945B-B4A2A3C6D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D0DF-5823-4602-8716-E8319486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B2D2-F9E6-4FB2-B485-FB7982C07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BA19A-E64A-41EA-BAE7-10B8816C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6523F7-55B5-4EBF-AF65-104AFF0B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9200A3-1C21-448F-A32B-A74F1025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2434582-CDB3-4517-BD04-64E7B9C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A103E-D7D8-4460-A89D-393AEF728EA1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ED2483-D38C-4E9B-9E58-A9C81C66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916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24: Cache, Memory, Security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0241D3-C460-427C-AB1F-FD1841CA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98198CE-5D12-46A2-A8F4-2F79DCD3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040188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Caching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Hardware security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37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3049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R1 </a:t>
            </a:r>
            <a:r>
              <a:rPr lang="en-US" altLang="en-US" sz="2400"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sym typeface="Wingdings" panose="05000000000000000000" pitchFamily="2" charset="2"/>
              </a:rPr>
              <a:t>R2  some secret</a:t>
            </a:r>
            <a:endParaRPr lang="en-US" altLang="en-US" sz="2400"/>
          </a:p>
          <a:p>
            <a:r>
              <a:rPr lang="en-US" altLang="en-US" sz="2400"/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855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855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3145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Label1:</a:t>
            </a:r>
          </a:p>
          <a:p>
            <a:r>
              <a:rPr lang="en-US" altLang="en-US" sz="2400"/>
              <a:t>              lw [R1]</a:t>
            </a:r>
          </a:p>
          <a:p>
            <a:r>
              <a:rPr lang="en-US" altLang="en-US" sz="2400"/>
              <a:t>                  or </a:t>
            </a:r>
          </a:p>
          <a:p>
            <a:r>
              <a:rPr lang="en-US" altLang="en-US" sz="2400"/>
              <a:t>              lw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2152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8970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Label0: if (1)</a:t>
            </a:r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4018F3-2E11-48EB-95C6-E3084DD191AB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D054615-B2F5-43C9-A589-A9AE7B6AC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3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284ADA48-B9FC-401D-B9F4-8F7BC24D7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E0A9EA70-E4EF-4081-BCA8-B7492BCE9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24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FIFO replacement (round-robin)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01FDEE-AB00-4C67-9C65-66FD12D85AC6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F558E67E-8AF3-42ED-AACE-16787164B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35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E81FB1CC-D2DE-439F-A7BB-89E4391AF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0CA2F61-4025-4479-8B8F-788C55D32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423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write-through: every write to L1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copy of data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E67E5F-C36B-4240-A1C4-6F3FE19A3731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DDFD7BA8-0079-4FBF-952A-C3E6EB358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F1239E87-4855-4BE2-A056-548BB57CF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0E5E259B-472C-40E4-983D-DC876AC92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677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moving from a fully-associative to a direct-mapped cache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47A56AA-90C5-4C47-BCB7-18DA2C4C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25774-D5E1-4879-8DC7-41B9C5C96C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4DA079A-5055-46C8-B8C2-7638FEF3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21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1E3E1F5-4A58-4EFC-8830-E994C779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3E6DFA0A-1E45-401D-AB82-50DE602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470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periodically, hence the name </a:t>
            </a:r>
            <a:r>
              <a:rPr lang="en-US" altLang="en-US" sz="2400" i="1">
                <a:latin typeface="Arial" panose="020B0604020202020204" pitchFamily="34" charset="0"/>
              </a:rPr>
              <a:t>Dynamic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energy overhead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F69A7B2-0981-4680-8728-7BC1AA06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8AC22-4575-4347-BFAB-B86F52804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5B3DEFA-0909-4E20-A2C0-D506CFB7E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41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590FE729-DD32-4723-8A66-7E363D348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BDC7396E-CE8F-4A17-8CB1-B991AABA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58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45080DE7-F721-47EE-B959-5BF0394B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7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DD9B3AAC-880C-47BE-83F2-46227627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F5BBC3BC-A9C2-4FEB-87B9-907C6D0F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8269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(row buffer hits have a lower latency than a row buffer miss)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6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216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Security vs. Privacy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Meltdown, Spectre,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80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69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if  (x  &lt;  array1_size)  </a:t>
            </a:r>
          </a:p>
          <a:p>
            <a:r>
              <a:rPr lang="en-US" altLang="en-US" sz="2400"/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114800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36884</TotalTime>
  <Words>626</Words>
  <Application>Microsoft Office PowerPoint</Application>
  <PresentationFormat>On-screen Show (4:3)</PresentationFormat>
  <Paragraphs>128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210</cp:revision>
  <dcterms:created xsi:type="dcterms:W3CDTF">2002-09-20T18:19:18Z</dcterms:created>
  <dcterms:modified xsi:type="dcterms:W3CDTF">2020-04-09T04:01:08Z</dcterms:modified>
</cp:coreProperties>
</file>