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402" r:id="rId5"/>
    <p:sldId id="423" r:id="rId6"/>
    <p:sldId id="430" r:id="rId7"/>
    <p:sldId id="431" r:id="rId8"/>
    <p:sldId id="432" r:id="rId9"/>
    <p:sldId id="433" r:id="rId10"/>
    <p:sldId id="434" r:id="rId11"/>
    <p:sldId id="435" r:id="rId12"/>
    <p:sldId id="436" r:id="rId13"/>
    <p:sldId id="437" r:id="rId14"/>
    <p:sldId id="438" r:id="rId15"/>
    <p:sldId id="439" r:id="rId16"/>
    <p:sldId id="44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F0650-4E77-4EDD-8A21-1CCD0A1D4D91}" v="1" dt="2020-03-31T04:06:14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1894f8d5-da90-49db-a2d5-cc99062af5ba" providerId="ADAL" clId="{49EF0650-4E77-4EDD-8A21-1CCD0A1D4D91}"/>
    <pc:docChg chg="delSld modSld">
      <pc:chgData name="Rajeev Balasubramonian" userId="1894f8d5-da90-49db-a2d5-cc99062af5ba" providerId="ADAL" clId="{49EF0650-4E77-4EDD-8A21-1CCD0A1D4D91}" dt="2020-03-31T04:06:14.099" v="9" actId="21"/>
      <pc:docMkLst>
        <pc:docMk/>
      </pc:docMkLst>
      <pc:sldChg chg="del">
        <pc:chgData name="Rajeev Balasubramonian" userId="1894f8d5-da90-49db-a2d5-cc99062af5ba" providerId="ADAL" clId="{49EF0650-4E77-4EDD-8A21-1CCD0A1D4D91}" dt="2020-03-31T04:05:32.332" v="7" actId="2696"/>
        <pc:sldMkLst>
          <pc:docMk/>
          <pc:sldMk cId="0" sldId="391"/>
        </pc:sldMkLst>
      </pc:sldChg>
      <pc:sldChg chg="addSp delSp modSp mod">
        <pc:chgData name="Rajeev Balasubramonian" userId="1894f8d5-da90-49db-a2d5-cc99062af5ba" providerId="ADAL" clId="{49EF0650-4E77-4EDD-8A21-1CCD0A1D4D91}" dt="2020-03-31T04:06:14.099" v="9" actId="21"/>
        <pc:sldMkLst>
          <pc:docMk/>
          <pc:sldMk cId="0" sldId="402"/>
        </pc:sldMkLst>
        <pc:spChg chg="add del">
          <ac:chgData name="Rajeev Balasubramonian" userId="1894f8d5-da90-49db-a2d5-cc99062af5ba" providerId="ADAL" clId="{49EF0650-4E77-4EDD-8A21-1CCD0A1D4D91}" dt="2020-03-31T04:06:14.099" v="9" actId="21"/>
          <ac:spMkLst>
            <pc:docMk/>
            <pc:sldMk cId="0" sldId="402"/>
            <ac:spMk id="2" creationId="{9132F208-511E-47CA-BF94-E084760A2AA0}"/>
          </ac:spMkLst>
        </pc:spChg>
        <pc:spChg chg="mod">
          <ac:chgData name="Rajeev Balasubramonian" userId="1894f8d5-da90-49db-a2d5-cc99062af5ba" providerId="ADAL" clId="{49EF0650-4E77-4EDD-8A21-1CCD0A1D4D91}" dt="2020-03-31T04:05:14.782" v="1" actId="20577"/>
          <ac:spMkLst>
            <pc:docMk/>
            <pc:sldMk cId="0" sldId="402"/>
            <ac:spMk id="3075" creationId="{A275689B-892E-4AF2-9587-A034EB1EEEBE}"/>
          </ac:spMkLst>
        </pc:spChg>
        <pc:spChg chg="mod">
          <ac:chgData name="Rajeev Balasubramonian" userId="1894f8d5-da90-49db-a2d5-cc99062af5ba" providerId="ADAL" clId="{49EF0650-4E77-4EDD-8A21-1CCD0A1D4D91}" dt="2020-03-31T04:05:18.999" v="3" actId="20577"/>
          <ac:spMkLst>
            <pc:docMk/>
            <pc:sldMk cId="0" sldId="402"/>
            <ac:spMk id="3077" creationId="{6A3DF800-1AAC-4846-9DDF-B0D6F8C49A7E}"/>
          </ac:spMkLst>
        </pc:spChg>
      </pc:sldChg>
      <pc:sldChg chg="del">
        <pc:chgData name="Rajeev Balasubramonian" userId="1894f8d5-da90-49db-a2d5-cc99062af5ba" providerId="ADAL" clId="{49EF0650-4E77-4EDD-8A21-1CCD0A1D4D91}" dt="2020-03-31T04:05:31.401" v="6" actId="2696"/>
        <pc:sldMkLst>
          <pc:docMk/>
          <pc:sldMk cId="0" sldId="420"/>
        </pc:sldMkLst>
      </pc:sldChg>
      <pc:sldChg chg="del">
        <pc:chgData name="Rajeev Balasubramonian" userId="1894f8d5-da90-49db-a2d5-cc99062af5ba" providerId="ADAL" clId="{49EF0650-4E77-4EDD-8A21-1CCD0A1D4D91}" dt="2020-03-31T04:05:29.941" v="5" actId="2696"/>
        <pc:sldMkLst>
          <pc:docMk/>
          <pc:sldMk cId="0" sldId="421"/>
        </pc:sldMkLst>
      </pc:sldChg>
      <pc:sldChg chg="del">
        <pc:chgData name="Rajeev Balasubramonian" userId="1894f8d5-da90-49db-a2d5-cc99062af5ba" providerId="ADAL" clId="{49EF0650-4E77-4EDD-8A21-1CCD0A1D4D91}" dt="2020-03-31T04:05:35.394" v="8" actId="2696"/>
        <pc:sldMkLst>
          <pc:docMk/>
          <pc:sldMk cId="0" sldId="4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03758BD-0CFC-4F8D-BEE2-0BB5934706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DD628D-ADC7-450F-983D-B6070B176A5B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B75B17E-925D-4A98-BEC0-5A47152560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A9E1B35-E595-434D-B64F-22218692F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878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21: OOO, Memory Hierarchy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5332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Cache basics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38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286000"/>
            <a:ext cx="1619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7638" y="1371600"/>
            <a:ext cx="4595812" cy="650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large cache line size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9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888" y="1371600"/>
            <a:ext cx="5167312" cy="650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Set associativity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9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219200"/>
            <a:ext cx="4968875" cy="1200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1206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large is the tag array?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918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R1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39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T1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T2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93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876800"/>
            <a:ext cx="1936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12676C5-C3D5-4B8E-B0F5-27C173683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A5D530-440F-46CD-8A21-114CB9A8CF28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D0BA7A0F-007E-4FEC-837A-2C0EB243E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33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Code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1B473169-C55C-4B3D-A079-48B51CFCB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F04B5240-45F8-4C92-96E5-F195791C5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3737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Completion times         with in-order         with ooo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R1, R2, R3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R4, R1, R2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LW    R5, 8(R4)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R7, R6, R5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R8, R7, R5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LW    R9, 16(R4)                  11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R10, R6, R9               13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R11, R10, R9             14                     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22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058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98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6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80 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10M cycles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60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0422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             = 16 cycles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97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343400"/>
            <a:ext cx="2851150" cy="9239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276475" cy="3762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6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238" y="4343400"/>
            <a:ext cx="2441575" cy="925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06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238" y="4343400"/>
            <a:ext cx="2441575" cy="925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740275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BAFF3B-345A-4F0B-AEBA-B0E10AE301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38473</TotalTime>
  <Words>698</Words>
  <Application>Microsoft Office PowerPoint</Application>
  <PresentationFormat>On-screen Show (4:3)</PresentationFormat>
  <Paragraphs>204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197</cp:revision>
  <dcterms:created xsi:type="dcterms:W3CDTF">2002-09-20T18:19:18Z</dcterms:created>
  <dcterms:modified xsi:type="dcterms:W3CDTF">2020-03-31T04:06:22Z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