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402" r:id="rId5"/>
    <p:sldId id="428" r:id="rId6"/>
    <p:sldId id="429" r:id="rId7"/>
    <p:sldId id="418" r:id="rId8"/>
    <p:sldId id="419" r:id="rId9"/>
    <p:sldId id="421" r:id="rId10"/>
    <p:sldId id="420" r:id="rId11"/>
    <p:sldId id="391" r:id="rId12"/>
    <p:sldId id="422" r:id="rId13"/>
    <p:sldId id="423" r:id="rId14"/>
    <p:sldId id="43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875D57-761B-4120-986C-27500161D0A2}" v="2" dt="2020-03-26T02:15:21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67" d="100"/>
          <a:sy n="67" d="100"/>
        </p:scale>
        <p:origin x="1263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1894f8d5-da90-49db-a2d5-cc99062af5ba" providerId="ADAL" clId="{81875D57-761B-4120-986C-27500161D0A2}"/>
    <pc:docChg chg="delSld modSld">
      <pc:chgData name="Rajeev Balasubramonian" userId="1894f8d5-da90-49db-a2d5-cc99062af5ba" providerId="ADAL" clId="{81875D57-761B-4120-986C-27500161D0A2}" dt="2020-03-26T02:17:23.323" v="33" actId="2696"/>
      <pc:docMkLst>
        <pc:docMk/>
      </pc:docMkLst>
      <pc:sldChg chg="addSp modSp mod">
        <pc:chgData name="Rajeev Balasubramonian" userId="1894f8d5-da90-49db-a2d5-cc99062af5ba" providerId="ADAL" clId="{81875D57-761B-4120-986C-27500161D0A2}" dt="2020-03-26T02:16:19.166" v="32" actId="22"/>
        <pc:sldMkLst>
          <pc:docMk/>
          <pc:sldMk cId="0" sldId="402"/>
        </pc:sldMkLst>
        <pc:spChg chg="add">
          <ac:chgData name="Rajeev Balasubramonian" userId="1894f8d5-da90-49db-a2d5-cc99062af5ba" providerId="ADAL" clId="{81875D57-761B-4120-986C-27500161D0A2}" dt="2020-03-26T02:16:19.166" v="32" actId="22"/>
          <ac:spMkLst>
            <pc:docMk/>
            <pc:sldMk cId="0" sldId="402"/>
            <ac:spMk id="2" creationId="{D14C0B78-C9BE-4D71-9E92-587775BE25FC}"/>
          </ac:spMkLst>
        </pc:spChg>
        <pc:spChg chg="mod">
          <ac:chgData name="Rajeev Balasubramonian" userId="1894f8d5-da90-49db-a2d5-cc99062af5ba" providerId="ADAL" clId="{81875D57-761B-4120-986C-27500161D0A2}" dt="2020-03-26T02:12:30.432" v="3" actId="20577"/>
          <ac:spMkLst>
            <pc:docMk/>
            <pc:sldMk cId="0" sldId="402"/>
            <ac:spMk id="3075" creationId="{86A85B31-2D45-4261-A170-5EBD0A82AEB1}"/>
          </ac:spMkLst>
        </pc:spChg>
        <pc:spChg chg="mod">
          <ac:chgData name="Rajeev Balasubramonian" userId="1894f8d5-da90-49db-a2d5-cc99062af5ba" providerId="ADAL" clId="{81875D57-761B-4120-986C-27500161D0A2}" dt="2020-03-26T02:12:54.514" v="28" actId="20577"/>
          <ac:spMkLst>
            <pc:docMk/>
            <pc:sldMk cId="0" sldId="402"/>
            <ac:spMk id="3077" creationId="{AB618209-B570-4E79-A1F7-21B973FE674F}"/>
          </ac:spMkLst>
        </pc:spChg>
      </pc:sldChg>
      <pc:sldChg chg="del">
        <pc:chgData name="Rajeev Balasubramonian" userId="1894f8d5-da90-49db-a2d5-cc99062af5ba" providerId="ADAL" clId="{81875D57-761B-4120-986C-27500161D0A2}" dt="2020-03-26T02:17:23.323" v="33" actId="2696"/>
        <pc:sldMkLst>
          <pc:docMk/>
          <pc:sldMk cId="0" sldId="417"/>
        </pc:sldMkLst>
      </pc:sldChg>
      <pc:sldChg chg="addSp modSp mod">
        <pc:chgData name="Rajeev Balasubramonian" userId="1894f8d5-da90-49db-a2d5-cc99062af5ba" providerId="ADAL" clId="{81875D57-761B-4120-986C-27500161D0A2}" dt="2020-03-26T02:15:21.357" v="31" actId="208"/>
        <pc:sldMkLst>
          <pc:docMk/>
          <pc:sldMk cId="0" sldId="420"/>
        </pc:sldMkLst>
        <pc:spChg chg="add mod">
          <ac:chgData name="Rajeev Balasubramonian" userId="1894f8d5-da90-49db-a2d5-cc99062af5ba" providerId="ADAL" clId="{81875D57-761B-4120-986C-27500161D0A2}" dt="2020-03-26T02:15:21.357" v="31" actId="208"/>
          <ac:spMkLst>
            <pc:docMk/>
            <pc:sldMk cId="0" sldId="420"/>
            <ac:spMk id="2" creationId="{B3F99CEE-B64B-4BE6-BB72-8720742931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43F7F8C-3905-4134-8B25-EA878789D9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B6F7E64-784D-4327-BD6A-4AE11FEE55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14A16D5-9731-4E5A-995F-BCDEC0566F0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3B3C410-7E53-4C4C-8FED-61CBF4045A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7C2E6224-DB9E-4F27-9CBA-F4FE8AA7E2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5E52D62-F261-4352-892A-00BBA462B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4BCD72B-20F1-4F55-ACBD-27DF28A5AF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C3EEF0E-ECF3-434D-B716-2446AF3488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55C90E-D986-4991-B06D-62DCD1B82B57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48D19DB-176F-48F8-88B9-F1F1D8F5AE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BA6CA0A-72E5-4C02-8BE0-577F89238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E345697-1A83-4491-89A4-670A58DAB6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375186-8D29-4AC3-AB44-56EABCB2A8C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90E53E8-FB7E-4109-A814-E7BED58F1D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21A16D0-4DAB-4AC9-B0D5-28508320D5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D89B5C5-715C-4C86-A12C-CFFADDA96A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F61B7E-6EDC-4820-B91E-CCA0FA61D3C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981D1FA-5889-48E0-AC0D-C8C25C471D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B97A89C-4527-46A4-95C1-34FAAF0067E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2EBACFB-5D99-4F7C-A406-B1F9FBBAC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443A8C-861E-4436-8125-E26166B71188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C45B6F7-DF74-4B32-B4FE-9C0F0F6176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3D3EB7A-06E6-4E46-9CEA-F4B6A82FB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835028A0-153F-4F67-9DC7-93905CAC2C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A258C7-6E0E-4EBE-B3ED-EDEB08D715C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9835DE8A-F895-4709-A195-0D4EE91CAA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F31A5CC-1491-4767-B76B-142E84213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4FFF8E2-4DF9-45AE-A89E-5015F2B79D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0BD2FF-A8A3-4479-90AB-8BD2B532B9C7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1C3BCC3-594A-40DF-854D-C052222C2C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FDD58C4-6FAB-429F-AD0E-2064E7D40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70B4ED-FABF-4135-9013-8B313A72E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18108-A286-409A-BFA2-81AE644BF75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568B2E6-F95E-4528-A682-F84F2EE16E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294A65C-68F6-48FC-A90F-1A662C6689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F9C70E-29D5-45F5-96BC-10403DD64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40C32D-5096-47BE-9762-3E1EE1543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4D33D0-F8CB-46C7-86B2-DB15D93CD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DC228-9885-4B53-B74B-7B6437F0C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68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3DB2CE-12C3-4149-B042-1E5FA4A59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EA06-0D08-4E5A-8D1A-D0D5924D6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C1107-0714-475A-B17B-C144A5D5B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F6816-DFE5-4836-996E-74D5E4AF4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2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F0F53B-2470-4D57-B707-694129A89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68C4F-73C1-48AA-BAF3-3FA7F0FB6F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E7BFFA-578C-424B-91F6-593888B0D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A9523-DEEB-42CA-9E02-0B9ADDD37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95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0FF96-F2E2-44BA-9F00-42CEEE717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2C9F6-C98E-4E4F-A0AC-CF4D9B24E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047B02-429A-4568-A2DA-EBBCD178F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E208A-8BB5-4473-BBEC-03600A27C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0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38715A-FF32-4651-A880-DBE7967477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9DDB28-3061-4BF6-9DFB-E42F57947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67BDD-091A-4676-9D3A-86DFA6BEC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956FC-EA49-45AD-869F-D49F76D3C9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76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6E26C2-BD3D-47DD-A314-5EBA4B5CB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88785-51A1-43F5-AFB3-BEAD926CC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8F7003-B1AB-48A0-B497-2ECB47118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A9FA0-22E3-4A45-8FBF-5F42C6DD7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3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096385-E605-44E8-BAD3-194FCDFD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908EA-2355-4DFE-A66A-ADE35B1D9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8EFCC8-45AA-4030-8745-A5644D39C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2E22E-CD62-4E48-98B2-448B83333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90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347514-ADE5-486F-85CF-BDF38EF37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43866E-0744-48B5-9F13-19BAFDB70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4407CC-8378-48D9-84D8-54983474F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4A6EC-ECA6-4E7E-B005-E13FDE4D7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11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975DD7-509B-4E1D-9C76-67A22B3C2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D17341-6303-442D-AC80-E81D24016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CE0077-38A2-42CC-84CB-047AF229F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D6358-74BB-44B2-8984-584CAE0BC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43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ABC8C7-CCD6-4C02-AE36-A562E456E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BFC70D-87A0-4836-8B72-D6C4D21C3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22CBF-7366-4F84-A267-E0DE19BF8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C213E-05C8-48D3-BB6B-8D8AD8851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30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0EAE87-0937-4FF1-BA76-31BD8693D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909F-87EE-4B37-9981-A3BE4CACE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A8E8E3-1D6F-47EF-9215-D585820F06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4CD6E-7647-4990-B59A-439768BED3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1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79F63-4F26-4576-AD67-5568388BD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E33BFB-8B98-4FFB-99AE-D4727C0A5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747C5A-66A7-43C9-8ADB-D758F4219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56EC76-DDCB-41C5-B6A9-5830B93700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13123C-44F9-4F50-9896-D6870A2E7C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16E6CF8-D0E7-4A87-919F-E5FE304EB1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629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Arial" panose="020B0604020202020204" pitchFamily="34" charset="0"/>
              </a:rPr>
              <a:t>Lecture 20: Branches, OOO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95332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Arial" panose="020B060402020202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D14C0B78-C9BE-4D71-9E92-587775BE2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4149627"/>
            <a:ext cx="6248400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Mute yourself</a:t>
            </a:r>
          </a:p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Raise your hand if you have a question</a:t>
            </a:r>
          </a:p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I’ll call on you</a:t>
            </a:r>
          </a:p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Mute again after the conversation ends</a:t>
            </a:r>
          </a:p>
          <a:p>
            <a:pPr marL="342900" indent="-342900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solidFill>
                  <a:schemeClr val="accent2"/>
                </a:solidFill>
                <a:latin typeface="Arial" panose="020B0604020202020204" pitchFamily="34" charset="0"/>
              </a:rPr>
              <a:t>Feel free to chat among yourselves (keep it technical), but I’ll only see it at the end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4BA11492-BED3-48FF-9A50-310F4F17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878D60-1FBC-4F03-9801-9528472CE742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12055C88-B214-4D62-9D54-6C9F3B9BA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918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An Out-of-Order Processor Implementation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9CEB713-1868-48E1-A259-C792018AB9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95D9C50F-A2EB-44B6-8018-85A3DB7A2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and instr fetch</a:t>
            </a: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3735C2C3-6B62-40F5-ACD6-CE843C73E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R1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1" name="Text Box 6">
            <a:extLst>
              <a:ext uri="{FF2B5EF4-FFF2-40B4-BE49-F238E27FC236}">
                <a16:creationId xmlns:a16="http://schemas.microsoft.com/office/drawing/2014/main" id="{3060C4D6-CFBD-46FE-9C41-AA9D5CB2E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Fetch Queue</a:t>
            </a:r>
          </a:p>
        </p:txBody>
      </p:sp>
      <p:sp>
        <p:nvSpPr>
          <p:cNvPr id="21512" name="Line 7">
            <a:extLst>
              <a:ext uri="{FF2B5EF4-FFF2-40B4-BE49-F238E27FC236}">
                <a16:creationId xmlns:a16="http://schemas.microsoft.com/office/drawing/2014/main" id="{8AFE1C57-B280-4994-8D91-6675A7486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8">
            <a:extLst>
              <a:ext uri="{FF2B5EF4-FFF2-40B4-BE49-F238E27FC236}">
                <a16:creationId xmlns:a16="http://schemas.microsoft.com/office/drawing/2014/main" id="{848956B6-03BE-49E8-A52C-F61E18F03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Rename</a:t>
            </a:r>
          </a:p>
        </p:txBody>
      </p:sp>
      <p:sp>
        <p:nvSpPr>
          <p:cNvPr id="21514" name="Line 9">
            <a:extLst>
              <a:ext uri="{FF2B5EF4-FFF2-40B4-BE49-F238E27FC236}">
                <a16:creationId xmlns:a16="http://schemas.microsoft.com/office/drawing/2014/main" id="{E3713C2D-2F77-4689-B431-371EB9A890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0">
            <a:extLst>
              <a:ext uri="{FF2B5EF4-FFF2-40B4-BE49-F238E27FC236}">
                <a16:creationId xmlns:a16="http://schemas.microsoft.com/office/drawing/2014/main" id="{51A6B385-9BE2-4D44-A3AC-686FEB605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 6</a:t>
            </a:r>
          </a:p>
        </p:txBody>
      </p:sp>
      <p:sp>
        <p:nvSpPr>
          <p:cNvPr id="21516" name="Rectangle 11">
            <a:extLst>
              <a:ext uri="{FF2B5EF4-FFF2-40B4-BE49-F238E27FC236}">
                <a16:creationId xmlns:a16="http://schemas.microsoft.com/office/drawing/2014/main" id="{107C6BDC-9393-486C-8F77-FC05E7752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T6</a:t>
            </a:r>
          </a:p>
        </p:txBody>
      </p:sp>
      <p:sp>
        <p:nvSpPr>
          <p:cNvPr id="21517" name="Text Box 12">
            <a:extLst>
              <a:ext uri="{FF2B5EF4-FFF2-40B4-BE49-F238E27FC236}">
                <a16:creationId xmlns:a16="http://schemas.microsoft.com/office/drawing/2014/main" id="{50DA682A-243D-4C37-84F9-44C4209C5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393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Reorder Buffer (ROB)</a:t>
            </a:r>
          </a:p>
        </p:txBody>
      </p:sp>
      <p:sp>
        <p:nvSpPr>
          <p:cNvPr id="21518" name="Rectangle 13">
            <a:extLst>
              <a:ext uri="{FF2B5EF4-FFF2-40B4-BE49-F238E27FC236}">
                <a16:creationId xmlns:a16="http://schemas.microsoft.com/office/drawing/2014/main" id="{79C5426E-E6BC-49A7-BE20-A3AA05E31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T1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T2 </a:t>
            </a: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1519" name="Text Box 14">
            <a:extLst>
              <a:ext uri="{FF2B5EF4-FFF2-40B4-BE49-F238E27FC236}">
                <a16:creationId xmlns:a16="http://schemas.microsoft.com/office/drawing/2014/main" id="{2499BDF6-81D5-42CD-AF84-10771D204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93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Issue Queue (IQ)</a:t>
            </a:r>
          </a:p>
        </p:txBody>
      </p:sp>
      <p:sp>
        <p:nvSpPr>
          <p:cNvPr id="21520" name="Line 15">
            <a:extLst>
              <a:ext uri="{FF2B5EF4-FFF2-40B4-BE49-F238E27FC236}">
                <a16:creationId xmlns:a16="http://schemas.microsoft.com/office/drawing/2014/main" id="{17071759-F681-408E-9972-1978B4C3B1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6">
            <a:extLst>
              <a:ext uri="{FF2B5EF4-FFF2-40B4-BE49-F238E27FC236}">
                <a16:creationId xmlns:a16="http://schemas.microsoft.com/office/drawing/2014/main" id="{9AB6D055-7C73-4C70-8A41-7BC211E77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Rectangle 17">
            <a:extLst>
              <a:ext uri="{FF2B5EF4-FFF2-40B4-BE49-F238E27FC236}">
                <a16:creationId xmlns:a16="http://schemas.microsoft.com/office/drawing/2014/main" id="{C7089AA9-423C-4F92-ACDD-1732433BF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21523" name="Rectangle 18">
            <a:extLst>
              <a:ext uri="{FF2B5EF4-FFF2-40B4-BE49-F238E27FC236}">
                <a16:creationId xmlns:a16="http://schemas.microsoft.com/office/drawing/2014/main" id="{90CF23E0-F0BC-4FA4-B957-06E03535F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21524" name="Rectangle 19">
            <a:extLst>
              <a:ext uri="{FF2B5EF4-FFF2-40B4-BE49-F238E27FC236}">
                <a16:creationId xmlns:a16="http://schemas.microsoft.com/office/drawing/2014/main" id="{CF295B68-666A-4B2B-A5EC-DB359B637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21525" name="Rectangle 20">
            <a:extLst>
              <a:ext uri="{FF2B5EF4-FFF2-40B4-BE49-F238E27FC236}">
                <a16:creationId xmlns:a16="http://schemas.microsoft.com/office/drawing/2014/main" id="{398225F8-5236-44EC-A97D-9ABF85938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R1-R32</a:t>
            </a:r>
          </a:p>
        </p:txBody>
      </p:sp>
      <p:sp>
        <p:nvSpPr>
          <p:cNvPr id="21526" name="Line 21">
            <a:extLst>
              <a:ext uri="{FF2B5EF4-FFF2-40B4-BE49-F238E27FC236}">
                <a16:creationId xmlns:a16="http://schemas.microsoft.com/office/drawing/2014/main" id="{6B724E36-11E4-4A73-A4BD-0303A08A2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2">
            <a:extLst>
              <a:ext uri="{FF2B5EF4-FFF2-40B4-BE49-F238E27FC236}">
                <a16:creationId xmlns:a16="http://schemas.microsoft.com/office/drawing/2014/main" id="{90E9A283-C207-498F-8454-0678FCCF4E5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3">
            <a:extLst>
              <a:ext uri="{FF2B5EF4-FFF2-40B4-BE49-F238E27FC236}">
                <a16:creationId xmlns:a16="http://schemas.microsoft.com/office/drawing/2014/main" id="{5B289CFD-8660-4EAE-BE88-3766DE42C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4">
            <a:extLst>
              <a:ext uri="{FF2B5EF4-FFF2-40B4-BE49-F238E27FC236}">
                <a16:creationId xmlns:a16="http://schemas.microsoft.com/office/drawing/2014/main" id="{BD8B9B3D-B86B-4F10-A5B8-013A0CDEE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5">
            <a:extLst>
              <a:ext uri="{FF2B5EF4-FFF2-40B4-BE49-F238E27FC236}">
                <a16:creationId xmlns:a16="http://schemas.microsoft.com/office/drawing/2014/main" id="{32DAE71B-F474-4F2C-88EF-A60F702F9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876800"/>
            <a:ext cx="1936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broadcast to IQ</a:t>
            </a:r>
          </a:p>
        </p:txBody>
      </p:sp>
      <p:sp>
        <p:nvSpPr>
          <p:cNvPr id="21531" name="Line 26">
            <a:extLst>
              <a:ext uri="{FF2B5EF4-FFF2-40B4-BE49-F238E27FC236}">
                <a16:creationId xmlns:a16="http://schemas.microsoft.com/office/drawing/2014/main" id="{BBE10DC5-156C-4E13-9AA6-6A62F7E87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733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37375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Completion times         with in-order         with ooo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R1, R2, R3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R4, R1, R2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LW    R5, 8(R4)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R7, R6, R5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R8, R7, R5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LW    R9, 16(R4)                  11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R10, R6, R9               13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ADD  R11, R10, R9             14                      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D04FCB4-AE33-400C-87BE-4913549C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133413-CADD-4763-BE40-43C8F52FF2FE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8FB10839-A42A-47F9-8E18-72D4161CD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16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Control Hazards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389271A9-B3FA-46D3-A172-305412F7D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0479F9CF-46D1-4FA7-A02A-5DDE28867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66138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/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/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6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/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/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/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/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/>
              <a:t>    expected target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B8D764-61B5-4099-B38F-499C6F32F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DB0A8C-A485-41D8-B36F-FDCDD2B01F8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AAB7264D-3BBE-40DF-9A55-14AEF34D4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369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Branch Delay Slots</a:t>
            </a:r>
          </a:p>
        </p:txBody>
      </p:sp>
      <p:sp>
        <p:nvSpPr>
          <p:cNvPr id="7172" name="Line 3">
            <a:extLst>
              <a:ext uri="{FF2B5EF4-FFF2-40B4-BE49-F238E27FC236}">
                <a16:creationId xmlns:a16="http://schemas.microsoft.com/office/drawing/2014/main" id="{CF5E236D-8B95-4563-A1C7-BD1F73A92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73" name="Picture 6">
            <a:extLst>
              <a:ext uri="{FF2B5EF4-FFF2-40B4-BE49-F238E27FC236}">
                <a16:creationId xmlns:a16="http://schemas.microsoft.com/office/drawing/2014/main" id="{36A8C0BB-FA4A-4610-BC3C-55E33552D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4" name="TextBox 7">
            <a:extLst>
              <a:ext uri="{FF2B5EF4-FFF2-40B4-BE49-F238E27FC236}">
                <a16:creationId xmlns:a16="http://schemas.microsoft.com/office/drawing/2014/main" id="{0C042309-D7A8-4627-9EB0-707BB9C70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65E43-0E7A-4E2E-A772-11EC5D58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CE8427-FCF3-4243-BDA7-7809A9DE7ED4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4057B544-851A-4B97-9F17-CFA8AC79B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62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Pipeline without Branch Predictor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BA9C12F-5AD5-4D7F-8F9A-56DE10A07B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83F26A62-7171-4A46-A74F-8083F4C0D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IF (br)</a:t>
            </a:r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D5D5AC7D-337C-4ED5-82A2-B81517612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9223" name="Line 6">
            <a:extLst>
              <a:ext uri="{FF2B5EF4-FFF2-40B4-BE49-F238E27FC236}">
                <a16:creationId xmlns:a16="http://schemas.microsoft.com/office/drawing/2014/main" id="{9BCAD35D-97B9-436B-82FA-499F4D318A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Rectangle 7">
            <a:extLst>
              <a:ext uri="{FF2B5EF4-FFF2-40B4-BE49-F238E27FC236}">
                <a16:creationId xmlns:a16="http://schemas.microsoft.com/office/drawing/2014/main" id="{942C4179-CE09-403A-AFE7-0778509E6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225" name="Line 8">
            <a:extLst>
              <a:ext uri="{FF2B5EF4-FFF2-40B4-BE49-F238E27FC236}">
                <a16:creationId xmlns:a16="http://schemas.microsoft.com/office/drawing/2014/main" id="{BC99693E-A9C5-48C9-9176-AF10BA3DD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Rectangle 9">
            <a:extLst>
              <a:ext uri="{FF2B5EF4-FFF2-40B4-BE49-F238E27FC236}">
                <a16:creationId xmlns:a16="http://schemas.microsoft.com/office/drawing/2014/main" id="{3856DED8-14BB-42F9-B18E-62ACC3FFB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Br-target</a:t>
            </a:r>
          </a:p>
        </p:txBody>
      </p:sp>
      <p:sp>
        <p:nvSpPr>
          <p:cNvPr id="9227" name="Line 10">
            <a:extLst>
              <a:ext uri="{FF2B5EF4-FFF2-40B4-BE49-F238E27FC236}">
                <a16:creationId xmlns:a16="http://schemas.microsoft.com/office/drawing/2014/main" id="{18145DB3-AC3C-4994-A555-9D84D8DD6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Rectangle 11">
            <a:extLst>
              <a:ext uri="{FF2B5EF4-FFF2-40B4-BE49-F238E27FC236}">
                <a16:creationId xmlns:a16="http://schemas.microsoft.com/office/drawing/2014/main" id="{B6F186BD-4D2C-414D-919D-55729E534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229" name="Line 12">
            <a:extLst>
              <a:ext uri="{FF2B5EF4-FFF2-40B4-BE49-F238E27FC236}">
                <a16:creationId xmlns:a16="http://schemas.microsoft.com/office/drawing/2014/main" id="{9A25B9BE-730F-41D1-B208-D52B8FC7EF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3">
            <a:extLst>
              <a:ext uri="{FF2B5EF4-FFF2-40B4-BE49-F238E27FC236}">
                <a16:creationId xmlns:a16="http://schemas.microsoft.com/office/drawing/2014/main" id="{F0C3176E-8B6D-4B69-B015-9DEA0B2DB2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4">
            <a:extLst>
              <a:ext uri="{FF2B5EF4-FFF2-40B4-BE49-F238E27FC236}">
                <a16:creationId xmlns:a16="http://schemas.microsoft.com/office/drawing/2014/main" id="{7290C090-F5CD-4556-A042-832A20F7CF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5">
            <a:extLst>
              <a:ext uri="{FF2B5EF4-FFF2-40B4-BE49-F238E27FC236}">
                <a16:creationId xmlns:a16="http://schemas.microsoft.com/office/drawing/2014/main" id="{82352D6C-2243-4D37-A958-3D6809EBA4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6">
            <a:extLst>
              <a:ext uri="{FF2B5EF4-FFF2-40B4-BE49-F238E27FC236}">
                <a16:creationId xmlns:a16="http://schemas.microsoft.com/office/drawing/2014/main" id="{EBCDA293-EC4D-4448-8C76-B12294A54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7">
            <a:extLst>
              <a:ext uri="{FF2B5EF4-FFF2-40B4-BE49-F238E27FC236}">
                <a16:creationId xmlns:a16="http://schemas.microsoft.com/office/drawing/2014/main" id="{50855C2E-ABA4-4EB3-920C-BDD278A34F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Text Box 18">
            <a:extLst>
              <a:ext uri="{FF2B5EF4-FFF2-40B4-BE49-F238E27FC236}">
                <a16:creationId xmlns:a16="http://schemas.microsoft.com/office/drawing/2014/main" id="{CA498949-F7DF-4F74-981B-B1A5F4429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88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PC + 4</a:t>
            </a:r>
          </a:p>
        </p:txBody>
      </p:sp>
      <p:sp>
        <p:nvSpPr>
          <p:cNvPr id="9236" name="Line 19">
            <a:extLst>
              <a:ext uri="{FF2B5EF4-FFF2-40B4-BE49-F238E27FC236}">
                <a16:creationId xmlns:a16="http://schemas.microsoft.com/office/drawing/2014/main" id="{6EB6B75E-C717-44A8-AB02-7E02CBFA64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0">
            <a:extLst>
              <a:ext uri="{FF2B5EF4-FFF2-40B4-BE49-F238E27FC236}">
                <a16:creationId xmlns:a16="http://schemas.microsoft.com/office/drawing/2014/main" id="{75061C13-D6A5-425D-A25E-A7DEC678DE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1">
            <a:extLst>
              <a:ext uri="{FF2B5EF4-FFF2-40B4-BE49-F238E27FC236}">
                <a16:creationId xmlns:a16="http://schemas.microsoft.com/office/drawing/2014/main" id="{0217460B-D6C9-4616-A4FB-44C1A6A626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ECA42689-C840-40F1-BC69-89244576E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AAF92A-D880-446B-891C-1E13F77A32C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8FF526F7-EA7B-48C1-8A4B-841B72F84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91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Pipeline with Branch Predictor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B2C4821D-5DAF-4BFF-ACEB-58F5AC5C4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C429E928-47EE-487C-8CE8-9043E51A1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IF (br)</a:t>
            </a:r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BE040D20-B42A-4989-A27D-820C6CDB1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11271" name="Line 6">
            <a:extLst>
              <a:ext uri="{FF2B5EF4-FFF2-40B4-BE49-F238E27FC236}">
                <a16:creationId xmlns:a16="http://schemas.microsoft.com/office/drawing/2014/main" id="{D605CCFD-F06B-473E-B11B-554EF8CF31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Rectangle 7">
            <a:extLst>
              <a:ext uri="{FF2B5EF4-FFF2-40B4-BE49-F238E27FC236}">
                <a16:creationId xmlns:a16="http://schemas.microsoft.com/office/drawing/2014/main" id="{79D0BF24-3462-48A0-B5AA-71C5232E4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73" name="Line 8">
            <a:extLst>
              <a:ext uri="{FF2B5EF4-FFF2-40B4-BE49-F238E27FC236}">
                <a16:creationId xmlns:a16="http://schemas.microsoft.com/office/drawing/2014/main" id="{F3340F18-06EC-4195-A19C-8B89EF7A5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9">
            <a:extLst>
              <a:ext uri="{FF2B5EF4-FFF2-40B4-BE49-F238E27FC236}">
                <a16:creationId xmlns:a16="http://schemas.microsoft.com/office/drawing/2014/main" id="{7CEE6BB8-FD0D-4505-B822-0085CDAA2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Br-target</a:t>
            </a:r>
          </a:p>
        </p:txBody>
      </p:sp>
      <p:sp>
        <p:nvSpPr>
          <p:cNvPr id="11275" name="Line 10">
            <a:extLst>
              <a:ext uri="{FF2B5EF4-FFF2-40B4-BE49-F238E27FC236}">
                <a16:creationId xmlns:a16="http://schemas.microsoft.com/office/drawing/2014/main" id="{4168E5D8-2C09-4773-A3F4-37432E3A4A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Rectangle 11">
            <a:extLst>
              <a:ext uri="{FF2B5EF4-FFF2-40B4-BE49-F238E27FC236}">
                <a16:creationId xmlns:a16="http://schemas.microsoft.com/office/drawing/2014/main" id="{147AF2C4-AA40-4AE2-911B-EABA05A9C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77" name="Line 12">
            <a:extLst>
              <a:ext uri="{FF2B5EF4-FFF2-40B4-BE49-F238E27FC236}">
                <a16:creationId xmlns:a16="http://schemas.microsoft.com/office/drawing/2014/main" id="{036B1FC9-610B-4D4D-8F0B-6CF2D096AF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3">
            <a:extLst>
              <a:ext uri="{FF2B5EF4-FFF2-40B4-BE49-F238E27FC236}">
                <a16:creationId xmlns:a16="http://schemas.microsoft.com/office/drawing/2014/main" id="{C7C6AB67-390A-401B-BC97-E9C3F132D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4">
            <a:extLst>
              <a:ext uri="{FF2B5EF4-FFF2-40B4-BE49-F238E27FC236}">
                <a16:creationId xmlns:a16="http://schemas.microsoft.com/office/drawing/2014/main" id="{B12A39D7-BF71-47EA-92CA-CF691E57BA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5">
            <a:extLst>
              <a:ext uri="{FF2B5EF4-FFF2-40B4-BE49-F238E27FC236}">
                <a16:creationId xmlns:a16="http://schemas.microsoft.com/office/drawing/2014/main" id="{78886349-380F-4E80-8D66-18A99C67B8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6">
            <a:extLst>
              <a:ext uri="{FF2B5EF4-FFF2-40B4-BE49-F238E27FC236}">
                <a16:creationId xmlns:a16="http://schemas.microsoft.com/office/drawing/2014/main" id="{1627DE10-945E-4CD2-9089-8AF21AE19A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Rectangle 18">
            <a:extLst>
              <a:ext uri="{FF2B5EF4-FFF2-40B4-BE49-F238E27FC236}">
                <a16:creationId xmlns:a16="http://schemas.microsoft.com/office/drawing/2014/main" id="{27E88040-2059-411B-BC3A-F6EB9CB3D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Predictor</a:t>
            </a:r>
          </a:p>
        </p:txBody>
      </p:sp>
      <p:sp>
        <p:nvSpPr>
          <p:cNvPr id="11283" name="Line 19">
            <a:extLst>
              <a:ext uri="{FF2B5EF4-FFF2-40B4-BE49-F238E27FC236}">
                <a16:creationId xmlns:a16="http://schemas.microsoft.com/office/drawing/2014/main" id="{61787C1B-C02E-4F3A-8192-627819731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>
            <a:extLst>
              <a:ext uri="{FF2B5EF4-FFF2-40B4-BE49-F238E27FC236}">
                <a16:creationId xmlns:a16="http://schemas.microsoft.com/office/drawing/2014/main" id="{1DCEB81E-A148-4891-8C8A-92B81C1EED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>
            <a:extLst>
              <a:ext uri="{FF2B5EF4-FFF2-40B4-BE49-F238E27FC236}">
                <a16:creationId xmlns:a16="http://schemas.microsoft.com/office/drawing/2014/main" id="{493DC3C8-956B-4A7A-9065-AF6E471B2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BBE5F60C-53EB-496A-9A5D-C0F4B3A41E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877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931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counters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D4562A9-56C8-4429-B026-8BE5D82B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344833-085A-43FB-B746-B2FD290FF05D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9AAA2E0-DC40-4832-B8BA-ED09573B7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36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2-Bit Prediction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44A6CB-F83E-4684-88B2-4B8B5891A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CA09E9B5-3420-44D6-9E92-C0A08E7E9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624763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each branch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F99CEE-B64B-4BE6-BB72-872074293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81600"/>
            <a:ext cx="3713163" cy="120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/>
              <a:t>Indexing functions</a:t>
            </a:r>
          </a:p>
          <a:p>
            <a:r>
              <a:rPr lang="en-US" altLang="en-US" sz="2400" dirty="0"/>
              <a:t>Multiple branch predictors</a:t>
            </a:r>
          </a:p>
          <a:p>
            <a:r>
              <a:rPr lang="en-US" altLang="en-US" sz="2400" dirty="0"/>
              <a:t>History, trade-offs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46EDED-C66B-4F1A-8E68-D3A96066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277200-1346-44EB-84DB-DF211B76B4F5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35BFF2C-9A27-432A-953F-E532CF46D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68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Slowdowns from Stalls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4EFDB082-376A-49E1-B3D6-9FD5E6E06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D17FD1C-78C5-413F-9E28-62C076C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840105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Perfect pipelining with no hazards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 an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completes every cycle (total cycles ~ num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>
                <a:latin typeface="Arial" panose="020B0604020202020204" pitchFamily="34" charset="0"/>
              </a:rPr>
              <a:t> speedup = increase in clock speed = num pipeline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With hazards and stalls, some cycles (= stall time) go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during which no instruction completes, and then the stalled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instruction completes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Arial" panose="020B0604020202020204" pitchFamily="34" charset="0"/>
              </a:rPr>
              <a:t> Total cycles = number of instructions + stall cycles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54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Arial" panose="020B060402020202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72612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Arial" panose="020B060402020202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that writes to a register happen in the correct order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51C628-9EE1-4FF8-AF11-B000C7866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9440BD-AE49-456F-809F-529085C62C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7FC926-4BAA-441E-AF95-9C0406AE7328}">
  <ds:schemaRefs>
    <ds:schemaRef ds:uri="http://purl.org/dc/elements/1.1/"/>
    <ds:schemaRef ds:uri="http://schemas.microsoft.com/office/2006/metadata/properties"/>
    <ds:schemaRef ds:uri="63cf9198-fc12-416c-a16e-db6e942c09b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38835</TotalTime>
  <Words>635</Words>
  <Application>Microsoft Office PowerPoint</Application>
  <PresentationFormat>On-screen Show (4:3)</PresentationFormat>
  <Paragraphs>149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195</cp:revision>
  <dcterms:created xsi:type="dcterms:W3CDTF">2002-09-20T18:19:18Z</dcterms:created>
  <dcterms:modified xsi:type="dcterms:W3CDTF">2020-03-26T02:17:33Z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