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6" r:id="rId3"/>
    <p:sldId id="437" r:id="rId4"/>
    <p:sldId id="438" r:id="rId5"/>
    <p:sldId id="434" r:id="rId6"/>
    <p:sldId id="435" r:id="rId7"/>
    <p:sldId id="428" r:id="rId8"/>
    <p:sldId id="429" r:id="rId9"/>
    <p:sldId id="418" r:id="rId10"/>
    <p:sldId id="419" r:id="rId11"/>
    <p:sldId id="420" r:id="rId12"/>
    <p:sldId id="421" r:id="rId13"/>
    <p:sldId id="391" r:id="rId14"/>
    <p:sldId id="422" r:id="rId15"/>
    <p:sldId id="42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13D636D-7EFD-46C0-9A1E-1E96ED158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B3C118-95C4-4558-A12D-37BFF6BF118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82B72FF-2604-421D-895A-948E09FB96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BAF0A15-9471-4A77-97AA-EBAC2E045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FE51530-342A-4749-AC86-57CC607C4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66796-EAB8-4C00-AFAB-F91B2111B381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05EA0C7-3BDE-4FA7-8948-A78FBBC447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399F92D-7725-4A21-815E-62341F3347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0186BEE-F8A9-4E9F-AAA9-D09437DD7B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6C8804-1877-4036-8427-036A63C9E9E8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E7B4F77-6A6E-4DC4-94EA-44F169CE7A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18BD05-E2A8-4C24-8486-BF5D270C9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0B23C8B-C5BD-4F95-9DE0-C50ABE1457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C67949-3DBD-4E0F-AE26-55A7E6A49A81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B8BED46-B2B2-48E3-AE5E-2F0F38AC0E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F107056-1326-4492-83FA-ABCF2D627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248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668963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9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3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62476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each branch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798101-1A0F-47FD-98A1-8F770D3E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A5C8D5-0AE3-44C4-8C9F-7F004D14BD4B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CD3046D-B78D-4481-B3BA-6F53DDC6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Bimodal Predictor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40BEAF2C-FD72-408D-A238-CE6453391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14BE2F9-31AE-4D15-BF65-13C0CBD9C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Branch PC</a:t>
            </a:r>
          </a:p>
        </p:txBody>
      </p:sp>
      <p:sp>
        <p:nvSpPr>
          <p:cNvPr id="29702" name="Line 5">
            <a:extLst>
              <a:ext uri="{FF2B5EF4-FFF2-40B4-BE49-F238E27FC236}">
                <a16:creationId xmlns:a16="http://schemas.microsoft.com/office/drawing/2014/main" id="{8F430FF8-CD9F-49D0-B83C-93AE286F0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6">
            <a:extLst>
              <a:ext uri="{FF2B5EF4-FFF2-40B4-BE49-F238E27FC236}">
                <a16:creationId xmlns:a16="http://schemas.microsoft.com/office/drawing/2014/main" id="{583A13FD-0BF0-4D6F-9963-27CC91E52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14 bits</a:t>
            </a: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D9862660-EE57-475B-9544-5F34B62E9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900F9A5-FEE1-457E-8429-8D79170F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CF61E3-3AF3-4CE0-A5D5-BCD1180E524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E7C165AA-25A6-4B90-AC03-5F3BAF6D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8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Slowdowns from Stalls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7672C526-1288-4134-B247-272A77C15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352FB0E3-4E12-4FBD-AE20-BDEE45410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010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Perfect pipelining with no hazards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>
                <a:latin typeface="Arial" panose="020B060402020202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75369-099B-48C6-9CAC-9DF8EE8F2E14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A2312EE4-8E22-40D0-92C2-AA80AF78D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F54FE0D-F166-4629-A84C-B3FC1B955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2D6FE7C3-569B-4DFF-8AAC-AF0D7F219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18FDE377-A532-4099-8BE7-10E7D8FD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72612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that writes to a register happen in the correct order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4BA11492-BED3-48FF-9A50-310F4F17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F31CC-19D4-4652-87B1-9344E5D29720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FCD28AA4-03F7-440A-B92F-542989BCE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91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An Out-of-Order Processor Implementation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A9E3016-8545-4B2C-8A3E-BFABA2B5C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3DA4444A-DC80-4D86-A97D-2F825E7AA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and instr fetch</a:t>
            </a: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6D99FC5A-1EFE-4808-ACF6-D9C0A3A9D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R1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1" name="Text Box 6">
            <a:extLst>
              <a:ext uri="{FF2B5EF4-FFF2-40B4-BE49-F238E27FC236}">
                <a16:creationId xmlns:a16="http://schemas.microsoft.com/office/drawing/2014/main" id="{7482A399-1FF7-4B4F-A2FF-AD9DA0489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Fetch Queue</a:t>
            </a:r>
          </a:p>
        </p:txBody>
      </p:sp>
      <p:sp>
        <p:nvSpPr>
          <p:cNvPr id="21512" name="Line 7">
            <a:extLst>
              <a:ext uri="{FF2B5EF4-FFF2-40B4-BE49-F238E27FC236}">
                <a16:creationId xmlns:a16="http://schemas.microsoft.com/office/drawing/2014/main" id="{3082CB37-D8B1-47AC-B5B0-22CF43279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B0ABB0CD-0D6E-4B5B-8B27-11A23207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Rename</a:t>
            </a:r>
          </a:p>
        </p:txBody>
      </p:sp>
      <p:sp>
        <p:nvSpPr>
          <p:cNvPr id="21514" name="Line 9">
            <a:extLst>
              <a:ext uri="{FF2B5EF4-FFF2-40B4-BE49-F238E27FC236}">
                <a16:creationId xmlns:a16="http://schemas.microsoft.com/office/drawing/2014/main" id="{2E6F63B7-8208-4CC6-823E-2C32E2101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932048D3-A965-419F-9BE2-FB74E3F84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6</a:t>
            </a:r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A86B9398-01C9-4B6B-9D00-A9749C9C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T6</a:t>
            </a:r>
          </a:p>
        </p:txBody>
      </p:sp>
      <p:sp>
        <p:nvSpPr>
          <p:cNvPr id="21517" name="Text Box 12">
            <a:extLst>
              <a:ext uri="{FF2B5EF4-FFF2-40B4-BE49-F238E27FC236}">
                <a16:creationId xmlns:a16="http://schemas.microsoft.com/office/drawing/2014/main" id="{AF36A1F0-8AC6-4542-BE0C-12159453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39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Reorder Buffer (ROB)</a:t>
            </a:r>
          </a:p>
        </p:txBody>
      </p:sp>
      <p:sp>
        <p:nvSpPr>
          <p:cNvPr id="21518" name="Rectangle 13">
            <a:extLst>
              <a:ext uri="{FF2B5EF4-FFF2-40B4-BE49-F238E27FC236}">
                <a16:creationId xmlns:a16="http://schemas.microsoft.com/office/drawing/2014/main" id="{01CC72B9-4F54-4CA5-A93C-BCE374B0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T1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T2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9" name="Text Box 14">
            <a:extLst>
              <a:ext uri="{FF2B5EF4-FFF2-40B4-BE49-F238E27FC236}">
                <a16:creationId xmlns:a16="http://schemas.microsoft.com/office/drawing/2014/main" id="{883A6CA0-74F0-4882-B1B1-70C8AA7DF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Issue Queue (IQ)</a:t>
            </a:r>
          </a:p>
        </p:txBody>
      </p:sp>
      <p:sp>
        <p:nvSpPr>
          <p:cNvPr id="21520" name="Line 15">
            <a:extLst>
              <a:ext uri="{FF2B5EF4-FFF2-40B4-BE49-F238E27FC236}">
                <a16:creationId xmlns:a16="http://schemas.microsoft.com/office/drawing/2014/main" id="{9ADA373A-EF60-4423-8A80-269BC4C39B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6">
            <a:extLst>
              <a:ext uri="{FF2B5EF4-FFF2-40B4-BE49-F238E27FC236}">
                <a16:creationId xmlns:a16="http://schemas.microsoft.com/office/drawing/2014/main" id="{D33472BE-8BCF-42B6-98C9-EAD3552AE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17">
            <a:extLst>
              <a:ext uri="{FF2B5EF4-FFF2-40B4-BE49-F238E27FC236}">
                <a16:creationId xmlns:a16="http://schemas.microsoft.com/office/drawing/2014/main" id="{7C1C794E-79BA-49FC-BA26-72549EB01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21523" name="Rectangle 18">
            <a:extLst>
              <a:ext uri="{FF2B5EF4-FFF2-40B4-BE49-F238E27FC236}">
                <a16:creationId xmlns:a16="http://schemas.microsoft.com/office/drawing/2014/main" id="{B22E326D-E888-4883-938E-24915CD78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21524" name="Rectangle 19">
            <a:extLst>
              <a:ext uri="{FF2B5EF4-FFF2-40B4-BE49-F238E27FC236}">
                <a16:creationId xmlns:a16="http://schemas.microsoft.com/office/drawing/2014/main" id="{D816E53D-9A15-4AE6-8BDA-FBEBE75EF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21525" name="Rectangle 20">
            <a:extLst>
              <a:ext uri="{FF2B5EF4-FFF2-40B4-BE49-F238E27FC236}">
                <a16:creationId xmlns:a16="http://schemas.microsoft.com/office/drawing/2014/main" id="{18E4C745-8AED-499B-B3FB-C244D07B3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R1-R32</a:t>
            </a:r>
          </a:p>
        </p:txBody>
      </p:sp>
      <p:sp>
        <p:nvSpPr>
          <p:cNvPr id="21526" name="Line 21">
            <a:extLst>
              <a:ext uri="{FF2B5EF4-FFF2-40B4-BE49-F238E27FC236}">
                <a16:creationId xmlns:a16="http://schemas.microsoft.com/office/drawing/2014/main" id="{EFA9D279-8E72-41BF-9634-D6600B930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2">
            <a:extLst>
              <a:ext uri="{FF2B5EF4-FFF2-40B4-BE49-F238E27FC236}">
                <a16:creationId xmlns:a16="http://schemas.microsoft.com/office/drawing/2014/main" id="{9F34CBCF-7434-4B50-9AE6-9D15567F6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3">
            <a:extLst>
              <a:ext uri="{FF2B5EF4-FFF2-40B4-BE49-F238E27FC236}">
                <a16:creationId xmlns:a16="http://schemas.microsoft.com/office/drawing/2014/main" id="{E28ED358-0F03-4970-8811-A00AD7C0F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4">
            <a:extLst>
              <a:ext uri="{FF2B5EF4-FFF2-40B4-BE49-F238E27FC236}">
                <a16:creationId xmlns:a16="http://schemas.microsoft.com/office/drawing/2014/main" id="{72583E99-E908-4B0C-BBF9-33848FC45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5">
            <a:extLst>
              <a:ext uri="{FF2B5EF4-FFF2-40B4-BE49-F238E27FC236}">
                <a16:creationId xmlns:a16="http://schemas.microsoft.com/office/drawing/2014/main" id="{0F2F5931-22D9-4E9F-8360-2CED61CFE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876800"/>
            <a:ext cx="1936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broadcast to IQ</a:t>
            </a:r>
          </a:p>
        </p:txBody>
      </p:sp>
      <p:sp>
        <p:nvSpPr>
          <p:cNvPr id="21531" name="Line 26">
            <a:extLst>
              <a:ext uri="{FF2B5EF4-FFF2-40B4-BE49-F238E27FC236}">
                <a16:creationId xmlns:a16="http://schemas.microsoft.com/office/drawing/2014/main" id="{0D1A45F0-C6C8-4584-83E7-B876E8BA5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301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2198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$4, 8($1)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2198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sw    $1, 8($3)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4923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3232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 7 or 9 stage pipeline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492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8529638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IF: IF :DE:DE:DE:DE:DE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IF: IF :DE:DE:DE:DE:RR :AL:RW               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1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6613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/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6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/>
              <a:t>    expected target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6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62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88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37865</TotalTime>
  <Words>824</Words>
  <Application>Microsoft Office PowerPoint</Application>
  <PresentationFormat>On-screen Show (4:3)</PresentationFormat>
  <Paragraphs>253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200</cp:revision>
  <dcterms:created xsi:type="dcterms:W3CDTF">2002-09-20T18:19:18Z</dcterms:created>
  <dcterms:modified xsi:type="dcterms:W3CDTF">2020-03-24T03:41:18Z</dcterms:modified>
</cp:coreProperties>
</file>