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2" r:id="rId2"/>
    <p:sldId id="424" r:id="rId3"/>
    <p:sldId id="425" r:id="rId4"/>
    <p:sldId id="437" r:id="rId5"/>
    <p:sldId id="438" r:id="rId6"/>
    <p:sldId id="383" r:id="rId7"/>
    <p:sldId id="382" r:id="rId8"/>
    <p:sldId id="384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40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800000"/>
    <a:srgbClr val="990000"/>
    <a:srgbClr val="FF99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54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01F3F0E-4081-4183-B7E8-AB9B846278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951D9F-9E8B-4A73-A519-02C2C1AEE4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C4029CA-888C-4C3F-A133-CDEC50D038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8B29974-A36E-4EDD-BE85-6426E87F9C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E556FD2-7269-499D-81C6-8BCDF41C33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A446CAC5-6C0F-4964-B3ED-AF75D0D33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9B8750-7EAD-4E4E-9C58-1899C674D9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CB5FE9F-DBA9-4ECD-9C96-E7592F0D0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284D5F-6BC9-4EF2-B726-BE63B893E9B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169A55-A2A6-4CDE-BB91-5A58EFB08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AB30143-6FF9-4FB2-B224-422A6C3FF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4E1F5A9-896A-4DF1-BD99-E53EAB7A95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B47116-2B42-4D22-8D7D-4E590967A1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8AF1D81-98E3-4115-82D6-A5CFFB4B1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A6A8E4A-4348-49A9-B043-14D9690BE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EAB8CB7-FCA9-4DAF-B26D-A60DE4204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2C1C7-D290-4459-A840-26721F69D4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4375B12-8F45-4863-B8EA-62380277C3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EEDC9BD-5542-4BFE-961C-F93BE2390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7AF28C3-1283-4CB0-937D-86A67F5EF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DAF710-A4B0-48EA-8A44-6CEE117FA165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478F6A8-86C3-4522-9F1F-EB2AD149C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3C04F48-617D-4136-A618-EE7AF04FC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2483482-4E4F-4E42-9E52-E4192EFF4A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A957AF-D001-411F-9891-B5DCD1C62D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5F325B9-A2D0-49D6-8A10-71D4CA94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77A5A13-4D5F-4444-861D-1DF40ECC8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878C74C-46A1-4B7C-87DE-4FE679F2EF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8967EF-1296-4AE7-BEC0-49B067D5C5C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ADD82407-F496-4FCC-B2B0-7D66C06504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B5E4090-DD17-45A5-A4B8-ABF923E20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4628585-31C5-4A06-BB63-5358B06E9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EAB50-A7DA-4C73-8C01-0CE8948372B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0C12F84-FE93-4B31-ABD7-F7E70C84C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506F65-1AE3-44ED-8744-66C988828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14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62210E3-E5BB-402B-9D9E-A97FDA66E3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626A6E-5567-4B25-A2DF-BDD9E9BF33F9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F7E7F79-F67E-48DE-A618-F10D28F6E5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DA77295-1A07-4080-9467-8925589F0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72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9F102EC-1492-4891-A385-7E8EECA86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12CAC3-D52C-440E-8414-F4C7AB18F98E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B73755F-7FBC-47FF-AAC8-DF5937D25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C16688F-BC73-4E2D-942B-D93C9FE5B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4906D63-6177-4B91-9836-57E3A9059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5899FA-7111-4AFD-9CC3-1E0208B80C03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12B5EEB-7AEA-41F8-B9A8-393CAB2F0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511D8ED-91A6-4FB7-8D9F-C9467EA4F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D6C3FB6-144A-4FB5-8195-1646DA025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BEA803-A414-4440-B459-AC2E721F8220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78315E0-4B96-4576-8A11-B5B4188E2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624C974-EBFE-403E-9B86-83984DF57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0B9DDF5-E4C9-4BFA-9178-6EF18373EA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9CA4A-90B9-4BFE-B68C-BA6DCAD8B426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22FEE7A-2687-4742-AB6E-447CC0345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CA2ED83-8248-4DAF-ACB6-960A876D1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A2D1FE-A13A-42CB-ACAA-3CBBE2891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5D4B7C-B0B7-49F7-AEE6-3F96F24DC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2A087-F3D7-47F6-95D1-2CA79E38E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52753-379A-4889-B34E-6F35D8F77F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84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55515-6E28-4E97-BE37-7F4DDCDCE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437968-FB90-4B63-9143-B303A53249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3A3D8-DE2B-4198-B045-722A1B41E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111B7-8C76-42C3-B071-1DD21F5B3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15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E721D-95FB-4600-92AE-F1EBC222B8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A7D61-8174-4602-831A-AA82EA1D5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D9AE6E-3F8F-43E3-8139-35A8AADEB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E2603-179A-480C-93C2-C80138BE6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1103B4-028C-42D7-BB14-55C9FE8ED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78CBEF-8A78-4D6B-B475-0F2FCFB16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7F71D5-7236-4375-A358-996DA752B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AC482-CC73-466A-AFFF-12BC1AB4B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5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D5AEF-DFE7-48AD-BC60-4543BEFFA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9C1CDF-FA4F-49C7-AA05-56337B41D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B11BC0-30CD-4C12-9BF0-450B121C2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4D9B0-6827-400C-BB70-3001960B35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6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78ABF3-6C32-45DE-89CA-DABCF1CAF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10A92-59A1-4C3B-A3D7-05D215E16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00BCF8-D087-41E6-B167-23C39ADA26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7A05F-9A10-4DB5-9F49-C79D9B7D0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5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F88DD2-2F03-461A-AB5F-BA89ACA67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A75D4A-7F7A-4760-B26C-999B39130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DB368F-C6FD-422A-BA1B-D71EC7A3C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57D65-D2B3-42FE-901D-40CCDE6E8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88BDD8-C904-40CB-943B-A2E916837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D6E443-02E9-4467-8A67-8E0D030F8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775AE3-841A-4055-A839-967FBA7F7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C8430-90F2-4800-823C-77BA5D63A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91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385A29-2058-4159-AFF2-75BA9CA7A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F60BF5-1FB2-4EDD-9172-E0E04269C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211C1F-0ECF-4C32-BF9C-4C22C7555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FE651-FD2A-4A64-B610-90180D0E0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13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FCBA4-EA78-4472-A169-324E05FA6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904BCB-20B1-42F2-985F-4C8282452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7D5878-BE8B-4D2A-B725-F6A68665B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79362-9FE5-4158-8C51-E534CD88F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70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65631-F1BE-4C1C-8083-B0F4DBF3C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ADF50C-46CC-4B15-9709-617D3ED89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CA9484-FC3D-4730-B5E3-2C71F582A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42F0B-33B9-44A7-A439-D09AAC0C81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E7D5C1-A6C6-4B7A-B44B-5E50DEFAF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2B8A87-6572-430A-9ECD-E247D9F2B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B51597-89F9-4395-81A7-046364B286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5DC8CB-918A-43B6-9C35-0608D7211E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951CBF-FBAF-4B11-BB65-B8DD418E7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3903D522-452E-4CBE-9CA9-AF9296347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248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18: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812704C0-AB8B-498B-8994-CC33A8DA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66400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Data dependence handling with bypassing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Data dependence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B62CA6F9-1865-4901-BE6B-30D9B4FC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3A81-5D54-4FD2-93D5-C6628638A3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5AF658A-2B28-4D93-BB65-0E73A483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0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1 – No Bypassing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F2A9563-DA64-471E-B055-73C14DDB5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8BA4E-D7E4-4B1B-ADA9-66B639E4E530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1435FE-A949-4426-9B9A-B63B608DAF09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F1F7A6-23C4-431B-A12B-EC8BA700C826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46418B-A714-4AFB-9EE7-0B2C412DD264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C612A4-F32F-4C4A-8BF3-1D41CCD100BF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14" name="TextBox 16">
            <a:extLst>
              <a:ext uri="{FF2B5EF4-FFF2-40B4-BE49-F238E27FC236}">
                <a16:creationId xmlns:a16="http://schemas.microsoft.com/office/drawing/2014/main" id="{E71B8A77-F711-46CB-9182-DEC8B41A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303E2-1E13-4021-831C-7BA30F18D286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0E0154-9D93-41DC-9E17-105F82216947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1C102A-87F7-4DE0-A04A-F31335DEDFC0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0CE1F-251D-41CB-9FC3-B7D78A10A298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F69FBA-766E-4FC8-AD90-3E8BF9321E18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0" name="TextBox 22">
            <a:extLst>
              <a:ext uri="{FF2B5EF4-FFF2-40B4-BE49-F238E27FC236}">
                <a16:creationId xmlns:a16="http://schemas.microsoft.com/office/drawing/2014/main" id="{27ADA0AE-7617-483B-A8CC-8B9210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D56EC5-545E-4DF6-95B7-AF3491D76C18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803FE9-D817-4CBD-A751-131B9DB1FBED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4129CA-41AC-452F-9CB6-78B14A5970EB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4323B7-6443-4455-864C-3246A8B2DABD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955867-53D1-4E8D-912C-8FC792F9C5AA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6" name="TextBox 28">
            <a:extLst>
              <a:ext uri="{FF2B5EF4-FFF2-40B4-BE49-F238E27FC236}">
                <a16:creationId xmlns:a16="http://schemas.microsoft.com/office/drawing/2014/main" id="{BB978189-A43F-43EE-80F5-8037DD8D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7E750-A864-48F9-BC75-AA0245F91534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418AC-453D-4123-969F-DF2E104D77D7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97F872-20C9-4CFD-A6E8-89481497A8F0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B8D836C-4DF6-4B41-8E5A-59AA578E0D4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22D1F0-EEDB-4280-84CF-C1BB46355A9C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2" name="TextBox 34">
            <a:extLst>
              <a:ext uri="{FF2B5EF4-FFF2-40B4-BE49-F238E27FC236}">
                <a16:creationId xmlns:a16="http://schemas.microsoft.com/office/drawing/2014/main" id="{13C3A53F-D020-4183-A8B0-CEB31246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F2A6F0-63C5-42F6-880F-BD7AEC2B7CA8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FE6766-D1B9-433D-BCAE-6D33E77A94D6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278519-2EB0-4B47-85F7-097979E812A3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4380EE-183E-4467-86B5-60EBFD6E32E3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666907-AF8E-4599-8529-29829CD28AC9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8" name="TextBox 40">
            <a:extLst>
              <a:ext uri="{FF2B5EF4-FFF2-40B4-BE49-F238E27FC236}">
                <a16:creationId xmlns:a16="http://schemas.microsoft.com/office/drawing/2014/main" id="{D91BE23A-52E9-40D1-8EA0-D7DB3B5CB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FC57FC-FC2F-4098-9423-57C2AA200290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3B894B-52B2-4031-8B44-9AB51A4E4E8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1C75353-2122-442F-A4A0-8928F5295A7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44065B-B329-4020-9842-AE295E810A75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D47646-C65D-46AC-89C9-5F3891209F18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44" name="TextBox 46">
            <a:extLst>
              <a:ext uri="{FF2B5EF4-FFF2-40B4-BE49-F238E27FC236}">
                <a16:creationId xmlns:a16="http://schemas.microsoft.com/office/drawing/2014/main" id="{F466B37C-1E9F-43A5-A323-C506FF000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AB22C1-B092-4D6A-9C91-D89F55A1AF61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CA2324-6D36-4B10-9BA4-97327183DED1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CB04E0C-E6B4-48AC-8A2D-71A16DEA54AA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186E0DD-A00D-43C9-8210-28C82E116AE9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EDF4E8-821F-4BDB-B409-BE2365989FFD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0" name="TextBox 52">
            <a:extLst>
              <a:ext uri="{FF2B5EF4-FFF2-40B4-BE49-F238E27FC236}">
                <a16:creationId xmlns:a16="http://schemas.microsoft.com/office/drawing/2014/main" id="{76ABAF6E-3DA5-4339-A215-2E85FDCB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1053EE1-96EF-455C-85FD-43AA1D505CB2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09C1025-7448-4845-A6B7-F6B9C0CC5237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8A3B585-CF12-439F-880D-36A79BB7A1F0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46B385-C3D1-409A-992C-22DACF3E8D95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DFC09EE-9339-4545-B151-91DEBCD34EC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6" name="TextBox 58">
            <a:extLst>
              <a:ext uri="{FF2B5EF4-FFF2-40B4-BE49-F238E27FC236}">
                <a16:creationId xmlns:a16="http://schemas.microsoft.com/office/drawing/2014/main" id="{78EF83DE-447D-4FD9-90AF-C43E6FAAF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CYC-8</a:t>
            </a:r>
          </a:p>
        </p:txBody>
      </p:sp>
      <p:sp>
        <p:nvSpPr>
          <p:cNvPr id="21557" name="Text Box 4">
            <a:extLst>
              <a:ext uri="{FF2B5EF4-FFF2-40B4-BE49-F238E27FC236}">
                <a16:creationId xmlns:a16="http://schemas.microsoft.com/office/drawing/2014/main" id="{713A41B3-993E-4A0E-95C6-9CF5F4472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850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 if I1 is R1+R2R3   and I2 is  R3+R4R5  and I3 is R7+R8R9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3CEC8281-C738-4069-A70E-7E6029E2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27FD7E-48B6-4963-852C-73F9C80E524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58A96D2E-5DBF-40A0-A8D2-14F9AD39C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0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1 – No Bypassing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1184D017-EE9B-4025-9912-0014DBC28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896C1A-8848-4CDA-8905-5E3F5723B141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A8170D-63E4-4DAD-B6E0-D7B1D5FFD54A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51781C-EC7C-476A-9A06-AE001A1A0725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50F792-F540-4E09-8B11-F24B3526B6E2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7C9E05-C3B2-42EA-927E-F12BB373F316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3562" name="TextBox 16">
            <a:extLst>
              <a:ext uri="{FF2B5EF4-FFF2-40B4-BE49-F238E27FC236}">
                <a16:creationId xmlns:a16="http://schemas.microsoft.com/office/drawing/2014/main" id="{3B12B014-F0FC-4D41-A81D-A5618B0ED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C2B410-62C7-4A92-A3A1-0482D5EC810D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65A6EC-6C76-4380-BE59-11C5C2A67432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522E72-E77D-446B-A9EC-803FB70C69AD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DF6C3E-DB74-4803-AD02-0C2CC11A455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5D5197-E9DA-458D-84A2-E4CB7C417081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3568" name="TextBox 22">
            <a:extLst>
              <a:ext uri="{FF2B5EF4-FFF2-40B4-BE49-F238E27FC236}">
                <a16:creationId xmlns:a16="http://schemas.microsoft.com/office/drawing/2014/main" id="{43AE86A3-FA8F-412B-80A8-70BE6EB08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8979A5-E13D-4D29-A036-071ED6F6C3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056068-1AFB-4255-88F3-C9819E404B55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E74102-F1DB-4B12-B88F-087117A74E1A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6F0F21-D581-494D-B9AF-B890C2965A06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A75A37-6C8C-4B82-8241-322F9CDA548C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74" name="TextBox 28">
            <a:extLst>
              <a:ext uri="{FF2B5EF4-FFF2-40B4-BE49-F238E27FC236}">
                <a16:creationId xmlns:a16="http://schemas.microsoft.com/office/drawing/2014/main" id="{5F8681E9-F2FA-4E99-8B0F-17B0966A1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A059CE-442C-4FD1-94DF-22F0B6A1023F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24EE54-E64F-4BF8-9065-673A57AEC8B0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A73E73-4B1B-45F8-B9CE-9B5B20C4F6EB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3F15F2-FA63-435F-9C70-E27FADE74A6B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E2A60C-FC5A-4F7D-A672-5D5743834AE2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0" name="TextBox 34">
            <a:extLst>
              <a:ext uri="{FF2B5EF4-FFF2-40B4-BE49-F238E27FC236}">
                <a16:creationId xmlns:a16="http://schemas.microsoft.com/office/drawing/2014/main" id="{4A8AB57C-1BCF-41A9-AB7B-5B7CFAA83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521E759-7FE7-4D7B-AC1A-1446E9A533BA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CA800D-4BB6-4CAA-8769-7D467FFB5E8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1AF8036-9BAD-444A-AA17-C08195B50B11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73FB0B-A1A0-4A2F-A64D-E14F5E8916E9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7CF6FF-D1C4-4377-A99D-F1F823691EA0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6" name="TextBox 40">
            <a:extLst>
              <a:ext uri="{FF2B5EF4-FFF2-40B4-BE49-F238E27FC236}">
                <a16:creationId xmlns:a16="http://schemas.microsoft.com/office/drawing/2014/main" id="{9DAC4838-0235-4E5C-8FD9-ACF714D0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BFA7191-5DD7-46D7-938F-79CBEB3709F3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84E7EAE-F778-4181-9FD6-286DE2D393C7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B6107A1-A864-4D29-8DCD-7D52720E2CF2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BB5378-4BBD-47E9-8D91-95437BCE8F7C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11E260C-65E3-4C33-B80E-FD869B0D1E8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3592" name="TextBox 46">
            <a:extLst>
              <a:ext uri="{FF2B5EF4-FFF2-40B4-BE49-F238E27FC236}">
                <a16:creationId xmlns:a16="http://schemas.microsoft.com/office/drawing/2014/main" id="{E6E1157E-7759-47DD-B51A-76DB19C48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ACA4CB-0BBE-40A1-BBD4-B5340C85CE32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0414B4-A56F-4FC4-8364-DA56C5812332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7CD9863-18A9-4168-82D7-825984A8405D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562D981-03E1-4D8D-9048-1156E2B0D015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55CA824-3C39-4193-BEF8-2FC68B65A6D2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3598" name="TextBox 52">
            <a:extLst>
              <a:ext uri="{FF2B5EF4-FFF2-40B4-BE49-F238E27FC236}">
                <a16:creationId xmlns:a16="http://schemas.microsoft.com/office/drawing/2014/main" id="{F4F56CEC-FC44-417B-8080-5FC04604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F8C338-F986-4EF1-9466-9B8F826BBCC3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93671C8-246B-457E-B8AE-36EFC2DFF6AA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C22B0F-0B83-4528-A2A1-8062EADE664D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0B7AC02-BBCB-4921-9EF5-2D654114D12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836C536-8740-44DD-9FB0-42B68597FC65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604" name="TextBox 58">
            <a:extLst>
              <a:ext uri="{FF2B5EF4-FFF2-40B4-BE49-F238E27FC236}">
                <a16:creationId xmlns:a16="http://schemas.microsoft.com/office/drawing/2014/main" id="{516E41E1-D8D1-4E4C-A198-75EAD3AB7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CYC-8</a:t>
            </a:r>
          </a:p>
        </p:txBody>
      </p:sp>
      <p:sp>
        <p:nvSpPr>
          <p:cNvPr id="23605" name="Text Box 4">
            <a:extLst>
              <a:ext uri="{FF2B5EF4-FFF2-40B4-BE49-F238E27FC236}">
                <a16:creationId xmlns:a16="http://schemas.microsoft.com/office/drawing/2014/main" id="{3C38EA25-886A-4B41-BF2B-285AB39C7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850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 if I1 is R1+R2R3   and I2 is  R3+R4R5  and I3 is R7+R8R9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DA8834D3-C045-4C1A-A495-BE9824FE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029104-DA97-4A4E-931C-8E5FA8668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6D861380-590B-4449-BF4E-72F6A13F8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4625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2 – Bypassing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F79E0DF9-F831-4FCB-AB13-ED72687F0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7942ED-7CBC-4B4D-9EC0-908AECC1BF52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0E4B65-8831-4FC9-919B-161773E1C665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EF7B72-3956-4BF8-ABEA-C4B78D0C498B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CDD877-03DC-4DBB-8165-87173176260C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93EF89-4324-4CD4-B177-590808DCD7D1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0" name="TextBox 16">
            <a:extLst>
              <a:ext uri="{FF2B5EF4-FFF2-40B4-BE49-F238E27FC236}">
                <a16:creationId xmlns:a16="http://schemas.microsoft.com/office/drawing/2014/main" id="{2638E87E-C423-43A4-BD76-72491EC40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E923AF-0E8C-4D83-999F-EBF24053FB08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886F41-D1CA-46BB-8C29-CA78E7DCE520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39422-D5E9-42FF-A741-EA3941FF9302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C531CA-8B94-4043-B36B-749ABDF829F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A9B95-BF78-4A24-9E47-F87DBCE8AEC9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6" name="TextBox 22">
            <a:extLst>
              <a:ext uri="{FF2B5EF4-FFF2-40B4-BE49-F238E27FC236}">
                <a16:creationId xmlns:a16="http://schemas.microsoft.com/office/drawing/2014/main" id="{A4919E8F-8456-4D51-A624-71DC6620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8633C0-E265-453B-8A1E-8A7C127671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CB1800B-54A7-43DF-AC76-129970FD1C37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7928B0-B334-4422-A4F4-2A4FA5D28661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6072A24-43A4-44A8-8F94-572589F9E9F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E7758C-CBFE-42B9-8840-0D7FB93C84E2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2" name="TextBox 28">
            <a:extLst>
              <a:ext uri="{FF2B5EF4-FFF2-40B4-BE49-F238E27FC236}">
                <a16:creationId xmlns:a16="http://schemas.microsoft.com/office/drawing/2014/main" id="{8D1F48F9-64C7-4882-8AED-158E29BA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841D5F-FD44-400A-9EA5-A3978D4870A5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418A6D-E3AB-4EF9-8CD7-2C7411DC0079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9D2AB5-B88C-401E-B1BA-AD52124632BD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D04796-C923-4B98-92E2-7353CBB7910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62831D2-E40D-4DF5-B6B7-575594004631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8" name="TextBox 34">
            <a:extLst>
              <a:ext uri="{FF2B5EF4-FFF2-40B4-BE49-F238E27FC236}">
                <a16:creationId xmlns:a16="http://schemas.microsoft.com/office/drawing/2014/main" id="{AC680D4C-4A51-4679-BA7F-BE96CCBE0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5ED67F-4B47-4870-B926-B10C7292DB6E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6BFD72-DA91-4D91-BF05-716292F698F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EAA8F27-A0CF-4F4E-8E62-47012E552D40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8627C6-E7AD-4497-B708-DDF68730BE71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3C2BB02-8C03-4807-9506-C7E9DE05428C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34" name="TextBox 40">
            <a:extLst>
              <a:ext uri="{FF2B5EF4-FFF2-40B4-BE49-F238E27FC236}">
                <a16:creationId xmlns:a16="http://schemas.microsoft.com/office/drawing/2014/main" id="{D974F4C6-AE34-4208-9016-250EB452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4BF0DDE-1363-43CA-BB6C-15CAEB137D7A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43935B-4202-43B2-A173-FF0F9090BC2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CE7342-7C59-41D2-82E0-3C127BAA714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CAB7D8-4A61-41DA-95A4-2367880A4EDB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A61CA33-FC52-40CA-84B4-654B247030C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0" name="TextBox 46">
            <a:extLst>
              <a:ext uri="{FF2B5EF4-FFF2-40B4-BE49-F238E27FC236}">
                <a16:creationId xmlns:a16="http://schemas.microsoft.com/office/drawing/2014/main" id="{96702822-47BB-4680-9631-5C8166E7B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F052193-E6D1-4BB4-92CF-D6FE5E0D1098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9DD811-8BCA-4C2F-9FA0-1AE20947EDA8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30844A5-C9EA-444E-ACA5-983965A29A10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AE1E23-DCFF-4CFB-80D9-E8C43D93CE7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124635F-F070-4BA3-8D09-71CC58BD8490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6" name="TextBox 52">
            <a:extLst>
              <a:ext uri="{FF2B5EF4-FFF2-40B4-BE49-F238E27FC236}">
                <a16:creationId xmlns:a16="http://schemas.microsoft.com/office/drawing/2014/main" id="{994328F5-EB29-45E4-8973-DACF588A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E6A3C-8F97-4068-A076-315AF393D5A9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BBD525B-B3B6-4F1B-A074-F139BAEBC2C8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1B0B831-E843-4F68-A111-EAD98C3876C6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6099E05-00E7-476C-AC67-D80148E6873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CA82962-D0D7-4266-AAF8-E51554FDC61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52" name="TextBox 58">
            <a:extLst>
              <a:ext uri="{FF2B5EF4-FFF2-40B4-BE49-F238E27FC236}">
                <a16:creationId xmlns:a16="http://schemas.microsoft.com/office/drawing/2014/main" id="{1D6E021B-267B-4C03-9877-1FB6A4C55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CYC-8</a:t>
            </a:r>
          </a:p>
        </p:txBody>
      </p:sp>
      <p:sp>
        <p:nvSpPr>
          <p:cNvPr id="25653" name="Text Box 4">
            <a:extLst>
              <a:ext uri="{FF2B5EF4-FFF2-40B4-BE49-F238E27FC236}">
                <a16:creationId xmlns:a16="http://schemas.microsoft.com/office/drawing/2014/main" id="{17B28214-C330-4A7B-A16D-78D427A65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8680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 Identify the input latch for each input operand.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4625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8680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  <a:sym typeface="Wingdings" panose="05000000000000000000" pitchFamily="2" charset="2"/>
              </a:rPr>
              <a:t>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955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747" y="3990945"/>
            <a:ext cx="2900153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L3 </a:t>
            </a:r>
            <a:r>
              <a:rPr lang="en-US" altLang="en-US" sz="2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L3</a:t>
            </a:r>
            <a:r>
              <a:rPr lang="en-US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     L4 L3     L5 L3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2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035425"/>
            <a:ext cx="23018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lw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2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792538"/>
            <a:ext cx="21986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  $4, 8($1)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2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962400"/>
            <a:ext cx="21986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sw    $1, 8($3)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656EE8-F11C-4BD5-8A5C-34BE8C1C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03905-EF65-44D2-848B-7B2F9A7CC005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C4719058-323D-47B8-B3B5-90A19A56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09A005-5D7F-4C37-AEE0-734D08C644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2BEC046-981F-4873-BBEB-D53B35995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6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 5-Stage Pipeline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99804EC-A395-4696-8D2C-795C11552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1" name="Picture 4" descr="appc-03-9780123838728">
            <a:extLst>
              <a:ext uri="{FF2B5EF4-FFF2-40B4-BE49-F238E27FC236}">
                <a16:creationId xmlns:a16="http://schemas.microsoft.com/office/drawing/2014/main" id="{CCF84E99-C15A-4E0A-A231-5FFDEA2A8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60538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7">
            <a:extLst>
              <a:ext uri="{FF2B5EF4-FFF2-40B4-BE49-F238E27FC236}">
                <a16:creationId xmlns:a16="http://schemas.microsoft.com/office/drawing/2014/main" id="{45395EB6-5E72-47EF-85B4-529261BCF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567488"/>
            <a:ext cx="169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6B43D587-9ECC-4F06-9AF3-44E18789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61DF50-38C7-42F9-A947-4DD7E1619FF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8BEDA271-3B9D-45E6-B556-679B9BCAA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11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Pipeline Summary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AF22A7D1-B6C3-477E-BD4D-D2C66CA881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9572E109-2CF5-4DE0-8AE7-F970D5EBA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69315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                                       RR           ALU           DM        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ADD R1, R2,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 R3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Rd R1,R2   R1+R2         --          Wr R3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BEQ   R1, R2, 100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 Rd R1, R2     --               --             --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                      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Compare, Set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LD   8[R3]  R6     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Rd R3        R3+8      Get data     Wr R6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ST   8[R3]  R6        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Rd R3,R6   R3+8      Wr  data       --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A49CBE1-3AB3-4C6E-BB23-8F6BD2FA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1841E3-7B31-410A-AECB-E54B255AC3C0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D7135EE-A784-4F2B-8E5A-05C5BB6A3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414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Performance Improvements?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700A998B-63FB-4E83-8BFD-C29D6214C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CAB8147-6A90-4961-AA0E-066E2D0B3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7463" cy="397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questions?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No dependences between instructions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Easy to partition circuits into uniform pipeline stages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No latch overhead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Is a 10-stage pipeline better than a 5-stage pipeline?</a:t>
            </a:r>
          </a:p>
        </p:txBody>
      </p:sp>
    </p:spTree>
    <p:extLst>
      <p:ext uri="{BB962C8B-B14F-4D97-AF65-F5344CB8AC3E}">
        <p14:creationId xmlns:p14="http://schemas.microsoft.com/office/powerpoint/2010/main" val="2144449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5E0F5A3-B8C3-401D-B452-E6B363D5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A187DD-9D23-4849-8120-3E9C3E870CFD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276FAD12-CCA6-413B-B4D1-C19C89CFD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03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Quantitative Effects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62C896FE-B679-4AAE-8883-E253776BB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59F7882E-B9EE-49BA-A21F-77BC0EACC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42803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 = ratio of </a:t>
            </a:r>
            <a:r>
              <a:rPr lang="en-US" altLang="en-US" sz="2400" i="1">
                <a:solidFill>
                  <a:srgbClr val="CC0000"/>
                </a:solidFill>
                <a:latin typeface="Arial" panose="020B060402020202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C0000"/>
                </a:solidFill>
                <a:latin typeface="Arial" panose="020B060402020202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C0000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2400">
                <a:latin typeface="Arial" panose="020B0604020202020204" pitchFamily="34" charset="0"/>
              </a:rPr>
              <a:t>= number of pipeline stages = increase in clock speed</a:t>
            </a:r>
            <a:endParaRPr lang="en-US" altLang="en-US" sz="2400" i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8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B1A5804-8DD1-4058-B3D3-458726E3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B8D7B6-B707-49F8-A4BD-23900388FD3B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485BF405-666E-4AA8-8AE2-1AE0503F8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95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Hazards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AA025CB5-EF9E-4C8B-A172-06AA5ABC9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53E76217-4739-4545-913C-F806657F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3753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treated in different ways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E0297C1-FD30-4152-BAAA-97615E0D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584EDF-65C3-4377-A1A7-7AAF646BDA79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43F08203-4D7E-423F-BB2E-C87717496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8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Conflicts/Problems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CC990301-B570-4F40-B721-2D7AB3505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016E2B0-4BA8-4839-9631-9EE3AE05E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51838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Instructions can’t skip the DM stage, else conflict for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Consuming instruction may have to wait for producer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-- what do you do in the meantime?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8D6BB0C-07EB-436B-9AFC-A1CF5271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ACCF1-F08E-4378-990E-6D505B21FF90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A6EA5953-726C-4805-AF2D-42FC34D96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48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Structural Hazards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1ACC39C9-B861-4A71-85AF-EEEB31F40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865B749-81DD-46B8-A8BB-6FAFDB978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08950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Example: a unified instruction and data cache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stage 4 (MEM) and stage 1 (IF) can never coincide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later instruction and all its successors are delayed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until a cycle is found when the resource is free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  are pipeline bubbles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Structural hazards are easy to eliminate – increase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number of resources (for example, implement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instruction and data cache, add more register ports)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F7ECEF6-A045-4A86-BD72-BA4A4B83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1AD9A3-3B06-47D3-A1CD-36AC69010353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3D657C6E-315A-4AF3-90E4-C3E3D974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908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Data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25EDFE1-C3D9-46B1-97C4-2B57A9476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CC196A08-6ABD-4A16-A313-2F22DAE9B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56600" cy="30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An instruction </a:t>
            </a:r>
            <a:r>
              <a:rPr lang="en-US" altLang="en-US" sz="2400" i="1">
                <a:latin typeface="Arial" panose="020B0604020202020204" pitchFamily="34" charset="0"/>
              </a:rPr>
              <a:t>produces</a:t>
            </a:r>
            <a:r>
              <a:rPr lang="en-US" altLang="en-US" sz="2400">
                <a:latin typeface="Arial" panose="020B0604020202020204" pitchFamily="34" charset="0"/>
              </a:rPr>
              <a:t> a value in a given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subsequent instruction </a:t>
            </a:r>
            <a:r>
              <a:rPr lang="en-US" altLang="en-US" sz="2400" i="1">
                <a:latin typeface="Arial" panose="020B0604020202020204" pitchFamily="34" charset="0"/>
              </a:rPr>
              <a:t>consumes</a:t>
            </a:r>
            <a:r>
              <a:rPr lang="en-US" altLang="en-US" sz="2400">
                <a:latin typeface="Arial" panose="020B0604020202020204" pitchFamily="34" charset="0"/>
              </a:rPr>
              <a:t> that value in a pipeline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consumer may have to be delayed so that the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of consumption is later than the time of production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37590</TotalTime>
  <Words>1230</Words>
  <Application>Microsoft Office PowerPoint</Application>
  <PresentationFormat>On-screen Show (4:3)</PresentationFormat>
  <Paragraphs>442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204</cp:revision>
  <dcterms:created xsi:type="dcterms:W3CDTF">2002-09-20T18:19:18Z</dcterms:created>
  <dcterms:modified xsi:type="dcterms:W3CDTF">2020-03-19T13:11:40Z</dcterms:modified>
</cp:coreProperties>
</file>