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63" r:id="rId2"/>
    <p:sldId id="779" r:id="rId3"/>
    <p:sldId id="780" r:id="rId4"/>
    <p:sldId id="758" r:id="rId5"/>
    <p:sldId id="781" r:id="rId6"/>
    <p:sldId id="782" r:id="rId7"/>
    <p:sldId id="783" r:id="rId8"/>
    <p:sldId id="749" r:id="rId9"/>
    <p:sldId id="772" r:id="rId10"/>
    <p:sldId id="770" r:id="rId11"/>
    <p:sldId id="750" r:id="rId12"/>
    <p:sldId id="746" r:id="rId13"/>
    <p:sldId id="755" r:id="rId14"/>
    <p:sldId id="747" r:id="rId15"/>
    <p:sldId id="748" r:id="rId16"/>
    <p:sldId id="752" r:id="rId17"/>
    <p:sldId id="771" r:id="rId18"/>
    <p:sldId id="751" r:id="rId19"/>
    <p:sldId id="761" r:id="rId20"/>
    <p:sldId id="762" r:id="rId21"/>
    <p:sldId id="764" r:id="rId22"/>
    <p:sldId id="765" r:id="rId23"/>
    <p:sldId id="773" r:id="rId24"/>
    <p:sldId id="756" r:id="rId25"/>
    <p:sldId id="767" r:id="rId26"/>
    <p:sldId id="777" r:id="rId27"/>
    <p:sldId id="769" r:id="rId28"/>
    <p:sldId id="754" r:id="rId29"/>
    <p:sldId id="774" r:id="rId30"/>
    <p:sldId id="775" r:id="rId31"/>
  </p:sldIdLst>
  <p:sldSz cx="9144000" cy="6858000" type="screen4x3"/>
  <p:notesSz cx="6845300" cy="9396413"/>
  <p:defaultTextStyle>
    <a:defPPr>
      <a:defRPr lang="en-US"/>
    </a:defPPr>
    <a:lvl1pPr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5pPr>
    <a:lvl6pPr marL="2286000" algn="l" defTabSz="914400" rtl="0" eaLnBrk="1" latinLnBrk="0" hangingPunct="1">
      <a:defRPr sz="3600" kern="1200">
        <a:solidFill>
          <a:schemeClr val="tx1"/>
        </a:solidFill>
        <a:latin typeface="Arial" panose="020B0604020202020204" pitchFamily="34" charset="0"/>
        <a:ea typeface="+mn-ea"/>
        <a:cs typeface="+mn-cs"/>
      </a:defRPr>
    </a:lvl6pPr>
    <a:lvl7pPr marL="2743200" algn="l" defTabSz="914400" rtl="0" eaLnBrk="1" latinLnBrk="0" hangingPunct="1">
      <a:defRPr sz="3600" kern="1200">
        <a:solidFill>
          <a:schemeClr val="tx1"/>
        </a:solidFill>
        <a:latin typeface="Arial" panose="020B0604020202020204" pitchFamily="34" charset="0"/>
        <a:ea typeface="+mn-ea"/>
        <a:cs typeface="+mn-cs"/>
      </a:defRPr>
    </a:lvl7pPr>
    <a:lvl8pPr marL="3200400" algn="l" defTabSz="914400" rtl="0" eaLnBrk="1" latinLnBrk="0" hangingPunct="1">
      <a:defRPr sz="3600" kern="1200">
        <a:solidFill>
          <a:schemeClr val="tx1"/>
        </a:solidFill>
        <a:latin typeface="Arial" panose="020B0604020202020204" pitchFamily="34" charset="0"/>
        <a:ea typeface="+mn-ea"/>
        <a:cs typeface="+mn-cs"/>
      </a:defRPr>
    </a:lvl8pPr>
    <a:lvl9pPr marL="3657600" algn="l" defTabSz="914400" rtl="0" eaLnBrk="1" latinLnBrk="0" hangingPunct="1">
      <a:defRPr sz="3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990000"/>
    <a:srgbClr val="FF9900"/>
    <a:srgbClr val="FFFF00"/>
    <a:srgbClr val="66CCFF"/>
    <a:srgbClr val="0099FF"/>
    <a:srgbClr val="00FF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89" autoAdjust="0"/>
    <p:restoredTop sz="94660" autoAdjust="0"/>
  </p:normalViewPr>
  <p:slideViewPr>
    <p:cSldViewPr>
      <p:cViewPr varScale="1">
        <p:scale>
          <a:sx n="67" d="100"/>
          <a:sy n="67" d="100"/>
        </p:scale>
        <p:origin x="1326"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2994" name="Rectangle 2">
            <a:extLst>
              <a:ext uri="{FF2B5EF4-FFF2-40B4-BE49-F238E27FC236}">
                <a16:creationId xmlns:a16="http://schemas.microsoft.com/office/drawing/2014/main" id="{4E1E00B7-C45E-456D-A562-BC1138065B08}"/>
              </a:ext>
            </a:extLst>
          </p:cNvPr>
          <p:cNvSpPr>
            <a:spLocks noGrp="1" noChangeArrowheads="1"/>
          </p:cNvSpPr>
          <p:nvPr>
            <p:ph type="hdr" sz="quarter"/>
          </p:nvPr>
        </p:nvSpPr>
        <p:spPr bwMode="auto">
          <a:xfrm>
            <a:off x="0" y="0"/>
            <a:ext cx="2967038"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852995" name="Rectangle 3">
            <a:extLst>
              <a:ext uri="{FF2B5EF4-FFF2-40B4-BE49-F238E27FC236}">
                <a16:creationId xmlns:a16="http://schemas.microsoft.com/office/drawing/2014/main" id="{7C090509-8CB8-4E06-8279-B125EFF4C1FF}"/>
              </a:ext>
            </a:extLst>
          </p:cNvPr>
          <p:cNvSpPr>
            <a:spLocks noGrp="1" noChangeArrowheads="1"/>
          </p:cNvSpPr>
          <p:nvPr>
            <p:ph type="dt" sz="quarter" idx="1"/>
          </p:nvPr>
        </p:nvSpPr>
        <p:spPr bwMode="auto">
          <a:xfrm>
            <a:off x="3878263" y="0"/>
            <a:ext cx="29670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852996" name="Rectangle 4">
            <a:extLst>
              <a:ext uri="{FF2B5EF4-FFF2-40B4-BE49-F238E27FC236}">
                <a16:creationId xmlns:a16="http://schemas.microsoft.com/office/drawing/2014/main" id="{DC22678E-2E0B-49E7-A694-8CD210EB5DDF}"/>
              </a:ext>
            </a:extLst>
          </p:cNvPr>
          <p:cNvSpPr>
            <a:spLocks noGrp="1" noChangeArrowheads="1"/>
          </p:cNvSpPr>
          <p:nvPr>
            <p:ph type="ftr" sz="quarter" idx="2"/>
          </p:nvPr>
        </p:nvSpPr>
        <p:spPr bwMode="auto">
          <a:xfrm>
            <a:off x="0" y="8926513"/>
            <a:ext cx="2967038"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852997" name="Rectangle 5">
            <a:extLst>
              <a:ext uri="{FF2B5EF4-FFF2-40B4-BE49-F238E27FC236}">
                <a16:creationId xmlns:a16="http://schemas.microsoft.com/office/drawing/2014/main" id="{432D3ED1-B960-43B0-BFA1-35CBD9731C50}"/>
              </a:ext>
            </a:extLst>
          </p:cNvPr>
          <p:cNvSpPr>
            <a:spLocks noGrp="1" noChangeArrowheads="1"/>
          </p:cNvSpPr>
          <p:nvPr>
            <p:ph type="sldNum" sz="quarter" idx="3"/>
          </p:nvPr>
        </p:nvSpPr>
        <p:spPr bwMode="auto">
          <a:xfrm>
            <a:off x="3878263" y="8926513"/>
            <a:ext cx="29670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171FBFD-0CC9-4C58-8A38-E8C013B14956}"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0194" name="Rectangle 2">
            <a:extLst>
              <a:ext uri="{FF2B5EF4-FFF2-40B4-BE49-F238E27FC236}">
                <a16:creationId xmlns:a16="http://schemas.microsoft.com/office/drawing/2014/main" id="{9203CD27-1EDB-4A61-84FC-BE053DF5F389}"/>
              </a:ext>
            </a:extLst>
          </p:cNvPr>
          <p:cNvSpPr>
            <a:spLocks noGrp="1" noChangeArrowheads="1"/>
          </p:cNvSpPr>
          <p:nvPr>
            <p:ph type="hdr" sz="quarter"/>
          </p:nvPr>
        </p:nvSpPr>
        <p:spPr bwMode="auto">
          <a:xfrm>
            <a:off x="0" y="0"/>
            <a:ext cx="2967038"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520195" name="Rectangle 3">
            <a:extLst>
              <a:ext uri="{FF2B5EF4-FFF2-40B4-BE49-F238E27FC236}">
                <a16:creationId xmlns:a16="http://schemas.microsoft.com/office/drawing/2014/main" id="{12AC41E0-0A01-45C4-ACEE-74D150B900ED}"/>
              </a:ext>
            </a:extLst>
          </p:cNvPr>
          <p:cNvSpPr>
            <a:spLocks noGrp="1" noChangeArrowheads="1"/>
          </p:cNvSpPr>
          <p:nvPr>
            <p:ph type="dt" idx="1"/>
          </p:nvPr>
        </p:nvSpPr>
        <p:spPr bwMode="auto">
          <a:xfrm>
            <a:off x="3878263" y="0"/>
            <a:ext cx="29670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052" name="Rectangle 4">
            <a:extLst>
              <a:ext uri="{FF2B5EF4-FFF2-40B4-BE49-F238E27FC236}">
                <a16:creationId xmlns:a16="http://schemas.microsoft.com/office/drawing/2014/main" id="{195AEF5C-4473-4B25-AE6E-BB036D48C462}"/>
              </a:ext>
            </a:extLst>
          </p:cNvPr>
          <p:cNvSpPr>
            <a:spLocks noChangeArrowheads="1" noTextEdit="1"/>
          </p:cNvSpPr>
          <p:nvPr>
            <p:ph type="sldImg" idx="2"/>
          </p:nvPr>
        </p:nvSpPr>
        <p:spPr bwMode="auto">
          <a:xfrm>
            <a:off x="1073150" y="704850"/>
            <a:ext cx="4699000" cy="35242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20197" name="Rectangle 5">
            <a:extLst>
              <a:ext uri="{FF2B5EF4-FFF2-40B4-BE49-F238E27FC236}">
                <a16:creationId xmlns:a16="http://schemas.microsoft.com/office/drawing/2014/main" id="{0665EBCD-EB9D-4A08-997D-3B3AC632E265}"/>
              </a:ext>
            </a:extLst>
          </p:cNvPr>
          <p:cNvSpPr>
            <a:spLocks noGrp="1" noChangeArrowheads="1"/>
          </p:cNvSpPr>
          <p:nvPr>
            <p:ph type="body" sz="quarter" idx="3"/>
          </p:nvPr>
        </p:nvSpPr>
        <p:spPr bwMode="auto">
          <a:xfrm>
            <a:off x="912813" y="4464050"/>
            <a:ext cx="5019675" cy="422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20198" name="Rectangle 6">
            <a:extLst>
              <a:ext uri="{FF2B5EF4-FFF2-40B4-BE49-F238E27FC236}">
                <a16:creationId xmlns:a16="http://schemas.microsoft.com/office/drawing/2014/main" id="{6B3974D5-41C0-41A7-B854-DAB9BCED606B}"/>
              </a:ext>
            </a:extLst>
          </p:cNvPr>
          <p:cNvSpPr>
            <a:spLocks noGrp="1" noChangeArrowheads="1"/>
          </p:cNvSpPr>
          <p:nvPr>
            <p:ph type="ftr" sz="quarter" idx="4"/>
          </p:nvPr>
        </p:nvSpPr>
        <p:spPr bwMode="auto">
          <a:xfrm>
            <a:off x="0" y="8926513"/>
            <a:ext cx="2967038"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520199" name="Rectangle 7">
            <a:extLst>
              <a:ext uri="{FF2B5EF4-FFF2-40B4-BE49-F238E27FC236}">
                <a16:creationId xmlns:a16="http://schemas.microsoft.com/office/drawing/2014/main" id="{9559769B-946D-41A3-919E-1D4D072A7643}"/>
              </a:ext>
            </a:extLst>
          </p:cNvPr>
          <p:cNvSpPr>
            <a:spLocks noGrp="1" noChangeArrowheads="1"/>
          </p:cNvSpPr>
          <p:nvPr>
            <p:ph type="sldNum" sz="quarter" idx="5"/>
          </p:nvPr>
        </p:nvSpPr>
        <p:spPr bwMode="auto">
          <a:xfrm>
            <a:off x="3878263" y="8926513"/>
            <a:ext cx="29670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DE42CE8D-0B89-4AA3-BB9F-480EF8021A8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165C13-D885-4B7F-9A8E-D4B4FE2A91A4}"/>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6F33DE3-25BF-44E7-8C23-F3782CDF20D5}" type="slidenum">
              <a:rPr lang="en-US" altLang="en-US" sz="1200"/>
              <a:pPr/>
              <a:t>1</a:t>
            </a:fld>
            <a:endParaRPr lang="en-US" altLang="en-US" sz="1200"/>
          </a:p>
        </p:txBody>
      </p:sp>
      <p:sp>
        <p:nvSpPr>
          <p:cNvPr id="5123" name="Rectangle 2">
            <a:extLst>
              <a:ext uri="{FF2B5EF4-FFF2-40B4-BE49-F238E27FC236}">
                <a16:creationId xmlns:a16="http://schemas.microsoft.com/office/drawing/2014/main" id="{A94E07C6-BC17-4730-9894-C763BA481F52}"/>
              </a:ext>
            </a:extLst>
          </p:cNvPr>
          <p:cNvSpPr>
            <a:spLocks noChangeArrowheads="1" noTextEdit="1"/>
          </p:cNvSpPr>
          <p:nvPr>
            <p:ph type="sldImg"/>
          </p:nvPr>
        </p:nvSpPr>
        <p:spPr>
          <a:solidFill>
            <a:srgbClr val="FFFFFF"/>
          </a:solidFill>
          <a:ln/>
        </p:spPr>
      </p:sp>
      <p:sp>
        <p:nvSpPr>
          <p:cNvPr id="5124" name="Rectangle 3">
            <a:extLst>
              <a:ext uri="{FF2B5EF4-FFF2-40B4-BE49-F238E27FC236}">
                <a16:creationId xmlns:a16="http://schemas.microsoft.com/office/drawing/2014/main" id="{516D835B-0672-49E8-A005-F967773AFE60}"/>
              </a:ext>
            </a:extLst>
          </p:cNvPr>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559328E4-9204-467B-AD09-443C57659B1B}"/>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9D1BE8E-2503-48EA-811E-F883318F8899}" type="slidenum">
              <a:rPr lang="en-US" altLang="en-US" sz="1200"/>
              <a:pPr/>
              <a:t>10</a:t>
            </a:fld>
            <a:endParaRPr lang="en-US" altLang="en-US" sz="1200"/>
          </a:p>
        </p:txBody>
      </p:sp>
      <p:sp>
        <p:nvSpPr>
          <p:cNvPr id="11267" name="Rectangle 2">
            <a:extLst>
              <a:ext uri="{FF2B5EF4-FFF2-40B4-BE49-F238E27FC236}">
                <a16:creationId xmlns:a16="http://schemas.microsoft.com/office/drawing/2014/main" id="{B90AFAB0-5C3C-43A4-ABAC-C37F7822844A}"/>
              </a:ext>
            </a:extLst>
          </p:cNvPr>
          <p:cNvSpPr>
            <a:spLocks noChangeArrowheads="1" noTextEdit="1"/>
          </p:cNvSpPr>
          <p:nvPr>
            <p:ph type="sldImg"/>
          </p:nvPr>
        </p:nvSpPr>
        <p:spPr>
          <a:ln/>
        </p:spPr>
      </p:sp>
      <p:sp>
        <p:nvSpPr>
          <p:cNvPr id="11268" name="Rectangle 3">
            <a:extLst>
              <a:ext uri="{FF2B5EF4-FFF2-40B4-BE49-F238E27FC236}">
                <a16:creationId xmlns:a16="http://schemas.microsoft.com/office/drawing/2014/main" id="{E996470B-1558-409E-BEDB-58E5FC11B2B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003CB8B5-8A21-4728-BF72-6D62768846F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10AF6AEB-D02C-4B5B-8A65-D6F73185AF83}" type="slidenum">
              <a:rPr lang="en-US" altLang="en-US" sz="1200"/>
              <a:pPr/>
              <a:t>11</a:t>
            </a:fld>
            <a:endParaRPr lang="en-US" altLang="en-US" sz="1200"/>
          </a:p>
        </p:txBody>
      </p:sp>
      <p:sp>
        <p:nvSpPr>
          <p:cNvPr id="13315" name="Rectangle 2">
            <a:extLst>
              <a:ext uri="{FF2B5EF4-FFF2-40B4-BE49-F238E27FC236}">
                <a16:creationId xmlns:a16="http://schemas.microsoft.com/office/drawing/2014/main" id="{FCCA74CA-73D6-4E83-A27B-804B69D359B9}"/>
              </a:ext>
            </a:extLst>
          </p:cNvPr>
          <p:cNvSpPr>
            <a:spLocks noChangeArrowheads="1" noTextEdit="1"/>
          </p:cNvSpPr>
          <p:nvPr>
            <p:ph type="sldImg"/>
          </p:nvPr>
        </p:nvSpPr>
        <p:spPr>
          <a:ln/>
        </p:spPr>
      </p:sp>
      <p:sp>
        <p:nvSpPr>
          <p:cNvPr id="13316" name="Rectangle 3">
            <a:extLst>
              <a:ext uri="{FF2B5EF4-FFF2-40B4-BE49-F238E27FC236}">
                <a16:creationId xmlns:a16="http://schemas.microsoft.com/office/drawing/2014/main" id="{B5AF04B1-65D8-4980-A71B-0F0A1E3A5C9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C7FA1028-415E-4EE3-96DD-EA1428B5B781}"/>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2CC638E-BDE0-432B-96AE-A91FAF0B1DB5}" type="slidenum">
              <a:rPr lang="en-US" altLang="en-US" sz="1200"/>
              <a:pPr/>
              <a:t>12</a:t>
            </a:fld>
            <a:endParaRPr lang="en-US" altLang="en-US" sz="1200"/>
          </a:p>
        </p:txBody>
      </p:sp>
      <p:sp>
        <p:nvSpPr>
          <p:cNvPr id="15363" name="Rectangle 2">
            <a:extLst>
              <a:ext uri="{FF2B5EF4-FFF2-40B4-BE49-F238E27FC236}">
                <a16:creationId xmlns:a16="http://schemas.microsoft.com/office/drawing/2014/main" id="{54CF788E-7334-4113-965B-62C198E6F5AF}"/>
              </a:ext>
            </a:extLst>
          </p:cNvPr>
          <p:cNvSpPr>
            <a:spLocks noChangeArrowheads="1" noTextEdit="1"/>
          </p:cNvSpPr>
          <p:nvPr>
            <p:ph type="sldImg"/>
          </p:nvPr>
        </p:nvSpPr>
        <p:spPr>
          <a:ln/>
        </p:spPr>
      </p:sp>
      <p:sp>
        <p:nvSpPr>
          <p:cNvPr id="15364" name="Rectangle 3">
            <a:extLst>
              <a:ext uri="{FF2B5EF4-FFF2-40B4-BE49-F238E27FC236}">
                <a16:creationId xmlns:a16="http://schemas.microsoft.com/office/drawing/2014/main" id="{D98E91CE-AD46-4554-961A-B1CF559C5E64}"/>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B09E09A8-9466-4692-9B5D-7D5746378EC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EAC68C1-B08C-490F-85BF-12D80EF1832B}" type="slidenum">
              <a:rPr lang="en-US" altLang="en-US" sz="1200"/>
              <a:pPr/>
              <a:t>13</a:t>
            </a:fld>
            <a:endParaRPr lang="en-US" altLang="en-US" sz="1200"/>
          </a:p>
        </p:txBody>
      </p:sp>
      <p:sp>
        <p:nvSpPr>
          <p:cNvPr id="17411" name="Rectangle 2">
            <a:extLst>
              <a:ext uri="{FF2B5EF4-FFF2-40B4-BE49-F238E27FC236}">
                <a16:creationId xmlns:a16="http://schemas.microsoft.com/office/drawing/2014/main" id="{C5323196-FCDF-4E68-884C-425CAF730FD9}"/>
              </a:ext>
            </a:extLst>
          </p:cNvPr>
          <p:cNvSpPr>
            <a:spLocks noChangeArrowheads="1" noTextEdit="1"/>
          </p:cNvSpPr>
          <p:nvPr>
            <p:ph type="sldImg"/>
          </p:nvPr>
        </p:nvSpPr>
        <p:spPr>
          <a:ln/>
        </p:spPr>
      </p:sp>
      <p:sp>
        <p:nvSpPr>
          <p:cNvPr id="17412" name="Rectangle 3">
            <a:extLst>
              <a:ext uri="{FF2B5EF4-FFF2-40B4-BE49-F238E27FC236}">
                <a16:creationId xmlns:a16="http://schemas.microsoft.com/office/drawing/2014/main" id="{E51E031C-D3A3-492B-A917-0AEB6400C88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103041C6-F3B4-4C6B-9E3D-F649B1F4496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718E53DA-5840-4359-A7A1-F65EE11E60FE}" type="slidenum">
              <a:rPr lang="en-US" altLang="en-US" sz="1200"/>
              <a:pPr/>
              <a:t>14</a:t>
            </a:fld>
            <a:endParaRPr lang="en-US" altLang="en-US" sz="1200"/>
          </a:p>
        </p:txBody>
      </p:sp>
      <p:sp>
        <p:nvSpPr>
          <p:cNvPr id="19459" name="Rectangle 2">
            <a:extLst>
              <a:ext uri="{FF2B5EF4-FFF2-40B4-BE49-F238E27FC236}">
                <a16:creationId xmlns:a16="http://schemas.microsoft.com/office/drawing/2014/main" id="{EAB3F113-E18E-45DD-AE37-C4E504F8B5C7}"/>
              </a:ext>
            </a:extLst>
          </p:cNvPr>
          <p:cNvSpPr>
            <a:spLocks noChangeArrowheads="1" noTextEdit="1"/>
          </p:cNvSpPr>
          <p:nvPr>
            <p:ph type="sldImg"/>
          </p:nvPr>
        </p:nvSpPr>
        <p:spPr>
          <a:ln/>
        </p:spPr>
      </p:sp>
      <p:sp>
        <p:nvSpPr>
          <p:cNvPr id="19460" name="Rectangle 3">
            <a:extLst>
              <a:ext uri="{FF2B5EF4-FFF2-40B4-BE49-F238E27FC236}">
                <a16:creationId xmlns:a16="http://schemas.microsoft.com/office/drawing/2014/main" id="{9A66A161-D3AC-4701-92FC-E4CD91BD6307}"/>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F5B116EB-3188-4C0D-8133-E10A87FC571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4AB415A6-DC53-456D-A6DE-33F463748AB1}" type="slidenum">
              <a:rPr lang="en-US" altLang="en-US" sz="1200"/>
              <a:pPr/>
              <a:t>15</a:t>
            </a:fld>
            <a:endParaRPr lang="en-US" altLang="en-US" sz="1200"/>
          </a:p>
        </p:txBody>
      </p:sp>
      <p:sp>
        <p:nvSpPr>
          <p:cNvPr id="21507" name="Rectangle 2">
            <a:extLst>
              <a:ext uri="{FF2B5EF4-FFF2-40B4-BE49-F238E27FC236}">
                <a16:creationId xmlns:a16="http://schemas.microsoft.com/office/drawing/2014/main" id="{8A35C49B-4619-47AE-AFFC-B0D8B131ED1D}"/>
              </a:ext>
            </a:extLst>
          </p:cNvPr>
          <p:cNvSpPr>
            <a:spLocks noChangeArrowheads="1" noTextEdit="1"/>
          </p:cNvSpPr>
          <p:nvPr>
            <p:ph type="sldImg"/>
          </p:nvPr>
        </p:nvSpPr>
        <p:spPr>
          <a:ln/>
        </p:spPr>
      </p:sp>
      <p:sp>
        <p:nvSpPr>
          <p:cNvPr id="21508" name="Rectangle 3">
            <a:extLst>
              <a:ext uri="{FF2B5EF4-FFF2-40B4-BE49-F238E27FC236}">
                <a16:creationId xmlns:a16="http://schemas.microsoft.com/office/drawing/2014/main" id="{130EDAA7-94EF-4CD9-A29E-52861E1428D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289BB7B4-3BA4-46A6-8115-CDF054F2F17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9CDE4E1-0B93-41C9-AA0B-3CDC8E6E933B}" type="slidenum">
              <a:rPr lang="en-US" altLang="en-US" sz="1200"/>
              <a:pPr/>
              <a:t>16</a:t>
            </a:fld>
            <a:endParaRPr lang="en-US" altLang="en-US" sz="1200"/>
          </a:p>
        </p:txBody>
      </p:sp>
      <p:sp>
        <p:nvSpPr>
          <p:cNvPr id="23555" name="Rectangle 2">
            <a:extLst>
              <a:ext uri="{FF2B5EF4-FFF2-40B4-BE49-F238E27FC236}">
                <a16:creationId xmlns:a16="http://schemas.microsoft.com/office/drawing/2014/main" id="{4EBB7BFA-139D-48E4-AE25-415F3148D751}"/>
              </a:ext>
            </a:extLst>
          </p:cNvPr>
          <p:cNvSpPr>
            <a:spLocks noChangeArrowheads="1" noTextEdit="1"/>
          </p:cNvSpPr>
          <p:nvPr>
            <p:ph type="sldImg"/>
          </p:nvPr>
        </p:nvSpPr>
        <p:spPr>
          <a:ln/>
        </p:spPr>
      </p:sp>
      <p:sp>
        <p:nvSpPr>
          <p:cNvPr id="23556" name="Rectangle 3">
            <a:extLst>
              <a:ext uri="{FF2B5EF4-FFF2-40B4-BE49-F238E27FC236}">
                <a16:creationId xmlns:a16="http://schemas.microsoft.com/office/drawing/2014/main" id="{9EFE31FC-DCD5-4EE6-B9B6-1FDB6F81D5B2}"/>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E30DF3AF-22B6-492B-AC06-35FB4B2458F9}"/>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7DDD822-37FC-4171-BD9C-65954F613D65}" type="slidenum">
              <a:rPr lang="en-US" altLang="en-US" sz="1200"/>
              <a:pPr/>
              <a:t>17</a:t>
            </a:fld>
            <a:endParaRPr lang="en-US" altLang="en-US" sz="1200"/>
          </a:p>
        </p:txBody>
      </p:sp>
      <p:sp>
        <p:nvSpPr>
          <p:cNvPr id="25603" name="Rectangle 2">
            <a:extLst>
              <a:ext uri="{FF2B5EF4-FFF2-40B4-BE49-F238E27FC236}">
                <a16:creationId xmlns:a16="http://schemas.microsoft.com/office/drawing/2014/main" id="{07DA4653-3FC2-42AF-9A96-7E4B7CB32206}"/>
              </a:ext>
            </a:extLst>
          </p:cNvPr>
          <p:cNvSpPr>
            <a:spLocks noChangeArrowheads="1" noTextEdit="1"/>
          </p:cNvSpPr>
          <p:nvPr>
            <p:ph type="sldImg"/>
          </p:nvPr>
        </p:nvSpPr>
        <p:spPr>
          <a:ln/>
        </p:spPr>
      </p:sp>
      <p:sp>
        <p:nvSpPr>
          <p:cNvPr id="25604" name="Rectangle 3">
            <a:extLst>
              <a:ext uri="{FF2B5EF4-FFF2-40B4-BE49-F238E27FC236}">
                <a16:creationId xmlns:a16="http://schemas.microsoft.com/office/drawing/2014/main" id="{77CBC787-CA4E-4FF5-A6C0-273C0A6C26C8}"/>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7F5D0365-53B6-40C9-B8E8-8B0FA2B85C5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7B4A6AC0-8D6E-4502-9ED5-B8F03215B3C6}" type="slidenum">
              <a:rPr lang="en-US" altLang="en-US" sz="1200"/>
              <a:pPr/>
              <a:t>18</a:t>
            </a:fld>
            <a:endParaRPr lang="en-US" altLang="en-US" sz="1200"/>
          </a:p>
        </p:txBody>
      </p:sp>
      <p:sp>
        <p:nvSpPr>
          <p:cNvPr id="27651" name="Rectangle 2">
            <a:extLst>
              <a:ext uri="{FF2B5EF4-FFF2-40B4-BE49-F238E27FC236}">
                <a16:creationId xmlns:a16="http://schemas.microsoft.com/office/drawing/2014/main" id="{EAE94555-1377-4156-AF40-68ED388060C4}"/>
              </a:ext>
            </a:extLst>
          </p:cNvPr>
          <p:cNvSpPr>
            <a:spLocks noChangeArrowheads="1" noTextEdit="1"/>
          </p:cNvSpPr>
          <p:nvPr>
            <p:ph type="sldImg"/>
          </p:nvPr>
        </p:nvSpPr>
        <p:spPr>
          <a:ln/>
        </p:spPr>
      </p:sp>
      <p:sp>
        <p:nvSpPr>
          <p:cNvPr id="27652" name="Rectangle 3">
            <a:extLst>
              <a:ext uri="{FF2B5EF4-FFF2-40B4-BE49-F238E27FC236}">
                <a16:creationId xmlns:a16="http://schemas.microsoft.com/office/drawing/2014/main" id="{F39EDA8A-24F1-4337-B07B-57BDCF08D96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B909E703-7D0F-4BF1-9496-12BA879AA60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EBDCC43-371A-4F76-AE29-CA7A80D0E4DD}" type="slidenum">
              <a:rPr lang="en-US" altLang="en-US" sz="1200"/>
              <a:pPr/>
              <a:t>19</a:t>
            </a:fld>
            <a:endParaRPr lang="en-US" altLang="en-US" sz="1200"/>
          </a:p>
        </p:txBody>
      </p:sp>
      <p:sp>
        <p:nvSpPr>
          <p:cNvPr id="29699" name="Rectangle 2">
            <a:extLst>
              <a:ext uri="{FF2B5EF4-FFF2-40B4-BE49-F238E27FC236}">
                <a16:creationId xmlns:a16="http://schemas.microsoft.com/office/drawing/2014/main" id="{B89F3BF4-99AF-4F0D-BFC4-7C31E777DF43}"/>
              </a:ext>
            </a:extLst>
          </p:cNvPr>
          <p:cNvSpPr>
            <a:spLocks noChangeArrowheads="1" noTextEdit="1"/>
          </p:cNvSpPr>
          <p:nvPr>
            <p:ph type="sldImg"/>
          </p:nvPr>
        </p:nvSpPr>
        <p:spPr>
          <a:ln/>
        </p:spPr>
      </p:sp>
      <p:sp>
        <p:nvSpPr>
          <p:cNvPr id="29700" name="Rectangle 3">
            <a:extLst>
              <a:ext uri="{FF2B5EF4-FFF2-40B4-BE49-F238E27FC236}">
                <a16:creationId xmlns:a16="http://schemas.microsoft.com/office/drawing/2014/main" id="{FBFAC485-E56C-4272-81F7-312A3E07BA9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97931D51-5C86-45BD-87DC-C402F55C8CD0}"/>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C6987CF-F8C5-44E3-81AC-FA73960855C9}" type="slidenum">
              <a:rPr lang="en-US" altLang="en-US" sz="1200"/>
              <a:pPr/>
              <a:t>2</a:t>
            </a:fld>
            <a:endParaRPr lang="en-US" altLang="en-US" sz="1200"/>
          </a:p>
        </p:txBody>
      </p:sp>
      <p:sp>
        <p:nvSpPr>
          <p:cNvPr id="9219" name="Rectangle 2">
            <a:extLst>
              <a:ext uri="{FF2B5EF4-FFF2-40B4-BE49-F238E27FC236}">
                <a16:creationId xmlns:a16="http://schemas.microsoft.com/office/drawing/2014/main" id="{7339B4E5-4FDD-4445-82A4-6EF9AB2956B6}"/>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F8566DD1-10A4-4324-B13C-1A2D9F8263B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CB01AA5E-774B-440A-8894-FF0C6A8FAE61}"/>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3FFC9AC8-944B-49DC-AB66-C9A7C3683F96}" type="slidenum">
              <a:rPr lang="en-US" altLang="en-US" sz="1200"/>
              <a:pPr/>
              <a:t>20</a:t>
            </a:fld>
            <a:endParaRPr lang="en-US" altLang="en-US" sz="1200"/>
          </a:p>
        </p:txBody>
      </p:sp>
      <p:sp>
        <p:nvSpPr>
          <p:cNvPr id="31747" name="Rectangle 2">
            <a:extLst>
              <a:ext uri="{FF2B5EF4-FFF2-40B4-BE49-F238E27FC236}">
                <a16:creationId xmlns:a16="http://schemas.microsoft.com/office/drawing/2014/main" id="{259C94AF-A1E9-4995-B89F-4BBEACA71795}"/>
              </a:ext>
            </a:extLst>
          </p:cNvPr>
          <p:cNvSpPr>
            <a:spLocks noChangeArrowheads="1" noTextEdit="1"/>
          </p:cNvSpPr>
          <p:nvPr>
            <p:ph type="sldImg"/>
          </p:nvPr>
        </p:nvSpPr>
        <p:spPr>
          <a:ln/>
        </p:spPr>
      </p:sp>
      <p:sp>
        <p:nvSpPr>
          <p:cNvPr id="31748" name="Rectangle 3">
            <a:extLst>
              <a:ext uri="{FF2B5EF4-FFF2-40B4-BE49-F238E27FC236}">
                <a16:creationId xmlns:a16="http://schemas.microsoft.com/office/drawing/2014/main" id="{382CF1C6-0664-4F6D-9B05-B764AFD14815}"/>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608D5AC2-5A7D-45FE-B7D9-7AD9E51C566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2336E06-9673-4DE5-81A5-D92B85E6CDFD}" type="slidenum">
              <a:rPr lang="en-US" altLang="en-US" sz="1200"/>
              <a:pPr/>
              <a:t>21</a:t>
            </a:fld>
            <a:endParaRPr lang="en-US" altLang="en-US" sz="1200"/>
          </a:p>
        </p:txBody>
      </p:sp>
      <p:sp>
        <p:nvSpPr>
          <p:cNvPr id="33795" name="Rectangle 2">
            <a:extLst>
              <a:ext uri="{FF2B5EF4-FFF2-40B4-BE49-F238E27FC236}">
                <a16:creationId xmlns:a16="http://schemas.microsoft.com/office/drawing/2014/main" id="{EFDC0609-2302-40EC-A832-17F8718C9FF0}"/>
              </a:ext>
            </a:extLst>
          </p:cNvPr>
          <p:cNvSpPr>
            <a:spLocks noChangeArrowheads="1" noTextEdit="1"/>
          </p:cNvSpPr>
          <p:nvPr>
            <p:ph type="sldImg"/>
          </p:nvPr>
        </p:nvSpPr>
        <p:spPr>
          <a:ln/>
        </p:spPr>
      </p:sp>
      <p:sp>
        <p:nvSpPr>
          <p:cNvPr id="33796" name="Rectangle 3">
            <a:extLst>
              <a:ext uri="{FF2B5EF4-FFF2-40B4-BE49-F238E27FC236}">
                <a16:creationId xmlns:a16="http://schemas.microsoft.com/office/drawing/2014/main" id="{A1F32A74-DE31-43A3-B3CD-569DD5A78081}"/>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75748390-8618-4CD9-B2D2-D8E1A6789474}"/>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0C4345D-3C8D-404A-8B0A-B436AFF6C567}" type="slidenum">
              <a:rPr lang="en-US" altLang="en-US" sz="1200"/>
              <a:pPr/>
              <a:t>22</a:t>
            </a:fld>
            <a:endParaRPr lang="en-US" altLang="en-US" sz="1200"/>
          </a:p>
        </p:txBody>
      </p:sp>
      <p:sp>
        <p:nvSpPr>
          <p:cNvPr id="35843" name="Rectangle 2">
            <a:extLst>
              <a:ext uri="{FF2B5EF4-FFF2-40B4-BE49-F238E27FC236}">
                <a16:creationId xmlns:a16="http://schemas.microsoft.com/office/drawing/2014/main" id="{ACEFB20E-5175-488A-A436-07242F73AB11}"/>
              </a:ext>
            </a:extLst>
          </p:cNvPr>
          <p:cNvSpPr>
            <a:spLocks noChangeArrowheads="1" noTextEdit="1"/>
          </p:cNvSpPr>
          <p:nvPr>
            <p:ph type="sldImg"/>
          </p:nvPr>
        </p:nvSpPr>
        <p:spPr>
          <a:ln/>
        </p:spPr>
      </p:sp>
      <p:sp>
        <p:nvSpPr>
          <p:cNvPr id="35844" name="Rectangle 3">
            <a:extLst>
              <a:ext uri="{FF2B5EF4-FFF2-40B4-BE49-F238E27FC236}">
                <a16:creationId xmlns:a16="http://schemas.microsoft.com/office/drawing/2014/main" id="{8F3A0F15-E80A-420E-8D80-33F0B834EE97}"/>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6119FB34-7582-4909-817A-3AE73D78500A}"/>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3E81464-F40B-4950-880E-2E2F61E83675}" type="slidenum">
              <a:rPr lang="en-US" altLang="en-US" sz="1200"/>
              <a:pPr/>
              <a:t>23</a:t>
            </a:fld>
            <a:endParaRPr lang="en-US" altLang="en-US" sz="1200"/>
          </a:p>
        </p:txBody>
      </p:sp>
      <p:sp>
        <p:nvSpPr>
          <p:cNvPr id="37891" name="Rectangle 2">
            <a:extLst>
              <a:ext uri="{FF2B5EF4-FFF2-40B4-BE49-F238E27FC236}">
                <a16:creationId xmlns:a16="http://schemas.microsoft.com/office/drawing/2014/main" id="{A8CE04A3-BDB8-44BC-BD43-E54FE80F788A}"/>
              </a:ext>
            </a:extLst>
          </p:cNvPr>
          <p:cNvSpPr>
            <a:spLocks noChangeArrowheads="1" noTextEdit="1"/>
          </p:cNvSpPr>
          <p:nvPr>
            <p:ph type="sldImg"/>
          </p:nvPr>
        </p:nvSpPr>
        <p:spPr>
          <a:ln/>
        </p:spPr>
      </p:sp>
      <p:sp>
        <p:nvSpPr>
          <p:cNvPr id="37892" name="Rectangle 3">
            <a:extLst>
              <a:ext uri="{FF2B5EF4-FFF2-40B4-BE49-F238E27FC236}">
                <a16:creationId xmlns:a16="http://schemas.microsoft.com/office/drawing/2014/main" id="{59E1A1E1-A4D1-4368-AB7F-D1FA07FB614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FBECC1E5-4E8F-4614-8DAA-70B15F784ECF}"/>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228B671-B384-4E78-8113-2D3E62FE596D}" type="slidenum">
              <a:rPr lang="en-US" altLang="en-US" sz="1200"/>
              <a:pPr/>
              <a:t>24</a:t>
            </a:fld>
            <a:endParaRPr lang="en-US" altLang="en-US" sz="1200"/>
          </a:p>
        </p:txBody>
      </p:sp>
      <p:sp>
        <p:nvSpPr>
          <p:cNvPr id="39939" name="Rectangle 2">
            <a:extLst>
              <a:ext uri="{FF2B5EF4-FFF2-40B4-BE49-F238E27FC236}">
                <a16:creationId xmlns:a16="http://schemas.microsoft.com/office/drawing/2014/main" id="{3F0F644A-E6C4-4DE4-ABB7-52BF2F950112}"/>
              </a:ext>
            </a:extLst>
          </p:cNvPr>
          <p:cNvSpPr>
            <a:spLocks noChangeArrowheads="1" noTextEdit="1"/>
          </p:cNvSpPr>
          <p:nvPr>
            <p:ph type="sldImg"/>
          </p:nvPr>
        </p:nvSpPr>
        <p:spPr>
          <a:ln/>
        </p:spPr>
      </p:sp>
      <p:sp>
        <p:nvSpPr>
          <p:cNvPr id="39940" name="Rectangle 3">
            <a:extLst>
              <a:ext uri="{FF2B5EF4-FFF2-40B4-BE49-F238E27FC236}">
                <a16:creationId xmlns:a16="http://schemas.microsoft.com/office/drawing/2014/main" id="{8917281A-8AAF-4C5B-8FF2-8F8BF0175E66}"/>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A17D55DB-73D1-484C-B373-3A76560A93DB}"/>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E20DACE-EEBD-4D57-840A-558E896FDE3B}" type="slidenum">
              <a:rPr lang="en-US" altLang="en-US" sz="1200"/>
              <a:pPr/>
              <a:t>25</a:t>
            </a:fld>
            <a:endParaRPr lang="en-US" altLang="en-US" sz="1200"/>
          </a:p>
        </p:txBody>
      </p:sp>
      <p:sp>
        <p:nvSpPr>
          <p:cNvPr id="41987" name="Rectangle 2">
            <a:extLst>
              <a:ext uri="{FF2B5EF4-FFF2-40B4-BE49-F238E27FC236}">
                <a16:creationId xmlns:a16="http://schemas.microsoft.com/office/drawing/2014/main" id="{EDB4A890-6F2E-4A2B-928C-7F022FB1579B}"/>
              </a:ext>
            </a:extLst>
          </p:cNvPr>
          <p:cNvSpPr>
            <a:spLocks noChangeArrowheads="1" noTextEdit="1"/>
          </p:cNvSpPr>
          <p:nvPr>
            <p:ph type="sldImg"/>
          </p:nvPr>
        </p:nvSpPr>
        <p:spPr>
          <a:ln/>
        </p:spPr>
      </p:sp>
      <p:sp>
        <p:nvSpPr>
          <p:cNvPr id="41988" name="Rectangle 3">
            <a:extLst>
              <a:ext uri="{FF2B5EF4-FFF2-40B4-BE49-F238E27FC236}">
                <a16:creationId xmlns:a16="http://schemas.microsoft.com/office/drawing/2014/main" id="{0AFBEB42-B182-47AC-8587-ABCA9182E087}"/>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A131A6A0-0577-47AD-8091-E9F98D188BB8}"/>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5605492-6122-42AD-A4F0-780DF0B90E14}" type="slidenum">
              <a:rPr lang="en-US" altLang="en-US" sz="1200"/>
              <a:pPr/>
              <a:t>26</a:t>
            </a:fld>
            <a:endParaRPr lang="en-US" altLang="en-US" sz="1200"/>
          </a:p>
        </p:txBody>
      </p:sp>
      <p:sp>
        <p:nvSpPr>
          <p:cNvPr id="44035" name="Rectangle 2">
            <a:extLst>
              <a:ext uri="{FF2B5EF4-FFF2-40B4-BE49-F238E27FC236}">
                <a16:creationId xmlns:a16="http://schemas.microsoft.com/office/drawing/2014/main" id="{7C3889DE-EE8F-4F6D-9551-E7FECCF188A5}"/>
              </a:ext>
            </a:extLst>
          </p:cNvPr>
          <p:cNvSpPr>
            <a:spLocks noChangeArrowheads="1" noTextEdit="1"/>
          </p:cNvSpPr>
          <p:nvPr>
            <p:ph type="sldImg"/>
          </p:nvPr>
        </p:nvSpPr>
        <p:spPr>
          <a:ln/>
        </p:spPr>
      </p:sp>
      <p:sp>
        <p:nvSpPr>
          <p:cNvPr id="44036" name="Rectangle 3">
            <a:extLst>
              <a:ext uri="{FF2B5EF4-FFF2-40B4-BE49-F238E27FC236}">
                <a16:creationId xmlns:a16="http://schemas.microsoft.com/office/drawing/2014/main" id="{5CFDCA40-8161-4FFB-BCA5-3A3A17982A4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3D9CC293-370E-43CD-8157-DA804CA5CEBE}"/>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DCDDA98-05DA-43D0-935D-854134D06923}" type="slidenum">
              <a:rPr lang="en-US" altLang="en-US" sz="1200"/>
              <a:pPr/>
              <a:t>27</a:t>
            </a:fld>
            <a:endParaRPr lang="en-US" altLang="en-US" sz="1200"/>
          </a:p>
        </p:txBody>
      </p:sp>
      <p:sp>
        <p:nvSpPr>
          <p:cNvPr id="46083" name="Rectangle 2">
            <a:extLst>
              <a:ext uri="{FF2B5EF4-FFF2-40B4-BE49-F238E27FC236}">
                <a16:creationId xmlns:a16="http://schemas.microsoft.com/office/drawing/2014/main" id="{E9F3998F-CB62-45C9-9B3A-AA31B93B2354}"/>
              </a:ext>
            </a:extLst>
          </p:cNvPr>
          <p:cNvSpPr>
            <a:spLocks noChangeArrowheads="1" noTextEdit="1"/>
          </p:cNvSpPr>
          <p:nvPr>
            <p:ph type="sldImg"/>
          </p:nvPr>
        </p:nvSpPr>
        <p:spPr>
          <a:ln/>
        </p:spPr>
      </p:sp>
      <p:sp>
        <p:nvSpPr>
          <p:cNvPr id="46084" name="Rectangle 3">
            <a:extLst>
              <a:ext uri="{FF2B5EF4-FFF2-40B4-BE49-F238E27FC236}">
                <a16:creationId xmlns:a16="http://schemas.microsoft.com/office/drawing/2014/main" id="{5007CBE0-E1C5-4445-88AE-1745A6B2CC4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72268E7B-8932-4DE6-A3D5-8FDBCF751394}"/>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A8D11EE-8F7B-4274-9D19-CC29CD405078}" type="slidenum">
              <a:rPr lang="en-US" altLang="en-US" sz="1200"/>
              <a:pPr/>
              <a:t>28</a:t>
            </a:fld>
            <a:endParaRPr lang="en-US" altLang="en-US" sz="1200"/>
          </a:p>
        </p:txBody>
      </p:sp>
      <p:sp>
        <p:nvSpPr>
          <p:cNvPr id="48131" name="Rectangle 2">
            <a:extLst>
              <a:ext uri="{FF2B5EF4-FFF2-40B4-BE49-F238E27FC236}">
                <a16:creationId xmlns:a16="http://schemas.microsoft.com/office/drawing/2014/main" id="{EA3DC63E-A8DD-48C6-AA36-BD656CEF51C3}"/>
              </a:ext>
            </a:extLst>
          </p:cNvPr>
          <p:cNvSpPr>
            <a:spLocks noChangeArrowheads="1" noTextEdit="1"/>
          </p:cNvSpPr>
          <p:nvPr>
            <p:ph type="sldImg"/>
          </p:nvPr>
        </p:nvSpPr>
        <p:spPr>
          <a:ln/>
        </p:spPr>
      </p:sp>
      <p:sp>
        <p:nvSpPr>
          <p:cNvPr id="48132" name="Rectangle 3">
            <a:extLst>
              <a:ext uri="{FF2B5EF4-FFF2-40B4-BE49-F238E27FC236}">
                <a16:creationId xmlns:a16="http://schemas.microsoft.com/office/drawing/2014/main" id="{FC3B5243-BC43-4D5F-BC6E-20A77444E94F}"/>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4336315A-37CF-41A3-BC2B-7293B394089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17AD253E-8207-434D-B33B-E21F80D31AFD}" type="slidenum">
              <a:rPr lang="en-US" altLang="en-US" sz="1200"/>
              <a:pPr/>
              <a:t>29</a:t>
            </a:fld>
            <a:endParaRPr lang="en-US" altLang="en-US" sz="1200"/>
          </a:p>
        </p:txBody>
      </p:sp>
      <p:sp>
        <p:nvSpPr>
          <p:cNvPr id="50179" name="Rectangle 2">
            <a:extLst>
              <a:ext uri="{FF2B5EF4-FFF2-40B4-BE49-F238E27FC236}">
                <a16:creationId xmlns:a16="http://schemas.microsoft.com/office/drawing/2014/main" id="{53FD3637-9EA8-454F-98E5-6CD7CB6D2A86}"/>
              </a:ext>
            </a:extLst>
          </p:cNvPr>
          <p:cNvSpPr>
            <a:spLocks noChangeArrowheads="1" noTextEdit="1"/>
          </p:cNvSpPr>
          <p:nvPr>
            <p:ph type="sldImg"/>
          </p:nvPr>
        </p:nvSpPr>
        <p:spPr>
          <a:ln/>
        </p:spPr>
      </p:sp>
      <p:sp>
        <p:nvSpPr>
          <p:cNvPr id="50180" name="Rectangle 3">
            <a:extLst>
              <a:ext uri="{FF2B5EF4-FFF2-40B4-BE49-F238E27FC236}">
                <a16:creationId xmlns:a16="http://schemas.microsoft.com/office/drawing/2014/main" id="{AED997AF-5351-4BFA-85DF-9BB4C828947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D7EB9DCA-742C-4FC3-BB8A-56EBDFF0CBE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62D63A5-D28C-4494-AA76-A996249E8570}" type="slidenum">
              <a:rPr lang="en-US" altLang="en-US" sz="1200"/>
              <a:pPr/>
              <a:t>3</a:t>
            </a:fld>
            <a:endParaRPr lang="en-US" altLang="en-US" sz="1200"/>
          </a:p>
        </p:txBody>
      </p:sp>
      <p:sp>
        <p:nvSpPr>
          <p:cNvPr id="11267" name="Rectangle 2">
            <a:extLst>
              <a:ext uri="{FF2B5EF4-FFF2-40B4-BE49-F238E27FC236}">
                <a16:creationId xmlns:a16="http://schemas.microsoft.com/office/drawing/2014/main" id="{C9A49835-8CC5-435E-9F14-71D7953F9F4D}"/>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17275056-1110-4E02-BD4C-5092FE5F31C4}"/>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84D85887-AE1C-47DD-B4A7-D498AF4E265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34A0F7CA-E86E-4D7A-8435-2A5EC2E25359}" type="slidenum">
              <a:rPr lang="en-US" altLang="en-US" sz="1200"/>
              <a:pPr/>
              <a:t>30</a:t>
            </a:fld>
            <a:endParaRPr lang="en-US" altLang="en-US" sz="1200"/>
          </a:p>
        </p:txBody>
      </p:sp>
      <p:sp>
        <p:nvSpPr>
          <p:cNvPr id="52227" name="Rectangle 2">
            <a:extLst>
              <a:ext uri="{FF2B5EF4-FFF2-40B4-BE49-F238E27FC236}">
                <a16:creationId xmlns:a16="http://schemas.microsoft.com/office/drawing/2014/main" id="{3E6FA9AE-560A-4F7D-9CB3-6906082DE01F}"/>
              </a:ext>
            </a:extLst>
          </p:cNvPr>
          <p:cNvSpPr>
            <a:spLocks noChangeArrowheads="1" noTextEdit="1"/>
          </p:cNvSpPr>
          <p:nvPr>
            <p:ph type="sldImg"/>
          </p:nvPr>
        </p:nvSpPr>
        <p:spPr>
          <a:ln/>
        </p:spPr>
      </p:sp>
      <p:sp>
        <p:nvSpPr>
          <p:cNvPr id="52228" name="Rectangle 3">
            <a:extLst>
              <a:ext uri="{FF2B5EF4-FFF2-40B4-BE49-F238E27FC236}">
                <a16:creationId xmlns:a16="http://schemas.microsoft.com/office/drawing/2014/main" id="{0B54EE5E-7441-4548-B95A-2870145B295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9E109DE6-D8C0-45CC-A815-06D0E6E29F5E}"/>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FE065C9E-6089-4260-B072-A2753D008A28}" type="slidenum">
              <a:rPr lang="en-US" altLang="en-US" sz="1200"/>
              <a:pPr/>
              <a:t>4</a:t>
            </a:fld>
            <a:endParaRPr lang="en-US" altLang="en-US" sz="1200"/>
          </a:p>
        </p:txBody>
      </p:sp>
      <p:sp>
        <p:nvSpPr>
          <p:cNvPr id="11267" name="Rectangle 2">
            <a:extLst>
              <a:ext uri="{FF2B5EF4-FFF2-40B4-BE49-F238E27FC236}">
                <a16:creationId xmlns:a16="http://schemas.microsoft.com/office/drawing/2014/main" id="{09859482-BAF9-4F5C-9B55-EB9FBF14FC5C}"/>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A18749F2-0519-4273-837C-88998769DF6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D7EB9DCA-742C-4FC3-BB8A-56EBDFF0CBE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62D63A5-D28C-4494-AA76-A996249E8570}" type="slidenum">
              <a:rPr lang="en-US" altLang="en-US" sz="1200"/>
              <a:pPr/>
              <a:t>5</a:t>
            </a:fld>
            <a:endParaRPr lang="en-US" altLang="en-US" sz="1200"/>
          </a:p>
        </p:txBody>
      </p:sp>
      <p:sp>
        <p:nvSpPr>
          <p:cNvPr id="11267" name="Rectangle 2">
            <a:extLst>
              <a:ext uri="{FF2B5EF4-FFF2-40B4-BE49-F238E27FC236}">
                <a16:creationId xmlns:a16="http://schemas.microsoft.com/office/drawing/2014/main" id="{C9A49835-8CC5-435E-9F14-71D7953F9F4D}"/>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17275056-1110-4E02-BD4C-5092FE5F31C4}"/>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665294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D7EB9DCA-742C-4FC3-BB8A-56EBDFF0CBE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62D63A5-D28C-4494-AA76-A996249E8570}" type="slidenum">
              <a:rPr lang="en-US" altLang="en-US" sz="1200"/>
              <a:pPr/>
              <a:t>6</a:t>
            </a:fld>
            <a:endParaRPr lang="en-US" altLang="en-US" sz="1200"/>
          </a:p>
        </p:txBody>
      </p:sp>
      <p:sp>
        <p:nvSpPr>
          <p:cNvPr id="11267" name="Rectangle 2">
            <a:extLst>
              <a:ext uri="{FF2B5EF4-FFF2-40B4-BE49-F238E27FC236}">
                <a16:creationId xmlns:a16="http://schemas.microsoft.com/office/drawing/2014/main" id="{C9A49835-8CC5-435E-9F14-71D7953F9F4D}"/>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17275056-1110-4E02-BD4C-5092FE5F31C4}"/>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742126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D7EB9DCA-742C-4FC3-BB8A-56EBDFF0CBE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62D63A5-D28C-4494-AA76-A996249E8570}" type="slidenum">
              <a:rPr lang="en-US" altLang="en-US" sz="1200"/>
              <a:pPr/>
              <a:t>7</a:t>
            </a:fld>
            <a:endParaRPr lang="en-US" altLang="en-US" sz="1200"/>
          </a:p>
        </p:txBody>
      </p:sp>
      <p:sp>
        <p:nvSpPr>
          <p:cNvPr id="11267" name="Rectangle 2">
            <a:extLst>
              <a:ext uri="{FF2B5EF4-FFF2-40B4-BE49-F238E27FC236}">
                <a16:creationId xmlns:a16="http://schemas.microsoft.com/office/drawing/2014/main" id="{C9A49835-8CC5-435E-9F14-71D7953F9F4D}"/>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17275056-1110-4E02-BD4C-5092FE5F31C4}"/>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483830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7DD0C97F-6038-49F0-904F-0D47C0597E0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EEA1DBB-263F-408B-9E87-580475CB03E7}" type="slidenum">
              <a:rPr lang="en-US" altLang="en-US" sz="1200"/>
              <a:pPr/>
              <a:t>8</a:t>
            </a:fld>
            <a:endParaRPr lang="en-US" altLang="en-US" sz="1200"/>
          </a:p>
        </p:txBody>
      </p:sp>
      <p:sp>
        <p:nvSpPr>
          <p:cNvPr id="7171" name="Rectangle 2">
            <a:extLst>
              <a:ext uri="{FF2B5EF4-FFF2-40B4-BE49-F238E27FC236}">
                <a16:creationId xmlns:a16="http://schemas.microsoft.com/office/drawing/2014/main" id="{46B9B752-0FCD-47BA-9C40-3C6148156582}"/>
              </a:ext>
            </a:extLst>
          </p:cNvPr>
          <p:cNvSpPr>
            <a:spLocks noChangeArrowheads="1" noTextEdit="1"/>
          </p:cNvSpPr>
          <p:nvPr>
            <p:ph type="sldImg"/>
          </p:nvPr>
        </p:nvSpPr>
        <p:spPr>
          <a:ln/>
        </p:spPr>
      </p:sp>
      <p:sp>
        <p:nvSpPr>
          <p:cNvPr id="7172" name="Rectangle 3">
            <a:extLst>
              <a:ext uri="{FF2B5EF4-FFF2-40B4-BE49-F238E27FC236}">
                <a16:creationId xmlns:a16="http://schemas.microsoft.com/office/drawing/2014/main" id="{45FDE132-CF6E-48B2-9060-55262463B23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E3F01F2-E013-409E-8C47-AAA7F089BCC8}"/>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7A95E1D-0106-48F9-B2CB-87B3454033FB}" type="slidenum">
              <a:rPr lang="en-US" altLang="en-US" sz="1200"/>
              <a:pPr/>
              <a:t>9</a:t>
            </a:fld>
            <a:endParaRPr lang="en-US" altLang="en-US" sz="1200"/>
          </a:p>
        </p:txBody>
      </p:sp>
      <p:sp>
        <p:nvSpPr>
          <p:cNvPr id="9219" name="Rectangle 2">
            <a:extLst>
              <a:ext uri="{FF2B5EF4-FFF2-40B4-BE49-F238E27FC236}">
                <a16:creationId xmlns:a16="http://schemas.microsoft.com/office/drawing/2014/main" id="{55186A02-9C8D-41BC-B06F-4FBBFFEF71F4}"/>
              </a:ext>
            </a:extLst>
          </p:cNvPr>
          <p:cNvSpPr>
            <a:spLocks noChangeArrowheads="1" noTextEdit="1"/>
          </p:cNvSpPr>
          <p:nvPr>
            <p:ph type="sldImg"/>
          </p:nvPr>
        </p:nvSpPr>
        <p:spPr>
          <a:ln/>
        </p:spPr>
      </p:sp>
      <p:sp>
        <p:nvSpPr>
          <p:cNvPr id="9220" name="Rectangle 3">
            <a:extLst>
              <a:ext uri="{FF2B5EF4-FFF2-40B4-BE49-F238E27FC236}">
                <a16:creationId xmlns:a16="http://schemas.microsoft.com/office/drawing/2014/main" id="{12CB70C4-1C48-44CC-9AF1-CDF936BD47DE}"/>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7D66350A-2973-46A1-A0FD-97F3578F7A7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9B77941-B9BE-4FD3-961A-7BAF134449DB}"/>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50F389AC-BCAF-4BED-A72D-677BEB271C35}"/>
              </a:ext>
            </a:extLst>
          </p:cNvPr>
          <p:cNvSpPr>
            <a:spLocks noGrp="1" noChangeArrowheads="1"/>
          </p:cNvSpPr>
          <p:nvPr>
            <p:ph type="sldNum" sz="quarter" idx="12"/>
          </p:nvPr>
        </p:nvSpPr>
        <p:spPr>
          <a:ln/>
        </p:spPr>
        <p:txBody>
          <a:bodyPr/>
          <a:lstStyle>
            <a:lvl1pPr>
              <a:defRPr/>
            </a:lvl1pPr>
          </a:lstStyle>
          <a:p>
            <a:fld id="{D672F1CF-67A9-44AC-8F64-BCE1CB105AF8}" type="slidenum">
              <a:rPr lang="en-US" altLang="en-US"/>
              <a:pPr/>
              <a:t>‹#›</a:t>
            </a:fld>
            <a:endParaRPr lang="en-US" altLang="en-US"/>
          </a:p>
        </p:txBody>
      </p:sp>
    </p:spTree>
    <p:extLst>
      <p:ext uri="{BB962C8B-B14F-4D97-AF65-F5344CB8AC3E}">
        <p14:creationId xmlns:p14="http://schemas.microsoft.com/office/powerpoint/2010/main" val="2714861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7F217CF-1CAD-4687-B4E0-0E448080198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DD3F161-B214-4C48-87DF-8F31835B6783}"/>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3E82469A-C3BF-482C-BABF-F03A60EA7C87}"/>
              </a:ext>
            </a:extLst>
          </p:cNvPr>
          <p:cNvSpPr>
            <a:spLocks noGrp="1" noChangeArrowheads="1"/>
          </p:cNvSpPr>
          <p:nvPr>
            <p:ph type="sldNum" sz="quarter" idx="12"/>
          </p:nvPr>
        </p:nvSpPr>
        <p:spPr>
          <a:ln/>
        </p:spPr>
        <p:txBody>
          <a:bodyPr/>
          <a:lstStyle>
            <a:lvl1pPr>
              <a:defRPr/>
            </a:lvl1pPr>
          </a:lstStyle>
          <a:p>
            <a:fld id="{349B818B-C012-4B0E-978D-AA21E9AB7918}" type="slidenum">
              <a:rPr lang="en-US" altLang="en-US"/>
              <a:pPr/>
              <a:t>‹#›</a:t>
            </a:fld>
            <a:endParaRPr lang="en-US" altLang="en-US"/>
          </a:p>
        </p:txBody>
      </p:sp>
    </p:spTree>
    <p:extLst>
      <p:ext uri="{BB962C8B-B14F-4D97-AF65-F5344CB8AC3E}">
        <p14:creationId xmlns:p14="http://schemas.microsoft.com/office/powerpoint/2010/main" val="2218309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891987D-2F54-4F5F-827C-C04580FF4CE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963B16E-F440-49C5-8A14-1B77C4221118}"/>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86D63C86-F670-4DD3-AB42-4BD2A327B714}"/>
              </a:ext>
            </a:extLst>
          </p:cNvPr>
          <p:cNvSpPr>
            <a:spLocks noGrp="1" noChangeArrowheads="1"/>
          </p:cNvSpPr>
          <p:nvPr>
            <p:ph type="sldNum" sz="quarter" idx="12"/>
          </p:nvPr>
        </p:nvSpPr>
        <p:spPr>
          <a:ln/>
        </p:spPr>
        <p:txBody>
          <a:bodyPr/>
          <a:lstStyle>
            <a:lvl1pPr>
              <a:defRPr/>
            </a:lvl1pPr>
          </a:lstStyle>
          <a:p>
            <a:fld id="{7D132E22-0274-43B0-8590-05303EF172AF}" type="slidenum">
              <a:rPr lang="en-US" altLang="en-US"/>
              <a:pPr/>
              <a:t>‹#›</a:t>
            </a:fld>
            <a:endParaRPr lang="en-US" altLang="en-US"/>
          </a:p>
        </p:txBody>
      </p:sp>
    </p:spTree>
    <p:extLst>
      <p:ext uri="{BB962C8B-B14F-4D97-AF65-F5344CB8AC3E}">
        <p14:creationId xmlns:p14="http://schemas.microsoft.com/office/powerpoint/2010/main" val="423207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091ED8F-8FFB-4DE1-A1A4-2B498020EC3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F45D959-9A56-44F0-972A-397D98F49E81}"/>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35121B9E-B295-4D28-B0C3-7E67CCEDC6BD}"/>
              </a:ext>
            </a:extLst>
          </p:cNvPr>
          <p:cNvSpPr>
            <a:spLocks noGrp="1" noChangeArrowheads="1"/>
          </p:cNvSpPr>
          <p:nvPr>
            <p:ph type="sldNum" sz="quarter" idx="12"/>
          </p:nvPr>
        </p:nvSpPr>
        <p:spPr>
          <a:ln/>
        </p:spPr>
        <p:txBody>
          <a:bodyPr/>
          <a:lstStyle>
            <a:lvl1pPr>
              <a:defRPr/>
            </a:lvl1pPr>
          </a:lstStyle>
          <a:p>
            <a:fld id="{159B45AF-BDCF-4BEB-B08F-0B3ACD2EDD01}" type="slidenum">
              <a:rPr lang="en-US" altLang="en-US"/>
              <a:pPr/>
              <a:t>‹#›</a:t>
            </a:fld>
            <a:endParaRPr lang="en-US" altLang="en-US"/>
          </a:p>
        </p:txBody>
      </p:sp>
    </p:spTree>
    <p:extLst>
      <p:ext uri="{BB962C8B-B14F-4D97-AF65-F5344CB8AC3E}">
        <p14:creationId xmlns:p14="http://schemas.microsoft.com/office/powerpoint/2010/main" val="3768126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33D55518-3C41-4B17-AAF6-647E3CBBE65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3FBC1F9-4BA9-4AEE-AF1E-F70F6F9E86B3}"/>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EA436FA8-5492-4C7D-B1AC-E133B5812CFD}"/>
              </a:ext>
            </a:extLst>
          </p:cNvPr>
          <p:cNvSpPr>
            <a:spLocks noGrp="1" noChangeArrowheads="1"/>
          </p:cNvSpPr>
          <p:nvPr>
            <p:ph type="sldNum" sz="quarter" idx="12"/>
          </p:nvPr>
        </p:nvSpPr>
        <p:spPr>
          <a:ln/>
        </p:spPr>
        <p:txBody>
          <a:bodyPr/>
          <a:lstStyle>
            <a:lvl1pPr>
              <a:defRPr/>
            </a:lvl1pPr>
          </a:lstStyle>
          <a:p>
            <a:fld id="{EAE95ED2-E355-4750-9F5D-D49F4946111C}" type="slidenum">
              <a:rPr lang="en-US" altLang="en-US"/>
              <a:pPr/>
              <a:t>‹#›</a:t>
            </a:fld>
            <a:endParaRPr lang="en-US" altLang="en-US"/>
          </a:p>
        </p:txBody>
      </p:sp>
    </p:spTree>
    <p:extLst>
      <p:ext uri="{BB962C8B-B14F-4D97-AF65-F5344CB8AC3E}">
        <p14:creationId xmlns:p14="http://schemas.microsoft.com/office/powerpoint/2010/main" val="3321879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FFB8EC8-E139-457D-84BC-984C054F42A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22AC5306-D14E-4170-918B-5C9D727EA3AA}"/>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7" name="Rectangle 6">
            <a:extLst>
              <a:ext uri="{FF2B5EF4-FFF2-40B4-BE49-F238E27FC236}">
                <a16:creationId xmlns:a16="http://schemas.microsoft.com/office/drawing/2014/main" id="{B4F51805-846C-44D2-9ED7-C823F3017E69}"/>
              </a:ext>
            </a:extLst>
          </p:cNvPr>
          <p:cNvSpPr>
            <a:spLocks noGrp="1" noChangeArrowheads="1"/>
          </p:cNvSpPr>
          <p:nvPr>
            <p:ph type="sldNum" sz="quarter" idx="12"/>
          </p:nvPr>
        </p:nvSpPr>
        <p:spPr>
          <a:ln/>
        </p:spPr>
        <p:txBody>
          <a:bodyPr/>
          <a:lstStyle>
            <a:lvl1pPr>
              <a:defRPr/>
            </a:lvl1pPr>
          </a:lstStyle>
          <a:p>
            <a:fld id="{F25910EB-696E-41B4-ADE9-6F6D52247D78}" type="slidenum">
              <a:rPr lang="en-US" altLang="en-US"/>
              <a:pPr/>
              <a:t>‹#›</a:t>
            </a:fld>
            <a:endParaRPr lang="en-US" altLang="en-US"/>
          </a:p>
        </p:txBody>
      </p:sp>
    </p:spTree>
    <p:extLst>
      <p:ext uri="{BB962C8B-B14F-4D97-AF65-F5344CB8AC3E}">
        <p14:creationId xmlns:p14="http://schemas.microsoft.com/office/powerpoint/2010/main" val="435610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FF880FC-08E1-4967-843D-08B4DA172E0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97BBDD8E-8795-471C-B5AB-F7A19A585213}"/>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9" name="Rectangle 6">
            <a:extLst>
              <a:ext uri="{FF2B5EF4-FFF2-40B4-BE49-F238E27FC236}">
                <a16:creationId xmlns:a16="http://schemas.microsoft.com/office/drawing/2014/main" id="{745A0489-2753-4D42-9D87-4D3C849E2B0D}"/>
              </a:ext>
            </a:extLst>
          </p:cNvPr>
          <p:cNvSpPr>
            <a:spLocks noGrp="1" noChangeArrowheads="1"/>
          </p:cNvSpPr>
          <p:nvPr>
            <p:ph type="sldNum" sz="quarter" idx="12"/>
          </p:nvPr>
        </p:nvSpPr>
        <p:spPr>
          <a:ln/>
        </p:spPr>
        <p:txBody>
          <a:bodyPr/>
          <a:lstStyle>
            <a:lvl1pPr>
              <a:defRPr/>
            </a:lvl1pPr>
          </a:lstStyle>
          <a:p>
            <a:fld id="{AE3AC770-56AB-4480-AB5A-2F9622352799}" type="slidenum">
              <a:rPr lang="en-US" altLang="en-US"/>
              <a:pPr/>
              <a:t>‹#›</a:t>
            </a:fld>
            <a:endParaRPr lang="en-US" altLang="en-US"/>
          </a:p>
        </p:txBody>
      </p:sp>
    </p:spTree>
    <p:extLst>
      <p:ext uri="{BB962C8B-B14F-4D97-AF65-F5344CB8AC3E}">
        <p14:creationId xmlns:p14="http://schemas.microsoft.com/office/powerpoint/2010/main" val="2031967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9FD7C45-60DF-4073-8969-DCD5699E7F4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94DFFFFD-8356-4D4D-8D57-7B0B2FC2DE5E}"/>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5" name="Rectangle 6">
            <a:extLst>
              <a:ext uri="{FF2B5EF4-FFF2-40B4-BE49-F238E27FC236}">
                <a16:creationId xmlns:a16="http://schemas.microsoft.com/office/drawing/2014/main" id="{C8234FF2-7CC3-41E0-BA7D-4DA6C82B4FBE}"/>
              </a:ext>
            </a:extLst>
          </p:cNvPr>
          <p:cNvSpPr>
            <a:spLocks noGrp="1" noChangeArrowheads="1"/>
          </p:cNvSpPr>
          <p:nvPr>
            <p:ph type="sldNum" sz="quarter" idx="12"/>
          </p:nvPr>
        </p:nvSpPr>
        <p:spPr>
          <a:ln/>
        </p:spPr>
        <p:txBody>
          <a:bodyPr/>
          <a:lstStyle>
            <a:lvl1pPr>
              <a:defRPr/>
            </a:lvl1pPr>
          </a:lstStyle>
          <a:p>
            <a:fld id="{A7BB0D4D-FC87-4401-9BD8-1BD3339FBEF7}" type="slidenum">
              <a:rPr lang="en-US" altLang="en-US"/>
              <a:pPr/>
              <a:t>‹#›</a:t>
            </a:fld>
            <a:endParaRPr lang="en-US" altLang="en-US"/>
          </a:p>
        </p:txBody>
      </p:sp>
    </p:spTree>
    <p:extLst>
      <p:ext uri="{BB962C8B-B14F-4D97-AF65-F5344CB8AC3E}">
        <p14:creationId xmlns:p14="http://schemas.microsoft.com/office/powerpoint/2010/main" val="3330772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F1E59DC-3425-4C6D-8EF0-7E8C83D4DE7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7F852D0E-D390-4E84-8FEB-18C346B270EF}"/>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4" name="Rectangle 6">
            <a:extLst>
              <a:ext uri="{FF2B5EF4-FFF2-40B4-BE49-F238E27FC236}">
                <a16:creationId xmlns:a16="http://schemas.microsoft.com/office/drawing/2014/main" id="{89832577-916D-4F4F-8D34-35B997F480F8}"/>
              </a:ext>
            </a:extLst>
          </p:cNvPr>
          <p:cNvSpPr>
            <a:spLocks noGrp="1" noChangeArrowheads="1"/>
          </p:cNvSpPr>
          <p:nvPr>
            <p:ph type="sldNum" sz="quarter" idx="12"/>
          </p:nvPr>
        </p:nvSpPr>
        <p:spPr>
          <a:ln/>
        </p:spPr>
        <p:txBody>
          <a:bodyPr/>
          <a:lstStyle>
            <a:lvl1pPr>
              <a:defRPr/>
            </a:lvl1pPr>
          </a:lstStyle>
          <a:p>
            <a:fld id="{4946CFA9-E6CE-484F-8684-DF631CB3778B}" type="slidenum">
              <a:rPr lang="en-US" altLang="en-US"/>
              <a:pPr/>
              <a:t>‹#›</a:t>
            </a:fld>
            <a:endParaRPr lang="en-US" altLang="en-US"/>
          </a:p>
        </p:txBody>
      </p:sp>
    </p:spTree>
    <p:extLst>
      <p:ext uri="{BB962C8B-B14F-4D97-AF65-F5344CB8AC3E}">
        <p14:creationId xmlns:p14="http://schemas.microsoft.com/office/powerpoint/2010/main" val="430833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A9DD1687-A3AA-475E-8A59-4F095B18A16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07BAE790-8950-4087-B744-95BA499271BD}"/>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7" name="Rectangle 6">
            <a:extLst>
              <a:ext uri="{FF2B5EF4-FFF2-40B4-BE49-F238E27FC236}">
                <a16:creationId xmlns:a16="http://schemas.microsoft.com/office/drawing/2014/main" id="{E6502540-2D66-4800-AB1C-60897C3DD87F}"/>
              </a:ext>
            </a:extLst>
          </p:cNvPr>
          <p:cNvSpPr>
            <a:spLocks noGrp="1" noChangeArrowheads="1"/>
          </p:cNvSpPr>
          <p:nvPr>
            <p:ph type="sldNum" sz="quarter" idx="12"/>
          </p:nvPr>
        </p:nvSpPr>
        <p:spPr>
          <a:ln/>
        </p:spPr>
        <p:txBody>
          <a:bodyPr/>
          <a:lstStyle>
            <a:lvl1pPr>
              <a:defRPr/>
            </a:lvl1pPr>
          </a:lstStyle>
          <a:p>
            <a:fld id="{A4695F28-0668-4383-89D6-BF0ADF591739}" type="slidenum">
              <a:rPr lang="en-US" altLang="en-US"/>
              <a:pPr/>
              <a:t>‹#›</a:t>
            </a:fld>
            <a:endParaRPr lang="en-US" altLang="en-US"/>
          </a:p>
        </p:txBody>
      </p:sp>
    </p:spTree>
    <p:extLst>
      <p:ext uri="{BB962C8B-B14F-4D97-AF65-F5344CB8AC3E}">
        <p14:creationId xmlns:p14="http://schemas.microsoft.com/office/powerpoint/2010/main" val="946190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A00A140A-0E2A-4F11-98BD-A3CB5F7B10A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C4A7454F-DDD4-4D81-9327-7121625EF19F}"/>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7" name="Rectangle 6">
            <a:extLst>
              <a:ext uri="{FF2B5EF4-FFF2-40B4-BE49-F238E27FC236}">
                <a16:creationId xmlns:a16="http://schemas.microsoft.com/office/drawing/2014/main" id="{5EBFE1A7-1054-43F1-B142-20BFF66C54FF}"/>
              </a:ext>
            </a:extLst>
          </p:cNvPr>
          <p:cNvSpPr>
            <a:spLocks noGrp="1" noChangeArrowheads="1"/>
          </p:cNvSpPr>
          <p:nvPr>
            <p:ph type="sldNum" sz="quarter" idx="12"/>
          </p:nvPr>
        </p:nvSpPr>
        <p:spPr>
          <a:ln/>
        </p:spPr>
        <p:txBody>
          <a:bodyPr/>
          <a:lstStyle>
            <a:lvl1pPr>
              <a:defRPr/>
            </a:lvl1pPr>
          </a:lstStyle>
          <a:p>
            <a:fld id="{890F9B30-9066-4DFB-9FD9-94952DCAFFA4}" type="slidenum">
              <a:rPr lang="en-US" altLang="en-US"/>
              <a:pPr/>
              <a:t>‹#›</a:t>
            </a:fld>
            <a:endParaRPr lang="en-US" altLang="en-US"/>
          </a:p>
        </p:txBody>
      </p:sp>
    </p:spTree>
    <p:extLst>
      <p:ext uri="{BB962C8B-B14F-4D97-AF65-F5344CB8AC3E}">
        <p14:creationId xmlns:p14="http://schemas.microsoft.com/office/powerpoint/2010/main" val="3195316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8EC4F81-607B-4664-A210-A19039747E6D}"/>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7E90EF8-F7BF-48A0-B9FD-78FF879824B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B998714E-2A3F-447F-B64E-D71A18D016FC}"/>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ltLang="en-US"/>
          </a:p>
        </p:txBody>
      </p:sp>
      <p:sp>
        <p:nvSpPr>
          <p:cNvPr id="1029" name="Rectangle 5">
            <a:extLst>
              <a:ext uri="{FF2B5EF4-FFF2-40B4-BE49-F238E27FC236}">
                <a16:creationId xmlns:a16="http://schemas.microsoft.com/office/drawing/2014/main" id="{9EAE2FDE-2BC1-4EB1-A562-0B2A516A80B8}"/>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r>
              <a:rPr lang="en-US" altLang="en-US"/>
              <a:t>University of Utah</a:t>
            </a:r>
          </a:p>
        </p:txBody>
      </p:sp>
      <p:sp>
        <p:nvSpPr>
          <p:cNvPr id="1030" name="Rectangle 6">
            <a:extLst>
              <a:ext uri="{FF2B5EF4-FFF2-40B4-BE49-F238E27FC236}">
                <a16:creationId xmlns:a16="http://schemas.microsoft.com/office/drawing/2014/main" id="{3479B25E-532B-4484-9FDB-6FAC6D87CEBD}"/>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Times New Roman" panose="02020603050405020304" pitchFamily="18" charset="0"/>
              </a:defRPr>
            </a:lvl1pPr>
          </a:lstStyle>
          <a:p>
            <a:fld id="{058BA2B1-20C7-4AA9-8055-5822248D204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32BB3C34-8D46-471A-85C0-7320E0AB6E2D}"/>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9169CBA-2E3F-4EDF-9424-F2749C064B19}" type="slidenum">
              <a:rPr lang="en-US" altLang="en-US" sz="1400">
                <a:latin typeface="Times New Roman" panose="02020603050405020304" pitchFamily="18" charset="0"/>
              </a:rPr>
              <a:pPr/>
              <a:t>1</a:t>
            </a:fld>
            <a:endParaRPr lang="en-US" altLang="en-US" sz="1400">
              <a:latin typeface="Times New Roman" panose="02020603050405020304" pitchFamily="18" charset="0"/>
            </a:endParaRPr>
          </a:p>
        </p:txBody>
      </p:sp>
      <p:sp>
        <p:nvSpPr>
          <p:cNvPr id="4099" name="Text Box 2">
            <a:extLst>
              <a:ext uri="{FF2B5EF4-FFF2-40B4-BE49-F238E27FC236}">
                <a16:creationId xmlns:a16="http://schemas.microsoft.com/office/drawing/2014/main" id="{6245821D-C438-47D3-A368-921116078A75}"/>
              </a:ext>
            </a:extLst>
          </p:cNvPr>
          <p:cNvSpPr txBox="1">
            <a:spLocks noChangeArrowheads="1"/>
          </p:cNvSpPr>
          <p:nvPr/>
        </p:nvSpPr>
        <p:spPr bwMode="auto">
          <a:xfrm>
            <a:off x="441325" y="396875"/>
            <a:ext cx="526458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Arial" panose="020B0604020202020204" pitchFamily="34" charset="0"/>
              </a:rPr>
              <a:t>Lecture 15: Review Session</a:t>
            </a:r>
          </a:p>
        </p:txBody>
      </p:sp>
      <p:sp>
        <p:nvSpPr>
          <p:cNvPr id="4100" name="Line 3">
            <a:extLst>
              <a:ext uri="{FF2B5EF4-FFF2-40B4-BE49-F238E27FC236}">
                <a16:creationId xmlns:a16="http://schemas.microsoft.com/office/drawing/2014/main" id="{526318C3-7601-4A86-8E02-99D46BC3243D}"/>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 name="Text Box 4">
            <a:extLst>
              <a:ext uri="{FF2B5EF4-FFF2-40B4-BE49-F238E27FC236}">
                <a16:creationId xmlns:a16="http://schemas.microsoft.com/office/drawing/2014/main" id="{2E1070E6-571F-4DCF-8B2E-15040EB68D03}"/>
              </a:ext>
            </a:extLst>
          </p:cNvPr>
          <p:cNvSpPr txBox="1">
            <a:spLocks noChangeArrowheads="1"/>
          </p:cNvSpPr>
          <p:nvPr/>
        </p:nvSpPr>
        <p:spPr bwMode="auto">
          <a:xfrm>
            <a:off x="266700" y="1371600"/>
            <a:ext cx="8610599"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Arial" panose="020B0604020202020204" pitchFamily="34" charset="0"/>
              </a:rPr>
              <a:t> Today’s topics: </a:t>
            </a:r>
          </a:p>
          <a:p>
            <a:pPr lvl="1" eaLnBrk="1" hangingPunct="1">
              <a:spcBef>
                <a:spcPct val="0"/>
              </a:spcBef>
              <a:buClr>
                <a:schemeClr val="accent2"/>
              </a:buClr>
              <a:buFont typeface="Wingdings" panose="05000000000000000000" pitchFamily="2" charset="2"/>
              <a:buChar char="§"/>
            </a:pPr>
            <a:r>
              <a:rPr lang="en-US" altLang="en-US" sz="2400" dirty="0">
                <a:latin typeface="Arial" panose="020B0604020202020204" pitchFamily="34" charset="0"/>
              </a:rPr>
              <a:t> FSM examples</a:t>
            </a:r>
          </a:p>
          <a:p>
            <a:pPr lvl="1" eaLnBrk="1" hangingPunct="1">
              <a:spcBef>
                <a:spcPct val="0"/>
              </a:spcBef>
              <a:buClr>
                <a:schemeClr val="accent2"/>
              </a:buClr>
              <a:buFont typeface="Wingdings" panose="05000000000000000000" pitchFamily="2" charset="2"/>
              <a:buChar char="§"/>
            </a:pPr>
            <a:r>
              <a:rPr lang="en-US" altLang="en-US" sz="2400" dirty="0">
                <a:latin typeface="Arial" panose="020B0604020202020204" pitchFamily="34" charset="0"/>
              </a:rPr>
              <a:t> Midterm review session</a:t>
            </a:r>
          </a:p>
          <a:p>
            <a:pPr lvl="1" eaLnBrk="1" hangingPunct="1">
              <a:spcBef>
                <a:spcPct val="0"/>
              </a:spcBef>
              <a:buClr>
                <a:schemeClr val="accent2"/>
              </a:buClr>
              <a:buFont typeface="Wingdings" panose="05000000000000000000" pitchFamily="2" charset="2"/>
              <a:buChar char="§"/>
            </a:pPr>
            <a:r>
              <a:rPr lang="en-US" altLang="en-US" sz="2400" dirty="0">
                <a:latin typeface="Arial" panose="020B0604020202020204" pitchFamily="34" charset="0"/>
              </a:rPr>
              <a:t> Midterm rules: </a:t>
            </a:r>
          </a:p>
          <a:p>
            <a:pPr lvl="1" eaLnBrk="1" hangingPunct="1">
              <a:spcBef>
                <a:spcPct val="0"/>
              </a:spcBef>
              <a:buClr>
                <a:schemeClr val="accent2"/>
              </a:buClr>
              <a:buNone/>
            </a:pPr>
            <a:r>
              <a:rPr lang="en-US" altLang="en-US" sz="2000" dirty="0">
                <a:latin typeface="Arial" panose="020B0604020202020204" pitchFamily="34" charset="0"/>
              </a:rPr>
              <a:t>This exam allows open book, open notes, open laptop, but no internet access.  You may also not use the MARS simulator or other calculators and tools for numeric conversions.  Use of calculators for other problems is ok.  If necessary, make reasonable assumptions and clearly state them. The only clarifications you may ask for during the exam are definitions of terms. You'll receive partial credit if you show your steps and explain your line of thinking, so attempt every question even if you can't fully solve it. Complete your answers in the space provided (including the back-side of each page). Confirm that you have 15 questions on 7 pages, followed by a blank page. Turn in your answer sheets before 10:35am. The test is worth 100 points and you have about 90 minutes, so allocate time accordingly.</a:t>
            </a:r>
          </a:p>
          <a:p>
            <a:pPr lvl="1" eaLnBrk="1" hangingPunct="1">
              <a:spcBef>
                <a:spcPct val="0"/>
              </a:spcBef>
              <a:buClr>
                <a:schemeClr val="accent2"/>
              </a:buClr>
              <a:buFont typeface="Wingdings" panose="05000000000000000000" pitchFamily="2" charset="2"/>
              <a:buChar char="§"/>
            </a:pPr>
            <a:endParaRPr lang="en-US" altLang="en-US" sz="2000" dirty="0">
              <a:latin typeface="Arial" panose="020B0604020202020204" pitchFamily="34" charset="0"/>
            </a:endParaRPr>
          </a:p>
          <a:p>
            <a:pPr lvl="1" eaLnBrk="1" hangingPunct="1">
              <a:spcBef>
                <a:spcPct val="0"/>
              </a:spcBef>
              <a:buClr>
                <a:schemeClr val="accent2"/>
              </a:buClr>
              <a:buFont typeface="Wingdings" panose="05000000000000000000" pitchFamily="2" charset="2"/>
              <a:buChar char="§"/>
            </a:pPr>
            <a:endParaRPr lang="en-US" altLang="en-US" sz="2000" dirty="0">
              <a:latin typeface="Arial" panose="020B0604020202020204" pitchFamily="34" charset="0"/>
            </a:endParaRPr>
          </a:p>
          <a:p>
            <a:pPr eaLnBrk="1" hangingPunct="1">
              <a:spcBef>
                <a:spcPct val="0"/>
              </a:spcBef>
              <a:buClr>
                <a:srgbClr val="CC0000"/>
              </a:buClr>
              <a:buFontTx/>
              <a:buNone/>
            </a:pPr>
            <a:endParaRPr lang="en-US" altLang="en-US" sz="2400" dirty="0">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13377CE-6A1E-4534-8E90-65D9C011D629}"/>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07507B4-34A1-4C40-9F10-2274ACD92565}" type="slidenum">
              <a:rPr lang="en-US" altLang="en-US" sz="1400">
                <a:latin typeface="Times New Roman" panose="02020603050405020304" pitchFamily="18" charset="0"/>
              </a:rPr>
              <a:pPr/>
              <a:t>10</a:t>
            </a:fld>
            <a:endParaRPr lang="en-US" altLang="en-US" sz="1400">
              <a:latin typeface="Times New Roman" panose="02020603050405020304" pitchFamily="18" charset="0"/>
            </a:endParaRPr>
          </a:p>
        </p:txBody>
      </p:sp>
      <p:sp>
        <p:nvSpPr>
          <p:cNvPr id="10243" name="Text Box 2">
            <a:extLst>
              <a:ext uri="{FF2B5EF4-FFF2-40B4-BE49-F238E27FC236}">
                <a16:creationId xmlns:a16="http://schemas.microsoft.com/office/drawing/2014/main" id="{F7FFECD4-E864-4D81-B4E8-AF2DD70B79F5}"/>
              </a:ext>
            </a:extLst>
          </p:cNvPr>
          <p:cNvSpPr txBox="1">
            <a:spLocks noChangeArrowheads="1"/>
          </p:cNvSpPr>
          <p:nvPr/>
        </p:nvSpPr>
        <p:spPr bwMode="auto">
          <a:xfrm>
            <a:off x="441325" y="396875"/>
            <a:ext cx="4465638"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Performance Equations</a:t>
            </a:r>
          </a:p>
        </p:txBody>
      </p:sp>
      <p:sp>
        <p:nvSpPr>
          <p:cNvPr id="10244" name="Line 3">
            <a:extLst>
              <a:ext uri="{FF2B5EF4-FFF2-40B4-BE49-F238E27FC236}">
                <a16:creationId xmlns:a16="http://schemas.microsoft.com/office/drawing/2014/main" id="{AD7F6AD4-8259-4B7F-A741-186B960249FB}"/>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5" name="Text Box 4">
            <a:extLst>
              <a:ext uri="{FF2B5EF4-FFF2-40B4-BE49-F238E27FC236}">
                <a16:creationId xmlns:a16="http://schemas.microsoft.com/office/drawing/2014/main" id="{8CA3E39B-359F-4181-96EE-D005C93191BD}"/>
              </a:ext>
            </a:extLst>
          </p:cNvPr>
          <p:cNvSpPr txBox="1">
            <a:spLocks noChangeArrowheads="1"/>
          </p:cNvSpPr>
          <p:nvPr/>
        </p:nvSpPr>
        <p:spPr bwMode="auto">
          <a:xfrm>
            <a:off x="304800" y="1600200"/>
            <a:ext cx="8774113"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Arial" panose="020B0604020202020204" pitchFamily="34" charset="0"/>
              </a:rPr>
              <a:t>CPU execution time = CPU clock cycles  x  Clock cycle time</a:t>
            </a:r>
          </a:p>
          <a:p>
            <a:pPr eaLnBrk="1" hangingPunct="1">
              <a:spcBef>
                <a:spcPct val="0"/>
              </a:spcBef>
              <a:buClr>
                <a:srgbClr val="CC0000"/>
              </a:buClr>
              <a:buFontTx/>
              <a:buNone/>
            </a:pPr>
            <a:endParaRPr lang="en-US" altLang="en-US" sz="2400">
              <a:latin typeface="Arial" panose="020B0604020202020204" pitchFamily="34" charset="0"/>
            </a:endParaRPr>
          </a:p>
          <a:p>
            <a:pPr eaLnBrk="1" hangingPunct="1">
              <a:spcBef>
                <a:spcPct val="0"/>
              </a:spcBef>
              <a:buClr>
                <a:srgbClr val="CC0000"/>
              </a:buClr>
              <a:buFontTx/>
              <a:buNone/>
            </a:pPr>
            <a:r>
              <a:rPr lang="en-US" altLang="en-US" sz="2400">
                <a:latin typeface="Arial" panose="020B0604020202020204" pitchFamily="34" charset="0"/>
              </a:rPr>
              <a:t>CPU clock cycles = number of instrs  x  avg clock cycles</a:t>
            </a:r>
          </a:p>
          <a:p>
            <a:pPr eaLnBrk="1" hangingPunct="1">
              <a:spcBef>
                <a:spcPct val="0"/>
              </a:spcBef>
              <a:buClr>
                <a:srgbClr val="CC0000"/>
              </a:buClr>
              <a:buFontTx/>
              <a:buNone/>
            </a:pPr>
            <a:r>
              <a:rPr lang="en-US" altLang="en-US" sz="2400">
                <a:latin typeface="Arial" panose="020B0604020202020204" pitchFamily="34" charset="0"/>
              </a:rPr>
              <a:t>                                                                per instruction (CPI)</a:t>
            </a:r>
          </a:p>
          <a:p>
            <a:pPr eaLnBrk="1" hangingPunct="1">
              <a:spcBef>
                <a:spcPct val="0"/>
              </a:spcBef>
              <a:buClr>
                <a:srgbClr val="CC0000"/>
              </a:buClr>
              <a:buFontTx/>
              <a:buNone/>
            </a:pPr>
            <a:endParaRPr lang="en-US" altLang="en-US" sz="2400">
              <a:latin typeface="Arial" panose="020B0604020202020204" pitchFamily="34" charset="0"/>
            </a:endParaRPr>
          </a:p>
          <a:p>
            <a:pPr eaLnBrk="1" hangingPunct="1">
              <a:spcBef>
                <a:spcPct val="0"/>
              </a:spcBef>
              <a:buClr>
                <a:srgbClr val="CC0000"/>
              </a:buClr>
              <a:buFontTx/>
              <a:buNone/>
            </a:pPr>
            <a:r>
              <a:rPr lang="en-US" altLang="en-US" sz="2400">
                <a:latin typeface="Arial" panose="020B0604020202020204" pitchFamily="34" charset="0"/>
              </a:rPr>
              <a:t>Substituting in previous equation,</a:t>
            </a:r>
          </a:p>
          <a:p>
            <a:pPr eaLnBrk="1" hangingPunct="1">
              <a:spcBef>
                <a:spcPct val="0"/>
              </a:spcBef>
              <a:buClr>
                <a:srgbClr val="CC0000"/>
              </a:buClr>
              <a:buFontTx/>
              <a:buNone/>
            </a:pPr>
            <a:endParaRPr lang="en-US" altLang="en-US" sz="2400">
              <a:latin typeface="Arial" panose="020B0604020202020204" pitchFamily="34" charset="0"/>
            </a:endParaRPr>
          </a:p>
          <a:p>
            <a:pPr eaLnBrk="1" hangingPunct="1">
              <a:spcBef>
                <a:spcPct val="0"/>
              </a:spcBef>
              <a:buClr>
                <a:srgbClr val="CC0000"/>
              </a:buClr>
              <a:buFontTx/>
              <a:buNone/>
            </a:pPr>
            <a:r>
              <a:rPr lang="en-US" altLang="en-US" sz="2400">
                <a:latin typeface="Arial" panose="020B0604020202020204" pitchFamily="34" charset="0"/>
              </a:rPr>
              <a:t>Execution time = clock cycle time x number of instrs x avg CPI</a:t>
            </a:r>
          </a:p>
          <a:p>
            <a:pPr eaLnBrk="1" hangingPunct="1">
              <a:spcBef>
                <a:spcPct val="0"/>
              </a:spcBef>
              <a:buClr>
                <a:srgbClr val="CC0000"/>
              </a:buClr>
              <a:buFontTx/>
              <a:buNone/>
            </a:pPr>
            <a:endParaRPr lang="en-US" altLang="en-US" sz="2400">
              <a:latin typeface="Arial" panose="020B0604020202020204" pitchFamily="34" charset="0"/>
            </a:endParaRPr>
          </a:p>
          <a:p>
            <a:pPr eaLnBrk="1" hangingPunct="1">
              <a:spcBef>
                <a:spcPct val="0"/>
              </a:spcBef>
              <a:buClr>
                <a:srgbClr val="CC0000"/>
              </a:buClr>
              <a:buFontTx/>
              <a:buNone/>
            </a:pPr>
            <a:r>
              <a:rPr lang="en-US" altLang="en-US" sz="2400">
                <a:latin typeface="Arial" panose="020B0604020202020204" pitchFamily="34" charset="0"/>
              </a:rPr>
              <a:t>If a 2 GHz processor graduates an instruction every third cycle,</a:t>
            </a:r>
          </a:p>
          <a:p>
            <a:pPr eaLnBrk="1" hangingPunct="1">
              <a:spcBef>
                <a:spcPct val="0"/>
              </a:spcBef>
              <a:buClr>
                <a:srgbClr val="CC0000"/>
              </a:buClr>
              <a:buFontTx/>
              <a:buNone/>
            </a:pPr>
            <a:r>
              <a:rPr lang="en-US" altLang="en-US" sz="2400">
                <a:latin typeface="Arial" panose="020B0604020202020204" pitchFamily="34" charset="0"/>
              </a:rPr>
              <a:t> how many instructions are there in a program that runs for</a:t>
            </a:r>
          </a:p>
          <a:p>
            <a:pPr eaLnBrk="1" hangingPunct="1">
              <a:spcBef>
                <a:spcPct val="0"/>
              </a:spcBef>
              <a:buClr>
                <a:srgbClr val="CC0000"/>
              </a:buClr>
              <a:buFontTx/>
              <a:buNone/>
            </a:pPr>
            <a:r>
              <a:rPr lang="en-US" altLang="en-US" sz="2400">
                <a:latin typeface="Arial" panose="020B0604020202020204" pitchFamily="34" charset="0"/>
              </a:rPr>
              <a:t> 10 seconds?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630D23D-A227-49F4-B8BC-FDED4C4677F2}"/>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4B1D256-BC65-449B-A18E-D3A1733AF206}" type="slidenum">
              <a:rPr lang="en-US" altLang="en-US" sz="1400">
                <a:latin typeface="Times New Roman" panose="02020603050405020304" pitchFamily="18" charset="0"/>
              </a:rPr>
              <a:pPr/>
              <a:t>11</a:t>
            </a:fld>
            <a:endParaRPr lang="en-US" altLang="en-US" sz="1400">
              <a:latin typeface="Times New Roman" panose="02020603050405020304" pitchFamily="18" charset="0"/>
            </a:endParaRPr>
          </a:p>
        </p:txBody>
      </p:sp>
      <p:sp>
        <p:nvSpPr>
          <p:cNvPr id="12291" name="Text Box 2">
            <a:extLst>
              <a:ext uri="{FF2B5EF4-FFF2-40B4-BE49-F238E27FC236}">
                <a16:creationId xmlns:a16="http://schemas.microsoft.com/office/drawing/2014/main" id="{FD1DF145-178D-476D-B326-E26E60A895E8}"/>
              </a:ext>
            </a:extLst>
          </p:cNvPr>
          <p:cNvSpPr txBox="1">
            <a:spLocks noChangeArrowheads="1"/>
          </p:cNvSpPr>
          <p:nvPr/>
        </p:nvSpPr>
        <p:spPr bwMode="auto">
          <a:xfrm>
            <a:off x="441325" y="396875"/>
            <a:ext cx="39878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Power Consumption</a:t>
            </a:r>
          </a:p>
        </p:txBody>
      </p:sp>
      <p:sp>
        <p:nvSpPr>
          <p:cNvPr id="12292" name="Line 3">
            <a:extLst>
              <a:ext uri="{FF2B5EF4-FFF2-40B4-BE49-F238E27FC236}">
                <a16:creationId xmlns:a16="http://schemas.microsoft.com/office/drawing/2014/main" id="{9858B2B4-0830-433F-8839-31809FDE2C41}"/>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3" name="Text Box 4">
            <a:extLst>
              <a:ext uri="{FF2B5EF4-FFF2-40B4-BE49-F238E27FC236}">
                <a16:creationId xmlns:a16="http://schemas.microsoft.com/office/drawing/2014/main" id="{F0D7DFC7-87D2-41FB-859A-2182B89F4A5E}"/>
              </a:ext>
            </a:extLst>
          </p:cNvPr>
          <p:cNvSpPr txBox="1">
            <a:spLocks noChangeArrowheads="1"/>
          </p:cNvSpPr>
          <p:nvPr/>
        </p:nvSpPr>
        <p:spPr bwMode="auto">
          <a:xfrm>
            <a:off x="517525" y="1558925"/>
            <a:ext cx="8313738"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Arial" panose="020B0604020202020204" pitchFamily="34" charset="0"/>
              </a:rPr>
              <a:t> Dyn power  </a:t>
            </a:r>
            <a:r>
              <a:rPr lang="en-US" altLang="en-US" sz="2400">
                <a:latin typeface="Symbol" panose="05050102010706020507" pitchFamily="18" charset="2"/>
              </a:rPr>
              <a:t>a </a:t>
            </a:r>
            <a:r>
              <a:rPr lang="en-US" altLang="en-US" sz="2400">
                <a:latin typeface="Arial" panose="020B0604020202020204" pitchFamily="34" charset="0"/>
              </a:rPr>
              <a:t> activity x capacitance x voltage</a:t>
            </a:r>
            <a:r>
              <a:rPr lang="en-US" altLang="en-US" sz="2400" baseline="30000">
                <a:latin typeface="Arial" panose="020B0604020202020204" pitchFamily="34" charset="0"/>
              </a:rPr>
              <a:t>2</a:t>
            </a:r>
            <a:r>
              <a:rPr lang="en-US" altLang="en-US" sz="2400">
                <a:latin typeface="Arial" panose="020B0604020202020204" pitchFamily="34" charset="0"/>
              </a:rPr>
              <a:t> x frequency</a:t>
            </a:r>
          </a:p>
          <a:p>
            <a:pPr eaLnBrk="1" hangingPunct="1">
              <a:spcBef>
                <a:spcPct val="0"/>
              </a:spcBef>
              <a:buClr>
                <a:srgbClr val="CC0000"/>
              </a:buClr>
            </a:pPr>
            <a:endParaRPr lang="en-US" altLang="en-US" sz="2400">
              <a:latin typeface="Arial" panose="020B0604020202020204" pitchFamily="34" charset="0"/>
            </a:endParaRPr>
          </a:p>
          <a:p>
            <a:pPr eaLnBrk="1" hangingPunct="1">
              <a:spcBef>
                <a:spcPct val="0"/>
              </a:spcBef>
              <a:buClr>
                <a:srgbClr val="CC0000"/>
              </a:buClr>
            </a:pPr>
            <a:r>
              <a:rPr lang="en-US" altLang="en-US" sz="2400">
                <a:latin typeface="Arial" panose="020B0604020202020204" pitchFamily="34" charset="0"/>
              </a:rPr>
              <a:t> Capacitance per transistor and voltage are decreasing,</a:t>
            </a:r>
          </a:p>
          <a:p>
            <a:pPr eaLnBrk="1" hangingPunct="1">
              <a:spcBef>
                <a:spcPct val="0"/>
              </a:spcBef>
              <a:buClr>
                <a:srgbClr val="CC0000"/>
              </a:buClr>
              <a:buFontTx/>
              <a:buNone/>
            </a:pPr>
            <a:r>
              <a:rPr lang="en-US" altLang="en-US" sz="2400">
                <a:latin typeface="Arial" panose="020B0604020202020204" pitchFamily="34" charset="0"/>
              </a:rPr>
              <a:t>  but number of transistors and frequency are increasing at</a:t>
            </a:r>
          </a:p>
          <a:p>
            <a:pPr eaLnBrk="1" hangingPunct="1">
              <a:spcBef>
                <a:spcPct val="0"/>
              </a:spcBef>
              <a:buClr>
                <a:srgbClr val="CC0000"/>
              </a:buClr>
              <a:buFontTx/>
              <a:buNone/>
            </a:pPr>
            <a:r>
              <a:rPr lang="en-US" altLang="en-US" sz="2400">
                <a:latin typeface="Arial" panose="020B0604020202020204" pitchFamily="34" charset="0"/>
              </a:rPr>
              <a:t>  a faster rate</a:t>
            </a:r>
          </a:p>
          <a:p>
            <a:pPr eaLnBrk="1" hangingPunct="1">
              <a:spcBef>
                <a:spcPct val="0"/>
              </a:spcBef>
              <a:buClr>
                <a:srgbClr val="CC0000"/>
              </a:buClr>
              <a:buFontTx/>
              <a:buNone/>
            </a:pPr>
            <a:endParaRPr lang="en-US" altLang="en-US" sz="2400">
              <a:latin typeface="Arial" panose="020B0604020202020204" pitchFamily="34" charset="0"/>
            </a:endParaRPr>
          </a:p>
          <a:p>
            <a:pPr eaLnBrk="1" hangingPunct="1">
              <a:spcBef>
                <a:spcPct val="0"/>
              </a:spcBef>
              <a:buClr>
                <a:srgbClr val="CC0000"/>
              </a:buClr>
            </a:pPr>
            <a:r>
              <a:rPr lang="en-US" altLang="en-US" sz="2400">
                <a:latin typeface="Arial" panose="020B0604020202020204" pitchFamily="34" charset="0"/>
              </a:rPr>
              <a:t> Leakage power is also rising and will soon match dynamic</a:t>
            </a:r>
          </a:p>
          <a:p>
            <a:pPr eaLnBrk="1" hangingPunct="1">
              <a:spcBef>
                <a:spcPct val="0"/>
              </a:spcBef>
              <a:buClr>
                <a:srgbClr val="CC0000"/>
              </a:buClr>
              <a:buFontTx/>
              <a:buNone/>
            </a:pPr>
            <a:r>
              <a:rPr lang="en-US" altLang="en-US" sz="2400">
                <a:latin typeface="Arial" panose="020B0604020202020204" pitchFamily="34" charset="0"/>
              </a:rPr>
              <a:t>  power</a:t>
            </a:r>
          </a:p>
          <a:p>
            <a:pPr eaLnBrk="1" hangingPunct="1">
              <a:spcBef>
                <a:spcPct val="0"/>
              </a:spcBef>
              <a:buClr>
                <a:srgbClr val="CC0000"/>
              </a:buClr>
              <a:buFontTx/>
              <a:buNone/>
            </a:pPr>
            <a:endParaRPr lang="en-US" altLang="en-US" sz="2400">
              <a:latin typeface="Arial" panose="020B0604020202020204" pitchFamily="34" charset="0"/>
            </a:endParaRPr>
          </a:p>
          <a:p>
            <a:pPr eaLnBrk="1" hangingPunct="1">
              <a:spcBef>
                <a:spcPct val="0"/>
              </a:spcBef>
              <a:buClr>
                <a:srgbClr val="CC0000"/>
              </a:buClr>
            </a:pPr>
            <a:r>
              <a:rPr lang="en-US" altLang="en-US" sz="2400">
                <a:latin typeface="Arial" panose="020B0604020202020204" pitchFamily="34" charset="0"/>
              </a:rPr>
              <a:t> Power consumption is already around 100W in</a:t>
            </a:r>
          </a:p>
          <a:p>
            <a:pPr eaLnBrk="1" hangingPunct="1">
              <a:spcBef>
                <a:spcPct val="0"/>
              </a:spcBef>
              <a:buClr>
                <a:srgbClr val="CC0000"/>
              </a:buClr>
              <a:buFontTx/>
              <a:buNone/>
            </a:pPr>
            <a:r>
              <a:rPr lang="en-US" altLang="en-US" sz="2400">
                <a:latin typeface="Arial" panose="020B0604020202020204" pitchFamily="34" charset="0"/>
              </a:rPr>
              <a:t>  some high-performance processors today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E7EFCA20-EDF7-4EDC-8844-003B5E3CA5D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CD305B4-67DE-46C6-9CD4-F72ACB3AB863}" type="slidenum">
              <a:rPr lang="en-US" altLang="en-US" sz="1400">
                <a:latin typeface="Times New Roman" panose="02020603050405020304" pitchFamily="18" charset="0"/>
              </a:rPr>
              <a:pPr/>
              <a:t>12</a:t>
            </a:fld>
            <a:endParaRPr lang="en-US" altLang="en-US" sz="1400">
              <a:latin typeface="Times New Roman" panose="02020603050405020304" pitchFamily="18" charset="0"/>
            </a:endParaRPr>
          </a:p>
        </p:txBody>
      </p:sp>
      <p:sp>
        <p:nvSpPr>
          <p:cNvPr id="14339" name="Text Box 2">
            <a:extLst>
              <a:ext uri="{FF2B5EF4-FFF2-40B4-BE49-F238E27FC236}">
                <a16:creationId xmlns:a16="http://schemas.microsoft.com/office/drawing/2014/main" id="{33E763F1-AF83-46D1-ABE9-3A66350D2B66}"/>
              </a:ext>
            </a:extLst>
          </p:cNvPr>
          <p:cNvSpPr txBox="1">
            <a:spLocks noChangeArrowheads="1"/>
          </p:cNvSpPr>
          <p:nvPr/>
        </p:nvSpPr>
        <p:spPr bwMode="auto">
          <a:xfrm>
            <a:off x="441325" y="396875"/>
            <a:ext cx="44719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Basic MIPS Instructions</a:t>
            </a:r>
          </a:p>
        </p:txBody>
      </p:sp>
      <p:sp>
        <p:nvSpPr>
          <p:cNvPr id="14340" name="Line 3">
            <a:extLst>
              <a:ext uri="{FF2B5EF4-FFF2-40B4-BE49-F238E27FC236}">
                <a16:creationId xmlns:a16="http://schemas.microsoft.com/office/drawing/2014/main" id="{BB6CE283-386F-492B-9162-70BAE6F1CA1B}"/>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1" name="Text Box 4">
            <a:extLst>
              <a:ext uri="{FF2B5EF4-FFF2-40B4-BE49-F238E27FC236}">
                <a16:creationId xmlns:a16="http://schemas.microsoft.com/office/drawing/2014/main" id="{AEBBBB8F-D95F-4AF5-96ED-B38BEF8324E7}"/>
              </a:ext>
            </a:extLst>
          </p:cNvPr>
          <p:cNvSpPr txBox="1">
            <a:spLocks noChangeArrowheads="1"/>
          </p:cNvSpPr>
          <p:nvPr/>
        </p:nvSpPr>
        <p:spPr bwMode="auto">
          <a:xfrm>
            <a:off x="457200" y="1419225"/>
            <a:ext cx="417830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Arial" panose="020B0604020202020204" pitchFamily="34" charset="0"/>
              </a:rPr>
              <a:t> lw      $t1, 16($t2)</a:t>
            </a:r>
          </a:p>
          <a:p>
            <a:pPr eaLnBrk="1" hangingPunct="1">
              <a:spcBef>
                <a:spcPct val="0"/>
              </a:spcBef>
              <a:buClr>
                <a:srgbClr val="CC0000"/>
              </a:buClr>
            </a:pPr>
            <a:r>
              <a:rPr lang="en-US" altLang="en-US" sz="2000">
                <a:latin typeface="Arial" panose="020B0604020202020204" pitchFamily="34" charset="0"/>
              </a:rPr>
              <a:t> add   $t3, $t1, $t2</a:t>
            </a:r>
          </a:p>
          <a:p>
            <a:pPr eaLnBrk="1" hangingPunct="1">
              <a:spcBef>
                <a:spcPct val="0"/>
              </a:spcBef>
              <a:buClr>
                <a:srgbClr val="CC0000"/>
              </a:buClr>
            </a:pPr>
            <a:r>
              <a:rPr lang="en-US" altLang="en-US" sz="2000">
                <a:latin typeface="Arial" panose="020B0604020202020204" pitchFamily="34" charset="0"/>
              </a:rPr>
              <a:t> addi  $t3, $t3, 16</a:t>
            </a:r>
          </a:p>
          <a:p>
            <a:pPr eaLnBrk="1" hangingPunct="1">
              <a:spcBef>
                <a:spcPct val="0"/>
              </a:spcBef>
              <a:buClr>
                <a:srgbClr val="CC0000"/>
              </a:buClr>
            </a:pPr>
            <a:r>
              <a:rPr lang="en-US" altLang="en-US" sz="2000">
                <a:latin typeface="Arial" panose="020B0604020202020204" pitchFamily="34" charset="0"/>
              </a:rPr>
              <a:t> sw     $t3, 16($t2)</a:t>
            </a:r>
          </a:p>
          <a:p>
            <a:pPr eaLnBrk="1" hangingPunct="1">
              <a:spcBef>
                <a:spcPct val="0"/>
              </a:spcBef>
              <a:buClr>
                <a:srgbClr val="CC0000"/>
              </a:buClr>
            </a:pPr>
            <a:r>
              <a:rPr lang="en-US" altLang="en-US" sz="2000">
                <a:latin typeface="Arial" panose="020B0604020202020204" pitchFamily="34" charset="0"/>
              </a:rPr>
              <a:t> beq   $t1, $t2, 16</a:t>
            </a:r>
          </a:p>
          <a:p>
            <a:pPr eaLnBrk="1" hangingPunct="1">
              <a:spcBef>
                <a:spcPct val="0"/>
              </a:spcBef>
              <a:buClr>
                <a:srgbClr val="CC0000"/>
              </a:buClr>
            </a:pPr>
            <a:r>
              <a:rPr lang="en-US" altLang="en-US" sz="2000">
                <a:latin typeface="Arial" panose="020B0604020202020204" pitchFamily="34" charset="0"/>
              </a:rPr>
              <a:t> blt  is implemented as  slt and bne</a:t>
            </a:r>
          </a:p>
          <a:p>
            <a:pPr eaLnBrk="1" hangingPunct="1">
              <a:spcBef>
                <a:spcPct val="0"/>
              </a:spcBef>
              <a:buClr>
                <a:srgbClr val="CC0000"/>
              </a:buClr>
            </a:pPr>
            <a:r>
              <a:rPr lang="en-US" altLang="en-US" sz="2000">
                <a:latin typeface="Arial" panose="020B0604020202020204" pitchFamily="34" charset="0"/>
              </a:rPr>
              <a:t> j         64</a:t>
            </a:r>
          </a:p>
          <a:p>
            <a:pPr eaLnBrk="1" hangingPunct="1">
              <a:spcBef>
                <a:spcPct val="0"/>
              </a:spcBef>
              <a:buClr>
                <a:srgbClr val="CC0000"/>
              </a:buClr>
            </a:pPr>
            <a:r>
              <a:rPr lang="en-US" altLang="en-US" sz="2000">
                <a:latin typeface="Arial" panose="020B0604020202020204" pitchFamily="34" charset="0"/>
              </a:rPr>
              <a:t> jr        $t1</a:t>
            </a:r>
          </a:p>
          <a:p>
            <a:pPr eaLnBrk="1" hangingPunct="1">
              <a:spcBef>
                <a:spcPct val="0"/>
              </a:spcBef>
              <a:buClr>
                <a:srgbClr val="CC0000"/>
              </a:buClr>
            </a:pPr>
            <a:r>
              <a:rPr lang="en-US" altLang="en-US" sz="2000">
                <a:latin typeface="Arial" panose="020B0604020202020204" pitchFamily="34" charset="0"/>
              </a:rPr>
              <a:t> sll      $t1, $t1, 2</a:t>
            </a:r>
          </a:p>
        </p:txBody>
      </p:sp>
      <p:sp>
        <p:nvSpPr>
          <p:cNvPr id="14342" name="Text Box 5">
            <a:extLst>
              <a:ext uri="{FF2B5EF4-FFF2-40B4-BE49-F238E27FC236}">
                <a16:creationId xmlns:a16="http://schemas.microsoft.com/office/drawing/2014/main" id="{E83AABA5-345C-4E8F-992C-281A5D2DD21F}"/>
              </a:ext>
            </a:extLst>
          </p:cNvPr>
          <p:cNvSpPr txBox="1">
            <a:spLocks noChangeArrowheads="1"/>
          </p:cNvSpPr>
          <p:nvPr/>
        </p:nvSpPr>
        <p:spPr bwMode="auto">
          <a:xfrm>
            <a:off x="609600" y="4495800"/>
            <a:ext cx="4364038" cy="229235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Arial" panose="020B0604020202020204" pitchFamily="34" charset="0"/>
              </a:rPr>
              <a:t>Convert to assembly:</a:t>
            </a:r>
          </a:p>
          <a:p>
            <a:pPr eaLnBrk="1" hangingPunct="1">
              <a:spcBef>
                <a:spcPct val="0"/>
              </a:spcBef>
              <a:buClr>
                <a:srgbClr val="CC0000"/>
              </a:buClr>
              <a:buFontTx/>
              <a:buNone/>
            </a:pPr>
            <a:r>
              <a:rPr lang="en-US" altLang="en-US" sz="2400">
                <a:solidFill>
                  <a:schemeClr val="accent2"/>
                </a:solidFill>
                <a:latin typeface="Arial" panose="020B0604020202020204" pitchFamily="34" charset="0"/>
              </a:rPr>
              <a:t>  while   (save[i] == k)</a:t>
            </a:r>
          </a:p>
          <a:p>
            <a:pPr eaLnBrk="1" hangingPunct="1">
              <a:spcBef>
                <a:spcPct val="0"/>
              </a:spcBef>
              <a:buClr>
                <a:srgbClr val="CC0000"/>
              </a:buClr>
              <a:buFontTx/>
              <a:buNone/>
            </a:pPr>
            <a:r>
              <a:rPr lang="en-US" altLang="en-US" sz="2400">
                <a:solidFill>
                  <a:schemeClr val="accent2"/>
                </a:solidFill>
                <a:latin typeface="Arial" panose="020B0604020202020204" pitchFamily="34" charset="0"/>
              </a:rPr>
              <a:t>       i += 1;</a:t>
            </a:r>
          </a:p>
          <a:p>
            <a:pPr eaLnBrk="1" hangingPunct="1">
              <a:spcBef>
                <a:spcPct val="0"/>
              </a:spcBef>
              <a:buClr>
                <a:srgbClr val="CC0000"/>
              </a:buClr>
              <a:buFontTx/>
              <a:buNone/>
            </a:pPr>
            <a:endParaRPr lang="en-US" altLang="en-US" sz="2400">
              <a:solidFill>
                <a:schemeClr val="accent2"/>
              </a:solidFill>
              <a:latin typeface="Arial" panose="020B0604020202020204" pitchFamily="34" charset="0"/>
            </a:endParaRPr>
          </a:p>
          <a:p>
            <a:pPr eaLnBrk="1" hangingPunct="1">
              <a:spcBef>
                <a:spcPct val="0"/>
              </a:spcBef>
              <a:buClr>
                <a:srgbClr val="CC0000"/>
              </a:buClr>
              <a:buFontTx/>
              <a:buNone/>
            </a:pPr>
            <a:r>
              <a:rPr lang="en-US" altLang="en-US" sz="2400">
                <a:solidFill>
                  <a:schemeClr val="accent2"/>
                </a:solidFill>
                <a:latin typeface="Arial" panose="020B0604020202020204" pitchFamily="34" charset="0"/>
              </a:rPr>
              <a:t> i and k are in $s3 and $s5 and</a:t>
            </a:r>
          </a:p>
          <a:p>
            <a:pPr eaLnBrk="1" hangingPunct="1">
              <a:spcBef>
                <a:spcPct val="0"/>
              </a:spcBef>
              <a:buClr>
                <a:srgbClr val="CC0000"/>
              </a:buClr>
              <a:buFontTx/>
              <a:buNone/>
            </a:pPr>
            <a:r>
              <a:rPr lang="en-US" altLang="en-US" sz="2400">
                <a:solidFill>
                  <a:schemeClr val="accent2"/>
                </a:solidFill>
                <a:latin typeface="Arial" panose="020B0604020202020204" pitchFamily="34" charset="0"/>
              </a:rPr>
              <a:t> base of array save[] is in $s6</a:t>
            </a:r>
          </a:p>
        </p:txBody>
      </p:sp>
      <p:sp>
        <p:nvSpPr>
          <p:cNvPr id="14343" name="Text Box 6">
            <a:extLst>
              <a:ext uri="{FF2B5EF4-FFF2-40B4-BE49-F238E27FC236}">
                <a16:creationId xmlns:a16="http://schemas.microsoft.com/office/drawing/2014/main" id="{E5FFBC85-CB2A-4EC9-B68E-4CB37F5922EB}"/>
              </a:ext>
            </a:extLst>
          </p:cNvPr>
          <p:cNvSpPr txBox="1">
            <a:spLocks noChangeArrowheads="1"/>
          </p:cNvSpPr>
          <p:nvPr/>
        </p:nvSpPr>
        <p:spPr bwMode="auto">
          <a:xfrm>
            <a:off x="5105400" y="4114800"/>
            <a:ext cx="3725863" cy="2657475"/>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Arial" panose="020B0604020202020204" pitchFamily="34" charset="0"/>
              </a:rPr>
              <a:t>Loop:  sll      $t1, $s3, 2</a:t>
            </a:r>
          </a:p>
          <a:p>
            <a:pPr eaLnBrk="1" hangingPunct="1">
              <a:spcBef>
                <a:spcPct val="0"/>
              </a:spcBef>
              <a:buClr>
                <a:srgbClr val="CC0000"/>
              </a:buClr>
              <a:buFontTx/>
              <a:buNone/>
            </a:pPr>
            <a:r>
              <a:rPr lang="en-US" altLang="en-US" sz="2400">
                <a:solidFill>
                  <a:schemeClr val="accent2"/>
                </a:solidFill>
                <a:latin typeface="Arial" panose="020B0604020202020204" pitchFamily="34" charset="0"/>
              </a:rPr>
              <a:t>           add    $t1, $t1, $s6</a:t>
            </a:r>
          </a:p>
          <a:p>
            <a:pPr eaLnBrk="1" hangingPunct="1">
              <a:spcBef>
                <a:spcPct val="0"/>
              </a:spcBef>
              <a:buClr>
                <a:srgbClr val="CC0000"/>
              </a:buClr>
              <a:buFontTx/>
              <a:buNone/>
            </a:pPr>
            <a:r>
              <a:rPr lang="en-US" altLang="en-US" sz="2400">
                <a:solidFill>
                  <a:schemeClr val="accent2"/>
                </a:solidFill>
                <a:latin typeface="Arial" panose="020B0604020202020204" pitchFamily="34" charset="0"/>
              </a:rPr>
              <a:t>           lw      $t0, 0($t1)</a:t>
            </a:r>
          </a:p>
          <a:p>
            <a:pPr eaLnBrk="1" hangingPunct="1">
              <a:spcBef>
                <a:spcPct val="0"/>
              </a:spcBef>
              <a:buClr>
                <a:srgbClr val="CC0000"/>
              </a:buClr>
              <a:buFontTx/>
              <a:buNone/>
            </a:pPr>
            <a:r>
              <a:rPr lang="en-US" altLang="en-US" sz="2400">
                <a:solidFill>
                  <a:schemeClr val="accent2"/>
                </a:solidFill>
                <a:latin typeface="Arial" panose="020B0604020202020204" pitchFamily="34" charset="0"/>
              </a:rPr>
              <a:t>           bne    $t0, $s5, Exit</a:t>
            </a:r>
          </a:p>
          <a:p>
            <a:pPr eaLnBrk="1" hangingPunct="1">
              <a:spcBef>
                <a:spcPct val="0"/>
              </a:spcBef>
              <a:buClr>
                <a:srgbClr val="CC0000"/>
              </a:buClr>
              <a:buFontTx/>
              <a:buNone/>
            </a:pPr>
            <a:r>
              <a:rPr lang="en-US" altLang="en-US" sz="2400">
                <a:solidFill>
                  <a:schemeClr val="accent2"/>
                </a:solidFill>
                <a:latin typeface="Arial" panose="020B0604020202020204" pitchFamily="34" charset="0"/>
              </a:rPr>
              <a:t>           addi   $s3, $s3, 1</a:t>
            </a:r>
          </a:p>
          <a:p>
            <a:pPr eaLnBrk="1" hangingPunct="1">
              <a:spcBef>
                <a:spcPct val="0"/>
              </a:spcBef>
              <a:buClr>
                <a:srgbClr val="CC0000"/>
              </a:buClr>
              <a:buFontTx/>
              <a:buNone/>
            </a:pPr>
            <a:r>
              <a:rPr lang="en-US" altLang="en-US" sz="2400">
                <a:solidFill>
                  <a:schemeClr val="accent2"/>
                </a:solidFill>
                <a:latin typeface="Arial" panose="020B0604020202020204" pitchFamily="34" charset="0"/>
              </a:rPr>
              <a:t>           j         Loop</a:t>
            </a:r>
          </a:p>
          <a:p>
            <a:pPr eaLnBrk="1" hangingPunct="1">
              <a:spcBef>
                <a:spcPct val="0"/>
              </a:spcBef>
              <a:buClr>
                <a:srgbClr val="CC0000"/>
              </a:buClr>
              <a:buFontTx/>
              <a:buNone/>
            </a:pPr>
            <a:r>
              <a:rPr lang="en-US" altLang="en-US" sz="2400">
                <a:solidFill>
                  <a:schemeClr val="accent2"/>
                </a:solidFill>
                <a:latin typeface="Arial" panose="020B0604020202020204" pitchFamily="34" charset="0"/>
              </a:rPr>
              <a:t>Exit: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B21E8CF-C5BB-48FF-B8BB-33001A5B2A07}"/>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A7CC1E6-7195-4854-B60B-6316D6A81548}" type="slidenum">
              <a:rPr lang="en-US" altLang="en-US" sz="1400">
                <a:latin typeface="Times New Roman" panose="02020603050405020304" pitchFamily="18" charset="0"/>
              </a:rPr>
              <a:pPr/>
              <a:t>13</a:t>
            </a:fld>
            <a:endParaRPr lang="en-US" altLang="en-US" sz="1400">
              <a:latin typeface="Times New Roman" panose="02020603050405020304" pitchFamily="18" charset="0"/>
            </a:endParaRPr>
          </a:p>
        </p:txBody>
      </p:sp>
      <p:sp>
        <p:nvSpPr>
          <p:cNvPr id="16387" name="Text Box 2">
            <a:extLst>
              <a:ext uri="{FF2B5EF4-FFF2-40B4-BE49-F238E27FC236}">
                <a16:creationId xmlns:a16="http://schemas.microsoft.com/office/drawing/2014/main" id="{8E73D2DD-333F-4E1E-904A-6EA4E8A7FCF7}"/>
              </a:ext>
            </a:extLst>
          </p:cNvPr>
          <p:cNvSpPr txBox="1">
            <a:spLocks noChangeArrowheads="1"/>
          </p:cNvSpPr>
          <p:nvPr/>
        </p:nvSpPr>
        <p:spPr bwMode="auto">
          <a:xfrm>
            <a:off x="441325" y="396875"/>
            <a:ext cx="18986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Registers</a:t>
            </a:r>
          </a:p>
        </p:txBody>
      </p:sp>
      <p:sp>
        <p:nvSpPr>
          <p:cNvPr id="16388" name="Line 3">
            <a:extLst>
              <a:ext uri="{FF2B5EF4-FFF2-40B4-BE49-F238E27FC236}">
                <a16:creationId xmlns:a16="http://schemas.microsoft.com/office/drawing/2014/main" id="{86573C89-6575-43CE-8DB5-076A5EC240F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Text Box 4">
            <a:extLst>
              <a:ext uri="{FF2B5EF4-FFF2-40B4-BE49-F238E27FC236}">
                <a16:creationId xmlns:a16="http://schemas.microsoft.com/office/drawing/2014/main" id="{C4E10E14-173E-471B-9D4B-3B36B05639B9}"/>
              </a:ext>
            </a:extLst>
          </p:cNvPr>
          <p:cNvSpPr txBox="1">
            <a:spLocks noChangeArrowheads="1"/>
          </p:cNvSpPr>
          <p:nvPr/>
        </p:nvSpPr>
        <p:spPr bwMode="auto">
          <a:xfrm>
            <a:off x="517525" y="1563688"/>
            <a:ext cx="8220075"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Arial" panose="020B0604020202020204" pitchFamily="34" charset="0"/>
              </a:rPr>
              <a:t> The 32 MIPS registers are partitioned as follows:</a:t>
            </a:r>
          </a:p>
          <a:p>
            <a:pPr eaLnBrk="1" hangingPunct="1">
              <a:spcBef>
                <a:spcPct val="0"/>
              </a:spcBef>
              <a:buClr>
                <a:srgbClr val="CC0000"/>
              </a:buClr>
            </a:pPr>
            <a:endParaRPr lang="en-US" altLang="en-US" sz="2400">
              <a:latin typeface="Arial" panose="020B0604020202020204" pitchFamily="34" charset="0"/>
            </a:endParaRPr>
          </a:p>
          <a:p>
            <a:pPr lvl="1" eaLnBrk="1" hangingPunct="1">
              <a:spcBef>
                <a:spcPct val="0"/>
              </a:spcBef>
              <a:buClr>
                <a:schemeClr val="accent2"/>
              </a:buClr>
              <a:buFont typeface="Wingdings" panose="05000000000000000000" pitchFamily="2" charset="2"/>
              <a:buChar char="§"/>
            </a:pPr>
            <a:r>
              <a:rPr lang="en-US" altLang="en-US" sz="2400">
                <a:latin typeface="Arial" panose="020B0604020202020204" pitchFamily="34" charset="0"/>
              </a:rPr>
              <a:t> Register 0 :  $zero        always stores the constant 0</a:t>
            </a:r>
          </a:p>
          <a:p>
            <a:pPr lvl="1" eaLnBrk="1" hangingPunct="1">
              <a:spcBef>
                <a:spcPct val="0"/>
              </a:spcBef>
              <a:buClr>
                <a:schemeClr val="accent2"/>
              </a:buClr>
              <a:buFont typeface="Wingdings" panose="05000000000000000000" pitchFamily="2" charset="2"/>
              <a:buChar char="§"/>
            </a:pPr>
            <a:r>
              <a:rPr lang="en-US" altLang="en-US" sz="2400">
                <a:latin typeface="Arial" panose="020B0604020202020204" pitchFamily="34" charset="0"/>
              </a:rPr>
              <a:t> Regs 2-3   :  $v0, $v1   return values of a procedure</a:t>
            </a:r>
          </a:p>
          <a:p>
            <a:pPr lvl="1" eaLnBrk="1" hangingPunct="1">
              <a:spcBef>
                <a:spcPct val="0"/>
              </a:spcBef>
              <a:buClr>
                <a:schemeClr val="accent2"/>
              </a:buClr>
              <a:buFont typeface="Wingdings" panose="05000000000000000000" pitchFamily="2" charset="2"/>
              <a:buChar char="§"/>
            </a:pPr>
            <a:r>
              <a:rPr lang="en-US" altLang="en-US" sz="2400">
                <a:latin typeface="Arial" panose="020B0604020202020204" pitchFamily="34" charset="0"/>
              </a:rPr>
              <a:t> Regs 4-7   :  $a0-$a3   input arguments to a procedure</a:t>
            </a:r>
          </a:p>
          <a:p>
            <a:pPr lvl="1" eaLnBrk="1" hangingPunct="1">
              <a:spcBef>
                <a:spcPct val="0"/>
              </a:spcBef>
              <a:buClr>
                <a:schemeClr val="accent2"/>
              </a:buClr>
              <a:buFont typeface="Wingdings" panose="05000000000000000000" pitchFamily="2" charset="2"/>
              <a:buChar char="§"/>
            </a:pPr>
            <a:r>
              <a:rPr lang="en-US" altLang="en-US" sz="2400">
                <a:latin typeface="Arial" panose="020B0604020202020204" pitchFamily="34" charset="0"/>
              </a:rPr>
              <a:t> Regs 8-15 :  $t0-$t7     temporaries</a:t>
            </a:r>
          </a:p>
          <a:p>
            <a:pPr lvl="1" eaLnBrk="1" hangingPunct="1">
              <a:spcBef>
                <a:spcPct val="0"/>
              </a:spcBef>
              <a:buClr>
                <a:schemeClr val="accent2"/>
              </a:buClr>
              <a:buFont typeface="Wingdings" panose="05000000000000000000" pitchFamily="2" charset="2"/>
              <a:buChar char="§"/>
            </a:pPr>
            <a:r>
              <a:rPr lang="en-US" altLang="en-US" sz="2400">
                <a:latin typeface="Arial" panose="020B0604020202020204" pitchFamily="34" charset="0"/>
              </a:rPr>
              <a:t> Regs 16-23: $s0-$s7    variables</a:t>
            </a:r>
          </a:p>
          <a:p>
            <a:pPr lvl="1" eaLnBrk="1" hangingPunct="1">
              <a:spcBef>
                <a:spcPct val="0"/>
              </a:spcBef>
              <a:buClr>
                <a:schemeClr val="accent2"/>
              </a:buClr>
              <a:buFont typeface="Wingdings" panose="05000000000000000000" pitchFamily="2" charset="2"/>
              <a:buChar char="§"/>
            </a:pPr>
            <a:r>
              <a:rPr lang="en-US" altLang="en-US" sz="2400">
                <a:latin typeface="Arial" panose="020B0604020202020204" pitchFamily="34" charset="0"/>
              </a:rPr>
              <a:t> Regs 24-25: $t8-$t9     more temporaries</a:t>
            </a:r>
          </a:p>
          <a:p>
            <a:pPr lvl="1" eaLnBrk="1" hangingPunct="1">
              <a:spcBef>
                <a:spcPct val="0"/>
              </a:spcBef>
              <a:buClr>
                <a:schemeClr val="accent2"/>
              </a:buClr>
              <a:buFont typeface="Wingdings" panose="05000000000000000000" pitchFamily="2" charset="2"/>
              <a:buChar char="§"/>
            </a:pPr>
            <a:r>
              <a:rPr lang="en-US" altLang="en-US" sz="2400">
                <a:latin typeface="Arial" panose="020B0604020202020204" pitchFamily="34" charset="0"/>
              </a:rPr>
              <a:t> Reg   28     : $gp          global pointer</a:t>
            </a:r>
          </a:p>
          <a:p>
            <a:pPr lvl="1" eaLnBrk="1" hangingPunct="1">
              <a:spcBef>
                <a:spcPct val="0"/>
              </a:spcBef>
              <a:buClr>
                <a:schemeClr val="accent2"/>
              </a:buClr>
              <a:buFont typeface="Wingdings" panose="05000000000000000000" pitchFamily="2" charset="2"/>
              <a:buChar char="§"/>
            </a:pPr>
            <a:r>
              <a:rPr lang="en-US" altLang="en-US" sz="2400">
                <a:latin typeface="Arial" panose="020B0604020202020204" pitchFamily="34" charset="0"/>
              </a:rPr>
              <a:t> Reg   29     : $sp           stack pointer</a:t>
            </a:r>
          </a:p>
          <a:p>
            <a:pPr lvl="1" eaLnBrk="1" hangingPunct="1">
              <a:spcBef>
                <a:spcPct val="0"/>
              </a:spcBef>
              <a:buClr>
                <a:schemeClr val="accent2"/>
              </a:buClr>
              <a:buFont typeface="Wingdings" panose="05000000000000000000" pitchFamily="2" charset="2"/>
              <a:buChar char="§"/>
            </a:pPr>
            <a:r>
              <a:rPr lang="en-US" altLang="en-US" sz="2400">
                <a:latin typeface="Arial" panose="020B0604020202020204" pitchFamily="34" charset="0"/>
              </a:rPr>
              <a:t> Reg   30     : $fp            frame pointer</a:t>
            </a:r>
          </a:p>
          <a:p>
            <a:pPr lvl="1" eaLnBrk="1" hangingPunct="1">
              <a:spcBef>
                <a:spcPct val="0"/>
              </a:spcBef>
              <a:buClr>
                <a:schemeClr val="accent2"/>
              </a:buClr>
              <a:buFont typeface="Wingdings" panose="05000000000000000000" pitchFamily="2" charset="2"/>
              <a:buChar char="§"/>
            </a:pPr>
            <a:r>
              <a:rPr lang="en-US" altLang="en-US" sz="2400">
                <a:latin typeface="Arial" panose="020B0604020202020204" pitchFamily="34" charset="0"/>
              </a:rPr>
              <a:t> Reg   31     : $ra           return address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3">
            <a:extLst>
              <a:ext uri="{FF2B5EF4-FFF2-40B4-BE49-F238E27FC236}">
                <a16:creationId xmlns:a16="http://schemas.microsoft.com/office/drawing/2014/main" id="{9CF4F25C-E7DF-4300-8EE3-B1F193BA22A3}"/>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4690A4C-FB5C-4BE7-A587-DDE5218A97D4}" type="slidenum">
              <a:rPr lang="en-US" altLang="en-US" sz="1400">
                <a:latin typeface="Times New Roman" panose="02020603050405020304" pitchFamily="18" charset="0"/>
              </a:rPr>
              <a:pPr/>
              <a:t>14</a:t>
            </a:fld>
            <a:endParaRPr lang="en-US" altLang="en-US" sz="1400">
              <a:latin typeface="Times New Roman" panose="02020603050405020304" pitchFamily="18" charset="0"/>
            </a:endParaRPr>
          </a:p>
        </p:txBody>
      </p:sp>
      <p:sp>
        <p:nvSpPr>
          <p:cNvPr id="18435" name="Text Box 2">
            <a:extLst>
              <a:ext uri="{FF2B5EF4-FFF2-40B4-BE49-F238E27FC236}">
                <a16:creationId xmlns:a16="http://schemas.microsoft.com/office/drawing/2014/main" id="{92311A5A-2489-40B3-8F65-072C76D938AE}"/>
              </a:ext>
            </a:extLst>
          </p:cNvPr>
          <p:cNvSpPr txBox="1">
            <a:spLocks noChangeArrowheads="1"/>
          </p:cNvSpPr>
          <p:nvPr/>
        </p:nvSpPr>
        <p:spPr bwMode="auto">
          <a:xfrm>
            <a:off x="441325" y="396875"/>
            <a:ext cx="40624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Memory Organization</a:t>
            </a:r>
          </a:p>
        </p:txBody>
      </p:sp>
      <p:sp>
        <p:nvSpPr>
          <p:cNvPr id="18436" name="Line 3">
            <a:extLst>
              <a:ext uri="{FF2B5EF4-FFF2-40B4-BE49-F238E27FC236}">
                <a16:creationId xmlns:a16="http://schemas.microsoft.com/office/drawing/2014/main" id="{CE1D8493-18D2-41AC-A9F4-88ACE27CE52E}"/>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7" name="Rectangle 5">
            <a:extLst>
              <a:ext uri="{FF2B5EF4-FFF2-40B4-BE49-F238E27FC236}">
                <a16:creationId xmlns:a16="http://schemas.microsoft.com/office/drawing/2014/main" id="{B30F0A27-2CC3-45FB-A744-A11A8A93574F}"/>
              </a:ext>
            </a:extLst>
          </p:cNvPr>
          <p:cNvSpPr>
            <a:spLocks noChangeArrowheads="1"/>
          </p:cNvSpPr>
          <p:nvPr/>
        </p:nvSpPr>
        <p:spPr bwMode="auto">
          <a:xfrm>
            <a:off x="609600" y="2514600"/>
            <a:ext cx="2590800" cy="1219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Arial" panose="020B0604020202020204" pitchFamily="34" charset="0"/>
              </a:rPr>
              <a:t>Stack</a:t>
            </a:r>
          </a:p>
          <a:p>
            <a:pPr algn="ctr" eaLnBrk="1" hangingPunct="1">
              <a:spcBef>
                <a:spcPct val="0"/>
              </a:spcBef>
              <a:buFontTx/>
              <a:buNone/>
            </a:pPr>
            <a:endParaRPr lang="en-US" altLang="en-US" sz="2000">
              <a:latin typeface="Arial" panose="020B0604020202020204" pitchFamily="34" charset="0"/>
            </a:endParaRPr>
          </a:p>
          <a:p>
            <a:pPr algn="ctr" eaLnBrk="1" hangingPunct="1">
              <a:spcBef>
                <a:spcPct val="0"/>
              </a:spcBef>
              <a:buFontTx/>
              <a:buNone/>
            </a:pPr>
            <a:endParaRPr lang="en-US" altLang="en-US" sz="2000">
              <a:latin typeface="Arial" panose="020B0604020202020204" pitchFamily="34" charset="0"/>
            </a:endParaRPr>
          </a:p>
          <a:p>
            <a:pPr algn="ctr" eaLnBrk="1" hangingPunct="1">
              <a:spcBef>
                <a:spcPct val="0"/>
              </a:spcBef>
              <a:buFontTx/>
              <a:buNone/>
            </a:pPr>
            <a:r>
              <a:rPr lang="en-US" altLang="en-US" sz="2000">
                <a:latin typeface="Arial" panose="020B0604020202020204" pitchFamily="34" charset="0"/>
              </a:rPr>
              <a:t>Dynamic data (heap)</a:t>
            </a:r>
          </a:p>
        </p:txBody>
      </p:sp>
      <p:sp>
        <p:nvSpPr>
          <p:cNvPr id="18438" name="Rectangle 6">
            <a:extLst>
              <a:ext uri="{FF2B5EF4-FFF2-40B4-BE49-F238E27FC236}">
                <a16:creationId xmlns:a16="http://schemas.microsoft.com/office/drawing/2014/main" id="{3B751B9A-1756-403B-B4C1-F941504C180E}"/>
              </a:ext>
            </a:extLst>
          </p:cNvPr>
          <p:cNvSpPr>
            <a:spLocks noChangeArrowheads="1"/>
          </p:cNvSpPr>
          <p:nvPr/>
        </p:nvSpPr>
        <p:spPr bwMode="auto">
          <a:xfrm>
            <a:off x="609600" y="3733800"/>
            <a:ext cx="25908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Arial" panose="020B0604020202020204" pitchFamily="34" charset="0"/>
              </a:rPr>
              <a:t>Static data (globals)</a:t>
            </a:r>
          </a:p>
        </p:txBody>
      </p:sp>
      <p:sp>
        <p:nvSpPr>
          <p:cNvPr id="18439" name="Rectangle 7">
            <a:extLst>
              <a:ext uri="{FF2B5EF4-FFF2-40B4-BE49-F238E27FC236}">
                <a16:creationId xmlns:a16="http://schemas.microsoft.com/office/drawing/2014/main" id="{162E689F-85E3-4856-8AB2-9B37EA1178D7}"/>
              </a:ext>
            </a:extLst>
          </p:cNvPr>
          <p:cNvSpPr>
            <a:spLocks noChangeArrowheads="1"/>
          </p:cNvSpPr>
          <p:nvPr/>
        </p:nvSpPr>
        <p:spPr bwMode="auto">
          <a:xfrm>
            <a:off x="609600" y="4267200"/>
            <a:ext cx="2590800" cy="5334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Arial" panose="020B0604020202020204" pitchFamily="34" charset="0"/>
              </a:rPr>
              <a:t>Text (instructions)</a:t>
            </a:r>
          </a:p>
        </p:txBody>
      </p:sp>
      <p:sp>
        <p:nvSpPr>
          <p:cNvPr id="18440" name="Line 8">
            <a:extLst>
              <a:ext uri="{FF2B5EF4-FFF2-40B4-BE49-F238E27FC236}">
                <a16:creationId xmlns:a16="http://schemas.microsoft.com/office/drawing/2014/main" id="{C6C88E0B-D6F5-41A8-83A3-DF72ED9DDC98}"/>
              </a:ext>
            </a:extLst>
          </p:cNvPr>
          <p:cNvSpPr>
            <a:spLocks noChangeShapeType="1"/>
          </p:cNvSpPr>
          <p:nvPr/>
        </p:nvSpPr>
        <p:spPr bwMode="auto">
          <a:xfrm>
            <a:off x="1981200" y="281940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1" name="Line 9">
            <a:extLst>
              <a:ext uri="{FF2B5EF4-FFF2-40B4-BE49-F238E27FC236}">
                <a16:creationId xmlns:a16="http://schemas.microsoft.com/office/drawing/2014/main" id="{F5BE0C1F-4053-4D40-8901-E0A3D47435AD}"/>
              </a:ext>
            </a:extLst>
          </p:cNvPr>
          <p:cNvSpPr>
            <a:spLocks noChangeShapeType="1"/>
          </p:cNvSpPr>
          <p:nvPr/>
        </p:nvSpPr>
        <p:spPr bwMode="auto">
          <a:xfrm flipV="1">
            <a:off x="1981200" y="320040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2" name="Rectangle 15">
            <a:extLst>
              <a:ext uri="{FF2B5EF4-FFF2-40B4-BE49-F238E27FC236}">
                <a16:creationId xmlns:a16="http://schemas.microsoft.com/office/drawing/2014/main" id="{95706C0E-04E8-477D-AE06-770656C8C036}"/>
              </a:ext>
            </a:extLst>
          </p:cNvPr>
          <p:cNvSpPr>
            <a:spLocks noChangeArrowheads="1"/>
          </p:cNvSpPr>
          <p:nvPr/>
        </p:nvSpPr>
        <p:spPr bwMode="auto">
          <a:xfrm>
            <a:off x="4876800" y="2514600"/>
            <a:ext cx="21336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Arial" panose="020B0604020202020204" pitchFamily="34" charset="0"/>
              </a:rPr>
              <a:t>Proc A’s  values</a:t>
            </a:r>
          </a:p>
        </p:txBody>
      </p:sp>
      <p:sp>
        <p:nvSpPr>
          <p:cNvPr id="18443" name="Rectangle 16">
            <a:extLst>
              <a:ext uri="{FF2B5EF4-FFF2-40B4-BE49-F238E27FC236}">
                <a16:creationId xmlns:a16="http://schemas.microsoft.com/office/drawing/2014/main" id="{6E1A2193-F5BB-44B2-AF55-A2D1C39A8B0A}"/>
              </a:ext>
            </a:extLst>
          </p:cNvPr>
          <p:cNvSpPr>
            <a:spLocks noChangeArrowheads="1"/>
          </p:cNvSpPr>
          <p:nvPr/>
        </p:nvSpPr>
        <p:spPr bwMode="auto">
          <a:xfrm>
            <a:off x="4876800" y="3124200"/>
            <a:ext cx="21336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Arial" panose="020B0604020202020204" pitchFamily="34" charset="0"/>
              </a:rPr>
              <a:t>Proc B’s  values</a:t>
            </a:r>
          </a:p>
        </p:txBody>
      </p:sp>
      <p:sp>
        <p:nvSpPr>
          <p:cNvPr id="18444" name="Rectangle 17">
            <a:extLst>
              <a:ext uri="{FF2B5EF4-FFF2-40B4-BE49-F238E27FC236}">
                <a16:creationId xmlns:a16="http://schemas.microsoft.com/office/drawing/2014/main" id="{365712C2-03FB-40AD-95C9-307E681FB846}"/>
              </a:ext>
            </a:extLst>
          </p:cNvPr>
          <p:cNvSpPr>
            <a:spLocks noChangeArrowheads="1"/>
          </p:cNvSpPr>
          <p:nvPr/>
        </p:nvSpPr>
        <p:spPr bwMode="auto">
          <a:xfrm>
            <a:off x="4876800" y="4038600"/>
            <a:ext cx="21336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Arial" panose="020B0604020202020204" pitchFamily="34" charset="0"/>
              </a:rPr>
              <a:t>Proc C’s  values</a:t>
            </a:r>
          </a:p>
        </p:txBody>
      </p:sp>
      <p:sp>
        <p:nvSpPr>
          <p:cNvPr id="18445" name="Text Box 18">
            <a:extLst>
              <a:ext uri="{FF2B5EF4-FFF2-40B4-BE49-F238E27FC236}">
                <a16:creationId xmlns:a16="http://schemas.microsoft.com/office/drawing/2014/main" id="{A04A25AF-138E-4382-AAA9-4F632F2ADFA9}"/>
              </a:ext>
            </a:extLst>
          </p:cNvPr>
          <p:cNvSpPr txBox="1">
            <a:spLocks noChangeArrowheads="1"/>
          </p:cNvSpPr>
          <p:nvPr/>
        </p:nvSpPr>
        <p:spPr bwMode="auto">
          <a:xfrm>
            <a:off x="5562600" y="4267200"/>
            <a:ext cx="641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3600">
                <a:latin typeface="Arial" panose="020B0604020202020204" pitchFamily="34" charset="0"/>
              </a:rPr>
              <a:t>…</a:t>
            </a:r>
          </a:p>
        </p:txBody>
      </p:sp>
      <p:sp>
        <p:nvSpPr>
          <p:cNvPr id="18446" name="Text Box 19">
            <a:extLst>
              <a:ext uri="{FF2B5EF4-FFF2-40B4-BE49-F238E27FC236}">
                <a16:creationId xmlns:a16="http://schemas.microsoft.com/office/drawing/2014/main" id="{A9C4A109-E90D-44B1-8325-C84F9EE17298}"/>
              </a:ext>
            </a:extLst>
          </p:cNvPr>
          <p:cNvSpPr txBox="1">
            <a:spLocks noChangeArrowheads="1"/>
          </p:cNvSpPr>
          <p:nvPr/>
        </p:nvSpPr>
        <p:spPr bwMode="auto">
          <a:xfrm>
            <a:off x="7070725" y="2297113"/>
            <a:ext cx="1681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Arial" panose="020B0604020202020204" pitchFamily="34" charset="0"/>
              </a:rPr>
              <a:t>High address</a:t>
            </a:r>
          </a:p>
        </p:txBody>
      </p:sp>
      <p:sp>
        <p:nvSpPr>
          <p:cNvPr id="18447" name="Text Box 20">
            <a:extLst>
              <a:ext uri="{FF2B5EF4-FFF2-40B4-BE49-F238E27FC236}">
                <a16:creationId xmlns:a16="http://schemas.microsoft.com/office/drawing/2014/main" id="{4B703138-6776-435A-8C37-BBA43F76266C}"/>
              </a:ext>
            </a:extLst>
          </p:cNvPr>
          <p:cNvSpPr txBox="1">
            <a:spLocks noChangeArrowheads="1"/>
          </p:cNvSpPr>
          <p:nvPr/>
        </p:nvSpPr>
        <p:spPr bwMode="auto">
          <a:xfrm>
            <a:off x="7010400" y="5181600"/>
            <a:ext cx="1624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Arial" panose="020B0604020202020204" pitchFamily="34" charset="0"/>
              </a:rPr>
              <a:t>Low address</a:t>
            </a:r>
          </a:p>
        </p:txBody>
      </p:sp>
      <p:sp>
        <p:nvSpPr>
          <p:cNvPr id="18448" name="Text Box 21">
            <a:extLst>
              <a:ext uri="{FF2B5EF4-FFF2-40B4-BE49-F238E27FC236}">
                <a16:creationId xmlns:a16="http://schemas.microsoft.com/office/drawing/2014/main" id="{122D8BC8-A4D2-44B8-8264-8BB13B4D435F}"/>
              </a:ext>
            </a:extLst>
          </p:cNvPr>
          <p:cNvSpPr txBox="1">
            <a:spLocks noChangeArrowheads="1"/>
          </p:cNvSpPr>
          <p:nvPr/>
        </p:nvSpPr>
        <p:spPr bwMode="auto">
          <a:xfrm>
            <a:off x="4114800" y="4800600"/>
            <a:ext cx="15668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Arial" panose="020B0604020202020204" pitchFamily="34" charset="0"/>
              </a:rPr>
              <a:t>Stack grows</a:t>
            </a:r>
          </a:p>
          <a:p>
            <a:pPr algn="ctr" eaLnBrk="1" hangingPunct="1">
              <a:spcBef>
                <a:spcPct val="0"/>
              </a:spcBef>
              <a:buFontTx/>
              <a:buNone/>
            </a:pPr>
            <a:r>
              <a:rPr lang="en-US" altLang="en-US" sz="2000">
                <a:latin typeface="Arial" panose="020B0604020202020204" pitchFamily="34" charset="0"/>
              </a:rPr>
              <a:t>this way</a:t>
            </a:r>
          </a:p>
        </p:txBody>
      </p:sp>
      <p:sp>
        <p:nvSpPr>
          <p:cNvPr id="18449" name="Line 22">
            <a:extLst>
              <a:ext uri="{FF2B5EF4-FFF2-40B4-BE49-F238E27FC236}">
                <a16:creationId xmlns:a16="http://schemas.microsoft.com/office/drawing/2014/main" id="{EA4D88CB-D574-455B-BAA1-B16D992292EF}"/>
              </a:ext>
            </a:extLst>
          </p:cNvPr>
          <p:cNvSpPr>
            <a:spLocks noChangeShapeType="1"/>
          </p:cNvSpPr>
          <p:nvPr/>
        </p:nvSpPr>
        <p:spPr bwMode="auto">
          <a:xfrm>
            <a:off x="5791200" y="4953000"/>
            <a:ext cx="0" cy="6096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0" name="Line 23">
            <a:extLst>
              <a:ext uri="{FF2B5EF4-FFF2-40B4-BE49-F238E27FC236}">
                <a16:creationId xmlns:a16="http://schemas.microsoft.com/office/drawing/2014/main" id="{35158FB3-98FF-410C-8C90-C79B5692BAAB}"/>
              </a:ext>
            </a:extLst>
          </p:cNvPr>
          <p:cNvSpPr>
            <a:spLocks noChangeShapeType="1"/>
          </p:cNvSpPr>
          <p:nvPr/>
        </p:nvSpPr>
        <p:spPr bwMode="auto">
          <a:xfrm>
            <a:off x="3200400" y="2514600"/>
            <a:ext cx="1600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1" name="Line 24">
            <a:extLst>
              <a:ext uri="{FF2B5EF4-FFF2-40B4-BE49-F238E27FC236}">
                <a16:creationId xmlns:a16="http://schemas.microsoft.com/office/drawing/2014/main" id="{C08C650D-1A3E-4F0C-ADCB-BFEF6D51288A}"/>
              </a:ext>
            </a:extLst>
          </p:cNvPr>
          <p:cNvSpPr>
            <a:spLocks noChangeShapeType="1"/>
          </p:cNvSpPr>
          <p:nvPr/>
        </p:nvSpPr>
        <p:spPr bwMode="auto">
          <a:xfrm>
            <a:off x="3200400" y="2895600"/>
            <a:ext cx="1600200" cy="1524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2" name="Text Box 25">
            <a:extLst>
              <a:ext uri="{FF2B5EF4-FFF2-40B4-BE49-F238E27FC236}">
                <a16:creationId xmlns:a16="http://schemas.microsoft.com/office/drawing/2014/main" id="{C9C0891E-27EF-4B66-9CF8-5556753BE6E0}"/>
              </a:ext>
            </a:extLst>
          </p:cNvPr>
          <p:cNvSpPr txBox="1">
            <a:spLocks noChangeArrowheads="1"/>
          </p:cNvSpPr>
          <p:nvPr/>
        </p:nvSpPr>
        <p:spPr bwMode="auto">
          <a:xfrm>
            <a:off x="7696200" y="3810000"/>
            <a:ext cx="536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Arial" panose="020B0604020202020204" pitchFamily="34" charset="0"/>
              </a:rPr>
              <a:t>$fp</a:t>
            </a:r>
          </a:p>
        </p:txBody>
      </p:sp>
      <p:sp>
        <p:nvSpPr>
          <p:cNvPr id="18453" name="Text Box 26">
            <a:extLst>
              <a:ext uri="{FF2B5EF4-FFF2-40B4-BE49-F238E27FC236}">
                <a16:creationId xmlns:a16="http://schemas.microsoft.com/office/drawing/2014/main" id="{FBB28636-60A8-48E8-9A93-D3094862B96B}"/>
              </a:ext>
            </a:extLst>
          </p:cNvPr>
          <p:cNvSpPr txBox="1">
            <a:spLocks noChangeArrowheads="1"/>
          </p:cNvSpPr>
          <p:nvPr/>
        </p:nvSpPr>
        <p:spPr bwMode="auto">
          <a:xfrm>
            <a:off x="7696200" y="4267200"/>
            <a:ext cx="593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Arial" panose="020B0604020202020204" pitchFamily="34" charset="0"/>
              </a:rPr>
              <a:t>$sp</a:t>
            </a:r>
          </a:p>
        </p:txBody>
      </p:sp>
      <p:sp>
        <p:nvSpPr>
          <p:cNvPr id="18454" name="Text Box 27">
            <a:extLst>
              <a:ext uri="{FF2B5EF4-FFF2-40B4-BE49-F238E27FC236}">
                <a16:creationId xmlns:a16="http://schemas.microsoft.com/office/drawing/2014/main" id="{C33E2434-7853-4E05-A783-EEAACCBC0E20}"/>
              </a:ext>
            </a:extLst>
          </p:cNvPr>
          <p:cNvSpPr txBox="1">
            <a:spLocks noChangeArrowheads="1"/>
          </p:cNvSpPr>
          <p:nvPr/>
        </p:nvSpPr>
        <p:spPr bwMode="auto">
          <a:xfrm>
            <a:off x="3657600" y="4038600"/>
            <a:ext cx="608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Arial" panose="020B0604020202020204" pitchFamily="34" charset="0"/>
              </a:rPr>
              <a:t>$gp</a:t>
            </a:r>
          </a:p>
        </p:txBody>
      </p:sp>
      <p:sp>
        <p:nvSpPr>
          <p:cNvPr id="18455" name="Line 28">
            <a:extLst>
              <a:ext uri="{FF2B5EF4-FFF2-40B4-BE49-F238E27FC236}">
                <a16:creationId xmlns:a16="http://schemas.microsoft.com/office/drawing/2014/main" id="{EA5EF897-CC59-459A-9BCF-E48A3F10977D}"/>
              </a:ext>
            </a:extLst>
          </p:cNvPr>
          <p:cNvSpPr>
            <a:spLocks noChangeShapeType="1"/>
          </p:cNvSpPr>
          <p:nvPr/>
        </p:nvSpPr>
        <p:spPr bwMode="auto">
          <a:xfrm flipH="1">
            <a:off x="7010400" y="4038600"/>
            <a:ext cx="685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6" name="Line 29">
            <a:extLst>
              <a:ext uri="{FF2B5EF4-FFF2-40B4-BE49-F238E27FC236}">
                <a16:creationId xmlns:a16="http://schemas.microsoft.com/office/drawing/2014/main" id="{2E356332-B2C4-46EA-97E2-5D4E3DF9D92D}"/>
              </a:ext>
            </a:extLst>
          </p:cNvPr>
          <p:cNvSpPr>
            <a:spLocks noChangeShapeType="1"/>
          </p:cNvSpPr>
          <p:nvPr/>
        </p:nvSpPr>
        <p:spPr bwMode="auto">
          <a:xfrm flipH="1">
            <a:off x="7010400" y="449580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7" name="Line 30">
            <a:extLst>
              <a:ext uri="{FF2B5EF4-FFF2-40B4-BE49-F238E27FC236}">
                <a16:creationId xmlns:a16="http://schemas.microsoft.com/office/drawing/2014/main" id="{A374DDEF-D5CC-4376-AFC7-0D7A65B38546}"/>
              </a:ext>
            </a:extLst>
          </p:cNvPr>
          <p:cNvSpPr>
            <a:spLocks noChangeShapeType="1"/>
          </p:cNvSpPr>
          <p:nvPr/>
        </p:nvSpPr>
        <p:spPr bwMode="auto">
          <a:xfrm flipH="1" flipV="1">
            <a:off x="3200400" y="4038600"/>
            <a:ext cx="5334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76A66946-C6B0-405D-9773-1F3254FDE4CE}"/>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4A6AF317-7F26-4E1F-A7B3-4544E434FC66}" type="slidenum">
              <a:rPr lang="en-US" altLang="en-US" sz="1400">
                <a:latin typeface="Times New Roman" panose="02020603050405020304" pitchFamily="18" charset="0"/>
              </a:rPr>
              <a:pPr/>
              <a:t>15</a:t>
            </a:fld>
            <a:endParaRPr lang="en-US" altLang="en-US" sz="1400">
              <a:latin typeface="Times New Roman" panose="02020603050405020304" pitchFamily="18" charset="0"/>
            </a:endParaRPr>
          </a:p>
        </p:txBody>
      </p:sp>
      <p:sp>
        <p:nvSpPr>
          <p:cNvPr id="20483" name="Text Box 2">
            <a:extLst>
              <a:ext uri="{FF2B5EF4-FFF2-40B4-BE49-F238E27FC236}">
                <a16:creationId xmlns:a16="http://schemas.microsoft.com/office/drawing/2014/main" id="{D1143962-3ABF-4089-AE41-11A0E0721CAB}"/>
              </a:ext>
            </a:extLst>
          </p:cNvPr>
          <p:cNvSpPr txBox="1">
            <a:spLocks noChangeArrowheads="1"/>
          </p:cNvSpPr>
          <p:nvPr/>
        </p:nvSpPr>
        <p:spPr bwMode="auto">
          <a:xfrm>
            <a:off x="441325" y="396875"/>
            <a:ext cx="46053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Procedure Calls/Returns</a:t>
            </a:r>
          </a:p>
        </p:txBody>
      </p:sp>
      <p:sp>
        <p:nvSpPr>
          <p:cNvPr id="20484" name="Line 3">
            <a:extLst>
              <a:ext uri="{FF2B5EF4-FFF2-40B4-BE49-F238E27FC236}">
                <a16:creationId xmlns:a16="http://schemas.microsoft.com/office/drawing/2014/main" id="{05283581-1D69-4BC3-8F70-3D10B43B4D95}"/>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85" name="Text Box 4">
            <a:extLst>
              <a:ext uri="{FF2B5EF4-FFF2-40B4-BE49-F238E27FC236}">
                <a16:creationId xmlns:a16="http://schemas.microsoft.com/office/drawing/2014/main" id="{5C9689E5-3BAF-47C1-B9F1-93D1ACC9A364}"/>
              </a:ext>
            </a:extLst>
          </p:cNvPr>
          <p:cNvSpPr txBox="1">
            <a:spLocks noChangeArrowheads="1"/>
          </p:cNvSpPr>
          <p:nvPr/>
        </p:nvSpPr>
        <p:spPr bwMode="auto">
          <a:xfrm>
            <a:off x="517525" y="1611313"/>
            <a:ext cx="1884363" cy="22352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Arial" panose="020B0604020202020204" pitchFamily="34" charset="0"/>
              </a:rPr>
              <a:t>procA (int i)</a:t>
            </a:r>
          </a:p>
          <a:p>
            <a:pPr eaLnBrk="1" hangingPunct="1">
              <a:spcBef>
                <a:spcPct val="0"/>
              </a:spcBef>
              <a:buClr>
                <a:srgbClr val="CC0000"/>
              </a:buClr>
              <a:buFontTx/>
              <a:buNone/>
            </a:pPr>
            <a:r>
              <a:rPr lang="en-US" altLang="en-US" sz="2000">
                <a:latin typeface="Arial" panose="020B0604020202020204" pitchFamily="34" charset="0"/>
              </a:rPr>
              <a:t>{</a:t>
            </a:r>
          </a:p>
          <a:p>
            <a:pPr eaLnBrk="1" hangingPunct="1">
              <a:spcBef>
                <a:spcPct val="0"/>
              </a:spcBef>
              <a:buClr>
                <a:srgbClr val="CC0000"/>
              </a:buClr>
              <a:buFontTx/>
              <a:buNone/>
            </a:pPr>
            <a:r>
              <a:rPr lang="en-US" altLang="en-US" sz="2000">
                <a:latin typeface="Arial" panose="020B0604020202020204" pitchFamily="34" charset="0"/>
              </a:rPr>
              <a:t>    int j;</a:t>
            </a:r>
          </a:p>
          <a:p>
            <a:pPr eaLnBrk="1" hangingPunct="1">
              <a:spcBef>
                <a:spcPct val="0"/>
              </a:spcBef>
              <a:buClr>
                <a:srgbClr val="CC0000"/>
              </a:buClr>
              <a:buFontTx/>
              <a:buNone/>
            </a:pPr>
            <a:r>
              <a:rPr lang="en-US" altLang="en-US" sz="2000">
                <a:latin typeface="Arial" panose="020B0604020202020204" pitchFamily="34" charset="0"/>
              </a:rPr>
              <a:t>    j = …;</a:t>
            </a:r>
          </a:p>
          <a:p>
            <a:pPr eaLnBrk="1" hangingPunct="1">
              <a:spcBef>
                <a:spcPct val="0"/>
              </a:spcBef>
              <a:buClr>
                <a:srgbClr val="CC0000"/>
              </a:buClr>
              <a:buFontTx/>
              <a:buNone/>
            </a:pPr>
            <a:r>
              <a:rPr lang="en-US" altLang="en-US" sz="2000">
                <a:latin typeface="Arial" panose="020B0604020202020204" pitchFamily="34" charset="0"/>
              </a:rPr>
              <a:t>    call procB(j);</a:t>
            </a:r>
          </a:p>
          <a:p>
            <a:pPr eaLnBrk="1" hangingPunct="1">
              <a:spcBef>
                <a:spcPct val="0"/>
              </a:spcBef>
              <a:buClr>
                <a:srgbClr val="CC0000"/>
              </a:buClr>
              <a:buFontTx/>
              <a:buNone/>
            </a:pPr>
            <a:r>
              <a:rPr lang="en-US" altLang="en-US" sz="2000">
                <a:latin typeface="Arial" panose="020B0604020202020204" pitchFamily="34" charset="0"/>
              </a:rPr>
              <a:t>   … = j;</a:t>
            </a:r>
          </a:p>
          <a:p>
            <a:pPr eaLnBrk="1" hangingPunct="1">
              <a:spcBef>
                <a:spcPct val="0"/>
              </a:spcBef>
              <a:buClr>
                <a:srgbClr val="CC0000"/>
              </a:buClr>
              <a:buFontTx/>
              <a:buNone/>
            </a:pPr>
            <a:r>
              <a:rPr lang="en-US" altLang="en-US" sz="2000">
                <a:latin typeface="Arial" panose="020B0604020202020204" pitchFamily="34" charset="0"/>
              </a:rPr>
              <a:t>}</a:t>
            </a:r>
          </a:p>
        </p:txBody>
      </p:sp>
      <p:sp>
        <p:nvSpPr>
          <p:cNvPr id="20486" name="Text Box 5">
            <a:extLst>
              <a:ext uri="{FF2B5EF4-FFF2-40B4-BE49-F238E27FC236}">
                <a16:creationId xmlns:a16="http://schemas.microsoft.com/office/drawing/2014/main" id="{CC1D87D4-8838-4C1F-983B-5396561F4D88}"/>
              </a:ext>
            </a:extLst>
          </p:cNvPr>
          <p:cNvSpPr txBox="1">
            <a:spLocks noChangeArrowheads="1"/>
          </p:cNvSpPr>
          <p:nvPr/>
        </p:nvSpPr>
        <p:spPr bwMode="auto">
          <a:xfrm>
            <a:off x="4343400" y="1600200"/>
            <a:ext cx="1490663" cy="22352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Arial" panose="020B0604020202020204" pitchFamily="34" charset="0"/>
              </a:rPr>
              <a:t>procB (int j)</a:t>
            </a:r>
          </a:p>
          <a:p>
            <a:pPr eaLnBrk="1" hangingPunct="1">
              <a:spcBef>
                <a:spcPct val="0"/>
              </a:spcBef>
              <a:buClr>
                <a:srgbClr val="CC0000"/>
              </a:buClr>
              <a:buFontTx/>
              <a:buNone/>
            </a:pPr>
            <a:r>
              <a:rPr lang="en-US" altLang="en-US" sz="2000">
                <a:latin typeface="Arial" panose="020B0604020202020204" pitchFamily="34" charset="0"/>
              </a:rPr>
              <a:t>{</a:t>
            </a:r>
          </a:p>
          <a:p>
            <a:pPr eaLnBrk="1" hangingPunct="1">
              <a:spcBef>
                <a:spcPct val="0"/>
              </a:spcBef>
              <a:buClr>
                <a:srgbClr val="CC0000"/>
              </a:buClr>
              <a:buFontTx/>
              <a:buNone/>
            </a:pPr>
            <a:r>
              <a:rPr lang="en-US" altLang="en-US" sz="2000">
                <a:latin typeface="Arial" panose="020B0604020202020204" pitchFamily="34" charset="0"/>
              </a:rPr>
              <a:t>    int k;</a:t>
            </a:r>
          </a:p>
          <a:p>
            <a:pPr eaLnBrk="1" hangingPunct="1">
              <a:spcBef>
                <a:spcPct val="0"/>
              </a:spcBef>
              <a:buClr>
                <a:srgbClr val="CC0000"/>
              </a:buClr>
              <a:buFontTx/>
              <a:buNone/>
            </a:pPr>
            <a:r>
              <a:rPr lang="en-US" altLang="en-US" sz="2000">
                <a:latin typeface="Arial" panose="020B0604020202020204" pitchFamily="34" charset="0"/>
              </a:rPr>
              <a:t>    … = j;</a:t>
            </a:r>
          </a:p>
          <a:p>
            <a:pPr eaLnBrk="1" hangingPunct="1">
              <a:spcBef>
                <a:spcPct val="0"/>
              </a:spcBef>
              <a:buClr>
                <a:srgbClr val="CC0000"/>
              </a:buClr>
              <a:buFontTx/>
              <a:buNone/>
            </a:pPr>
            <a:r>
              <a:rPr lang="en-US" altLang="en-US" sz="2000">
                <a:latin typeface="Arial" panose="020B0604020202020204" pitchFamily="34" charset="0"/>
              </a:rPr>
              <a:t>    k = …;</a:t>
            </a:r>
          </a:p>
          <a:p>
            <a:pPr eaLnBrk="1" hangingPunct="1">
              <a:spcBef>
                <a:spcPct val="0"/>
              </a:spcBef>
              <a:buClr>
                <a:srgbClr val="CC0000"/>
              </a:buClr>
              <a:buFontTx/>
              <a:buNone/>
            </a:pPr>
            <a:r>
              <a:rPr lang="en-US" altLang="en-US" sz="2000">
                <a:latin typeface="Arial" panose="020B0604020202020204" pitchFamily="34" charset="0"/>
              </a:rPr>
              <a:t>    return k;</a:t>
            </a:r>
          </a:p>
          <a:p>
            <a:pPr eaLnBrk="1" hangingPunct="1">
              <a:spcBef>
                <a:spcPct val="0"/>
              </a:spcBef>
              <a:buClr>
                <a:srgbClr val="CC0000"/>
              </a:buClr>
              <a:buFontTx/>
              <a:buNone/>
            </a:pPr>
            <a:r>
              <a:rPr lang="en-US" altLang="en-US" sz="2000">
                <a:latin typeface="Arial" panose="020B0604020202020204" pitchFamily="34" charset="0"/>
              </a:rPr>
              <a:t>}</a:t>
            </a:r>
          </a:p>
        </p:txBody>
      </p:sp>
      <p:sp>
        <p:nvSpPr>
          <p:cNvPr id="20487" name="Text Box 6">
            <a:extLst>
              <a:ext uri="{FF2B5EF4-FFF2-40B4-BE49-F238E27FC236}">
                <a16:creationId xmlns:a16="http://schemas.microsoft.com/office/drawing/2014/main" id="{3BE71DE0-20B5-48FC-B2C3-FC3A0C1BB53F}"/>
              </a:ext>
            </a:extLst>
          </p:cNvPr>
          <p:cNvSpPr txBox="1">
            <a:spLocks noChangeArrowheads="1"/>
          </p:cNvSpPr>
          <p:nvPr/>
        </p:nvSpPr>
        <p:spPr bwMode="auto">
          <a:xfrm>
            <a:off x="533400" y="4038600"/>
            <a:ext cx="3508375" cy="25400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Arial" panose="020B0604020202020204" pitchFamily="34" charset="0"/>
              </a:rPr>
              <a:t>procA:</a:t>
            </a:r>
          </a:p>
          <a:p>
            <a:pPr eaLnBrk="1" hangingPunct="1">
              <a:spcBef>
                <a:spcPct val="0"/>
              </a:spcBef>
              <a:buClr>
                <a:srgbClr val="CC0000"/>
              </a:buClr>
              <a:buFontTx/>
              <a:buNone/>
            </a:pPr>
            <a:r>
              <a:rPr lang="en-US" altLang="en-US" sz="2000">
                <a:latin typeface="Arial" panose="020B0604020202020204" pitchFamily="34" charset="0"/>
              </a:rPr>
              <a:t>     $s0 = … # value of j</a:t>
            </a:r>
          </a:p>
          <a:p>
            <a:pPr eaLnBrk="1" hangingPunct="1">
              <a:spcBef>
                <a:spcPct val="0"/>
              </a:spcBef>
              <a:buClr>
                <a:srgbClr val="CC0000"/>
              </a:buClr>
              <a:buFontTx/>
              <a:buNone/>
            </a:pPr>
            <a:r>
              <a:rPr lang="en-US" altLang="en-US" sz="2000">
                <a:latin typeface="Arial" panose="020B0604020202020204" pitchFamily="34" charset="0"/>
              </a:rPr>
              <a:t>     $t0  = … # some tempval</a:t>
            </a:r>
          </a:p>
          <a:p>
            <a:pPr eaLnBrk="1" hangingPunct="1">
              <a:spcBef>
                <a:spcPct val="0"/>
              </a:spcBef>
              <a:buClr>
                <a:srgbClr val="CC0000"/>
              </a:buClr>
              <a:buFontTx/>
              <a:buNone/>
            </a:pPr>
            <a:r>
              <a:rPr lang="en-US" altLang="en-US" sz="2000">
                <a:latin typeface="Arial" panose="020B0604020202020204" pitchFamily="34" charset="0"/>
              </a:rPr>
              <a:t>     $a0 = $s0  # the argument</a:t>
            </a:r>
          </a:p>
          <a:p>
            <a:pPr eaLnBrk="1" hangingPunct="1">
              <a:spcBef>
                <a:spcPct val="0"/>
              </a:spcBef>
              <a:buClr>
                <a:srgbClr val="CC0000"/>
              </a:buClr>
              <a:buFontTx/>
              <a:buNone/>
            </a:pPr>
            <a:r>
              <a:rPr lang="en-US" altLang="en-US" sz="2000">
                <a:latin typeface="Arial" panose="020B0604020202020204" pitchFamily="34" charset="0"/>
              </a:rPr>
              <a:t>     …</a:t>
            </a:r>
          </a:p>
          <a:p>
            <a:pPr eaLnBrk="1" hangingPunct="1">
              <a:spcBef>
                <a:spcPct val="0"/>
              </a:spcBef>
              <a:buClr>
                <a:srgbClr val="CC0000"/>
              </a:buClr>
              <a:buFontTx/>
              <a:buNone/>
            </a:pPr>
            <a:r>
              <a:rPr lang="en-US" altLang="en-US" sz="2000">
                <a:latin typeface="Arial" panose="020B0604020202020204" pitchFamily="34" charset="0"/>
              </a:rPr>
              <a:t>     jal  procB</a:t>
            </a:r>
          </a:p>
          <a:p>
            <a:pPr eaLnBrk="1" hangingPunct="1">
              <a:spcBef>
                <a:spcPct val="0"/>
              </a:spcBef>
              <a:buClr>
                <a:srgbClr val="CC0000"/>
              </a:buClr>
              <a:buFontTx/>
              <a:buNone/>
            </a:pPr>
            <a:r>
              <a:rPr lang="en-US" altLang="en-US" sz="2000">
                <a:latin typeface="Arial" panose="020B0604020202020204" pitchFamily="34" charset="0"/>
              </a:rPr>
              <a:t>     …</a:t>
            </a:r>
          </a:p>
          <a:p>
            <a:pPr eaLnBrk="1" hangingPunct="1">
              <a:spcBef>
                <a:spcPct val="0"/>
              </a:spcBef>
              <a:buClr>
                <a:srgbClr val="CC0000"/>
              </a:buClr>
              <a:buFontTx/>
              <a:buNone/>
            </a:pPr>
            <a:r>
              <a:rPr lang="en-US" altLang="en-US" sz="2000">
                <a:latin typeface="Arial" panose="020B0604020202020204" pitchFamily="34" charset="0"/>
              </a:rPr>
              <a:t>     … = $v0</a:t>
            </a:r>
          </a:p>
        </p:txBody>
      </p:sp>
      <p:sp>
        <p:nvSpPr>
          <p:cNvPr id="20488" name="Text Box 7">
            <a:extLst>
              <a:ext uri="{FF2B5EF4-FFF2-40B4-BE49-F238E27FC236}">
                <a16:creationId xmlns:a16="http://schemas.microsoft.com/office/drawing/2014/main" id="{F0634CFD-11FE-42C1-8D53-57776F0FEC23}"/>
              </a:ext>
            </a:extLst>
          </p:cNvPr>
          <p:cNvSpPr txBox="1">
            <a:spLocks noChangeArrowheads="1"/>
          </p:cNvSpPr>
          <p:nvPr/>
        </p:nvSpPr>
        <p:spPr bwMode="auto">
          <a:xfrm>
            <a:off x="4343400" y="4038600"/>
            <a:ext cx="3960813" cy="19304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Arial" panose="020B0604020202020204" pitchFamily="34" charset="0"/>
              </a:rPr>
              <a:t>procB:</a:t>
            </a:r>
          </a:p>
          <a:p>
            <a:pPr eaLnBrk="1" hangingPunct="1">
              <a:spcBef>
                <a:spcPct val="0"/>
              </a:spcBef>
              <a:buClr>
                <a:srgbClr val="CC0000"/>
              </a:buClr>
              <a:buFontTx/>
              <a:buNone/>
            </a:pPr>
            <a:r>
              <a:rPr lang="en-US" altLang="en-US" sz="2000">
                <a:latin typeface="Arial" panose="020B0604020202020204" pitchFamily="34" charset="0"/>
              </a:rPr>
              <a:t>     $t0  = … # some tempval</a:t>
            </a:r>
          </a:p>
          <a:p>
            <a:pPr eaLnBrk="1" hangingPunct="1">
              <a:spcBef>
                <a:spcPct val="0"/>
              </a:spcBef>
              <a:buClr>
                <a:srgbClr val="CC0000"/>
              </a:buClr>
              <a:buFontTx/>
              <a:buNone/>
            </a:pPr>
            <a:r>
              <a:rPr lang="en-US" altLang="en-US" sz="2000">
                <a:latin typeface="Arial" panose="020B0604020202020204" pitchFamily="34" charset="0"/>
              </a:rPr>
              <a:t>     … = $a0 # using the argument</a:t>
            </a:r>
          </a:p>
          <a:p>
            <a:pPr eaLnBrk="1" hangingPunct="1">
              <a:spcBef>
                <a:spcPct val="0"/>
              </a:spcBef>
              <a:buClr>
                <a:srgbClr val="CC0000"/>
              </a:buClr>
              <a:buFontTx/>
              <a:buNone/>
            </a:pPr>
            <a:r>
              <a:rPr lang="en-US" altLang="en-US" sz="2000">
                <a:latin typeface="Arial" panose="020B0604020202020204" pitchFamily="34" charset="0"/>
              </a:rPr>
              <a:t>     $s0 = … # value of k</a:t>
            </a:r>
          </a:p>
          <a:p>
            <a:pPr eaLnBrk="1" hangingPunct="1">
              <a:spcBef>
                <a:spcPct val="0"/>
              </a:spcBef>
              <a:buClr>
                <a:srgbClr val="CC0000"/>
              </a:buClr>
              <a:buFontTx/>
              <a:buNone/>
            </a:pPr>
            <a:r>
              <a:rPr lang="en-US" altLang="en-US" sz="2000">
                <a:latin typeface="Arial" panose="020B0604020202020204" pitchFamily="34" charset="0"/>
              </a:rPr>
              <a:t>     $v0 = $s0;</a:t>
            </a:r>
          </a:p>
          <a:p>
            <a:pPr eaLnBrk="1" hangingPunct="1">
              <a:spcBef>
                <a:spcPct val="0"/>
              </a:spcBef>
              <a:buClr>
                <a:srgbClr val="CC0000"/>
              </a:buClr>
              <a:buFontTx/>
              <a:buNone/>
            </a:pPr>
            <a:r>
              <a:rPr lang="en-US" altLang="en-US" sz="2000">
                <a:latin typeface="Arial" panose="020B0604020202020204" pitchFamily="34" charset="0"/>
              </a:rPr>
              <a:t>     jr   $ra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5C7107DF-F2EE-4002-BD06-9F5F9C919F14}"/>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06427E9-29D6-4F1F-A7BA-E1B2159481DF}" type="slidenum">
              <a:rPr lang="en-US" altLang="en-US" sz="1400">
                <a:latin typeface="Times New Roman" panose="02020603050405020304" pitchFamily="18" charset="0"/>
              </a:rPr>
              <a:pPr/>
              <a:t>16</a:t>
            </a:fld>
            <a:endParaRPr lang="en-US" altLang="en-US" sz="1400">
              <a:latin typeface="Times New Roman" panose="02020603050405020304" pitchFamily="18" charset="0"/>
            </a:endParaRPr>
          </a:p>
        </p:txBody>
      </p:sp>
      <p:sp>
        <p:nvSpPr>
          <p:cNvPr id="22531" name="Text Box 2">
            <a:extLst>
              <a:ext uri="{FF2B5EF4-FFF2-40B4-BE49-F238E27FC236}">
                <a16:creationId xmlns:a16="http://schemas.microsoft.com/office/drawing/2014/main" id="{196EC28D-2F37-42B8-AC9B-61D5F36BE014}"/>
              </a:ext>
            </a:extLst>
          </p:cNvPr>
          <p:cNvSpPr txBox="1">
            <a:spLocks noChangeArrowheads="1"/>
          </p:cNvSpPr>
          <p:nvPr/>
        </p:nvSpPr>
        <p:spPr bwMode="auto">
          <a:xfrm>
            <a:off x="441325" y="396875"/>
            <a:ext cx="3838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Saves and Restores</a:t>
            </a:r>
          </a:p>
        </p:txBody>
      </p:sp>
      <p:sp>
        <p:nvSpPr>
          <p:cNvPr id="22532" name="Line 3">
            <a:extLst>
              <a:ext uri="{FF2B5EF4-FFF2-40B4-BE49-F238E27FC236}">
                <a16:creationId xmlns:a16="http://schemas.microsoft.com/office/drawing/2014/main" id="{AD487AFF-F681-4122-82DB-5571245DB737}"/>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3" name="Text Box 4">
            <a:extLst>
              <a:ext uri="{FF2B5EF4-FFF2-40B4-BE49-F238E27FC236}">
                <a16:creationId xmlns:a16="http://schemas.microsoft.com/office/drawing/2014/main" id="{20347F3E-B9E1-4764-84A6-E402D235224E}"/>
              </a:ext>
            </a:extLst>
          </p:cNvPr>
          <p:cNvSpPr txBox="1">
            <a:spLocks noChangeArrowheads="1"/>
          </p:cNvSpPr>
          <p:nvPr/>
        </p:nvSpPr>
        <p:spPr bwMode="auto">
          <a:xfrm>
            <a:off x="533400" y="1371600"/>
            <a:ext cx="3719513" cy="163195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Arial" panose="020B0604020202020204" pitchFamily="34" charset="0"/>
              </a:rPr>
              <a:t> Caller saves:</a:t>
            </a:r>
          </a:p>
          <a:p>
            <a:pPr lvl="1" eaLnBrk="1" hangingPunct="1">
              <a:spcBef>
                <a:spcPct val="0"/>
              </a:spcBef>
              <a:buClr>
                <a:schemeClr val="accent2"/>
              </a:buClr>
              <a:buFont typeface="Wingdings" panose="05000000000000000000" pitchFamily="2" charset="2"/>
              <a:buChar char="§"/>
            </a:pPr>
            <a:r>
              <a:rPr lang="en-US" altLang="en-US" sz="2000">
                <a:latin typeface="Arial" panose="020B0604020202020204" pitchFamily="34" charset="0"/>
              </a:rPr>
              <a:t> $ra, $a0, $t0, $fp (if reqd)</a:t>
            </a:r>
          </a:p>
          <a:p>
            <a:pPr lvl="1" eaLnBrk="1" hangingPunct="1">
              <a:spcBef>
                <a:spcPct val="0"/>
              </a:spcBef>
              <a:buClr>
                <a:schemeClr val="accent2"/>
              </a:buClr>
              <a:buFont typeface="Wingdings" panose="05000000000000000000" pitchFamily="2" charset="2"/>
              <a:buChar char="§"/>
            </a:pPr>
            <a:endParaRPr lang="en-US" altLang="en-US" sz="2000">
              <a:latin typeface="Arial" panose="020B0604020202020204" pitchFamily="34" charset="0"/>
            </a:endParaRPr>
          </a:p>
          <a:p>
            <a:pPr eaLnBrk="1" hangingPunct="1">
              <a:spcBef>
                <a:spcPct val="0"/>
              </a:spcBef>
              <a:buClr>
                <a:srgbClr val="CC0000"/>
              </a:buClr>
            </a:pPr>
            <a:r>
              <a:rPr lang="en-US" altLang="en-US" sz="2000">
                <a:latin typeface="Arial" panose="020B0604020202020204" pitchFamily="34" charset="0"/>
              </a:rPr>
              <a:t> Callee saves:</a:t>
            </a:r>
          </a:p>
          <a:p>
            <a:pPr lvl="1" eaLnBrk="1" hangingPunct="1">
              <a:spcBef>
                <a:spcPct val="0"/>
              </a:spcBef>
              <a:buClr>
                <a:schemeClr val="accent2"/>
              </a:buClr>
              <a:buFont typeface="Wingdings" panose="05000000000000000000" pitchFamily="2" charset="2"/>
              <a:buChar char="§"/>
            </a:pPr>
            <a:r>
              <a:rPr lang="en-US" altLang="en-US" sz="2000">
                <a:latin typeface="Arial" panose="020B0604020202020204" pitchFamily="34" charset="0"/>
              </a:rPr>
              <a:t> $s0</a:t>
            </a:r>
          </a:p>
        </p:txBody>
      </p:sp>
      <p:sp>
        <p:nvSpPr>
          <p:cNvPr id="22534" name="Text Box 5">
            <a:extLst>
              <a:ext uri="{FF2B5EF4-FFF2-40B4-BE49-F238E27FC236}">
                <a16:creationId xmlns:a16="http://schemas.microsoft.com/office/drawing/2014/main" id="{8FEF6981-429E-4602-B106-3233ABA7344C}"/>
              </a:ext>
            </a:extLst>
          </p:cNvPr>
          <p:cNvSpPr txBox="1">
            <a:spLocks noChangeArrowheads="1"/>
          </p:cNvSpPr>
          <p:nvPr/>
        </p:nvSpPr>
        <p:spPr bwMode="auto">
          <a:xfrm>
            <a:off x="533400" y="4038600"/>
            <a:ext cx="3508375" cy="25400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Arial" panose="020B0604020202020204" pitchFamily="34" charset="0"/>
              </a:rPr>
              <a:t>procA:</a:t>
            </a:r>
          </a:p>
          <a:p>
            <a:pPr eaLnBrk="1" hangingPunct="1">
              <a:spcBef>
                <a:spcPct val="0"/>
              </a:spcBef>
              <a:buClr>
                <a:srgbClr val="CC0000"/>
              </a:buClr>
              <a:buFontTx/>
              <a:buNone/>
            </a:pPr>
            <a:r>
              <a:rPr lang="en-US" altLang="en-US" sz="2000">
                <a:latin typeface="Arial" panose="020B0604020202020204" pitchFamily="34" charset="0"/>
              </a:rPr>
              <a:t>     $s0 = … # value of j</a:t>
            </a:r>
          </a:p>
          <a:p>
            <a:pPr eaLnBrk="1" hangingPunct="1">
              <a:spcBef>
                <a:spcPct val="0"/>
              </a:spcBef>
              <a:buClr>
                <a:srgbClr val="CC0000"/>
              </a:buClr>
              <a:buFontTx/>
              <a:buNone/>
            </a:pPr>
            <a:r>
              <a:rPr lang="en-US" altLang="en-US" sz="2000">
                <a:latin typeface="Arial" panose="020B0604020202020204" pitchFamily="34" charset="0"/>
              </a:rPr>
              <a:t>     $t0  = … # some tempval</a:t>
            </a:r>
          </a:p>
          <a:p>
            <a:pPr eaLnBrk="1" hangingPunct="1">
              <a:spcBef>
                <a:spcPct val="0"/>
              </a:spcBef>
              <a:buClr>
                <a:srgbClr val="CC0000"/>
              </a:buClr>
              <a:buFontTx/>
              <a:buNone/>
            </a:pPr>
            <a:r>
              <a:rPr lang="en-US" altLang="en-US" sz="2000">
                <a:latin typeface="Arial" panose="020B0604020202020204" pitchFamily="34" charset="0"/>
              </a:rPr>
              <a:t>     $a0 = $s0  # the argument</a:t>
            </a:r>
          </a:p>
          <a:p>
            <a:pPr eaLnBrk="1" hangingPunct="1">
              <a:spcBef>
                <a:spcPct val="0"/>
              </a:spcBef>
              <a:buClr>
                <a:srgbClr val="CC0000"/>
              </a:buClr>
              <a:buFontTx/>
              <a:buNone/>
            </a:pPr>
            <a:r>
              <a:rPr lang="en-US" altLang="en-US" sz="2000">
                <a:latin typeface="Arial" panose="020B0604020202020204" pitchFamily="34" charset="0"/>
              </a:rPr>
              <a:t>     …</a:t>
            </a:r>
          </a:p>
          <a:p>
            <a:pPr eaLnBrk="1" hangingPunct="1">
              <a:spcBef>
                <a:spcPct val="0"/>
              </a:spcBef>
              <a:buClr>
                <a:srgbClr val="CC0000"/>
              </a:buClr>
              <a:buFontTx/>
              <a:buNone/>
            </a:pPr>
            <a:r>
              <a:rPr lang="en-US" altLang="en-US" sz="2000">
                <a:latin typeface="Arial" panose="020B0604020202020204" pitchFamily="34" charset="0"/>
              </a:rPr>
              <a:t>     jal  procB</a:t>
            </a:r>
          </a:p>
          <a:p>
            <a:pPr eaLnBrk="1" hangingPunct="1">
              <a:spcBef>
                <a:spcPct val="0"/>
              </a:spcBef>
              <a:buClr>
                <a:srgbClr val="CC0000"/>
              </a:buClr>
              <a:buFontTx/>
              <a:buNone/>
            </a:pPr>
            <a:r>
              <a:rPr lang="en-US" altLang="en-US" sz="2000">
                <a:latin typeface="Arial" panose="020B0604020202020204" pitchFamily="34" charset="0"/>
              </a:rPr>
              <a:t>     …</a:t>
            </a:r>
          </a:p>
          <a:p>
            <a:pPr eaLnBrk="1" hangingPunct="1">
              <a:spcBef>
                <a:spcPct val="0"/>
              </a:spcBef>
              <a:buClr>
                <a:srgbClr val="CC0000"/>
              </a:buClr>
              <a:buFontTx/>
              <a:buNone/>
            </a:pPr>
            <a:r>
              <a:rPr lang="en-US" altLang="en-US" sz="2000">
                <a:latin typeface="Arial" panose="020B0604020202020204" pitchFamily="34" charset="0"/>
              </a:rPr>
              <a:t>     … = $v0</a:t>
            </a:r>
          </a:p>
        </p:txBody>
      </p:sp>
      <p:sp>
        <p:nvSpPr>
          <p:cNvPr id="22535" name="Text Box 6">
            <a:extLst>
              <a:ext uri="{FF2B5EF4-FFF2-40B4-BE49-F238E27FC236}">
                <a16:creationId xmlns:a16="http://schemas.microsoft.com/office/drawing/2014/main" id="{C47CFAE0-01C2-4F4D-918B-B538B662277D}"/>
              </a:ext>
            </a:extLst>
          </p:cNvPr>
          <p:cNvSpPr txBox="1">
            <a:spLocks noChangeArrowheads="1"/>
          </p:cNvSpPr>
          <p:nvPr/>
        </p:nvSpPr>
        <p:spPr bwMode="auto">
          <a:xfrm>
            <a:off x="4343400" y="4038600"/>
            <a:ext cx="3960813" cy="19304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Arial" panose="020B0604020202020204" pitchFamily="34" charset="0"/>
              </a:rPr>
              <a:t>procB:</a:t>
            </a:r>
          </a:p>
          <a:p>
            <a:pPr eaLnBrk="1" hangingPunct="1">
              <a:spcBef>
                <a:spcPct val="0"/>
              </a:spcBef>
              <a:buClr>
                <a:srgbClr val="CC0000"/>
              </a:buClr>
              <a:buFontTx/>
              <a:buNone/>
            </a:pPr>
            <a:r>
              <a:rPr lang="en-US" altLang="en-US" sz="2000">
                <a:latin typeface="Arial" panose="020B0604020202020204" pitchFamily="34" charset="0"/>
              </a:rPr>
              <a:t>     $t0  = … # some tempval</a:t>
            </a:r>
          </a:p>
          <a:p>
            <a:pPr eaLnBrk="1" hangingPunct="1">
              <a:spcBef>
                <a:spcPct val="0"/>
              </a:spcBef>
              <a:buClr>
                <a:srgbClr val="CC0000"/>
              </a:buClr>
              <a:buFontTx/>
              <a:buNone/>
            </a:pPr>
            <a:r>
              <a:rPr lang="en-US" altLang="en-US" sz="2000">
                <a:latin typeface="Arial" panose="020B0604020202020204" pitchFamily="34" charset="0"/>
              </a:rPr>
              <a:t>     … = $a0 # using the argument</a:t>
            </a:r>
          </a:p>
          <a:p>
            <a:pPr eaLnBrk="1" hangingPunct="1">
              <a:spcBef>
                <a:spcPct val="0"/>
              </a:spcBef>
              <a:buClr>
                <a:srgbClr val="CC0000"/>
              </a:buClr>
              <a:buFontTx/>
              <a:buNone/>
            </a:pPr>
            <a:r>
              <a:rPr lang="en-US" altLang="en-US" sz="2000">
                <a:latin typeface="Arial" panose="020B0604020202020204" pitchFamily="34" charset="0"/>
              </a:rPr>
              <a:t>     $s0 = … # value of k</a:t>
            </a:r>
          </a:p>
          <a:p>
            <a:pPr eaLnBrk="1" hangingPunct="1">
              <a:spcBef>
                <a:spcPct val="0"/>
              </a:spcBef>
              <a:buClr>
                <a:srgbClr val="CC0000"/>
              </a:buClr>
              <a:buFontTx/>
              <a:buNone/>
            </a:pPr>
            <a:r>
              <a:rPr lang="en-US" altLang="en-US" sz="2000">
                <a:latin typeface="Arial" panose="020B0604020202020204" pitchFamily="34" charset="0"/>
              </a:rPr>
              <a:t>     $v0 = $s0;</a:t>
            </a:r>
          </a:p>
          <a:p>
            <a:pPr eaLnBrk="1" hangingPunct="1">
              <a:spcBef>
                <a:spcPct val="0"/>
              </a:spcBef>
              <a:buClr>
                <a:srgbClr val="CC0000"/>
              </a:buClr>
              <a:buFontTx/>
              <a:buNone/>
            </a:pPr>
            <a:r>
              <a:rPr lang="en-US" altLang="en-US" sz="2000">
                <a:latin typeface="Arial" panose="020B0604020202020204" pitchFamily="34" charset="0"/>
              </a:rPr>
              <a:t>     jr   $ra</a:t>
            </a:r>
          </a:p>
        </p:txBody>
      </p:sp>
      <p:sp>
        <p:nvSpPr>
          <p:cNvPr id="22536" name="Text Box 7">
            <a:extLst>
              <a:ext uri="{FF2B5EF4-FFF2-40B4-BE49-F238E27FC236}">
                <a16:creationId xmlns:a16="http://schemas.microsoft.com/office/drawing/2014/main" id="{E88EA9B2-DDD6-4E17-B87D-18E72E3C78D7}"/>
              </a:ext>
            </a:extLst>
          </p:cNvPr>
          <p:cNvSpPr txBox="1">
            <a:spLocks noChangeArrowheads="1"/>
          </p:cNvSpPr>
          <p:nvPr/>
        </p:nvSpPr>
        <p:spPr bwMode="auto">
          <a:xfrm>
            <a:off x="4419600" y="1422400"/>
            <a:ext cx="4416425" cy="70802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Arial" panose="020B0604020202020204" pitchFamily="34" charset="0"/>
              </a:rPr>
              <a:t> As every element is saved on stack,</a:t>
            </a:r>
          </a:p>
          <a:p>
            <a:pPr eaLnBrk="1" hangingPunct="1">
              <a:spcBef>
                <a:spcPct val="0"/>
              </a:spcBef>
              <a:buClr>
                <a:srgbClr val="CC0000"/>
              </a:buClr>
              <a:buFontTx/>
              <a:buNone/>
            </a:pPr>
            <a:r>
              <a:rPr lang="en-US" altLang="en-US" sz="2000">
                <a:latin typeface="Arial" panose="020B0604020202020204" pitchFamily="34" charset="0"/>
              </a:rPr>
              <a:t>  the stack pointer is decremented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8A680FA1-DE9E-42BE-A842-19F68CB2B05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73350F2-4F19-4BEE-AE48-F74101126449}" type="slidenum">
              <a:rPr lang="en-US" altLang="en-US" sz="1400">
                <a:latin typeface="Times New Roman" panose="02020603050405020304" pitchFamily="18" charset="0"/>
              </a:rPr>
              <a:pPr/>
              <a:t>17</a:t>
            </a:fld>
            <a:endParaRPr lang="en-US" altLang="en-US" sz="1400">
              <a:latin typeface="Times New Roman" panose="02020603050405020304" pitchFamily="18" charset="0"/>
            </a:endParaRPr>
          </a:p>
        </p:txBody>
      </p:sp>
      <p:sp>
        <p:nvSpPr>
          <p:cNvPr id="24579" name="Text Box 2">
            <a:extLst>
              <a:ext uri="{FF2B5EF4-FFF2-40B4-BE49-F238E27FC236}">
                <a16:creationId xmlns:a16="http://schemas.microsoft.com/office/drawing/2014/main" id="{E11F65A8-1AAA-4046-BA4B-0FFAF1CCBA29}"/>
              </a:ext>
            </a:extLst>
          </p:cNvPr>
          <p:cNvSpPr txBox="1">
            <a:spLocks noChangeArrowheads="1"/>
          </p:cNvSpPr>
          <p:nvPr/>
        </p:nvSpPr>
        <p:spPr bwMode="auto">
          <a:xfrm>
            <a:off x="441325" y="396875"/>
            <a:ext cx="21018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Example 2</a:t>
            </a:r>
          </a:p>
        </p:txBody>
      </p:sp>
      <p:sp>
        <p:nvSpPr>
          <p:cNvPr id="24580" name="Line 3">
            <a:extLst>
              <a:ext uri="{FF2B5EF4-FFF2-40B4-BE49-F238E27FC236}">
                <a16:creationId xmlns:a16="http://schemas.microsoft.com/office/drawing/2014/main" id="{2D429BA5-2B94-48C1-B97D-3115026AA3D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1" name="Text Box 4">
            <a:extLst>
              <a:ext uri="{FF2B5EF4-FFF2-40B4-BE49-F238E27FC236}">
                <a16:creationId xmlns:a16="http://schemas.microsoft.com/office/drawing/2014/main" id="{0775FD0B-3E33-438C-864E-7745BEE63C0D}"/>
              </a:ext>
            </a:extLst>
          </p:cNvPr>
          <p:cNvSpPr txBox="1">
            <a:spLocks noChangeArrowheads="1"/>
          </p:cNvSpPr>
          <p:nvPr/>
        </p:nvSpPr>
        <p:spPr bwMode="auto">
          <a:xfrm>
            <a:off x="381000" y="1371600"/>
            <a:ext cx="3721100" cy="1625600"/>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solidFill>
                  <a:schemeClr val="accent2"/>
                </a:solidFill>
                <a:latin typeface="Arial" panose="020B0604020202020204" pitchFamily="34" charset="0"/>
              </a:rPr>
              <a:t>int   fact  (int n)</a:t>
            </a:r>
          </a:p>
          <a:p>
            <a:pPr eaLnBrk="1" hangingPunct="1">
              <a:spcBef>
                <a:spcPct val="0"/>
              </a:spcBef>
              <a:buClr>
                <a:srgbClr val="CC0000"/>
              </a:buClr>
              <a:buFontTx/>
              <a:buNone/>
            </a:pPr>
            <a:r>
              <a:rPr lang="en-US" altLang="en-US" sz="2000">
                <a:solidFill>
                  <a:schemeClr val="accent2"/>
                </a:solidFill>
                <a:latin typeface="Arial" panose="020B0604020202020204" pitchFamily="34" charset="0"/>
              </a:rPr>
              <a:t>{</a:t>
            </a:r>
          </a:p>
          <a:p>
            <a:pPr eaLnBrk="1" hangingPunct="1">
              <a:spcBef>
                <a:spcPct val="0"/>
              </a:spcBef>
              <a:buClr>
                <a:srgbClr val="CC0000"/>
              </a:buClr>
              <a:buFontTx/>
              <a:buNone/>
            </a:pPr>
            <a:r>
              <a:rPr lang="en-US" altLang="en-US" sz="2000">
                <a:solidFill>
                  <a:schemeClr val="accent2"/>
                </a:solidFill>
                <a:latin typeface="Arial" panose="020B0604020202020204" pitchFamily="34" charset="0"/>
              </a:rPr>
              <a:t>     if (n &lt; 1)  return (1);</a:t>
            </a:r>
          </a:p>
          <a:p>
            <a:pPr eaLnBrk="1" hangingPunct="1">
              <a:spcBef>
                <a:spcPct val="0"/>
              </a:spcBef>
              <a:buClr>
                <a:srgbClr val="CC0000"/>
              </a:buClr>
              <a:buFontTx/>
              <a:buNone/>
            </a:pPr>
            <a:r>
              <a:rPr lang="en-US" altLang="en-US" sz="2000">
                <a:solidFill>
                  <a:schemeClr val="accent2"/>
                </a:solidFill>
                <a:latin typeface="Arial" panose="020B0604020202020204" pitchFamily="34" charset="0"/>
              </a:rPr>
              <a:t>          else return (n * fact(n-1));</a:t>
            </a:r>
          </a:p>
          <a:p>
            <a:pPr eaLnBrk="1" hangingPunct="1">
              <a:spcBef>
                <a:spcPct val="0"/>
              </a:spcBef>
              <a:buClr>
                <a:srgbClr val="CC0000"/>
              </a:buClr>
              <a:buFontTx/>
              <a:buNone/>
            </a:pPr>
            <a:r>
              <a:rPr lang="en-US" altLang="en-US" sz="2000">
                <a:solidFill>
                  <a:schemeClr val="accent2"/>
                </a:solidFill>
                <a:latin typeface="Arial" panose="020B0604020202020204" pitchFamily="34" charset="0"/>
              </a:rPr>
              <a:t>}</a:t>
            </a:r>
          </a:p>
        </p:txBody>
      </p:sp>
      <p:sp>
        <p:nvSpPr>
          <p:cNvPr id="24582" name="Text Box 5">
            <a:extLst>
              <a:ext uri="{FF2B5EF4-FFF2-40B4-BE49-F238E27FC236}">
                <a16:creationId xmlns:a16="http://schemas.microsoft.com/office/drawing/2014/main" id="{BFEAA70D-1A7D-4B0C-B6C8-0E36B480B133}"/>
              </a:ext>
            </a:extLst>
          </p:cNvPr>
          <p:cNvSpPr txBox="1">
            <a:spLocks noChangeArrowheads="1"/>
          </p:cNvSpPr>
          <p:nvPr/>
        </p:nvSpPr>
        <p:spPr bwMode="auto">
          <a:xfrm>
            <a:off x="4419600" y="1371600"/>
            <a:ext cx="2865438" cy="5283200"/>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Arial" panose="020B0604020202020204" pitchFamily="34" charset="0"/>
              </a:rPr>
              <a:t>fact:</a:t>
            </a:r>
          </a:p>
          <a:p>
            <a:pPr eaLnBrk="1" hangingPunct="1">
              <a:spcBef>
                <a:spcPct val="0"/>
              </a:spcBef>
              <a:buClr>
                <a:srgbClr val="CC0000"/>
              </a:buClr>
              <a:buFontTx/>
              <a:buNone/>
            </a:pPr>
            <a:r>
              <a:rPr lang="en-US" altLang="en-US" sz="2000">
                <a:latin typeface="Arial" panose="020B0604020202020204" pitchFamily="34" charset="0"/>
              </a:rPr>
              <a:t>    addi      $sp, $sp, -8</a:t>
            </a:r>
          </a:p>
          <a:p>
            <a:pPr eaLnBrk="1" hangingPunct="1">
              <a:spcBef>
                <a:spcPct val="0"/>
              </a:spcBef>
              <a:buClr>
                <a:srgbClr val="CC0000"/>
              </a:buClr>
              <a:buFontTx/>
              <a:buNone/>
            </a:pPr>
            <a:r>
              <a:rPr lang="en-US" altLang="en-US" sz="2000">
                <a:latin typeface="Arial" panose="020B0604020202020204" pitchFamily="34" charset="0"/>
              </a:rPr>
              <a:t>    sw        $ra, 4($sp)</a:t>
            </a:r>
          </a:p>
          <a:p>
            <a:pPr eaLnBrk="1" hangingPunct="1">
              <a:spcBef>
                <a:spcPct val="0"/>
              </a:spcBef>
              <a:buClr>
                <a:srgbClr val="CC0000"/>
              </a:buClr>
              <a:buFontTx/>
              <a:buNone/>
            </a:pPr>
            <a:r>
              <a:rPr lang="en-US" altLang="en-US" sz="2000">
                <a:latin typeface="Arial" panose="020B0604020202020204" pitchFamily="34" charset="0"/>
              </a:rPr>
              <a:t>    sw        $a0, 0($sp)</a:t>
            </a:r>
          </a:p>
          <a:p>
            <a:pPr eaLnBrk="1" hangingPunct="1">
              <a:spcBef>
                <a:spcPct val="0"/>
              </a:spcBef>
              <a:buClr>
                <a:srgbClr val="CC0000"/>
              </a:buClr>
              <a:buFontTx/>
              <a:buNone/>
            </a:pPr>
            <a:r>
              <a:rPr lang="en-US" altLang="en-US" sz="2000">
                <a:latin typeface="Arial" panose="020B0604020202020204" pitchFamily="34" charset="0"/>
              </a:rPr>
              <a:t>    slti        $t0, $a0, 1</a:t>
            </a:r>
          </a:p>
          <a:p>
            <a:pPr eaLnBrk="1" hangingPunct="1">
              <a:spcBef>
                <a:spcPct val="0"/>
              </a:spcBef>
              <a:buClr>
                <a:srgbClr val="CC0000"/>
              </a:buClr>
              <a:buFontTx/>
              <a:buNone/>
            </a:pPr>
            <a:r>
              <a:rPr lang="en-US" altLang="en-US" sz="2000">
                <a:latin typeface="Arial" panose="020B0604020202020204" pitchFamily="34" charset="0"/>
              </a:rPr>
              <a:t>    beq      $t0, $zero, L1</a:t>
            </a:r>
          </a:p>
          <a:p>
            <a:pPr eaLnBrk="1" hangingPunct="1">
              <a:spcBef>
                <a:spcPct val="0"/>
              </a:spcBef>
              <a:buClr>
                <a:srgbClr val="CC0000"/>
              </a:buClr>
              <a:buFontTx/>
              <a:buNone/>
            </a:pPr>
            <a:r>
              <a:rPr lang="en-US" altLang="en-US" sz="2000">
                <a:latin typeface="Arial" panose="020B0604020202020204" pitchFamily="34" charset="0"/>
              </a:rPr>
              <a:t>      addi   $v0, $zero, 1</a:t>
            </a:r>
          </a:p>
          <a:p>
            <a:pPr eaLnBrk="1" hangingPunct="1">
              <a:spcBef>
                <a:spcPct val="0"/>
              </a:spcBef>
              <a:buClr>
                <a:srgbClr val="CC0000"/>
              </a:buClr>
              <a:buFontTx/>
              <a:buNone/>
            </a:pPr>
            <a:r>
              <a:rPr lang="en-US" altLang="en-US" sz="2000">
                <a:latin typeface="Arial" panose="020B0604020202020204" pitchFamily="34" charset="0"/>
              </a:rPr>
              <a:t>      addi   $sp, $sp, 8</a:t>
            </a:r>
          </a:p>
          <a:p>
            <a:pPr eaLnBrk="1" hangingPunct="1">
              <a:spcBef>
                <a:spcPct val="0"/>
              </a:spcBef>
              <a:buClr>
                <a:srgbClr val="CC0000"/>
              </a:buClr>
              <a:buFontTx/>
              <a:buNone/>
            </a:pPr>
            <a:r>
              <a:rPr lang="en-US" altLang="en-US" sz="2000">
                <a:latin typeface="Arial" panose="020B0604020202020204" pitchFamily="34" charset="0"/>
              </a:rPr>
              <a:t>      jr        $ra</a:t>
            </a:r>
          </a:p>
          <a:p>
            <a:pPr eaLnBrk="1" hangingPunct="1">
              <a:spcBef>
                <a:spcPct val="0"/>
              </a:spcBef>
              <a:buClr>
                <a:srgbClr val="CC0000"/>
              </a:buClr>
              <a:buFontTx/>
              <a:buNone/>
            </a:pPr>
            <a:r>
              <a:rPr lang="en-US" altLang="en-US" sz="2000">
                <a:latin typeface="Arial" panose="020B0604020202020204" pitchFamily="34" charset="0"/>
              </a:rPr>
              <a:t>L1:</a:t>
            </a:r>
          </a:p>
          <a:p>
            <a:pPr eaLnBrk="1" hangingPunct="1">
              <a:spcBef>
                <a:spcPct val="0"/>
              </a:spcBef>
              <a:buClr>
                <a:srgbClr val="CC0000"/>
              </a:buClr>
              <a:buFontTx/>
              <a:buNone/>
            </a:pPr>
            <a:r>
              <a:rPr lang="en-US" altLang="en-US" sz="2000">
                <a:latin typeface="Arial" panose="020B0604020202020204" pitchFamily="34" charset="0"/>
              </a:rPr>
              <a:t>    addi     $a0, $a0, -1</a:t>
            </a:r>
          </a:p>
          <a:p>
            <a:pPr eaLnBrk="1" hangingPunct="1">
              <a:spcBef>
                <a:spcPct val="0"/>
              </a:spcBef>
              <a:buClr>
                <a:srgbClr val="CC0000"/>
              </a:buClr>
              <a:buFontTx/>
              <a:buNone/>
            </a:pPr>
            <a:r>
              <a:rPr lang="en-US" altLang="en-US" sz="2000">
                <a:latin typeface="Arial" panose="020B0604020202020204" pitchFamily="34" charset="0"/>
              </a:rPr>
              <a:t>    jal        fact</a:t>
            </a:r>
          </a:p>
          <a:p>
            <a:pPr eaLnBrk="1" hangingPunct="1">
              <a:spcBef>
                <a:spcPct val="0"/>
              </a:spcBef>
              <a:buClr>
                <a:srgbClr val="CC0000"/>
              </a:buClr>
              <a:buFontTx/>
              <a:buNone/>
            </a:pPr>
            <a:r>
              <a:rPr lang="en-US" altLang="en-US" sz="2000">
                <a:latin typeface="Arial" panose="020B0604020202020204" pitchFamily="34" charset="0"/>
              </a:rPr>
              <a:t>    lw        $a0, 0($sp)</a:t>
            </a:r>
          </a:p>
          <a:p>
            <a:pPr eaLnBrk="1" hangingPunct="1">
              <a:spcBef>
                <a:spcPct val="0"/>
              </a:spcBef>
              <a:buClr>
                <a:srgbClr val="CC0000"/>
              </a:buClr>
              <a:buFontTx/>
              <a:buNone/>
            </a:pPr>
            <a:r>
              <a:rPr lang="en-US" altLang="en-US" sz="2000">
                <a:latin typeface="Arial" panose="020B0604020202020204" pitchFamily="34" charset="0"/>
              </a:rPr>
              <a:t>    lw        $ra, 4($sp)</a:t>
            </a:r>
          </a:p>
          <a:p>
            <a:pPr eaLnBrk="1" hangingPunct="1">
              <a:spcBef>
                <a:spcPct val="0"/>
              </a:spcBef>
              <a:buClr>
                <a:srgbClr val="CC0000"/>
              </a:buClr>
              <a:buFontTx/>
              <a:buNone/>
            </a:pPr>
            <a:r>
              <a:rPr lang="en-US" altLang="en-US" sz="2000">
                <a:latin typeface="Arial" panose="020B0604020202020204" pitchFamily="34" charset="0"/>
              </a:rPr>
              <a:t>    addi     $sp, $sp, 8</a:t>
            </a:r>
          </a:p>
          <a:p>
            <a:pPr eaLnBrk="1" hangingPunct="1">
              <a:spcBef>
                <a:spcPct val="0"/>
              </a:spcBef>
              <a:buClr>
                <a:srgbClr val="CC0000"/>
              </a:buClr>
              <a:buFontTx/>
              <a:buNone/>
            </a:pPr>
            <a:r>
              <a:rPr lang="en-US" altLang="en-US" sz="2000">
                <a:latin typeface="Arial" panose="020B0604020202020204" pitchFamily="34" charset="0"/>
              </a:rPr>
              <a:t>    mul      $v0, $a0, $v0</a:t>
            </a:r>
          </a:p>
          <a:p>
            <a:pPr eaLnBrk="1" hangingPunct="1">
              <a:spcBef>
                <a:spcPct val="0"/>
              </a:spcBef>
              <a:buClr>
                <a:srgbClr val="CC0000"/>
              </a:buClr>
              <a:buFontTx/>
              <a:buNone/>
            </a:pPr>
            <a:r>
              <a:rPr lang="en-US" altLang="en-US" sz="2000">
                <a:latin typeface="Arial" panose="020B0604020202020204" pitchFamily="34" charset="0"/>
              </a:rPr>
              <a:t>    jr          $ra</a:t>
            </a:r>
          </a:p>
        </p:txBody>
      </p:sp>
      <p:sp>
        <p:nvSpPr>
          <p:cNvPr id="24583" name="Text Box 6">
            <a:extLst>
              <a:ext uri="{FF2B5EF4-FFF2-40B4-BE49-F238E27FC236}">
                <a16:creationId xmlns:a16="http://schemas.microsoft.com/office/drawing/2014/main" id="{97916B63-5B67-4883-97DE-359E3D50D1AF}"/>
              </a:ext>
            </a:extLst>
          </p:cNvPr>
          <p:cNvSpPr txBox="1">
            <a:spLocks noChangeArrowheads="1"/>
          </p:cNvSpPr>
          <p:nvPr/>
        </p:nvSpPr>
        <p:spPr bwMode="auto">
          <a:xfrm>
            <a:off x="381000" y="3886200"/>
            <a:ext cx="3457575"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rgbClr val="CC0000"/>
                </a:solidFill>
                <a:latin typeface="Arial" panose="020B0604020202020204" pitchFamily="34" charset="0"/>
              </a:rPr>
              <a:t>Notes:</a:t>
            </a:r>
          </a:p>
          <a:p>
            <a:pPr eaLnBrk="1" hangingPunct="1">
              <a:spcBef>
                <a:spcPct val="0"/>
              </a:spcBef>
              <a:buFontTx/>
              <a:buNone/>
            </a:pPr>
            <a:r>
              <a:rPr lang="en-US" altLang="en-US" sz="2000">
                <a:solidFill>
                  <a:srgbClr val="CC0000"/>
                </a:solidFill>
                <a:latin typeface="Arial" panose="020B0604020202020204" pitchFamily="34" charset="0"/>
              </a:rPr>
              <a:t>The caller saves $a0 and $ra</a:t>
            </a:r>
          </a:p>
          <a:p>
            <a:pPr eaLnBrk="1" hangingPunct="1">
              <a:spcBef>
                <a:spcPct val="0"/>
              </a:spcBef>
              <a:buFontTx/>
              <a:buNone/>
            </a:pPr>
            <a:r>
              <a:rPr lang="en-US" altLang="en-US" sz="2000">
                <a:solidFill>
                  <a:srgbClr val="CC0000"/>
                </a:solidFill>
                <a:latin typeface="Arial" panose="020B0604020202020204" pitchFamily="34" charset="0"/>
              </a:rPr>
              <a:t>in its stack space.</a:t>
            </a:r>
          </a:p>
          <a:p>
            <a:pPr eaLnBrk="1" hangingPunct="1">
              <a:spcBef>
                <a:spcPct val="0"/>
              </a:spcBef>
              <a:buFontTx/>
              <a:buNone/>
            </a:pPr>
            <a:r>
              <a:rPr lang="en-US" altLang="en-US" sz="2000">
                <a:solidFill>
                  <a:srgbClr val="CC0000"/>
                </a:solidFill>
                <a:latin typeface="Arial" panose="020B0604020202020204" pitchFamily="34" charset="0"/>
              </a:rPr>
              <a:t>Temps are never saved.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a:extLst>
              <a:ext uri="{FF2B5EF4-FFF2-40B4-BE49-F238E27FC236}">
                <a16:creationId xmlns:a16="http://schemas.microsoft.com/office/drawing/2014/main" id="{4495C8F6-6EB4-4256-8A2B-B00D575427AF}"/>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F132A0F-4374-4F52-BD30-F3208D11865E}" type="slidenum">
              <a:rPr lang="en-US" altLang="en-US" sz="1400">
                <a:latin typeface="Times New Roman" panose="02020603050405020304" pitchFamily="18" charset="0"/>
              </a:rPr>
              <a:pPr/>
              <a:t>18</a:t>
            </a:fld>
            <a:endParaRPr lang="en-US" altLang="en-US" sz="1400">
              <a:latin typeface="Times New Roman" panose="02020603050405020304" pitchFamily="18" charset="0"/>
            </a:endParaRPr>
          </a:p>
        </p:txBody>
      </p:sp>
      <p:sp>
        <p:nvSpPr>
          <p:cNvPr id="26627" name="Text Box 2">
            <a:extLst>
              <a:ext uri="{FF2B5EF4-FFF2-40B4-BE49-F238E27FC236}">
                <a16:creationId xmlns:a16="http://schemas.microsoft.com/office/drawing/2014/main" id="{03658373-5134-4CE9-91C6-D4D2F0581B8E}"/>
              </a:ext>
            </a:extLst>
          </p:cNvPr>
          <p:cNvSpPr txBox="1">
            <a:spLocks noChangeArrowheads="1"/>
          </p:cNvSpPr>
          <p:nvPr/>
        </p:nvSpPr>
        <p:spPr bwMode="auto">
          <a:xfrm>
            <a:off x="441325" y="396875"/>
            <a:ext cx="63865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Recap – Numeric Representations</a:t>
            </a:r>
          </a:p>
        </p:txBody>
      </p:sp>
      <p:sp>
        <p:nvSpPr>
          <p:cNvPr id="26628" name="Line 3">
            <a:extLst>
              <a:ext uri="{FF2B5EF4-FFF2-40B4-BE49-F238E27FC236}">
                <a16:creationId xmlns:a16="http://schemas.microsoft.com/office/drawing/2014/main" id="{DA74461A-50EC-4E1C-92FF-D5FAA1ADD6F0}"/>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29" name="Text Box 4">
            <a:extLst>
              <a:ext uri="{FF2B5EF4-FFF2-40B4-BE49-F238E27FC236}">
                <a16:creationId xmlns:a16="http://schemas.microsoft.com/office/drawing/2014/main" id="{1959F019-A0BC-49BA-8D5A-91CBE755373E}"/>
              </a:ext>
            </a:extLst>
          </p:cNvPr>
          <p:cNvSpPr txBox="1">
            <a:spLocks noChangeArrowheads="1"/>
          </p:cNvSpPr>
          <p:nvPr/>
        </p:nvSpPr>
        <p:spPr bwMode="auto">
          <a:xfrm>
            <a:off x="517525" y="1563688"/>
            <a:ext cx="7361238" cy="289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Arial" panose="020B0604020202020204" pitchFamily="34" charset="0"/>
              </a:rPr>
              <a:t> Decimal        35</a:t>
            </a:r>
            <a:r>
              <a:rPr lang="en-US" altLang="en-US" sz="2400" baseline="-25000">
                <a:latin typeface="Arial" panose="020B0604020202020204" pitchFamily="34" charset="0"/>
              </a:rPr>
              <a:t>10  </a:t>
            </a:r>
            <a:r>
              <a:rPr lang="en-US" altLang="en-US" sz="2400">
                <a:latin typeface="Arial" panose="020B0604020202020204" pitchFamily="34" charset="0"/>
              </a:rPr>
              <a:t>=  3 x 10</a:t>
            </a:r>
            <a:r>
              <a:rPr lang="en-US" altLang="en-US" sz="2400" baseline="30000">
                <a:latin typeface="Arial" panose="020B0604020202020204" pitchFamily="34" charset="0"/>
              </a:rPr>
              <a:t>1</a:t>
            </a:r>
            <a:r>
              <a:rPr lang="en-US" altLang="en-US" sz="2400">
                <a:latin typeface="Arial" panose="020B0604020202020204" pitchFamily="34" charset="0"/>
              </a:rPr>
              <a:t>  + 5 x 10</a:t>
            </a:r>
            <a:r>
              <a:rPr lang="en-US" altLang="en-US" sz="2400" baseline="30000">
                <a:latin typeface="Arial" panose="020B0604020202020204" pitchFamily="34" charset="0"/>
              </a:rPr>
              <a:t>0</a:t>
            </a:r>
            <a:endParaRPr lang="en-US" altLang="en-US" sz="2400">
              <a:latin typeface="Arial" panose="020B0604020202020204" pitchFamily="34" charset="0"/>
            </a:endParaRPr>
          </a:p>
          <a:p>
            <a:pPr eaLnBrk="1" hangingPunct="1">
              <a:spcBef>
                <a:spcPct val="0"/>
              </a:spcBef>
              <a:buClr>
                <a:srgbClr val="CC0000"/>
              </a:buClr>
            </a:pPr>
            <a:endParaRPr lang="en-US" altLang="en-US" sz="2400">
              <a:latin typeface="Arial" panose="020B0604020202020204" pitchFamily="34" charset="0"/>
            </a:endParaRPr>
          </a:p>
          <a:p>
            <a:pPr eaLnBrk="1" hangingPunct="1">
              <a:spcBef>
                <a:spcPct val="0"/>
              </a:spcBef>
              <a:buClr>
                <a:srgbClr val="CC0000"/>
              </a:buClr>
            </a:pPr>
            <a:r>
              <a:rPr lang="en-US" altLang="en-US" sz="2400">
                <a:latin typeface="Arial" panose="020B0604020202020204" pitchFamily="34" charset="0"/>
              </a:rPr>
              <a:t> Binary          00100011</a:t>
            </a:r>
            <a:r>
              <a:rPr lang="en-US" altLang="en-US" sz="2400" baseline="-25000">
                <a:latin typeface="Arial" panose="020B0604020202020204" pitchFamily="34" charset="0"/>
              </a:rPr>
              <a:t>2  </a:t>
            </a:r>
            <a:r>
              <a:rPr lang="en-US" altLang="en-US" sz="2400">
                <a:latin typeface="Arial" panose="020B0604020202020204" pitchFamily="34" charset="0"/>
              </a:rPr>
              <a:t>=  1 x 2</a:t>
            </a:r>
            <a:r>
              <a:rPr lang="en-US" altLang="en-US" sz="2400" baseline="30000">
                <a:latin typeface="Arial" panose="020B0604020202020204" pitchFamily="34" charset="0"/>
              </a:rPr>
              <a:t>5</a:t>
            </a:r>
            <a:r>
              <a:rPr lang="en-US" altLang="en-US" sz="2400">
                <a:latin typeface="Arial" panose="020B0604020202020204" pitchFamily="34" charset="0"/>
              </a:rPr>
              <a:t>  +  1 x 2</a:t>
            </a:r>
            <a:r>
              <a:rPr lang="en-US" altLang="en-US" sz="2400" baseline="30000">
                <a:latin typeface="Arial" panose="020B0604020202020204" pitchFamily="34" charset="0"/>
              </a:rPr>
              <a:t>1</a:t>
            </a:r>
            <a:r>
              <a:rPr lang="en-US" altLang="en-US" sz="2400">
                <a:latin typeface="Arial" panose="020B0604020202020204" pitchFamily="34" charset="0"/>
              </a:rPr>
              <a:t>  +  1 x 2</a:t>
            </a:r>
            <a:r>
              <a:rPr lang="en-US" altLang="en-US" sz="2400" baseline="30000">
                <a:latin typeface="Arial" panose="020B0604020202020204" pitchFamily="34" charset="0"/>
              </a:rPr>
              <a:t>0</a:t>
            </a:r>
            <a:endParaRPr lang="en-US" altLang="en-US" sz="2400">
              <a:latin typeface="Arial" panose="020B0604020202020204" pitchFamily="34" charset="0"/>
            </a:endParaRPr>
          </a:p>
          <a:p>
            <a:pPr eaLnBrk="1" hangingPunct="1">
              <a:spcBef>
                <a:spcPct val="0"/>
              </a:spcBef>
              <a:buClr>
                <a:srgbClr val="CC0000"/>
              </a:buClr>
            </a:pPr>
            <a:endParaRPr lang="en-US" altLang="en-US" sz="2400">
              <a:latin typeface="Arial" panose="020B0604020202020204" pitchFamily="34" charset="0"/>
            </a:endParaRPr>
          </a:p>
          <a:p>
            <a:pPr eaLnBrk="1" hangingPunct="1">
              <a:spcBef>
                <a:spcPct val="0"/>
              </a:spcBef>
              <a:buClr>
                <a:srgbClr val="CC0000"/>
              </a:buClr>
            </a:pPr>
            <a:r>
              <a:rPr lang="en-US" altLang="en-US" sz="2400">
                <a:latin typeface="Arial" panose="020B0604020202020204" pitchFamily="34" charset="0"/>
              </a:rPr>
              <a:t> Hexadecimal (compact representation)</a:t>
            </a:r>
          </a:p>
          <a:p>
            <a:pPr eaLnBrk="1" hangingPunct="1">
              <a:spcBef>
                <a:spcPct val="0"/>
              </a:spcBef>
              <a:buClr>
                <a:srgbClr val="CC0000"/>
              </a:buClr>
              <a:buFontTx/>
              <a:buNone/>
            </a:pPr>
            <a:r>
              <a:rPr lang="en-US" altLang="en-US" sz="2400">
                <a:latin typeface="Arial" panose="020B0604020202020204" pitchFamily="34" charset="0"/>
              </a:rPr>
              <a:t>                     0x 23    or   23</a:t>
            </a:r>
            <a:r>
              <a:rPr lang="en-US" altLang="en-US" sz="2400" baseline="-25000">
                <a:latin typeface="Arial" panose="020B0604020202020204" pitchFamily="34" charset="0"/>
              </a:rPr>
              <a:t>hex     </a:t>
            </a:r>
            <a:r>
              <a:rPr lang="en-US" altLang="en-US" sz="2400">
                <a:latin typeface="Arial" panose="020B0604020202020204" pitchFamily="34" charset="0"/>
              </a:rPr>
              <a:t>=   2 x 16</a:t>
            </a:r>
            <a:r>
              <a:rPr lang="en-US" altLang="en-US" sz="2400" baseline="30000">
                <a:latin typeface="Arial" panose="020B0604020202020204" pitchFamily="34" charset="0"/>
              </a:rPr>
              <a:t>1</a:t>
            </a:r>
            <a:r>
              <a:rPr lang="en-US" altLang="en-US" sz="2400">
                <a:latin typeface="Arial" panose="020B0604020202020204" pitchFamily="34" charset="0"/>
              </a:rPr>
              <a:t>  +  3 x 16</a:t>
            </a:r>
            <a:r>
              <a:rPr lang="en-US" altLang="en-US" sz="2400" baseline="30000">
                <a:latin typeface="Arial" panose="020B0604020202020204" pitchFamily="34" charset="0"/>
              </a:rPr>
              <a:t>0</a:t>
            </a:r>
            <a:endParaRPr lang="en-US" altLang="en-US" sz="2400" baseline="-25000">
              <a:latin typeface="Arial" panose="020B0604020202020204" pitchFamily="34" charset="0"/>
            </a:endParaRPr>
          </a:p>
          <a:p>
            <a:pPr eaLnBrk="1" hangingPunct="1">
              <a:spcBef>
                <a:spcPct val="0"/>
              </a:spcBef>
              <a:buClr>
                <a:srgbClr val="CC0000"/>
              </a:buClr>
              <a:buFontTx/>
              <a:buNone/>
            </a:pPr>
            <a:endParaRPr lang="en-US" altLang="en-US" sz="2400" baseline="-25000">
              <a:latin typeface="Arial" panose="020B0604020202020204" pitchFamily="34" charset="0"/>
            </a:endParaRPr>
          </a:p>
          <a:p>
            <a:pPr eaLnBrk="1" hangingPunct="1">
              <a:spcBef>
                <a:spcPct val="0"/>
              </a:spcBef>
              <a:buClr>
                <a:srgbClr val="CC0000"/>
              </a:buClr>
              <a:buFontTx/>
              <a:buNone/>
            </a:pPr>
            <a:r>
              <a:rPr lang="en-US" altLang="en-US" sz="2400" baseline="-25000">
                <a:latin typeface="Arial" panose="020B0604020202020204" pitchFamily="34" charset="0"/>
              </a:rPr>
              <a:t>             </a:t>
            </a:r>
            <a:r>
              <a:rPr lang="en-US" altLang="en-US" sz="2400">
                <a:latin typeface="Arial" panose="020B0604020202020204" pitchFamily="34" charset="0"/>
              </a:rPr>
              <a:t>0-15 (decimal)   </a:t>
            </a:r>
            <a:r>
              <a:rPr lang="en-US" altLang="en-US" sz="2400">
                <a:latin typeface="Arial" panose="020B0604020202020204" pitchFamily="34" charset="0"/>
                <a:sym typeface="Wingdings" panose="05000000000000000000" pitchFamily="2" charset="2"/>
              </a:rPr>
              <a:t>   0-9, a-f  (hex)</a:t>
            </a:r>
          </a:p>
        </p:txBody>
      </p:sp>
      <p:sp>
        <p:nvSpPr>
          <p:cNvPr id="26630" name="Text Box 5">
            <a:extLst>
              <a:ext uri="{FF2B5EF4-FFF2-40B4-BE49-F238E27FC236}">
                <a16:creationId xmlns:a16="http://schemas.microsoft.com/office/drawing/2014/main" id="{83DE4D0B-93DE-4181-B741-D352751BD169}"/>
              </a:ext>
            </a:extLst>
          </p:cNvPr>
          <p:cNvSpPr txBox="1">
            <a:spLocks noChangeArrowheads="1"/>
          </p:cNvSpPr>
          <p:nvPr/>
        </p:nvSpPr>
        <p:spPr bwMode="auto">
          <a:xfrm>
            <a:off x="304800" y="4724400"/>
            <a:ext cx="208915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Arial" panose="020B0604020202020204" pitchFamily="34" charset="0"/>
              </a:rPr>
              <a:t>Dec  Binary  Hex</a:t>
            </a:r>
          </a:p>
          <a:p>
            <a:pPr eaLnBrk="1" hangingPunct="1">
              <a:spcBef>
                <a:spcPct val="0"/>
              </a:spcBef>
              <a:buFontTx/>
              <a:buNone/>
            </a:pPr>
            <a:r>
              <a:rPr lang="en-US" altLang="en-US" sz="2000">
                <a:solidFill>
                  <a:schemeClr val="accent2"/>
                </a:solidFill>
                <a:latin typeface="Arial" panose="020B0604020202020204" pitchFamily="34" charset="0"/>
              </a:rPr>
              <a:t>   0    0000     00</a:t>
            </a:r>
          </a:p>
          <a:p>
            <a:pPr eaLnBrk="1" hangingPunct="1">
              <a:spcBef>
                <a:spcPct val="0"/>
              </a:spcBef>
              <a:buFontTx/>
              <a:buNone/>
            </a:pPr>
            <a:r>
              <a:rPr lang="en-US" altLang="en-US" sz="2000">
                <a:solidFill>
                  <a:schemeClr val="accent2"/>
                </a:solidFill>
                <a:latin typeface="Arial" panose="020B0604020202020204" pitchFamily="34" charset="0"/>
              </a:rPr>
              <a:t>   1    0001     01</a:t>
            </a:r>
          </a:p>
          <a:p>
            <a:pPr eaLnBrk="1" hangingPunct="1">
              <a:spcBef>
                <a:spcPct val="0"/>
              </a:spcBef>
              <a:buFontTx/>
              <a:buNone/>
            </a:pPr>
            <a:r>
              <a:rPr lang="en-US" altLang="en-US" sz="2000">
                <a:solidFill>
                  <a:schemeClr val="accent2"/>
                </a:solidFill>
                <a:latin typeface="Arial" panose="020B0604020202020204" pitchFamily="34" charset="0"/>
              </a:rPr>
              <a:t>   2    0010     02</a:t>
            </a:r>
          </a:p>
          <a:p>
            <a:pPr eaLnBrk="1" hangingPunct="1">
              <a:spcBef>
                <a:spcPct val="0"/>
              </a:spcBef>
              <a:buFontTx/>
              <a:buNone/>
            </a:pPr>
            <a:r>
              <a:rPr lang="en-US" altLang="en-US" sz="2000">
                <a:solidFill>
                  <a:schemeClr val="accent2"/>
                </a:solidFill>
                <a:latin typeface="Arial" panose="020B0604020202020204" pitchFamily="34" charset="0"/>
              </a:rPr>
              <a:t>   3    0011     03</a:t>
            </a:r>
          </a:p>
        </p:txBody>
      </p:sp>
      <p:sp>
        <p:nvSpPr>
          <p:cNvPr id="26631" name="Text Box 6">
            <a:extLst>
              <a:ext uri="{FF2B5EF4-FFF2-40B4-BE49-F238E27FC236}">
                <a16:creationId xmlns:a16="http://schemas.microsoft.com/office/drawing/2014/main" id="{DBFE6041-17CA-4AC6-A041-18BE74B7611A}"/>
              </a:ext>
            </a:extLst>
          </p:cNvPr>
          <p:cNvSpPr txBox="1">
            <a:spLocks noChangeArrowheads="1"/>
          </p:cNvSpPr>
          <p:nvPr/>
        </p:nvSpPr>
        <p:spPr bwMode="auto">
          <a:xfrm>
            <a:off x="2514600" y="4724400"/>
            <a:ext cx="208915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Arial" panose="020B0604020202020204" pitchFamily="34" charset="0"/>
              </a:rPr>
              <a:t>Dec  Binary  Hex</a:t>
            </a:r>
          </a:p>
          <a:p>
            <a:pPr eaLnBrk="1" hangingPunct="1">
              <a:spcBef>
                <a:spcPct val="0"/>
              </a:spcBef>
              <a:buFontTx/>
              <a:buNone/>
            </a:pPr>
            <a:r>
              <a:rPr lang="en-US" altLang="en-US" sz="2000">
                <a:solidFill>
                  <a:schemeClr val="accent2"/>
                </a:solidFill>
                <a:latin typeface="Arial" panose="020B0604020202020204" pitchFamily="34" charset="0"/>
              </a:rPr>
              <a:t>   4    0100     04</a:t>
            </a:r>
          </a:p>
          <a:p>
            <a:pPr eaLnBrk="1" hangingPunct="1">
              <a:spcBef>
                <a:spcPct val="0"/>
              </a:spcBef>
              <a:buFontTx/>
              <a:buNone/>
            </a:pPr>
            <a:r>
              <a:rPr lang="en-US" altLang="en-US" sz="2000">
                <a:solidFill>
                  <a:schemeClr val="accent2"/>
                </a:solidFill>
                <a:latin typeface="Arial" panose="020B0604020202020204" pitchFamily="34" charset="0"/>
              </a:rPr>
              <a:t>   5    0101     05</a:t>
            </a:r>
          </a:p>
          <a:p>
            <a:pPr eaLnBrk="1" hangingPunct="1">
              <a:spcBef>
                <a:spcPct val="0"/>
              </a:spcBef>
              <a:buFontTx/>
              <a:buNone/>
            </a:pPr>
            <a:r>
              <a:rPr lang="en-US" altLang="en-US" sz="2000">
                <a:solidFill>
                  <a:schemeClr val="accent2"/>
                </a:solidFill>
                <a:latin typeface="Arial" panose="020B0604020202020204" pitchFamily="34" charset="0"/>
              </a:rPr>
              <a:t>   6    0110     06</a:t>
            </a:r>
          </a:p>
          <a:p>
            <a:pPr eaLnBrk="1" hangingPunct="1">
              <a:spcBef>
                <a:spcPct val="0"/>
              </a:spcBef>
              <a:buFontTx/>
              <a:buNone/>
            </a:pPr>
            <a:r>
              <a:rPr lang="en-US" altLang="en-US" sz="2000">
                <a:solidFill>
                  <a:schemeClr val="accent2"/>
                </a:solidFill>
                <a:latin typeface="Arial" panose="020B0604020202020204" pitchFamily="34" charset="0"/>
              </a:rPr>
              <a:t>   7    0111     07</a:t>
            </a:r>
          </a:p>
        </p:txBody>
      </p:sp>
      <p:sp>
        <p:nvSpPr>
          <p:cNvPr id="26632" name="Text Box 7">
            <a:extLst>
              <a:ext uri="{FF2B5EF4-FFF2-40B4-BE49-F238E27FC236}">
                <a16:creationId xmlns:a16="http://schemas.microsoft.com/office/drawing/2014/main" id="{F2C4ED7E-08E8-4BB5-AA82-89DBAF156123}"/>
              </a:ext>
            </a:extLst>
          </p:cNvPr>
          <p:cNvSpPr txBox="1">
            <a:spLocks noChangeArrowheads="1"/>
          </p:cNvSpPr>
          <p:nvPr/>
        </p:nvSpPr>
        <p:spPr bwMode="auto">
          <a:xfrm>
            <a:off x="4648200" y="4724400"/>
            <a:ext cx="208915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Arial" panose="020B0604020202020204" pitchFamily="34" charset="0"/>
              </a:rPr>
              <a:t>Dec  Binary  Hex</a:t>
            </a:r>
          </a:p>
          <a:p>
            <a:pPr eaLnBrk="1" hangingPunct="1">
              <a:spcBef>
                <a:spcPct val="0"/>
              </a:spcBef>
              <a:buFontTx/>
              <a:buNone/>
            </a:pPr>
            <a:r>
              <a:rPr lang="en-US" altLang="en-US" sz="2000">
                <a:solidFill>
                  <a:schemeClr val="accent2"/>
                </a:solidFill>
                <a:latin typeface="Arial" panose="020B0604020202020204" pitchFamily="34" charset="0"/>
              </a:rPr>
              <a:t>   8    1000     08</a:t>
            </a:r>
          </a:p>
          <a:p>
            <a:pPr eaLnBrk="1" hangingPunct="1">
              <a:spcBef>
                <a:spcPct val="0"/>
              </a:spcBef>
              <a:buFontTx/>
              <a:buNone/>
            </a:pPr>
            <a:r>
              <a:rPr lang="en-US" altLang="en-US" sz="2000">
                <a:solidFill>
                  <a:schemeClr val="accent2"/>
                </a:solidFill>
                <a:latin typeface="Arial" panose="020B0604020202020204" pitchFamily="34" charset="0"/>
              </a:rPr>
              <a:t>   9    1001     09</a:t>
            </a:r>
          </a:p>
          <a:p>
            <a:pPr eaLnBrk="1" hangingPunct="1">
              <a:spcBef>
                <a:spcPct val="0"/>
              </a:spcBef>
              <a:buFontTx/>
              <a:buNone/>
            </a:pPr>
            <a:r>
              <a:rPr lang="en-US" altLang="en-US" sz="2000">
                <a:solidFill>
                  <a:schemeClr val="accent2"/>
                </a:solidFill>
                <a:latin typeface="Arial" panose="020B0604020202020204" pitchFamily="34" charset="0"/>
              </a:rPr>
              <a:t> 10    1010     0a</a:t>
            </a:r>
          </a:p>
          <a:p>
            <a:pPr eaLnBrk="1" hangingPunct="1">
              <a:spcBef>
                <a:spcPct val="0"/>
              </a:spcBef>
              <a:buFontTx/>
              <a:buNone/>
            </a:pPr>
            <a:r>
              <a:rPr lang="en-US" altLang="en-US" sz="2000">
                <a:solidFill>
                  <a:schemeClr val="accent2"/>
                </a:solidFill>
                <a:latin typeface="Arial" panose="020B0604020202020204" pitchFamily="34" charset="0"/>
              </a:rPr>
              <a:t> 11    1011     0b</a:t>
            </a:r>
          </a:p>
        </p:txBody>
      </p:sp>
      <p:sp>
        <p:nvSpPr>
          <p:cNvPr id="26633" name="Text Box 8">
            <a:extLst>
              <a:ext uri="{FF2B5EF4-FFF2-40B4-BE49-F238E27FC236}">
                <a16:creationId xmlns:a16="http://schemas.microsoft.com/office/drawing/2014/main" id="{24D93D0E-0A92-4CB2-8E78-530FFB52F933}"/>
              </a:ext>
            </a:extLst>
          </p:cNvPr>
          <p:cNvSpPr txBox="1">
            <a:spLocks noChangeArrowheads="1"/>
          </p:cNvSpPr>
          <p:nvPr/>
        </p:nvSpPr>
        <p:spPr bwMode="auto">
          <a:xfrm>
            <a:off x="6781800" y="4724400"/>
            <a:ext cx="208915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Arial" panose="020B0604020202020204" pitchFamily="34" charset="0"/>
              </a:rPr>
              <a:t>Dec  Binary  Hex</a:t>
            </a:r>
          </a:p>
          <a:p>
            <a:pPr eaLnBrk="1" hangingPunct="1">
              <a:spcBef>
                <a:spcPct val="0"/>
              </a:spcBef>
              <a:buFontTx/>
              <a:buNone/>
            </a:pPr>
            <a:r>
              <a:rPr lang="en-US" altLang="en-US" sz="2000">
                <a:solidFill>
                  <a:schemeClr val="accent2"/>
                </a:solidFill>
                <a:latin typeface="Arial" panose="020B0604020202020204" pitchFamily="34" charset="0"/>
              </a:rPr>
              <a:t> 12    1100     0c</a:t>
            </a:r>
          </a:p>
          <a:p>
            <a:pPr eaLnBrk="1" hangingPunct="1">
              <a:spcBef>
                <a:spcPct val="0"/>
              </a:spcBef>
              <a:buFontTx/>
              <a:buNone/>
            </a:pPr>
            <a:r>
              <a:rPr lang="en-US" altLang="en-US" sz="2000">
                <a:solidFill>
                  <a:schemeClr val="accent2"/>
                </a:solidFill>
                <a:latin typeface="Arial" panose="020B0604020202020204" pitchFamily="34" charset="0"/>
              </a:rPr>
              <a:t> 13    1101     0d</a:t>
            </a:r>
          </a:p>
          <a:p>
            <a:pPr eaLnBrk="1" hangingPunct="1">
              <a:spcBef>
                <a:spcPct val="0"/>
              </a:spcBef>
              <a:buFontTx/>
              <a:buNone/>
            </a:pPr>
            <a:r>
              <a:rPr lang="en-US" altLang="en-US" sz="2000">
                <a:solidFill>
                  <a:schemeClr val="accent2"/>
                </a:solidFill>
                <a:latin typeface="Arial" panose="020B0604020202020204" pitchFamily="34" charset="0"/>
              </a:rPr>
              <a:t> 14    1110     0e</a:t>
            </a:r>
          </a:p>
          <a:p>
            <a:pPr eaLnBrk="1" hangingPunct="1">
              <a:spcBef>
                <a:spcPct val="0"/>
              </a:spcBef>
              <a:buFontTx/>
              <a:buNone/>
            </a:pPr>
            <a:r>
              <a:rPr lang="en-US" altLang="en-US" sz="2000">
                <a:solidFill>
                  <a:schemeClr val="accent2"/>
                </a:solidFill>
                <a:latin typeface="Arial" panose="020B0604020202020204" pitchFamily="34" charset="0"/>
              </a:rPr>
              <a:t> 15    1111     0f</a:t>
            </a:r>
          </a:p>
        </p:txBody>
      </p:sp>
      <p:sp>
        <p:nvSpPr>
          <p:cNvPr id="26634" name="Line 9">
            <a:extLst>
              <a:ext uri="{FF2B5EF4-FFF2-40B4-BE49-F238E27FC236}">
                <a16:creationId xmlns:a16="http://schemas.microsoft.com/office/drawing/2014/main" id="{7E9D3527-1415-4294-B0ED-0C44646EA9B7}"/>
              </a:ext>
            </a:extLst>
          </p:cNvPr>
          <p:cNvSpPr>
            <a:spLocks noChangeShapeType="1"/>
          </p:cNvSpPr>
          <p:nvPr/>
        </p:nvSpPr>
        <p:spPr bwMode="auto">
          <a:xfrm>
            <a:off x="2438400" y="46482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5" name="Line 10">
            <a:extLst>
              <a:ext uri="{FF2B5EF4-FFF2-40B4-BE49-F238E27FC236}">
                <a16:creationId xmlns:a16="http://schemas.microsoft.com/office/drawing/2014/main" id="{DC620488-BF2F-43CB-82A7-56A56C7B146F}"/>
              </a:ext>
            </a:extLst>
          </p:cNvPr>
          <p:cNvSpPr>
            <a:spLocks noChangeShapeType="1"/>
          </p:cNvSpPr>
          <p:nvPr/>
        </p:nvSpPr>
        <p:spPr bwMode="auto">
          <a:xfrm>
            <a:off x="4648200" y="46482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6" name="Line 11">
            <a:extLst>
              <a:ext uri="{FF2B5EF4-FFF2-40B4-BE49-F238E27FC236}">
                <a16:creationId xmlns:a16="http://schemas.microsoft.com/office/drawing/2014/main" id="{4510DC75-B140-452D-AE41-7FA433435DC6}"/>
              </a:ext>
            </a:extLst>
          </p:cNvPr>
          <p:cNvSpPr>
            <a:spLocks noChangeShapeType="1"/>
          </p:cNvSpPr>
          <p:nvPr/>
        </p:nvSpPr>
        <p:spPr bwMode="auto">
          <a:xfrm>
            <a:off x="6781800" y="45720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980ECF37-C050-425C-95AD-34F4A3875BEB}"/>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B392B73-D6A3-4D96-909A-0CD1F51AD92B}" type="slidenum">
              <a:rPr lang="en-US" altLang="en-US" sz="1400">
                <a:latin typeface="Times New Roman" panose="02020603050405020304" pitchFamily="18" charset="0"/>
              </a:rPr>
              <a:pPr/>
              <a:t>19</a:t>
            </a:fld>
            <a:endParaRPr lang="en-US" altLang="en-US" sz="1400">
              <a:latin typeface="Times New Roman" panose="02020603050405020304" pitchFamily="18" charset="0"/>
            </a:endParaRPr>
          </a:p>
        </p:txBody>
      </p:sp>
      <p:sp>
        <p:nvSpPr>
          <p:cNvPr id="28675" name="Text Box 2">
            <a:extLst>
              <a:ext uri="{FF2B5EF4-FFF2-40B4-BE49-F238E27FC236}">
                <a16:creationId xmlns:a16="http://schemas.microsoft.com/office/drawing/2014/main" id="{BD9E88CB-0A81-499A-A7B2-C148D7C7ED17}"/>
              </a:ext>
            </a:extLst>
          </p:cNvPr>
          <p:cNvSpPr txBox="1">
            <a:spLocks noChangeArrowheads="1"/>
          </p:cNvSpPr>
          <p:nvPr/>
        </p:nvSpPr>
        <p:spPr bwMode="auto">
          <a:xfrm>
            <a:off x="441325" y="396875"/>
            <a:ext cx="31162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2’s Complement</a:t>
            </a:r>
          </a:p>
        </p:txBody>
      </p:sp>
      <p:sp>
        <p:nvSpPr>
          <p:cNvPr id="28676" name="Line 3">
            <a:extLst>
              <a:ext uri="{FF2B5EF4-FFF2-40B4-BE49-F238E27FC236}">
                <a16:creationId xmlns:a16="http://schemas.microsoft.com/office/drawing/2014/main" id="{3E896B80-8EC1-49F2-8CB4-E1E4B06BEFEF}"/>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7" name="Text Box 4">
            <a:extLst>
              <a:ext uri="{FF2B5EF4-FFF2-40B4-BE49-F238E27FC236}">
                <a16:creationId xmlns:a16="http://schemas.microsoft.com/office/drawing/2014/main" id="{3D9F4BB8-6F7E-4D58-99D9-0C1670676861}"/>
              </a:ext>
            </a:extLst>
          </p:cNvPr>
          <p:cNvSpPr txBox="1">
            <a:spLocks noChangeArrowheads="1"/>
          </p:cNvSpPr>
          <p:nvPr/>
        </p:nvSpPr>
        <p:spPr bwMode="auto">
          <a:xfrm>
            <a:off x="1066800" y="1295400"/>
            <a:ext cx="5921375" cy="279082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600">
                <a:latin typeface="Arial" panose="020B0604020202020204" pitchFamily="34" charset="0"/>
              </a:rPr>
              <a:t>     0000 0000 0000 0000 0000 0000 0000 0000</a:t>
            </a:r>
            <a:r>
              <a:rPr lang="en-US" altLang="en-US" sz="1600" baseline="-25000">
                <a:latin typeface="Arial" panose="020B0604020202020204" pitchFamily="34" charset="0"/>
              </a:rPr>
              <a:t>two</a:t>
            </a:r>
            <a:r>
              <a:rPr lang="en-US" altLang="en-US" sz="1600">
                <a:latin typeface="Arial" panose="020B0604020202020204" pitchFamily="34" charset="0"/>
              </a:rPr>
              <a:t> = 0</a:t>
            </a:r>
            <a:r>
              <a:rPr lang="en-US" altLang="en-US" sz="1600" baseline="-25000">
                <a:latin typeface="Arial" panose="020B0604020202020204" pitchFamily="34" charset="0"/>
              </a:rPr>
              <a:t>ten</a:t>
            </a:r>
            <a:endParaRPr lang="en-US" altLang="en-US" sz="1600">
              <a:latin typeface="Arial" panose="020B0604020202020204" pitchFamily="34" charset="0"/>
            </a:endParaRPr>
          </a:p>
          <a:p>
            <a:pPr eaLnBrk="1" hangingPunct="1">
              <a:spcBef>
                <a:spcPct val="0"/>
              </a:spcBef>
              <a:buClr>
                <a:srgbClr val="CC0000"/>
              </a:buClr>
              <a:buFontTx/>
              <a:buNone/>
            </a:pPr>
            <a:r>
              <a:rPr lang="en-US" altLang="en-US" sz="1600">
                <a:latin typeface="Arial" panose="020B0604020202020204" pitchFamily="34" charset="0"/>
              </a:rPr>
              <a:t>     0000 0000 0000 0000 0000 0000 0000 0001</a:t>
            </a:r>
            <a:r>
              <a:rPr lang="en-US" altLang="en-US" sz="1600" baseline="-25000">
                <a:latin typeface="Arial" panose="020B0604020202020204" pitchFamily="34" charset="0"/>
              </a:rPr>
              <a:t>two</a:t>
            </a:r>
            <a:r>
              <a:rPr lang="en-US" altLang="en-US" sz="1600">
                <a:latin typeface="Arial" panose="020B0604020202020204" pitchFamily="34" charset="0"/>
              </a:rPr>
              <a:t> = 1</a:t>
            </a:r>
            <a:r>
              <a:rPr lang="en-US" altLang="en-US" sz="1600" baseline="-25000">
                <a:latin typeface="Arial" panose="020B0604020202020204" pitchFamily="34" charset="0"/>
              </a:rPr>
              <a:t>ten</a:t>
            </a:r>
            <a:r>
              <a:rPr lang="en-US" altLang="en-US" sz="1600">
                <a:latin typeface="Arial" panose="020B0604020202020204" pitchFamily="34" charset="0"/>
              </a:rPr>
              <a:t> </a:t>
            </a:r>
          </a:p>
          <a:p>
            <a:pPr eaLnBrk="1" hangingPunct="1">
              <a:spcBef>
                <a:spcPct val="0"/>
              </a:spcBef>
              <a:buClr>
                <a:srgbClr val="CC0000"/>
              </a:buClr>
              <a:buFontTx/>
              <a:buNone/>
            </a:pPr>
            <a:r>
              <a:rPr lang="en-US" altLang="en-US" sz="1600">
                <a:latin typeface="Arial" panose="020B0604020202020204" pitchFamily="34" charset="0"/>
              </a:rPr>
              <a:t>                              …</a:t>
            </a:r>
          </a:p>
          <a:p>
            <a:pPr eaLnBrk="1" hangingPunct="1">
              <a:spcBef>
                <a:spcPct val="0"/>
              </a:spcBef>
              <a:buClr>
                <a:srgbClr val="CC0000"/>
              </a:buClr>
              <a:buFontTx/>
              <a:buNone/>
            </a:pPr>
            <a:r>
              <a:rPr lang="en-US" altLang="en-US" sz="1600">
                <a:latin typeface="Arial" panose="020B0604020202020204" pitchFamily="34" charset="0"/>
              </a:rPr>
              <a:t>     0111 1111 1111 1111 1111 1111 1111 1111</a:t>
            </a:r>
            <a:r>
              <a:rPr lang="en-US" altLang="en-US" sz="1600" baseline="-25000">
                <a:latin typeface="Arial" panose="020B0604020202020204" pitchFamily="34" charset="0"/>
              </a:rPr>
              <a:t>two</a:t>
            </a:r>
            <a:r>
              <a:rPr lang="en-US" altLang="en-US" sz="1600">
                <a:latin typeface="Arial" panose="020B0604020202020204" pitchFamily="34" charset="0"/>
              </a:rPr>
              <a:t> = 2</a:t>
            </a:r>
            <a:r>
              <a:rPr lang="en-US" altLang="en-US" sz="1600" baseline="30000">
                <a:latin typeface="Arial" panose="020B0604020202020204" pitchFamily="34" charset="0"/>
              </a:rPr>
              <a:t>31</a:t>
            </a:r>
            <a:r>
              <a:rPr lang="en-US" altLang="en-US" sz="1600">
                <a:latin typeface="Arial" panose="020B0604020202020204" pitchFamily="34" charset="0"/>
              </a:rPr>
              <a:t>-1</a:t>
            </a:r>
          </a:p>
          <a:p>
            <a:pPr eaLnBrk="1" hangingPunct="1">
              <a:spcBef>
                <a:spcPct val="0"/>
              </a:spcBef>
              <a:buClr>
                <a:srgbClr val="CC0000"/>
              </a:buClr>
              <a:buFontTx/>
              <a:buNone/>
            </a:pPr>
            <a:endParaRPr lang="en-US" altLang="en-US" sz="1600">
              <a:latin typeface="Arial" panose="020B0604020202020204" pitchFamily="34" charset="0"/>
            </a:endParaRPr>
          </a:p>
          <a:p>
            <a:pPr eaLnBrk="1" hangingPunct="1">
              <a:spcBef>
                <a:spcPct val="0"/>
              </a:spcBef>
              <a:buClr>
                <a:srgbClr val="CC0000"/>
              </a:buClr>
              <a:buFontTx/>
              <a:buNone/>
            </a:pPr>
            <a:r>
              <a:rPr lang="en-US" altLang="en-US" sz="1600">
                <a:latin typeface="Arial" panose="020B0604020202020204" pitchFamily="34" charset="0"/>
              </a:rPr>
              <a:t>     1000 0000 0000 0000 0000 0000 0000 0000</a:t>
            </a:r>
            <a:r>
              <a:rPr lang="en-US" altLang="en-US" sz="1600" baseline="-25000">
                <a:latin typeface="Arial" panose="020B0604020202020204" pitchFamily="34" charset="0"/>
              </a:rPr>
              <a:t>two</a:t>
            </a:r>
            <a:r>
              <a:rPr lang="en-US" altLang="en-US" sz="1600">
                <a:latin typeface="Arial" panose="020B0604020202020204" pitchFamily="34" charset="0"/>
              </a:rPr>
              <a:t> = -2</a:t>
            </a:r>
            <a:r>
              <a:rPr lang="en-US" altLang="en-US" sz="1600" baseline="30000">
                <a:latin typeface="Arial" panose="020B0604020202020204" pitchFamily="34" charset="0"/>
              </a:rPr>
              <a:t>31</a:t>
            </a:r>
            <a:endParaRPr lang="en-US" altLang="en-US" sz="1600">
              <a:latin typeface="Arial" panose="020B0604020202020204" pitchFamily="34" charset="0"/>
            </a:endParaRPr>
          </a:p>
          <a:p>
            <a:pPr eaLnBrk="1" hangingPunct="1">
              <a:spcBef>
                <a:spcPct val="0"/>
              </a:spcBef>
              <a:buClr>
                <a:srgbClr val="CC0000"/>
              </a:buClr>
              <a:buFontTx/>
              <a:buNone/>
            </a:pPr>
            <a:r>
              <a:rPr lang="en-US" altLang="en-US" sz="1600">
                <a:latin typeface="Arial" panose="020B0604020202020204" pitchFamily="34" charset="0"/>
              </a:rPr>
              <a:t>     1000 0000 0000 0000 0000 0000 0000 0001</a:t>
            </a:r>
            <a:r>
              <a:rPr lang="en-US" altLang="en-US" sz="1600" baseline="-25000">
                <a:latin typeface="Arial" panose="020B0604020202020204" pitchFamily="34" charset="0"/>
              </a:rPr>
              <a:t>two</a:t>
            </a:r>
            <a:r>
              <a:rPr lang="en-US" altLang="en-US" sz="1600">
                <a:latin typeface="Arial" panose="020B0604020202020204" pitchFamily="34" charset="0"/>
              </a:rPr>
              <a:t> = -(2</a:t>
            </a:r>
            <a:r>
              <a:rPr lang="en-US" altLang="en-US" sz="1600" baseline="30000">
                <a:latin typeface="Arial" panose="020B0604020202020204" pitchFamily="34" charset="0"/>
              </a:rPr>
              <a:t>31</a:t>
            </a:r>
            <a:r>
              <a:rPr lang="en-US" altLang="en-US" sz="1600">
                <a:latin typeface="Arial" panose="020B0604020202020204" pitchFamily="34" charset="0"/>
              </a:rPr>
              <a:t> – 1)   </a:t>
            </a:r>
          </a:p>
          <a:p>
            <a:pPr eaLnBrk="1" hangingPunct="1">
              <a:spcBef>
                <a:spcPct val="0"/>
              </a:spcBef>
              <a:buClr>
                <a:srgbClr val="CC0000"/>
              </a:buClr>
              <a:buFontTx/>
              <a:buNone/>
            </a:pPr>
            <a:r>
              <a:rPr lang="en-US" altLang="en-US" sz="1600">
                <a:latin typeface="Arial" panose="020B0604020202020204" pitchFamily="34" charset="0"/>
              </a:rPr>
              <a:t>     1000 0000 0000 0000 0000 0000 0000 0010</a:t>
            </a:r>
            <a:r>
              <a:rPr lang="en-US" altLang="en-US" sz="1600" baseline="-25000">
                <a:latin typeface="Arial" panose="020B0604020202020204" pitchFamily="34" charset="0"/>
              </a:rPr>
              <a:t>two</a:t>
            </a:r>
            <a:r>
              <a:rPr lang="en-US" altLang="en-US" sz="1600">
                <a:latin typeface="Arial" panose="020B0604020202020204" pitchFamily="34" charset="0"/>
              </a:rPr>
              <a:t> = -(2</a:t>
            </a:r>
            <a:r>
              <a:rPr lang="en-US" altLang="en-US" sz="1600" baseline="30000">
                <a:latin typeface="Arial" panose="020B0604020202020204" pitchFamily="34" charset="0"/>
              </a:rPr>
              <a:t>31</a:t>
            </a:r>
            <a:r>
              <a:rPr lang="en-US" altLang="en-US" sz="1600">
                <a:latin typeface="Arial" panose="020B0604020202020204" pitchFamily="34" charset="0"/>
              </a:rPr>
              <a:t> – 2)</a:t>
            </a:r>
          </a:p>
          <a:p>
            <a:pPr eaLnBrk="1" hangingPunct="1">
              <a:spcBef>
                <a:spcPct val="0"/>
              </a:spcBef>
              <a:buClr>
                <a:srgbClr val="CC0000"/>
              </a:buClr>
              <a:buFontTx/>
              <a:buNone/>
            </a:pPr>
            <a:r>
              <a:rPr lang="en-US" altLang="en-US" sz="1600">
                <a:latin typeface="Arial" panose="020B0604020202020204" pitchFamily="34" charset="0"/>
              </a:rPr>
              <a:t>                              …</a:t>
            </a:r>
          </a:p>
          <a:p>
            <a:pPr eaLnBrk="1" hangingPunct="1">
              <a:spcBef>
                <a:spcPct val="0"/>
              </a:spcBef>
              <a:buClr>
                <a:srgbClr val="CC0000"/>
              </a:buClr>
              <a:buFontTx/>
              <a:buNone/>
            </a:pPr>
            <a:r>
              <a:rPr lang="en-US" altLang="en-US" sz="1600">
                <a:latin typeface="Arial" panose="020B0604020202020204" pitchFamily="34" charset="0"/>
              </a:rPr>
              <a:t>     1111 1111 1111 1111 1111 1111 1111 1110</a:t>
            </a:r>
            <a:r>
              <a:rPr lang="en-US" altLang="en-US" sz="1600" baseline="-25000">
                <a:latin typeface="Arial" panose="020B0604020202020204" pitchFamily="34" charset="0"/>
              </a:rPr>
              <a:t>two</a:t>
            </a:r>
            <a:r>
              <a:rPr lang="en-US" altLang="en-US" sz="1600">
                <a:latin typeface="Arial" panose="020B0604020202020204" pitchFamily="34" charset="0"/>
              </a:rPr>
              <a:t> = -2</a:t>
            </a:r>
          </a:p>
          <a:p>
            <a:pPr eaLnBrk="1" hangingPunct="1">
              <a:spcBef>
                <a:spcPct val="0"/>
              </a:spcBef>
              <a:buClr>
                <a:srgbClr val="CC0000"/>
              </a:buClr>
              <a:buFontTx/>
              <a:buNone/>
            </a:pPr>
            <a:r>
              <a:rPr lang="en-US" altLang="en-US" sz="1600">
                <a:latin typeface="Arial" panose="020B0604020202020204" pitchFamily="34" charset="0"/>
              </a:rPr>
              <a:t>     1111 1111 1111 1111 1111 1111 1111 1111</a:t>
            </a:r>
            <a:r>
              <a:rPr lang="en-US" altLang="en-US" sz="1600" baseline="-25000">
                <a:latin typeface="Arial" panose="020B0604020202020204" pitchFamily="34" charset="0"/>
              </a:rPr>
              <a:t>two</a:t>
            </a:r>
            <a:r>
              <a:rPr lang="en-US" altLang="en-US" sz="1600">
                <a:latin typeface="Arial" panose="020B0604020202020204" pitchFamily="34" charset="0"/>
              </a:rPr>
              <a:t> = -1</a:t>
            </a:r>
          </a:p>
        </p:txBody>
      </p:sp>
      <p:sp>
        <p:nvSpPr>
          <p:cNvPr id="28678" name="Text Box 5">
            <a:extLst>
              <a:ext uri="{FF2B5EF4-FFF2-40B4-BE49-F238E27FC236}">
                <a16:creationId xmlns:a16="http://schemas.microsoft.com/office/drawing/2014/main" id="{FFF22F98-3B75-4756-849B-C46F160DC04E}"/>
              </a:ext>
            </a:extLst>
          </p:cNvPr>
          <p:cNvSpPr txBox="1">
            <a:spLocks noChangeArrowheads="1"/>
          </p:cNvSpPr>
          <p:nvPr/>
        </p:nvSpPr>
        <p:spPr bwMode="auto">
          <a:xfrm>
            <a:off x="685800" y="4340225"/>
            <a:ext cx="757555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Arial" panose="020B0604020202020204" pitchFamily="34" charset="0"/>
              </a:rPr>
              <a:t>Note that the sum of a number x and its inverted representation x’ always</a:t>
            </a:r>
          </a:p>
          <a:p>
            <a:pPr eaLnBrk="1" hangingPunct="1">
              <a:spcBef>
                <a:spcPct val="0"/>
              </a:spcBef>
              <a:buClr>
                <a:srgbClr val="CC0000"/>
              </a:buClr>
              <a:buFontTx/>
              <a:buNone/>
            </a:pPr>
            <a:r>
              <a:rPr lang="en-US" altLang="en-US" sz="1800">
                <a:latin typeface="Arial" panose="020B0604020202020204" pitchFamily="34" charset="0"/>
              </a:rPr>
              <a:t>equals  a string of 1s (-1).</a:t>
            </a:r>
          </a:p>
          <a:p>
            <a:pPr eaLnBrk="1" hangingPunct="1">
              <a:spcBef>
                <a:spcPct val="0"/>
              </a:spcBef>
              <a:buClr>
                <a:srgbClr val="CC0000"/>
              </a:buClr>
              <a:buFontTx/>
              <a:buNone/>
            </a:pPr>
            <a:r>
              <a:rPr lang="en-US" altLang="en-US" sz="1800">
                <a:latin typeface="Arial" panose="020B0604020202020204" pitchFamily="34" charset="0"/>
              </a:rPr>
              <a:t>      x + x’ = -1</a:t>
            </a:r>
          </a:p>
          <a:p>
            <a:pPr eaLnBrk="1" hangingPunct="1">
              <a:spcBef>
                <a:spcPct val="0"/>
              </a:spcBef>
              <a:buClr>
                <a:srgbClr val="CC0000"/>
              </a:buClr>
              <a:buFontTx/>
              <a:buNone/>
            </a:pPr>
            <a:r>
              <a:rPr lang="en-US" altLang="en-US" sz="1800">
                <a:latin typeface="Arial" panose="020B0604020202020204" pitchFamily="34" charset="0"/>
              </a:rPr>
              <a:t>     x’ + 1 = -x        … hence, can compute the negative of a number by</a:t>
            </a:r>
          </a:p>
          <a:p>
            <a:pPr eaLnBrk="1" hangingPunct="1">
              <a:spcBef>
                <a:spcPct val="0"/>
              </a:spcBef>
              <a:buClr>
                <a:srgbClr val="CC0000"/>
              </a:buClr>
              <a:buFontTx/>
              <a:buNone/>
            </a:pPr>
            <a:r>
              <a:rPr lang="en-US" altLang="en-US" sz="1800">
                <a:latin typeface="Arial" panose="020B0604020202020204" pitchFamily="34" charset="0"/>
              </a:rPr>
              <a:t>     -x = x’ + 1             inverting all bits and adding 1</a:t>
            </a:r>
          </a:p>
        </p:txBody>
      </p:sp>
      <p:sp>
        <p:nvSpPr>
          <p:cNvPr id="28679" name="Text Box 6">
            <a:extLst>
              <a:ext uri="{FF2B5EF4-FFF2-40B4-BE49-F238E27FC236}">
                <a16:creationId xmlns:a16="http://schemas.microsoft.com/office/drawing/2014/main" id="{7353C8A5-78B9-4DAB-B618-C223615DB7AF}"/>
              </a:ext>
            </a:extLst>
          </p:cNvPr>
          <p:cNvSpPr txBox="1">
            <a:spLocks noChangeArrowheads="1"/>
          </p:cNvSpPr>
          <p:nvPr/>
        </p:nvSpPr>
        <p:spPr bwMode="auto">
          <a:xfrm>
            <a:off x="685800" y="5791200"/>
            <a:ext cx="687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Arial" panose="020B0604020202020204" pitchFamily="34" charset="0"/>
              </a:rPr>
              <a:t>This format can directly undergo addition without any conversions!</a:t>
            </a:r>
          </a:p>
        </p:txBody>
      </p:sp>
      <p:sp>
        <p:nvSpPr>
          <p:cNvPr id="28680" name="Text Box 7">
            <a:extLst>
              <a:ext uri="{FF2B5EF4-FFF2-40B4-BE49-F238E27FC236}">
                <a16:creationId xmlns:a16="http://schemas.microsoft.com/office/drawing/2014/main" id="{7878DAAF-43AB-421E-9FA3-A6A7460C72DA}"/>
              </a:ext>
            </a:extLst>
          </p:cNvPr>
          <p:cNvSpPr txBox="1">
            <a:spLocks noChangeArrowheads="1"/>
          </p:cNvSpPr>
          <p:nvPr/>
        </p:nvSpPr>
        <p:spPr bwMode="auto">
          <a:xfrm>
            <a:off x="685800" y="6096000"/>
            <a:ext cx="4978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Arial" panose="020B0604020202020204" pitchFamily="34" charset="0"/>
              </a:rPr>
              <a:t>Each number represents the quantity</a:t>
            </a:r>
          </a:p>
          <a:p>
            <a:pPr eaLnBrk="1" hangingPunct="1">
              <a:spcBef>
                <a:spcPct val="0"/>
              </a:spcBef>
              <a:buClr>
                <a:srgbClr val="CC0000"/>
              </a:buClr>
              <a:buFontTx/>
              <a:buNone/>
            </a:pPr>
            <a:r>
              <a:rPr lang="en-US" altLang="en-US" sz="1800">
                <a:latin typeface="Arial" panose="020B0604020202020204" pitchFamily="34" charset="0"/>
              </a:rPr>
              <a:t>   x</a:t>
            </a:r>
            <a:r>
              <a:rPr lang="en-US" altLang="en-US" sz="1800" baseline="-25000">
                <a:latin typeface="Arial" panose="020B0604020202020204" pitchFamily="34" charset="0"/>
              </a:rPr>
              <a:t>31</a:t>
            </a:r>
            <a:r>
              <a:rPr lang="en-US" altLang="en-US" sz="1800">
                <a:latin typeface="Arial" panose="020B0604020202020204" pitchFamily="34" charset="0"/>
              </a:rPr>
              <a:t> -2</a:t>
            </a:r>
            <a:r>
              <a:rPr lang="en-US" altLang="en-US" sz="1800" baseline="30000">
                <a:latin typeface="Arial" panose="020B0604020202020204" pitchFamily="34" charset="0"/>
              </a:rPr>
              <a:t>31</a:t>
            </a:r>
            <a:r>
              <a:rPr lang="en-US" altLang="en-US" sz="1800">
                <a:latin typeface="Arial" panose="020B0604020202020204" pitchFamily="34" charset="0"/>
              </a:rPr>
              <a:t>  +  x</a:t>
            </a:r>
            <a:r>
              <a:rPr lang="en-US" altLang="en-US" sz="1800" baseline="-25000">
                <a:latin typeface="Arial" panose="020B0604020202020204" pitchFamily="34" charset="0"/>
              </a:rPr>
              <a:t>30</a:t>
            </a:r>
            <a:r>
              <a:rPr lang="en-US" altLang="en-US" sz="1800">
                <a:latin typeface="Arial" panose="020B0604020202020204" pitchFamily="34" charset="0"/>
              </a:rPr>
              <a:t> 2</a:t>
            </a:r>
            <a:r>
              <a:rPr lang="en-US" altLang="en-US" sz="1800" baseline="30000">
                <a:latin typeface="Arial" panose="020B0604020202020204" pitchFamily="34" charset="0"/>
              </a:rPr>
              <a:t>30</a:t>
            </a:r>
            <a:r>
              <a:rPr lang="en-US" altLang="en-US" sz="1800">
                <a:latin typeface="Arial" panose="020B0604020202020204" pitchFamily="34" charset="0"/>
              </a:rPr>
              <a:t> + x</a:t>
            </a:r>
            <a:r>
              <a:rPr lang="en-US" altLang="en-US" sz="1800" baseline="-25000">
                <a:latin typeface="Arial" panose="020B0604020202020204" pitchFamily="34" charset="0"/>
              </a:rPr>
              <a:t>29</a:t>
            </a:r>
            <a:r>
              <a:rPr lang="en-US" altLang="en-US" sz="1800">
                <a:latin typeface="Arial" panose="020B0604020202020204" pitchFamily="34" charset="0"/>
              </a:rPr>
              <a:t> 2</a:t>
            </a:r>
            <a:r>
              <a:rPr lang="en-US" altLang="en-US" sz="1800" baseline="30000">
                <a:latin typeface="Arial" panose="020B0604020202020204" pitchFamily="34" charset="0"/>
              </a:rPr>
              <a:t>29</a:t>
            </a:r>
            <a:r>
              <a:rPr lang="en-US" altLang="en-US" sz="1800">
                <a:latin typeface="Arial" panose="020B0604020202020204" pitchFamily="34" charset="0"/>
              </a:rPr>
              <a:t> + … + x</a:t>
            </a:r>
            <a:r>
              <a:rPr lang="en-US" altLang="en-US" sz="1800" baseline="-25000">
                <a:latin typeface="Arial" panose="020B0604020202020204" pitchFamily="34" charset="0"/>
              </a:rPr>
              <a:t>1</a:t>
            </a:r>
            <a:r>
              <a:rPr lang="en-US" altLang="en-US" sz="1800">
                <a:latin typeface="Arial" panose="020B0604020202020204" pitchFamily="34" charset="0"/>
              </a:rPr>
              <a:t> 2</a:t>
            </a:r>
            <a:r>
              <a:rPr lang="en-US" altLang="en-US" sz="1800" baseline="30000">
                <a:latin typeface="Arial" panose="020B0604020202020204" pitchFamily="34" charset="0"/>
              </a:rPr>
              <a:t>1</a:t>
            </a:r>
            <a:r>
              <a:rPr lang="en-US" altLang="en-US" sz="1800">
                <a:latin typeface="Arial" panose="020B0604020202020204" pitchFamily="34" charset="0"/>
              </a:rPr>
              <a:t> + x</a:t>
            </a:r>
            <a:r>
              <a:rPr lang="en-US" altLang="en-US" sz="1800" baseline="-25000">
                <a:latin typeface="Arial" panose="020B0604020202020204" pitchFamily="34" charset="0"/>
              </a:rPr>
              <a:t>0</a:t>
            </a:r>
            <a:r>
              <a:rPr lang="en-US" altLang="en-US" sz="1800">
                <a:latin typeface="Arial" panose="020B0604020202020204" pitchFamily="34" charset="0"/>
              </a:rPr>
              <a:t> 2</a:t>
            </a:r>
            <a:r>
              <a:rPr lang="en-US" altLang="en-US" sz="1800" baseline="30000">
                <a:latin typeface="Arial" panose="020B0604020202020204" pitchFamily="34" charset="0"/>
              </a:rPr>
              <a:t>0</a:t>
            </a:r>
            <a:endParaRPr lang="en-US" altLang="en-US" sz="180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6100B1FC-CA69-443E-A4A2-9184A0F60C0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4A2A5FC-1238-42CE-976F-90C18AC34B48}" type="slidenum">
              <a:rPr lang="en-US" altLang="en-US" sz="1400">
                <a:latin typeface="Times New Roman" panose="02020603050405020304" pitchFamily="18" charset="0"/>
              </a:rPr>
              <a:pPr/>
              <a:t>2</a:t>
            </a:fld>
            <a:endParaRPr lang="en-US" altLang="en-US" sz="1400">
              <a:latin typeface="Times New Roman" panose="02020603050405020304" pitchFamily="18" charset="0"/>
            </a:endParaRPr>
          </a:p>
        </p:txBody>
      </p:sp>
      <p:sp>
        <p:nvSpPr>
          <p:cNvPr id="8195" name="Text Box 2">
            <a:extLst>
              <a:ext uri="{FF2B5EF4-FFF2-40B4-BE49-F238E27FC236}">
                <a16:creationId xmlns:a16="http://schemas.microsoft.com/office/drawing/2014/main" id="{28A27EE9-5C7C-4156-ACC6-18B79621F7CB}"/>
              </a:ext>
            </a:extLst>
          </p:cNvPr>
          <p:cNvSpPr txBox="1">
            <a:spLocks noChangeArrowheads="1"/>
          </p:cNvSpPr>
          <p:nvPr/>
        </p:nvSpPr>
        <p:spPr bwMode="auto">
          <a:xfrm>
            <a:off x="441325" y="396875"/>
            <a:ext cx="66675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Example – Residential Thermostat</a:t>
            </a:r>
          </a:p>
        </p:txBody>
      </p:sp>
      <p:sp>
        <p:nvSpPr>
          <p:cNvPr id="8196" name="Line 3">
            <a:extLst>
              <a:ext uri="{FF2B5EF4-FFF2-40B4-BE49-F238E27FC236}">
                <a16:creationId xmlns:a16="http://schemas.microsoft.com/office/drawing/2014/main" id="{56C5376D-A016-42A4-B13D-1B3839C84F1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7" name="Text Box 4">
            <a:extLst>
              <a:ext uri="{FF2B5EF4-FFF2-40B4-BE49-F238E27FC236}">
                <a16:creationId xmlns:a16="http://schemas.microsoft.com/office/drawing/2014/main" id="{6FB5643E-5F5E-460F-A0FF-F024C90C362A}"/>
              </a:ext>
            </a:extLst>
          </p:cNvPr>
          <p:cNvSpPr txBox="1">
            <a:spLocks noChangeArrowheads="1"/>
          </p:cNvSpPr>
          <p:nvPr/>
        </p:nvSpPr>
        <p:spPr bwMode="auto">
          <a:xfrm>
            <a:off x="517525" y="1563688"/>
            <a:ext cx="7788275"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Arial" panose="020B0604020202020204" pitchFamily="34" charset="0"/>
              </a:rPr>
              <a:t> Two temp sensors: internal and external</a:t>
            </a:r>
          </a:p>
          <a:p>
            <a:pPr eaLnBrk="1" hangingPunct="1">
              <a:spcBef>
                <a:spcPct val="0"/>
              </a:spcBef>
              <a:buClr>
                <a:srgbClr val="CC0000"/>
              </a:buClr>
            </a:pPr>
            <a:r>
              <a:rPr lang="en-US" altLang="en-US" sz="2400" dirty="0">
                <a:latin typeface="Arial" panose="020B0604020202020204" pitchFamily="34" charset="0"/>
              </a:rPr>
              <a:t> If internal temp is within 1 degree of desired, don’t </a:t>
            </a:r>
          </a:p>
          <a:p>
            <a:pPr eaLnBrk="1" hangingPunct="1">
              <a:spcBef>
                <a:spcPct val="0"/>
              </a:spcBef>
              <a:buClr>
                <a:srgbClr val="CC0000"/>
              </a:buClr>
              <a:buFontTx/>
              <a:buNone/>
            </a:pPr>
            <a:r>
              <a:rPr lang="en-US" altLang="en-US" sz="2400" dirty="0">
                <a:latin typeface="Arial" panose="020B0604020202020204" pitchFamily="34" charset="0"/>
              </a:rPr>
              <a:t>  change setting</a:t>
            </a:r>
          </a:p>
          <a:p>
            <a:pPr eaLnBrk="1" hangingPunct="1">
              <a:spcBef>
                <a:spcPct val="0"/>
              </a:spcBef>
              <a:buClr>
                <a:srgbClr val="CC0000"/>
              </a:buClr>
            </a:pPr>
            <a:r>
              <a:rPr lang="en-US" altLang="en-US" sz="2400" dirty="0">
                <a:latin typeface="Arial" panose="020B0604020202020204" pitchFamily="34" charset="0"/>
              </a:rPr>
              <a:t> If internal temp is &gt; 1 degree higher than desired, turn </a:t>
            </a:r>
          </a:p>
          <a:p>
            <a:pPr eaLnBrk="1" hangingPunct="1">
              <a:spcBef>
                <a:spcPct val="0"/>
              </a:spcBef>
              <a:buClr>
                <a:srgbClr val="CC0000"/>
              </a:buClr>
              <a:buFontTx/>
              <a:buNone/>
            </a:pPr>
            <a:r>
              <a:rPr lang="en-US" altLang="en-US" sz="2400" dirty="0">
                <a:latin typeface="Arial" panose="020B0604020202020204" pitchFamily="34" charset="0"/>
              </a:rPr>
              <a:t>  AC on; if internal temp is &lt; 1 degree lower than </a:t>
            </a:r>
          </a:p>
          <a:p>
            <a:pPr eaLnBrk="1" hangingPunct="1">
              <a:spcBef>
                <a:spcPct val="0"/>
              </a:spcBef>
              <a:buClr>
                <a:srgbClr val="CC0000"/>
              </a:buClr>
              <a:buFontTx/>
              <a:buNone/>
            </a:pPr>
            <a:r>
              <a:rPr lang="en-US" altLang="en-US" sz="2400" dirty="0">
                <a:latin typeface="Arial" panose="020B0604020202020204" pitchFamily="34" charset="0"/>
              </a:rPr>
              <a:t> desired, turn heater on</a:t>
            </a:r>
          </a:p>
          <a:p>
            <a:pPr eaLnBrk="1" hangingPunct="1">
              <a:spcBef>
                <a:spcPct val="0"/>
              </a:spcBef>
              <a:buClr>
                <a:srgbClr val="CC0000"/>
              </a:buClr>
            </a:pPr>
            <a:r>
              <a:rPr lang="en-US" altLang="en-US" sz="2400" dirty="0">
                <a:latin typeface="Arial" panose="020B0604020202020204" pitchFamily="34" charset="0"/>
              </a:rPr>
              <a:t> If external temp and desired temp are within 5 </a:t>
            </a:r>
          </a:p>
          <a:p>
            <a:pPr eaLnBrk="1" hangingPunct="1">
              <a:spcBef>
                <a:spcPct val="0"/>
              </a:spcBef>
              <a:buClr>
                <a:srgbClr val="CC0000"/>
              </a:buClr>
              <a:buFontTx/>
              <a:buNone/>
            </a:pPr>
            <a:r>
              <a:rPr lang="en-US" altLang="en-US" sz="2400" dirty="0">
                <a:latin typeface="Arial" panose="020B0604020202020204" pitchFamily="34" charset="0"/>
              </a:rPr>
              <a:t>  degrees, disregard the internal temp, and turn both AC</a:t>
            </a:r>
          </a:p>
          <a:p>
            <a:pPr eaLnBrk="1" hangingPunct="1">
              <a:spcBef>
                <a:spcPct val="0"/>
              </a:spcBef>
              <a:buClr>
                <a:srgbClr val="CC0000"/>
              </a:buClr>
              <a:buFontTx/>
              <a:buNone/>
            </a:pPr>
            <a:r>
              <a:rPr lang="en-US" altLang="en-US" sz="2400" dirty="0">
                <a:latin typeface="Arial" panose="020B0604020202020204" pitchFamily="34" charset="0"/>
              </a:rPr>
              <a:t>  and heater off</a:t>
            </a:r>
          </a:p>
          <a:p>
            <a:pPr eaLnBrk="1" hangingPunct="1">
              <a:spcBef>
                <a:spcPct val="0"/>
              </a:spcBef>
              <a:buClr>
                <a:srgbClr val="CC0000"/>
              </a:buClr>
            </a:pPr>
            <a:endParaRPr lang="en-US" altLang="en-US" sz="24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18FDE8C6-CA09-445E-B5C4-4CAD175F7620}"/>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44956D4C-AD09-4317-A3CB-E8FFE582B3B7}" type="slidenum">
              <a:rPr lang="en-US" altLang="en-US" sz="1400">
                <a:latin typeface="Times New Roman" panose="02020603050405020304" pitchFamily="18" charset="0"/>
              </a:rPr>
              <a:pPr/>
              <a:t>20</a:t>
            </a:fld>
            <a:endParaRPr lang="en-US" altLang="en-US" sz="1400">
              <a:latin typeface="Times New Roman" panose="02020603050405020304" pitchFamily="18" charset="0"/>
            </a:endParaRPr>
          </a:p>
        </p:txBody>
      </p:sp>
      <p:sp>
        <p:nvSpPr>
          <p:cNvPr id="30723" name="Text Box 2">
            <a:extLst>
              <a:ext uri="{FF2B5EF4-FFF2-40B4-BE49-F238E27FC236}">
                <a16:creationId xmlns:a16="http://schemas.microsoft.com/office/drawing/2014/main" id="{C0BE4B8B-CBE9-4101-A7A2-1A671E849B80}"/>
              </a:ext>
            </a:extLst>
          </p:cNvPr>
          <p:cNvSpPr txBox="1">
            <a:spLocks noChangeArrowheads="1"/>
          </p:cNvSpPr>
          <p:nvPr/>
        </p:nvSpPr>
        <p:spPr bwMode="auto">
          <a:xfrm>
            <a:off x="441325" y="396875"/>
            <a:ext cx="42227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Multiplication Example</a:t>
            </a:r>
          </a:p>
        </p:txBody>
      </p:sp>
      <p:sp>
        <p:nvSpPr>
          <p:cNvPr id="30724" name="Line 3">
            <a:extLst>
              <a:ext uri="{FF2B5EF4-FFF2-40B4-BE49-F238E27FC236}">
                <a16:creationId xmlns:a16="http://schemas.microsoft.com/office/drawing/2014/main" id="{5A60AEA9-F54E-4776-B43D-B25E3008ED0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5" name="Text Box 4">
            <a:extLst>
              <a:ext uri="{FF2B5EF4-FFF2-40B4-BE49-F238E27FC236}">
                <a16:creationId xmlns:a16="http://schemas.microsoft.com/office/drawing/2014/main" id="{A93748FC-184B-4690-9761-99E9055F7C59}"/>
              </a:ext>
            </a:extLst>
          </p:cNvPr>
          <p:cNvSpPr txBox="1">
            <a:spLocks noChangeArrowheads="1"/>
          </p:cNvSpPr>
          <p:nvPr/>
        </p:nvSpPr>
        <p:spPr bwMode="auto">
          <a:xfrm>
            <a:off x="914400" y="1524000"/>
            <a:ext cx="7145338" cy="490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Arial" panose="020B0604020202020204" pitchFamily="34" charset="0"/>
              </a:rPr>
              <a:t>Multiplicand</a:t>
            </a:r>
            <a:r>
              <a:rPr lang="en-US" altLang="en-US" sz="2400">
                <a:latin typeface="Arial" panose="020B0604020202020204" pitchFamily="34" charset="0"/>
              </a:rPr>
              <a:t>                         1000</a:t>
            </a:r>
            <a:r>
              <a:rPr lang="en-US" altLang="en-US" sz="2400" baseline="-25000">
                <a:latin typeface="Arial" panose="020B0604020202020204" pitchFamily="34" charset="0"/>
              </a:rPr>
              <a:t>ten</a:t>
            </a:r>
            <a:endParaRPr lang="en-US" altLang="en-US" sz="2400">
              <a:latin typeface="Arial" panose="020B0604020202020204" pitchFamily="34" charset="0"/>
            </a:endParaRPr>
          </a:p>
          <a:p>
            <a:pPr eaLnBrk="1" hangingPunct="1">
              <a:spcBef>
                <a:spcPct val="0"/>
              </a:spcBef>
              <a:buClr>
                <a:srgbClr val="CC0000"/>
              </a:buClr>
              <a:buFontTx/>
              <a:buNone/>
            </a:pPr>
            <a:r>
              <a:rPr lang="en-US" altLang="en-US" sz="2400">
                <a:solidFill>
                  <a:schemeClr val="accent2"/>
                </a:solidFill>
                <a:latin typeface="Arial" panose="020B0604020202020204" pitchFamily="34" charset="0"/>
              </a:rPr>
              <a:t>Multiplier</a:t>
            </a:r>
            <a:r>
              <a:rPr lang="en-US" altLang="en-US" sz="2400">
                <a:latin typeface="Arial" panose="020B0604020202020204" pitchFamily="34" charset="0"/>
              </a:rPr>
              <a:t>                        x    1001</a:t>
            </a:r>
            <a:r>
              <a:rPr lang="en-US" altLang="en-US" sz="2400" baseline="-25000">
                <a:latin typeface="Arial" panose="020B0604020202020204" pitchFamily="34" charset="0"/>
              </a:rPr>
              <a:t>ten</a:t>
            </a:r>
            <a:endParaRPr lang="en-US" altLang="en-US" sz="2400">
              <a:latin typeface="Arial" panose="020B0604020202020204" pitchFamily="34" charset="0"/>
            </a:endParaRPr>
          </a:p>
          <a:p>
            <a:pPr eaLnBrk="1" hangingPunct="1">
              <a:spcBef>
                <a:spcPct val="0"/>
              </a:spcBef>
              <a:buClr>
                <a:srgbClr val="CC0000"/>
              </a:buClr>
              <a:buFontTx/>
              <a:buNone/>
            </a:pPr>
            <a:r>
              <a:rPr lang="en-US" altLang="en-US" sz="2400">
                <a:latin typeface="Arial" panose="020B0604020202020204" pitchFamily="34" charset="0"/>
              </a:rPr>
              <a:t>                                       ---------------</a:t>
            </a:r>
          </a:p>
          <a:p>
            <a:pPr eaLnBrk="1" hangingPunct="1">
              <a:spcBef>
                <a:spcPct val="0"/>
              </a:spcBef>
              <a:buClr>
                <a:srgbClr val="CC0000"/>
              </a:buClr>
              <a:buFontTx/>
              <a:buNone/>
            </a:pPr>
            <a:r>
              <a:rPr lang="en-US" altLang="en-US" sz="2400">
                <a:latin typeface="Arial" panose="020B0604020202020204" pitchFamily="34" charset="0"/>
              </a:rPr>
              <a:t>                                             1000</a:t>
            </a:r>
          </a:p>
          <a:p>
            <a:pPr eaLnBrk="1" hangingPunct="1">
              <a:spcBef>
                <a:spcPct val="0"/>
              </a:spcBef>
              <a:buClr>
                <a:srgbClr val="CC0000"/>
              </a:buClr>
              <a:buFontTx/>
              <a:buNone/>
            </a:pPr>
            <a:r>
              <a:rPr lang="en-US" altLang="en-US" sz="2400">
                <a:latin typeface="Arial" panose="020B0604020202020204" pitchFamily="34" charset="0"/>
              </a:rPr>
              <a:t>                                           0000</a:t>
            </a:r>
          </a:p>
          <a:p>
            <a:pPr eaLnBrk="1" hangingPunct="1">
              <a:spcBef>
                <a:spcPct val="0"/>
              </a:spcBef>
              <a:buClr>
                <a:srgbClr val="CC0000"/>
              </a:buClr>
              <a:buFontTx/>
              <a:buNone/>
            </a:pPr>
            <a:r>
              <a:rPr lang="en-US" altLang="en-US" sz="2400">
                <a:latin typeface="Arial" panose="020B0604020202020204" pitchFamily="34" charset="0"/>
              </a:rPr>
              <a:t>                                         0000</a:t>
            </a:r>
          </a:p>
          <a:p>
            <a:pPr eaLnBrk="1" hangingPunct="1">
              <a:spcBef>
                <a:spcPct val="0"/>
              </a:spcBef>
              <a:buClr>
                <a:srgbClr val="CC0000"/>
              </a:buClr>
              <a:buFontTx/>
              <a:buNone/>
            </a:pPr>
            <a:r>
              <a:rPr lang="en-US" altLang="en-US" sz="2400">
                <a:latin typeface="Arial" panose="020B0604020202020204" pitchFamily="34" charset="0"/>
              </a:rPr>
              <a:t>                                       1000</a:t>
            </a:r>
          </a:p>
          <a:p>
            <a:pPr eaLnBrk="1" hangingPunct="1">
              <a:spcBef>
                <a:spcPct val="0"/>
              </a:spcBef>
              <a:buClr>
                <a:srgbClr val="CC0000"/>
              </a:buClr>
              <a:buFontTx/>
              <a:buNone/>
            </a:pPr>
            <a:r>
              <a:rPr lang="en-US" altLang="en-US" sz="2400">
                <a:latin typeface="Arial" panose="020B0604020202020204" pitchFamily="34" charset="0"/>
              </a:rPr>
              <a:t>                                      ----------------</a:t>
            </a:r>
          </a:p>
          <a:p>
            <a:pPr eaLnBrk="1" hangingPunct="1">
              <a:spcBef>
                <a:spcPct val="0"/>
              </a:spcBef>
              <a:buClr>
                <a:srgbClr val="CC0000"/>
              </a:buClr>
              <a:buFontTx/>
              <a:buNone/>
            </a:pPr>
            <a:r>
              <a:rPr lang="en-US" altLang="en-US" sz="2400">
                <a:solidFill>
                  <a:schemeClr val="accent2"/>
                </a:solidFill>
                <a:latin typeface="Arial" panose="020B0604020202020204" pitchFamily="34" charset="0"/>
              </a:rPr>
              <a:t>Product</a:t>
            </a:r>
            <a:r>
              <a:rPr lang="en-US" altLang="en-US" sz="2400">
                <a:latin typeface="Arial" panose="020B0604020202020204" pitchFamily="34" charset="0"/>
              </a:rPr>
              <a:t>                           1001000</a:t>
            </a:r>
            <a:r>
              <a:rPr lang="en-US" altLang="en-US" sz="2400" baseline="-25000">
                <a:latin typeface="Arial" panose="020B0604020202020204" pitchFamily="34" charset="0"/>
              </a:rPr>
              <a:t>ten</a:t>
            </a:r>
          </a:p>
          <a:p>
            <a:pPr eaLnBrk="1" hangingPunct="1">
              <a:spcBef>
                <a:spcPct val="0"/>
              </a:spcBef>
              <a:buClr>
                <a:srgbClr val="CC0000"/>
              </a:buClr>
              <a:buFontTx/>
              <a:buNone/>
            </a:pPr>
            <a:endParaRPr lang="en-US" altLang="en-US" sz="2000">
              <a:latin typeface="Arial" panose="020B0604020202020204" pitchFamily="34" charset="0"/>
            </a:endParaRPr>
          </a:p>
          <a:p>
            <a:pPr eaLnBrk="1" hangingPunct="1">
              <a:spcBef>
                <a:spcPct val="0"/>
              </a:spcBef>
              <a:buClr>
                <a:srgbClr val="CC0000"/>
              </a:buClr>
              <a:buFontTx/>
              <a:buNone/>
            </a:pPr>
            <a:r>
              <a:rPr lang="en-US" altLang="en-US" sz="2000">
                <a:latin typeface="Arial" panose="020B0604020202020204" pitchFamily="34" charset="0"/>
              </a:rPr>
              <a:t>In every step</a:t>
            </a:r>
          </a:p>
          <a:p>
            <a:pPr lvl="1" eaLnBrk="1" hangingPunct="1">
              <a:spcBef>
                <a:spcPct val="0"/>
              </a:spcBef>
              <a:buClr>
                <a:srgbClr val="CC0000"/>
              </a:buClr>
              <a:buFontTx/>
              <a:buChar char="•"/>
            </a:pPr>
            <a:r>
              <a:rPr lang="en-US" altLang="en-US" sz="2000">
                <a:latin typeface="Arial" panose="020B0604020202020204" pitchFamily="34" charset="0"/>
              </a:rPr>
              <a:t> multiplicand is shifted</a:t>
            </a:r>
          </a:p>
          <a:p>
            <a:pPr lvl="1" eaLnBrk="1" hangingPunct="1">
              <a:spcBef>
                <a:spcPct val="0"/>
              </a:spcBef>
              <a:buClr>
                <a:srgbClr val="CC0000"/>
              </a:buClr>
              <a:buFontTx/>
              <a:buChar char="•"/>
            </a:pPr>
            <a:r>
              <a:rPr lang="en-US" altLang="en-US" sz="2000">
                <a:latin typeface="Arial" panose="020B0604020202020204" pitchFamily="34" charset="0"/>
              </a:rPr>
              <a:t> next bit of multiplier is examined (also a shifting step)</a:t>
            </a:r>
          </a:p>
          <a:p>
            <a:pPr lvl="1" eaLnBrk="1" hangingPunct="1">
              <a:spcBef>
                <a:spcPct val="0"/>
              </a:spcBef>
              <a:buClr>
                <a:srgbClr val="CC0000"/>
              </a:buClr>
              <a:buFontTx/>
              <a:buChar char="•"/>
            </a:pPr>
            <a:r>
              <a:rPr lang="en-US" altLang="en-US" sz="2000">
                <a:latin typeface="Arial" panose="020B0604020202020204" pitchFamily="34" charset="0"/>
              </a:rPr>
              <a:t> if this bit is 1, shifted multiplicand is added to the product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CB5791A0-5FD7-4192-A5A5-6F015BE7BFC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F55FDFD1-82E6-4C6B-BCEF-2F111906FF5A}" type="slidenum">
              <a:rPr lang="en-US" altLang="en-US" sz="1400">
                <a:latin typeface="Times New Roman" panose="02020603050405020304" pitchFamily="18" charset="0"/>
              </a:rPr>
              <a:pPr/>
              <a:t>21</a:t>
            </a:fld>
            <a:endParaRPr lang="en-US" altLang="en-US" sz="1400">
              <a:latin typeface="Times New Roman" panose="02020603050405020304" pitchFamily="18" charset="0"/>
            </a:endParaRPr>
          </a:p>
        </p:txBody>
      </p:sp>
      <p:sp>
        <p:nvSpPr>
          <p:cNvPr id="32771" name="Text Box 2">
            <a:extLst>
              <a:ext uri="{FF2B5EF4-FFF2-40B4-BE49-F238E27FC236}">
                <a16:creationId xmlns:a16="http://schemas.microsoft.com/office/drawing/2014/main" id="{D03DA3A8-C66A-4EFF-9584-92DC7C6EBC13}"/>
              </a:ext>
            </a:extLst>
          </p:cNvPr>
          <p:cNvSpPr txBox="1">
            <a:spLocks noChangeArrowheads="1"/>
          </p:cNvSpPr>
          <p:nvPr/>
        </p:nvSpPr>
        <p:spPr bwMode="auto">
          <a:xfrm>
            <a:off x="441325" y="396875"/>
            <a:ext cx="1606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Division</a:t>
            </a:r>
          </a:p>
        </p:txBody>
      </p:sp>
      <p:sp>
        <p:nvSpPr>
          <p:cNvPr id="32772" name="Line 3">
            <a:extLst>
              <a:ext uri="{FF2B5EF4-FFF2-40B4-BE49-F238E27FC236}">
                <a16:creationId xmlns:a16="http://schemas.microsoft.com/office/drawing/2014/main" id="{C3EB670E-29AD-43E5-9FC1-028CE4B67BD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3" name="Text Box 4">
            <a:extLst>
              <a:ext uri="{FF2B5EF4-FFF2-40B4-BE49-F238E27FC236}">
                <a16:creationId xmlns:a16="http://schemas.microsoft.com/office/drawing/2014/main" id="{3DB81A82-6968-48D4-8769-D393A888A79D}"/>
              </a:ext>
            </a:extLst>
          </p:cNvPr>
          <p:cNvSpPr txBox="1">
            <a:spLocks noChangeArrowheads="1"/>
          </p:cNvSpPr>
          <p:nvPr/>
        </p:nvSpPr>
        <p:spPr bwMode="auto">
          <a:xfrm>
            <a:off x="517525" y="1563688"/>
            <a:ext cx="72644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Arial" panose="020B0604020202020204" pitchFamily="34" charset="0"/>
              </a:rPr>
              <a:t>                                  </a:t>
            </a:r>
            <a:r>
              <a:rPr lang="en-US" altLang="en-US" sz="2400" u="sng">
                <a:latin typeface="Arial" panose="020B0604020202020204" pitchFamily="34" charset="0"/>
              </a:rPr>
              <a:t>            1001</a:t>
            </a:r>
            <a:r>
              <a:rPr lang="en-US" altLang="en-US" sz="2400" baseline="-25000">
                <a:latin typeface="Arial" panose="020B0604020202020204" pitchFamily="34" charset="0"/>
              </a:rPr>
              <a:t>ten</a:t>
            </a:r>
            <a:r>
              <a:rPr lang="en-US" altLang="en-US" sz="2400" u="sng">
                <a:latin typeface="Arial" panose="020B0604020202020204" pitchFamily="34" charset="0"/>
              </a:rPr>
              <a:t>    </a:t>
            </a:r>
            <a:r>
              <a:rPr lang="en-US" altLang="en-US" sz="2400">
                <a:latin typeface="Arial" panose="020B0604020202020204" pitchFamily="34" charset="0"/>
              </a:rPr>
              <a:t>    </a:t>
            </a:r>
            <a:r>
              <a:rPr lang="en-US" altLang="en-US" sz="2400">
                <a:solidFill>
                  <a:schemeClr val="accent2"/>
                </a:solidFill>
                <a:latin typeface="Arial" panose="020B0604020202020204" pitchFamily="34" charset="0"/>
              </a:rPr>
              <a:t>Quotient</a:t>
            </a:r>
            <a:endParaRPr lang="en-US" altLang="en-US" sz="2400" u="sng">
              <a:solidFill>
                <a:schemeClr val="accent2"/>
              </a:solidFill>
              <a:latin typeface="Arial" panose="020B0604020202020204" pitchFamily="34" charset="0"/>
            </a:endParaRPr>
          </a:p>
          <a:p>
            <a:pPr eaLnBrk="1" hangingPunct="1">
              <a:spcBef>
                <a:spcPct val="0"/>
              </a:spcBef>
              <a:buClr>
                <a:srgbClr val="CC0000"/>
              </a:buClr>
              <a:buFontTx/>
              <a:buNone/>
            </a:pPr>
            <a:r>
              <a:rPr lang="en-US" altLang="en-US" sz="2400">
                <a:solidFill>
                  <a:schemeClr val="accent2"/>
                </a:solidFill>
                <a:latin typeface="Arial" panose="020B0604020202020204" pitchFamily="34" charset="0"/>
              </a:rPr>
              <a:t>Divisor</a:t>
            </a:r>
            <a:r>
              <a:rPr lang="en-US" altLang="en-US" sz="2400">
                <a:latin typeface="Arial" panose="020B0604020202020204" pitchFamily="34" charset="0"/>
              </a:rPr>
              <a:t>      1000</a:t>
            </a:r>
            <a:r>
              <a:rPr lang="en-US" altLang="en-US" sz="2400" baseline="-25000">
                <a:latin typeface="Arial" panose="020B0604020202020204" pitchFamily="34" charset="0"/>
              </a:rPr>
              <a:t>ten</a:t>
            </a:r>
            <a:r>
              <a:rPr lang="en-US" altLang="en-US" sz="2400">
                <a:latin typeface="Arial" panose="020B0604020202020204" pitchFamily="34" charset="0"/>
              </a:rPr>
              <a:t>     |     1001010</a:t>
            </a:r>
            <a:r>
              <a:rPr lang="en-US" altLang="en-US" sz="2400" baseline="-25000">
                <a:latin typeface="Arial" panose="020B0604020202020204" pitchFamily="34" charset="0"/>
              </a:rPr>
              <a:t>ten</a:t>
            </a:r>
            <a:r>
              <a:rPr lang="en-US" altLang="en-US" sz="2400">
                <a:latin typeface="Arial" panose="020B0604020202020204" pitchFamily="34" charset="0"/>
              </a:rPr>
              <a:t>         </a:t>
            </a:r>
            <a:r>
              <a:rPr lang="en-US" altLang="en-US" sz="2400">
                <a:solidFill>
                  <a:schemeClr val="accent2"/>
                </a:solidFill>
                <a:latin typeface="Arial" panose="020B0604020202020204" pitchFamily="34" charset="0"/>
              </a:rPr>
              <a:t>Dividend</a:t>
            </a:r>
          </a:p>
          <a:p>
            <a:pPr eaLnBrk="1" hangingPunct="1">
              <a:spcBef>
                <a:spcPct val="0"/>
              </a:spcBef>
              <a:buClr>
                <a:srgbClr val="CC0000"/>
              </a:buClr>
              <a:buFontTx/>
              <a:buNone/>
            </a:pPr>
            <a:r>
              <a:rPr lang="en-US" altLang="en-US" sz="2400">
                <a:latin typeface="Arial" panose="020B0604020202020204" pitchFamily="34" charset="0"/>
              </a:rPr>
              <a:t>                                      </a:t>
            </a:r>
            <a:r>
              <a:rPr lang="en-US" altLang="en-US" sz="2400" u="sng">
                <a:latin typeface="Arial" panose="020B0604020202020204" pitchFamily="34" charset="0"/>
              </a:rPr>
              <a:t>-1000</a:t>
            </a:r>
          </a:p>
          <a:p>
            <a:pPr eaLnBrk="1" hangingPunct="1">
              <a:spcBef>
                <a:spcPct val="0"/>
              </a:spcBef>
              <a:buClr>
                <a:srgbClr val="CC0000"/>
              </a:buClr>
              <a:buFontTx/>
              <a:buNone/>
            </a:pPr>
            <a:r>
              <a:rPr lang="en-US" altLang="en-US" sz="2400">
                <a:latin typeface="Arial" panose="020B0604020202020204" pitchFamily="34" charset="0"/>
              </a:rPr>
              <a:t>                                             10</a:t>
            </a:r>
          </a:p>
          <a:p>
            <a:pPr eaLnBrk="1" hangingPunct="1">
              <a:spcBef>
                <a:spcPct val="0"/>
              </a:spcBef>
              <a:buClr>
                <a:srgbClr val="CC0000"/>
              </a:buClr>
              <a:buFontTx/>
              <a:buNone/>
            </a:pPr>
            <a:r>
              <a:rPr lang="en-US" altLang="en-US" sz="2400">
                <a:latin typeface="Arial" panose="020B0604020202020204" pitchFamily="34" charset="0"/>
              </a:rPr>
              <a:t>                                             101</a:t>
            </a:r>
          </a:p>
          <a:p>
            <a:pPr eaLnBrk="1" hangingPunct="1">
              <a:spcBef>
                <a:spcPct val="0"/>
              </a:spcBef>
              <a:buClr>
                <a:srgbClr val="CC0000"/>
              </a:buClr>
              <a:buFontTx/>
              <a:buNone/>
            </a:pPr>
            <a:r>
              <a:rPr lang="en-US" altLang="en-US" sz="2400">
                <a:latin typeface="Arial" panose="020B0604020202020204" pitchFamily="34" charset="0"/>
              </a:rPr>
              <a:t>                                             1010</a:t>
            </a:r>
          </a:p>
          <a:p>
            <a:pPr eaLnBrk="1" hangingPunct="1">
              <a:spcBef>
                <a:spcPct val="0"/>
              </a:spcBef>
              <a:buClr>
                <a:srgbClr val="CC0000"/>
              </a:buClr>
              <a:buFontTx/>
              <a:buNone/>
            </a:pPr>
            <a:r>
              <a:rPr lang="en-US" altLang="en-US" sz="2400">
                <a:latin typeface="Arial" panose="020B0604020202020204" pitchFamily="34" charset="0"/>
              </a:rPr>
              <a:t>                                            </a:t>
            </a:r>
            <a:r>
              <a:rPr lang="en-US" altLang="en-US" sz="2400" u="sng">
                <a:latin typeface="Arial" panose="020B0604020202020204" pitchFamily="34" charset="0"/>
              </a:rPr>
              <a:t>-1000</a:t>
            </a:r>
          </a:p>
          <a:p>
            <a:pPr eaLnBrk="1" hangingPunct="1">
              <a:spcBef>
                <a:spcPct val="0"/>
              </a:spcBef>
              <a:buClr>
                <a:srgbClr val="CC0000"/>
              </a:buClr>
              <a:buFontTx/>
              <a:buNone/>
            </a:pPr>
            <a:r>
              <a:rPr lang="en-US" altLang="en-US" sz="2400">
                <a:latin typeface="Arial" panose="020B0604020202020204" pitchFamily="34" charset="0"/>
              </a:rPr>
              <a:t>                                                  10</a:t>
            </a:r>
            <a:r>
              <a:rPr lang="en-US" altLang="en-US" sz="2400" baseline="-25000">
                <a:latin typeface="Arial" panose="020B0604020202020204" pitchFamily="34" charset="0"/>
              </a:rPr>
              <a:t>ten</a:t>
            </a:r>
            <a:r>
              <a:rPr lang="en-US" altLang="en-US" sz="2400">
                <a:latin typeface="Arial" panose="020B0604020202020204" pitchFamily="34" charset="0"/>
              </a:rPr>
              <a:t>         </a:t>
            </a:r>
            <a:r>
              <a:rPr lang="en-US" altLang="en-US" sz="2400">
                <a:solidFill>
                  <a:schemeClr val="accent2"/>
                </a:solidFill>
                <a:latin typeface="Arial" panose="020B0604020202020204" pitchFamily="34" charset="0"/>
              </a:rPr>
              <a:t>Remainder</a:t>
            </a:r>
          </a:p>
        </p:txBody>
      </p:sp>
      <p:sp>
        <p:nvSpPr>
          <p:cNvPr id="32774" name="Text Box 5">
            <a:extLst>
              <a:ext uri="{FF2B5EF4-FFF2-40B4-BE49-F238E27FC236}">
                <a16:creationId xmlns:a16="http://schemas.microsoft.com/office/drawing/2014/main" id="{A902657F-9C00-497F-8CF9-39D8668DA6B4}"/>
              </a:ext>
            </a:extLst>
          </p:cNvPr>
          <p:cNvSpPr txBox="1">
            <a:spLocks noChangeArrowheads="1"/>
          </p:cNvSpPr>
          <p:nvPr/>
        </p:nvSpPr>
        <p:spPr bwMode="auto">
          <a:xfrm>
            <a:off x="762000" y="4924425"/>
            <a:ext cx="7413625"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Arial" panose="020B0604020202020204" pitchFamily="34" charset="0"/>
              </a:rPr>
              <a:t>At every step,</a:t>
            </a:r>
          </a:p>
          <a:p>
            <a:pPr lvl="1" eaLnBrk="1" hangingPunct="1">
              <a:spcBef>
                <a:spcPct val="0"/>
              </a:spcBef>
              <a:buClr>
                <a:srgbClr val="CC0000"/>
              </a:buClr>
              <a:buFontTx/>
              <a:buChar char="•"/>
            </a:pPr>
            <a:r>
              <a:rPr lang="en-US" altLang="en-US" sz="2000">
                <a:latin typeface="Arial" panose="020B0604020202020204" pitchFamily="34" charset="0"/>
              </a:rPr>
              <a:t> shift divisor right and compare it with current dividend</a:t>
            </a:r>
          </a:p>
          <a:p>
            <a:pPr lvl="1" eaLnBrk="1" hangingPunct="1">
              <a:spcBef>
                <a:spcPct val="0"/>
              </a:spcBef>
              <a:buClr>
                <a:srgbClr val="CC0000"/>
              </a:buClr>
              <a:buFontTx/>
              <a:buChar char="•"/>
            </a:pPr>
            <a:r>
              <a:rPr lang="en-US" altLang="en-US" sz="2000">
                <a:latin typeface="Arial" panose="020B0604020202020204" pitchFamily="34" charset="0"/>
              </a:rPr>
              <a:t> if divisor is larger, shift 0 as the next bit of the quotient</a:t>
            </a:r>
          </a:p>
          <a:p>
            <a:pPr lvl="1" eaLnBrk="1" hangingPunct="1">
              <a:spcBef>
                <a:spcPct val="0"/>
              </a:spcBef>
              <a:buClr>
                <a:srgbClr val="CC0000"/>
              </a:buClr>
              <a:buFontTx/>
              <a:buChar char="•"/>
            </a:pPr>
            <a:r>
              <a:rPr lang="en-US" altLang="en-US" sz="2000">
                <a:latin typeface="Arial" panose="020B0604020202020204" pitchFamily="34" charset="0"/>
              </a:rPr>
              <a:t> if divisor is smaller, subtract to get new dividend and shift 1</a:t>
            </a:r>
          </a:p>
          <a:p>
            <a:pPr lvl="1" eaLnBrk="1" hangingPunct="1">
              <a:spcBef>
                <a:spcPct val="0"/>
              </a:spcBef>
              <a:buClr>
                <a:srgbClr val="CC0000"/>
              </a:buClr>
              <a:buFontTx/>
              <a:buNone/>
            </a:pPr>
            <a:r>
              <a:rPr lang="en-US" altLang="en-US" sz="2000">
                <a:latin typeface="Arial" panose="020B0604020202020204" pitchFamily="34" charset="0"/>
              </a:rPr>
              <a:t>  as the next bit of the quotient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FA8DD34-0125-429F-97F2-F0015EF12F39}"/>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29E2D68-BB1A-4086-8CD7-585A3404EF8F}" type="slidenum">
              <a:rPr lang="en-US" altLang="en-US" sz="1400">
                <a:latin typeface="Times New Roman" panose="02020603050405020304" pitchFamily="18" charset="0"/>
              </a:rPr>
              <a:pPr/>
              <a:t>22</a:t>
            </a:fld>
            <a:endParaRPr lang="en-US" altLang="en-US" sz="1400">
              <a:latin typeface="Times New Roman" panose="02020603050405020304" pitchFamily="18" charset="0"/>
            </a:endParaRPr>
          </a:p>
        </p:txBody>
      </p:sp>
      <p:sp>
        <p:nvSpPr>
          <p:cNvPr id="34819" name="Text Box 2">
            <a:extLst>
              <a:ext uri="{FF2B5EF4-FFF2-40B4-BE49-F238E27FC236}">
                <a16:creationId xmlns:a16="http://schemas.microsoft.com/office/drawing/2014/main" id="{3FBCD0FB-7982-4DAA-9BE3-1E2994CCF8C5}"/>
              </a:ext>
            </a:extLst>
          </p:cNvPr>
          <p:cNvSpPr txBox="1">
            <a:spLocks noChangeArrowheads="1"/>
          </p:cNvSpPr>
          <p:nvPr/>
        </p:nvSpPr>
        <p:spPr bwMode="auto">
          <a:xfrm>
            <a:off x="441325" y="396875"/>
            <a:ext cx="1606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Division</a:t>
            </a:r>
          </a:p>
        </p:txBody>
      </p:sp>
      <p:sp>
        <p:nvSpPr>
          <p:cNvPr id="34820" name="Line 3">
            <a:extLst>
              <a:ext uri="{FF2B5EF4-FFF2-40B4-BE49-F238E27FC236}">
                <a16:creationId xmlns:a16="http://schemas.microsoft.com/office/drawing/2014/main" id="{46EF7596-FDDD-431E-8D86-8B2214A85BAD}"/>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21" name="Text Box 4">
            <a:extLst>
              <a:ext uri="{FF2B5EF4-FFF2-40B4-BE49-F238E27FC236}">
                <a16:creationId xmlns:a16="http://schemas.microsoft.com/office/drawing/2014/main" id="{B265C4F2-996E-40B2-A018-E1AA06A9F10B}"/>
              </a:ext>
            </a:extLst>
          </p:cNvPr>
          <p:cNvSpPr txBox="1">
            <a:spLocks noChangeArrowheads="1"/>
          </p:cNvSpPr>
          <p:nvPr/>
        </p:nvSpPr>
        <p:spPr bwMode="auto">
          <a:xfrm>
            <a:off x="228600" y="1600200"/>
            <a:ext cx="8829675"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Arial" panose="020B0604020202020204" pitchFamily="34" charset="0"/>
              </a:rPr>
              <a:t>                                  </a:t>
            </a:r>
            <a:r>
              <a:rPr lang="en-US" altLang="en-US" sz="2400" u="sng">
                <a:latin typeface="Arial" panose="020B0604020202020204" pitchFamily="34" charset="0"/>
              </a:rPr>
              <a:t>            1001</a:t>
            </a:r>
            <a:r>
              <a:rPr lang="en-US" altLang="en-US" sz="2400" baseline="-25000">
                <a:latin typeface="Arial" panose="020B0604020202020204" pitchFamily="34" charset="0"/>
              </a:rPr>
              <a:t>ten</a:t>
            </a:r>
            <a:r>
              <a:rPr lang="en-US" altLang="en-US" sz="2400" u="sng">
                <a:latin typeface="Arial" panose="020B0604020202020204" pitchFamily="34" charset="0"/>
              </a:rPr>
              <a:t>    </a:t>
            </a:r>
            <a:r>
              <a:rPr lang="en-US" altLang="en-US" sz="2400">
                <a:latin typeface="Arial" panose="020B0604020202020204" pitchFamily="34" charset="0"/>
              </a:rPr>
              <a:t>    </a:t>
            </a:r>
            <a:r>
              <a:rPr lang="en-US" altLang="en-US" sz="2400">
                <a:solidFill>
                  <a:schemeClr val="accent2"/>
                </a:solidFill>
                <a:latin typeface="Arial" panose="020B0604020202020204" pitchFamily="34" charset="0"/>
              </a:rPr>
              <a:t>Quotient</a:t>
            </a:r>
            <a:endParaRPr lang="en-US" altLang="en-US" sz="2400" u="sng">
              <a:solidFill>
                <a:schemeClr val="accent2"/>
              </a:solidFill>
              <a:latin typeface="Arial" panose="020B0604020202020204" pitchFamily="34" charset="0"/>
            </a:endParaRPr>
          </a:p>
          <a:p>
            <a:pPr eaLnBrk="1" hangingPunct="1">
              <a:spcBef>
                <a:spcPct val="0"/>
              </a:spcBef>
              <a:buClr>
                <a:srgbClr val="CC0000"/>
              </a:buClr>
              <a:buFontTx/>
              <a:buNone/>
            </a:pPr>
            <a:r>
              <a:rPr lang="en-US" altLang="en-US" sz="2400">
                <a:solidFill>
                  <a:schemeClr val="accent2"/>
                </a:solidFill>
                <a:latin typeface="Arial" panose="020B0604020202020204" pitchFamily="34" charset="0"/>
              </a:rPr>
              <a:t>Divisor</a:t>
            </a:r>
            <a:r>
              <a:rPr lang="en-US" altLang="en-US" sz="2400">
                <a:latin typeface="Arial" panose="020B0604020202020204" pitchFamily="34" charset="0"/>
              </a:rPr>
              <a:t>      1000</a:t>
            </a:r>
            <a:r>
              <a:rPr lang="en-US" altLang="en-US" sz="2400" baseline="-25000">
                <a:latin typeface="Arial" panose="020B0604020202020204" pitchFamily="34" charset="0"/>
              </a:rPr>
              <a:t>ten</a:t>
            </a:r>
            <a:r>
              <a:rPr lang="en-US" altLang="en-US" sz="2400">
                <a:latin typeface="Arial" panose="020B0604020202020204" pitchFamily="34" charset="0"/>
              </a:rPr>
              <a:t>     |     1001010</a:t>
            </a:r>
            <a:r>
              <a:rPr lang="en-US" altLang="en-US" sz="2400" baseline="-25000">
                <a:latin typeface="Arial" panose="020B0604020202020204" pitchFamily="34" charset="0"/>
              </a:rPr>
              <a:t>ten</a:t>
            </a:r>
            <a:r>
              <a:rPr lang="en-US" altLang="en-US" sz="2400">
                <a:latin typeface="Arial" panose="020B0604020202020204" pitchFamily="34" charset="0"/>
              </a:rPr>
              <a:t>         </a:t>
            </a:r>
            <a:r>
              <a:rPr lang="en-US" altLang="en-US" sz="2400">
                <a:solidFill>
                  <a:schemeClr val="accent2"/>
                </a:solidFill>
                <a:latin typeface="Arial" panose="020B0604020202020204" pitchFamily="34" charset="0"/>
              </a:rPr>
              <a:t>Dividend</a:t>
            </a:r>
          </a:p>
          <a:p>
            <a:pPr eaLnBrk="1" hangingPunct="1">
              <a:spcBef>
                <a:spcPct val="0"/>
              </a:spcBef>
              <a:buClr>
                <a:srgbClr val="CC0000"/>
              </a:buClr>
              <a:buFontTx/>
              <a:buNone/>
            </a:pPr>
            <a:endParaRPr lang="en-US" altLang="en-US" sz="2400">
              <a:solidFill>
                <a:schemeClr val="accent2"/>
              </a:solidFill>
              <a:latin typeface="Arial" panose="020B0604020202020204" pitchFamily="34" charset="0"/>
            </a:endParaRPr>
          </a:p>
          <a:p>
            <a:pPr eaLnBrk="1" hangingPunct="1">
              <a:spcBef>
                <a:spcPct val="0"/>
              </a:spcBef>
              <a:buClr>
                <a:srgbClr val="CC0000"/>
              </a:buClr>
              <a:buFontTx/>
              <a:buNone/>
            </a:pPr>
            <a:r>
              <a:rPr lang="en-US" altLang="en-US" sz="2400">
                <a:solidFill>
                  <a:schemeClr val="accent2"/>
                </a:solidFill>
                <a:latin typeface="Arial" panose="020B0604020202020204" pitchFamily="34" charset="0"/>
              </a:rPr>
              <a:t>    </a:t>
            </a:r>
            <a:r>
              <a:rPr lang="en-US" altLang="en-US" sz="2400">
                <a:latin typeface="Arial" panose="020B0604020202020204" pitchFamily="34" charset="0"/>
              </a:rPr>
              <a:t>0001001010        0001001010      0000001010    0000001010</a:t>
            </a:r>
          </a:p>
          <a:p>
            <a:pPr eaLnBrk="1" hangingPunct="1">
              <a:spcBef>
                <a:spcPct val="0"/>
              </a:spcBef>
              <a:buClr>
                <a:srgbClr val="CC0000"/>
              </a:buClr>
              <a:buFontTx/>
              <a:buNone/>
            </a:pPr>
            <a:r>
              <a:rPr lang="en-US" altLang="en-US" sz="2400">
                <a:latin typeface="Arial" panose="020B0604020202020204" pitchFamily="34" charset="0"/>
              </a:rPr>
              <a:t>100000000000 </a:t>
            </a:r>
            <a:r>
              <a:rPr lang="en-US" altLang="en-US" sz="2400">
                <a:latin typeface="Arial" panose="020B0604020202020204" pitchFamily="34" charset="0"/>
                <a:sym typeface="Wingdings" panose="05000000000000000000" pitchFamily="2" charset="2"/>
              </a:rPr>
              <a:t>   0001000000   00001000000000001000</a:t>
            </a:r>
          </a:p>
          <a:p>
            <a:pPr eaLnBrk="1" hangingPunct="1">
              <a:spcBef>
                <a:spcPct val="0"/>
              </a:spcBef>
              <a:buClr>
                <a:srgbClr val="CC0000"/>
              </a:buClr>
              <a:buFontTx/>
              <a:buNone/>
            </a:pPr>
            <a:r>
              <a:rPr lang="en-US" altLang="en-US" sz="2400">
                <a:latin typeface="Arial" panose="020B0604020202020204" pitchFamily="34" charset="0"/>
                <a:sym typeface="Wingdings" panose="05000000000000000000" pitchFamily="2" charset="2"/>
              </a:rPr>
              <a:t>Quo:   0                   000001               0000010           000001001</a:t>
            </a:r>
            <a:endParaRPr lang="en-US" altLang="en-US" sz="2400">
              <a:solidFill>
                <a:schemeClr val="accent2"/>
              </a:solidFill>
              <a:latin typeface="Arial" panose="020B0604020202020204" pitchFamily="34" charset="0"/>
            </a:endParaRPr>
          </a:p>
        </p:txBody>
      </p:sp>
      <p:sp>
        <p:nvSpPr>
          <p:cNvPr id="34822" name="Text Box 5">
            <a:extLst>
              <a:ext uri="{FF2B5EF4-FFF2-40B4-BE49-F238E27FC236}">
                <a16:creationId xmlns:a16="http://schemas.microsoft.com/office/drawing/2014/main" id="{EBFDDCF8-30EB-4EE3-BDA7-93DCF7172798}"/>
              </a:ext>
            </a:extLst>
          </p:cNvPr>
          <p:cNvSpPr txBox="1">
            <a:spLocks noChangeArrowheads="1"/>
          </p:cNvSpPr>
          <p:nvPr/>
        </p:nvSpPr>
        <p:spPr bwMode="auto">
          <a:xfrm>
            <a:off x="762000" y="4924425"/>
            <a:ext cx="7413625"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Arial" panose="020B0604020202020204" pitchFamily="34" charset="0"/>
              </a:rPr>
              <a:t>At every step,</a:t>
            </a:r>
          </a:p>
          <a:p>
            <a:pPr lvl="1" eaLnBrk="1" hangingPunct="1">
              <a:spcBef>
                <a:spcPct val="0"/>
              </a:spcBef>
              <a:buClr>
                <a:srgbClr val="CC0000"/>
              </a:buClr>
              <a:buFontTx/>
              <a:buChar char="•"/>
            </a:pPr>
            <a:r>
              <a:rPr lang="en-US" altLang="en-US" sz="2000">
                <a:latin typeface="Arial" panose="020B0604020202020204" pitchFamily="34" charset="0"/>
              </a:rPr>
              <a:t> shift divisor right and compare it with current dividend</a:t>
            </a:r>
          </a:p>
          <a:p>
            <a:pPr lvl="1" eaLnBrk="1" hangingPunct="1">
              <a:spcBef>
                <a:spcPct val="0"/>
              </a:spcBef>
              <a:buClr>
                <a:srgbClr val="CC0000"/>
              </a:buClr>
              <a:buFontTx/>
              <a:buChar char="•"/>
            </a:pPr>
            <a:r>
              <a:rPr lang="en-US" altLang="en-US" sz="2000">
                <a:latin typeface="Arial" panose="020B0604020202020204" pitchFamily="34" charset="0"/>
              </a:rPr>
              <a:t> if divisor is larger, shift 0 as the next bit of the quotient</a:t>
            </a:r>
          </a:p>
          <a:p>
            <a:pPr lvl="1" eaLnBrk="1" hangingPunct="1">
              <a:spcBef>
                <a:spcPct val="0"/>
              </a:spcBef>
              <a:buClr>
                <a:srgbClr val="CC0000"/>
              </a:buClr>
              <a:buFontTx/>
              <a:buChar char="•"/>
            </a:pPr>
            <a:r>
              <a:rPr lang="en-US" altLang="en-US" sz="2000">
                <a:latin typeface="Arial" panose="020B0604020202020204" pitchFamily="34" charset="0"/>
              </a:rPr>
              <a:t> if divisor is smaller, subtract to get new dividend and shift 1</a:t>
            </a:r>
          </a:p>
          <a:p>
            <a:pPr lvl="1" eaLnBrk="1" hangingPunct="1">
              <a:spcBef>
                <a:spcPct val="0"/>
              </a:spcBef>
              <a:buClr>
                <a:srgbClr val="CC0000"/>
              </a:buClr>
              <a:buFontTx/>
              <a:buNone/>
            </a:pPr>
            <a:r>
              <a:rPr lang="en-US" altLang="en-US" sz="2000">
                <a:latin typeface="Arial" panose="020B0604020202020204" pitchFamily="34" charset="0"/>
              </a:rPr>
              <a:t>  as the next bit of the quotient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lide Number Placeholder 3">
            <a:extLst>
              <a:ext uri="{FF2B5EF4-FFF2-40B4-BE49-F238E27FC236}">
                <a16:creationId xmlns:a16="http://schemas.microsoft.com/office/drawing/2014/main" id="{2CB8D46D-8A75-4E33-8A31-D722A2B99333}"/>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395E5D85-65F8-4F03-A9FF-508B5B0E5CE8}" type="slidenum">
              <a:rPr lang="en-US" altLang="en-US" sz="1400">
                <a:latin typeface="Times New Roman" panose="02020603050405020304" pitchFamily="18" charset="0"/>
              </a:rPr>
              <a:pPr/>
              <a:t>23</a:t>
            </a:fld>
            <a:endParaRPr lang="en-US" altLang="en-US" sz="1400">
              <a:latin typeface="Times New Roman" panose="02020603050405020304" pitchFamily="18" charset="0"/>
            </a:endParaRPr>
          </a:p>
        </p:txBody>
      </p:sp>
      <p:sp>
        <p:nvSpPr>
          <p:cNvPr id="36867" name="Text Box 2">
            <a:extLst>
              <a:ext uri="{FF2B5EF4-FFF2-40B4-BE49-F238E27FC236}">
                <a16:creationId xmlns:a16="http://schemas.microsoft.com/office/drawing/2014/main" id="{2D20BA4B-F3AC-439E-BD80-1F72FF3835C2}"/>
              </a:ext>
            </a:extLst>
          </p:cNvPr>
          <p:cNvSpPr txBox="1">
            <a:spLocks noChangeArrowheads="1"/>
          </p:cNvSpPr>
          <p:nvPr/>
        </p:nvSpPr>
        <p:spPr bwMode="auto">
          <a:xfrm>
            <a:off x="441325" y="396875"/>
            <a:ext cx="30051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Divide Example</a:t>
            </a:r>
          </a:p>
        </p:txBody>
      </p:sp>
      <p:sp>
        <p:nvSpPr>
          <p:cNvPr id="36868" name="Line 3">
            <a:extLst>
              <a:ext uri="{FF2B5EF4-FFF2-40B4-BE49-F238E27FC236}">
                <a16:creationId xmlns:a16="http://schemas.microsoft.com/office/drawing/2014/main" id="{F6082602-7082-4FCD-A24D-AB812D26C278}"/>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9" name="Text Box 4">
            <a:extLst>
              <a:ext uri="{FF2B5EF4-FFF2-40B4-BE49-F238E27FC236}">
                <a16:creationId xmlns:a16="http://schemas.microsoft.com/office/drawing/2014/main" id="{AE76B702-B95B-4BD3-A7CC-42482C764528}"/>
              </a:ext>
            </a:extLst>
          </p:cNvPr>
          <p:cNvSpPr txBox="1">
            <a:spLocks noChangeArrowheads="1"/>
          </p:cNvSpPr>
          <p:nvPr/>
        </p:nvSpPr>
        <p:spPr bwMode="auto">
          <a:xfrm>
            <a:off x="533400" y="1343025"/>
            <a:ext cx="51673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Arial" panose="020B0604020202020204" pitchFamily="34" charset="0"/>
              </a:rPr>
              <a:t> Divide 7</a:t>
            </a:r>
            <a:r>
              <a:rPr lang="en-US" altLang="en-US" sz="2000" baseline="-25000">
                <a:latin typeface="Arial" panose="020B0604020202020204" pitchFamily="34" charset="0"/>
              </a:rPr>
              <a:t>ten</a:t>
            </a:r>
            <a:r>
              <a:rPr lang="en-US" altLang="en-US" sz="2000">
                <a:latin typeface="Arial" panose="020B0604020202020204" pitchFamily="34" charset="0"/>
              </a:rPr>
              <a:t> (0000 0111</a:t>
            </a:r>
            <a:r>
              <a:rPr lang="en-US" altLang="en-US" sz="2000" baseline="-25000">
                <a:latin typeface="Arial" panose="020B0604020202020204" pitchFamily="34" charset="0"/>
              </a:rPr>
              <a:t>two</a:t>
            </a:r>
            <a:r>
              <a:rPr lang="en-US" altLang="en-US" sz="2000">
                <a:latin typeface="Arial" panose="020B0604020202020204" pitchFamily="34" charset="0"/>
              </a:rPr>
              <a:t>)  by  2</a:t>
            </a:r>
            <a:r>
              <a:rPr lang="en-US" altLang="en-US" sz="2000" baseline="-25000">
                <a:latin typeface="Arial" panose="020B0604020202020204" pitchFamily="34" charset="0"/>
              </a:rPr>
              <a:t>ten</a:t>
            </a:r>
            <a:r>
              <a:rPr lang="en-US" altLang="en-US" sz="2000">
                <a:latin typeface="Arial" panose="020B0604020202020204" pitchFamily="34" charset="0"/>
              </a:rPr>
              <a:t> (0010</a:t>
            </a:r>
            <a:r>
              <a:rPr lang="en-US" altLang="en-US" sz="2000" baseline="-25000">
                <a:latin typeface="Arial" panose="020B0604020202020204" pitchFamily="34" charset="0"/>
              </a:rPr>
              <a:t>two</a:t>
            </a:r>
            <a:r>
              <a:rPr lang="en-US" altLang="en-US" sz="2000">
                <a:latin typeface="Arial" panose="020B0604020202020204" pitchFamily="34" charset="0"/>
              </a:rPr>
              <a:t>)</a:t>
            </a:r>
          </a:p>
        </p:txBody>
      </p:sp>
      <p:graphicFrame>
        <p:nvGraphicFramePr>
          <p:cNvPr id="1555523" name="Group 67">
            <a:extLst>
              <a:ext uri="{FF2B5EF4-FFF2-40B4-BE49-F238E27FC236}">
                <a16:creationId xmlns:a16="http://schemas.microsoft.com/office/drawing/2014/main" id="{ABEACFEE-6ED4-4964-B653-2539F265C9FD}"/>
              </a:ext>
            </a:extLst>
          </p:cNvPr>
          <p:cNvGraphicFramePr>
            <a:graphicFrameLocks noGrp="1"/>
          </p:cNvGraphicFramePr>
          <p:nvPr/>
        </p:nvGraphicFramePr>
        <p:xfrm>
          <a:off x="457200" y="1828800"/>
          <a:ext cx="8229600" cy="4535486"/>
        </p:xfrm>
        <a:graphic>
          <a:graphicData uri="http://schemas.openxmlformats.org/drawingml/2006/table">
            <a:tbl>
              <a:tblPr/>
              <a:tblGrid>
                <a:gridCol w="762000">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tblGrid>
              <a:tr h="36576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accent2"/>
                          </a:solidFill>
                          <a:effectLst/>
                          <a:latin typeface="Arial" panose="020B0604020202020204" pitchFamily="34" charset="0"/>
                        </a:rPr>
                        <a:t>Iter</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accent2"/>
                          </a:solidFill>
                          <a:effectLst/>
                          <a:latin typeface="Arial" panose="020B0604020202020204" pitchFamily="34" charset="0"/>
                        </a:rPr>
                        <a:t>Step</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accent2"/>
                          </a:solidFill>
                          <a:effectLst/>
                          <a:latin typeface="Arial" panose="020B0604020202020204" pitchFamily="34" charset="0"/>
                        </a:rPr>
                        <a:t>Quot</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accent2"/>
                          </a:solidFill>
                          <a:effectLst/>
                          <a:latin typeface="Arial" panose="020B0604020202020204" pitchFamily="34" charset="0"/>
                        </a:rPr>
                        <a:t>Divisor</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accent2"/>
                          </a:solidFill>
                          <a:effectLst/>
                          <a:latin typeface="Arial" panose="020B0604020202020204" pitchFamily="34" charset="0"/>
                        </a:rPr>
                        <a:t>Remainder</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76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Initial values</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0010 0000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0000 0111</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24142">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1</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Rem = Rem – Div</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Rem &lt; 0 </a:t>
                      </a:r>
                      <a:r>
                        <a:rPr kumimoji="0" lang="en-US" altLang="en-US" sz="1800" b="0" i="0" u="none" strike="noStrike" cap="none" normalizeH="0" baseline="0">
                          <a:ln>
                            <a:noFill/>
                          </a:ln>
                          <a:solidFill>
                            <a:schemeClr val="tx1"/>
                          </a:solidFill>
                          <a:effectLst/>
                          <a:latin typeface="Arial" panose="020B0604020202020204" pitchFamily="34" charset="0"/>
                          <a:sym typeface="Wingdings" panose="05000000000000000000" pitchFamily="2" charset="2"/>
                        </a:rPr>
                        <a:t> +Div, shift 0 into Q</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sym typeface="Wingdings" panose="05000000000000000000" pitchFamily="2" charset="2"/>
                        </a:rPr>
                        <a:t>Shift Div right</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0010 0000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0010 0000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0001 0000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1110 0111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0000 0111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0000 0111</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24142">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2</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Same steps as 1</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0001 0000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0001 0000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0000 1000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1111 0111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0000 0111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0000 0111</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576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3</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Same steps as 1</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0000 0100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0000 0111</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024142">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4</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Rem = Rem – Div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Rem &gt;= 0 </a:t>
                      </a:r>
                      <a:r>
                        <a:rPr kumimoji="0" lang="en-US" altLang="en-US" sz="1800" b="0" i="0" u="none" strike="noStrike" cap="none" normalizeH="0" baseline="0">
                          <a:ln>
                            <a:noFill/>
                          </a:ln>
                          <a:solidFill>
                            <a:schemeClr val="tx1"/>
                          </a:solidFill>
                          <a:effectLst/>
                          <a:latin typeface="Arial" panose="020B0604020202020204" pitchFamily="34" charset="0"/>
                          <a:sym typeface="Wingdings" panose="05000000000000000000" pitchFamily="2" charset="2"/>
                        </a:rPr>
                        <a:t>  shift 1 into Q</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sym typeface="Wingdings" panose="05000000000000000000" pitchFamily="2" charset="2"/>
                        </a:rPr>
                        <a:t>Shift Div right</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0001</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0000 0100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0000 0100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0000 0010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0000 0011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0000 0011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0000 0011</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576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5</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Same steps as 4</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0011</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0000 0001</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0000 0001</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22F9A8D-DB5B-4C4F-9208-B4EC3132013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0D7584F-EF59-4139-84FC-1F4895FA89EA}" type="slidenum">
              <a:rPr lang="en-US" altLang="en-US" sz="1400">
                <a:latin typeface="Times New Roman" panose="02020603050405020304" pitchFamily="18" charset="0"/>
              </a:rPr>
              <a:pPr/>
              <a:t>24</a:t>
            </a:fld>
            <a:endParaRPr lang="en-US" altLang="en-US" sz="1400">
              <a:latin typeface="Times New Roman" panose="02020603050405020304" pitchFamily="18" charset="0"/>
            </a:endParaRPr>
          </a:p>
        </p:txBody>
      </p:sp>
      <p:sp>
        <p:nvSpPr>
          <p:cNvPr id="38915" name="Text Box 2">
            <a:extLst>
              <a:ext uri="{FF2B5EF4-FFF2-40B4-BE49-F238E27FC236}">
                <a16:creationId xmlns:a16="http://schemas.microsoft.com/office/drawing/2014/main" id="{19725A43-F84F-4E4B-BD72-3A9658ACCDD3}"/>
              </a:ext>
            </a:extLst>
          </p:cNvPr>
          <p:cNvSpPr txBox="1">
            <a:spLocks noChangeArrowheads="1"/>
          </p:cNvSpPr>
          <p:nvPr/>
        </p:nvSpPr>
        <p:spPr bwMode="auto">
          <a:xfrm>
            <a:off x="441325" y="396875"/>
            <a:ext cx="37258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Binary FP Numbers</a:t>
            </a:r>
          </a:p>
        </p:txBody>
      </p:sp>
      <p:sp>
        <p:nvSpPr>
          <p:cNvPr id="38916" name="Line 3">
            <a:extLst>
              <a:ext uri="{FF2B5EF4-FFF2-40B4-BE49-F238E27FC236}">
                <a16:creationId xmlns:a16="http://schemas.microsoft.com/office/drawing/2014/main" id="{E125E3CC-4C35-44AA-97F1-885A04C64998}"/>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17" name="Text Box 4">
            <a:extLst>
              <a:ext uri="{FF2B5EF4-FFF2-40B4-BE49-F238E27FC236}">
                <a16:creationId xmlns:a16="http://schemas.microsoft.com/office/drawing/2014/main" id="{38893E15-7FBF-4E82-BF9D-1DD960B69921}"/>
              </a:ext>
            </a:extLst>
          </p:cNvPr>
          <p:cNvSpPr txBox="1">
            <a:spLocks noChangeArrowheads="1"/>
          </p:cNvSpPr>
          <p:nvPr/>
        </p:nvSpPr>
        <p:spPr bwMode="auto">
          <a:xfrm>
            <a:off x="517525" y="1611313"/>
            <a:ext cx="8113713"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Arial" panose="020B0604020202020204" pitchFamily="34" charset="0"/>
              </a:rPr>
              <a:t> 20.45 decimal = ? Binary</a:t>
            </a:r>
          </a:p>
          <a:p>
            <a:pPr eaLnBrk="1" hangingPunct="1">
              <a:spcBef>
                <a:spcPct val="0"/>
              </a:spcBef>
              <a:buClr>
                <a:srgbClr val="CC0000"/>
              </a:buClr>
            </a:pPr>
            <a:endParaRPr lang="en-US" altLang="en-US" sz="2000">
              <a:latin typeface="Arial" panose="020B0604020202020204" pitchFamily="34" charset="0"/>
            </a:endParaRPr>
          </a:p>
          <a:p>
            <a:pPr eaLnBrk="1" hangingPunct="1">
              <a:spcBef>
                <a:spcPct val="0"/>
              </a:spcBef>
              <a:buClr>
                <a:srgbClr val="CC0000"/>
              </a:buClr>
            </a:pPr>
            <a:r>
              <a:rPr lang="en-US" altLang="en-US" sz="2000">
                <a:latin typeface="Arial" panose="020B0604020202020204" pitchFamily="34" charset="0"/>
              </a:rPr>
              <a:t> 20 decimal = 10100 binary</a:t>
            </a:r>
          </a:p>
          <a:p>
            <a:pPr eaLnBrk="1" hangingPunct="1">
              <a:spcBef>
                <a:spcPct val="0"/>
              </a:spcBef>
              <a:buClr>
                <a:srgbClr val="CC0000"/>
              </a:buClr>
            </a:pPr>
            <a:endParaRPr lang="en-US" altLang="en-US" sz="2000">
              <a:latin typeface="Arial" panose="020B0604020202020204" pitchFamily="34" charset="0"/>
            </a:endParaRPr>
          </a:p>
          <a:p>
            <a:pPr eaLnBrk="1" hangingPunct="1">
              <a:spcBef>
                <a:spcPct val="0"/>
              </a:spcBef>
              <a:buClr>
                <a:srgbClr val="CC0000"/>
              </a:buClr>
            </a:pPr>
            <a:r>
              <a:rPr lang="en-US" altLang="en-US" sz="2000">
                <a:latin typeface="Arial" panose="020B0604020202020204" pitchFamily="34" charset="0"/>
              </a:rPr>
              <a:t> 0.45 x 2 = 0.9     (not greater than 1, first bit after binary point is 0)</a:t>
            </a:r>
          </a:p>
          <a:p>
            <a:pPr eaLnBrk="1" hangingPunct="1">
              <a:spcBef>
                <a:spcPct val="0"/>
              </a:spcBef>
              <a:buClr>
                <a:srgbClr val="CC0000"/>
              </a:buClr>
              <a:buFontTx/>
              <a:buNone/>
            </a:pPr>
            <a:r>
              <a:rPr lang="en-US" altLang="en-US" sz="2000">
                <a:latin typeface="Arial" panose="020B0604020202020204" pitchFamily="34" charset="0"/>
              </a:rPr>
              <a:t>  0.90 x 2 = 1.8      (greater than 1, second bit is 1, subtract 1 from 1.8)</a:t>
            </a:r>
          </a:p>
          <a:p>
            <a:pPr eaLnBrk="1" hangingPunct="1">
              <a:spcBef>
                <a:spcPct val="0"/>
              </a:spcBef>
              <a:buClr>
                <a:srgbClr val="CC0000"/>
              </a:buClr>
              <a:buFontTx/>
              <a:buNone/>
            </a:pPr>
            <a:r>
              <a:rPr lang="en-US" altLang="en-US" sz="2000">
                <a:latin typeface="Arial" panose="020B0604020202020204" pitchFamily="34" charset="0"/>
              </a:rPr>
              <a:t>  0.80 x 2 = 1.6      (greater than 1, third bit is 1, subtract 1 from 1.6)</a:t>
            </a:r>
          </a:p>
          <a:p>
            <a:pPr eaLnBrk="1" hangingPunct="1">
              <a:spcBef>
                <a:spcPct val="0"/>
              </a:spcBef>
              <a:buClr>
                <a:srgbClr val="CC0000"/>
              </a:buClr>
              <a:buFontTx/>
              <a:buNone/>
            </a:pPr>
            <a:r>
              <a:rPr lang="en-US" altLang="en-US" sz="2000">
                <a:latin typeface="Arial" panose="020B0604020202020204" pitchFamily="34" charset="0"/>
              </a:rPr>
              <a:t>  0.60 x 2 = 1.2      (greater than 1, fourth bit is 1, subtract 1 from 1.2)</a:t>
            </a:r>
          </a:p>
          <a:p>
            <a:pPr eaLnBrk="1" hangingPunct="1">
              <a:spcBef>
                <a:spcPct val="0"/>
              </a:spcBef>
              <a:buClr>
                <a:srgbClr val="CC0000"/>
              </a:buClr>
              <a:buFontTx/>
              <a:buNone/>
            </a:pPr>
            <a:r>
              <a:rPr lang="en-US" altLang="en-US" sz="2000">
                <a:latin typeface="Arial" panose="020B0604020202020204" pitchFamily="34" charset="0"/>
              </a:rPr>
              <a:t>  0.20 x 2 = 0.4      (less than 1, fifth bit is 0)</a:t>
            </a:r>
          </a:p>
          <a:p>
            <a:pPr eaLnBrk="1" hangingPunct="1">
              <a:spcBef>
                <a:spcPct val="0"/>
              </a:spcBef>
              <a:buClr>
                <a:srgbClr val="CC0000"/>
              </a:buClr>
              <a:buFontTx/>
              <a:buNone/>
            </a:pPr>
            <a:r>
              <a:rPr lang="en-US" altLang="en-US" sz="2000">
                <a:latin typeface="Arial" panose="020B0604020202020204" pitchFamily="34" charset="0"/>
              </a:rPr>
              <a:t>  0.40 x 2 = 0.8      (less than 1, sixth bit is 0)</a:t>
            </a:r>
          </a:p>
          <a:p>
            <a:pPr eaLnBrk="1" hangingPunct="1">
              <a:spcBef>
                <a:spcPct val="0"/>
              </a:spcBef>
              <a:buClr>
                <a:srgbClr val="CC0000"/>
              </a:buClr>
              <a:buFontTx/>
              <a:buNone/>
            </a:pPr>
            <a:r>
              <a:rPr lang="en-US" altLang="en-US" sz="2000">
                <a:latin typeface="Arial" panose="020B0604020202020204" pitchFamily="34" charset="0"/>
              </a:rPr>
              <a:t>  0.80 x 2 = 1.6      (greater than 1, seventh bit is 1, subtract 1 from 1.6)</a:t>
            </a:r>
          </a:p>
          <a:p>
            <a:pPr eaLnBrk="1" hangingPunct="1">
              <a:spcBef>
                <a:spcPct val="0"/>
              </a:spcBef>
              <a:buClr>
                <a:srgbClr val="CC0000"/>
              </a:buClr>
              <a:buFontTx/>
              <a:buNone/>
            </a:pPr>
            <a:r>
              <a:rPr lang="en-US" altLang="en-US" sz="2000">
                <a:latin typeface="Arial" panose="020B0604020202020204" pitchFamily="34" charset="0"/>
              </a:rPr>
              <a:t>… and the pattern repeats</a:t>
            </a:r>
          </a:p>
          <a:p>
            <a:pPr eaLnBrk="1" hangingPunct="1">
              <a:spcBef>
                <a:spcPct val="0"/>
              </a:spcBef>
              <a:buClr>
                <a:srgbClr val="CC0000"/>
              </a:buClr>
              <a:buFontTx/>
              <a:buNone/>
            </a:pPr>
            <a:r>
              <a:rPr lang="en-US" altLang="en-US" sz="2000">
                <a:latin typeface="Arial" panose="020B0604020202020204" pitchFamily="34" charset="0"/>
              </a:rPr>
              <a:t> </a:t>
            </a:r>
          </a:p>
          <a:p>
            <a:pPr eaLnBrk="1" hangingPunct="1">
              <a:spcBef>
                <a:spcPct val="0"/>
              </a:spcBef>
              <a:buClr>
                <a:srgbClr val="CC0000"/>
              </a:buClr>
              <a:buFontTx/>
              <a:buNone/>
            </a:pPr>
            <a:r>
              <a:rPr lang="en-US" altLang="en-US" sz="2000">
                <a:latin typeface="Arial" panose="020B0604020202020204" pitchFamily="34" charset="0"/>
              </a:rPr>
              <a:t>    10100.011100110011001100…</a:t>
            </a:r>
          </a:p>
          <a:p>
            <a:pPr eaLnBrk="1" hangingPunct="1">
              <a:spcBef>
                <a:spcPct val="0"/>
              </a:spcBef>
              <a:buClr>
                <a:srgbClr val="CC0000"/>
              </a:buClr>
              <a:buFontTx/>
              <a:buNone/>
            </a:pPr>
            <a:r>
              <a:rPr lang="en-US" altLang="en-US" sz="2000">
                <a:latin typeface="Arial" panose="020B0604020202020204" pitchFamily="34" charset="0"/>
              </a:rPr>
              <a:t>Normalized form = 1.0100011100110011…  x 2</a:t>
            </a:r>
            <a:r>
              <a:rPr lang="en-US" altLang="en-US" sz="2000" baseline="30000">
                <a:latin typeface="Arial" panose="020B0604020202020204" pitchFamily="34" charset="0"/>
              </a:rPr>
              <a:t>4</a:t>
            </a:r>
            <a:endParaRPr lang="en-US" altLang="en-US" sz="2000">
              <a:latin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08D3C617-5034-4F1A-9D56-64E121323849}"/>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33768D2C-D22D-437F-8941-09D073603E8A}" type="slidenum">
              <a:rPr lang="en-US" altLang="en-US" sz="1400">
                <a:latin typeface="Times New Roman" panose="02020603050405020304" pitchFamily="18" charset="0"/>
              </a:rPr>
              <a:pPr/>
              <a:t>25</a:t>
            </a:fld>
            <a:endParaRPr lang="en-US" altLang="en-US" sz="1400">
              <a:latin typeface="Times New Roman" panose="02020603050405020304" pitchFamily="18" charset="0"/>
            </a:endParaRPr>
          </a:p>
        </p:txBody>
      </p:sp>
      <p:sp>
        <p:nvSpPr>
          <p:cNvPr id="40963" name="Text Box 2">
            <a:extLst>
              <a:ext uri="{FF2B5EF4-FFF2-40B4-BE49-F238E27FC236}">
                <a16:creationId xmlns:a16="http://schemas.microsoft.com/office/drawing/2014/main" id="{1243E076-4A86-43AF-9D8E-A08BA591E44B}"/>
              </a:ext>
            </a:extLst>
          </p:cNvPr>
          <p:cNvSpPr txBox="1">
            <a:spLocks noChangeArrowheads="1"/>
          </p:cNvSpPr>
          <p:nvPr/>
        </p:nvSpPr>
        <p:spPr bwMode="auto">
          <a:xfrm>
            <a:off x="441325" y="396875"/>
            <a:ext cx="32972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IEEE 754 Format</a:t>
            </a:r>
          </a:p>
        </p:txBody>
      </p:sp>
      <p:sp>
        <p:nvSpPr>
          <p:cNvPr id="40964" name="Line 3">
            <a:extLst>
              <a:ext uri="{FF2B5EF4-FFF2-40B4-BE49-F238E27FC236}">
                <a16:creationId xmlns:a16="http://schemas.microsoft.com/office/drawing/2014/main" id="{FC74ACDF-EE06-4A69-B521-B55FBE22A2C1}"/>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65" name="Text Box 4">
            <a:extLst>
              <a:ext uri="{FF2B5EF4-FFF2-40B4-BE49-F238E27FC236}">
                <a16:creationId xmlns:a16="http://schemas.microsoft.com/office/drawing/2014/main" id="{569DB0DC-DC42-4AA4-8549-538E6CCCD31D}"/>
              </a:ext>
            </a:extLst>
          </p:cNvPr>
          <p:cNvSpPr txBox="1">
            <a:spLocks noChangeArrowheads="1"/>
          </p:cNvSpPr>
          <p:nvPr/>
        </p:nvSpPr>
        <p:spPr bwMode="auto">
          <a:xfrm>
            <a:off x="517525" y="1563688"/>
            <a:ext cx="7905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Arial" panose="020B0604020202020204" pitchFamily="34" charset="0"/>
              </a:rPr>
              <a:t>Final representation: (-1)</a:t>
            </a:r>
            <a:r>
              <a:rPr lang="en-US" altLang="en-US" sz="2400" baseline="30000">
                <a:solidFill>
                  <a:schemeClr val="accent2"/>
                </a:solidFill>
                <a:latin typeface="Arial" panose="020B0604020202020204" pitchFamily="34" charset="0"/>
              </a:rPr>
              <a:t>S</a:t>
            </a:r>
            <a:r>
              <a:rPr lang="en-US" altLang="en-US" sz="2400">
                <a:solidFill>
                  <a:schemeClr val="accent2"/>
                </a:solidFill>
                <a:latin typeface="Arial" panose="020B0604020202020204" pitchFamily="34" charset="0"/>
              </a:rPr>
              <a:t> x (1 + Fraction) x 2</a:t>
            </a:r>
            <a:r>
              <a:rPr lang="en-US" altLang="en-US" sz="2400" baseline="30000">
                <a:solidFill>
                  <a:schemeClr val="accent2"/>
                </a:solidFill>
                <a:latin typeface="Arial" panose="020B0604020202020204" pitchFamily="34" charset="0"/>
              </a:rPr>
              <a:t>(Exponent – Bias)</a:t>
            </a:r>
            <a:endParaRPr lang="en-US" altLang="en-US" sz="2400">
              <a:solidFill>
                <a:schemeClr val="accent2"/>
              </a:solidFill>
              <a:latin typeface="Arial" panose="020B0604020202020204" pitchFamily="34" charset="0"/>
            </a:endParaRPr>
          </a:p>
        </p:txBody>
      </p:sp>
      <p:sp>
        <p:nvSpPr>
          <p:cNvPr id="40966" name="Text Box 5">
            <a:extLst>
              <a:ext uri="{FF2B5EF4-FFF2-40B4-BE49-F238E27FC236}">
                <a16:creationId xmlns:a16="http://schemas.microsoft.com/office/drawing/2014/main" id="{F2BC2D02-CDC7-4B88-9823-D85BE7C40149}"/>
              </a:ext>
            </a:extLst>
          </p:cNvPr>
          <p:cNvSpPr txBox="1">
            <a:spLocks noChangeArrowheads="1"/>
          </p:cNvSpPr>
          <p:nvPr/>
        </p:nvSpPr>
        <p:spPr bwMode="auto">
          <a:xfrm>
            <a:off x="533400" y="2286000"/>
            <a:ext cx="81534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Arial" panose="020B0604020202020204" pitchFamily="34" charset="0"/>
              </a:rPr>
              <a:t> Represent  -0.75</a:t>
            </a:r>
            <a:r>
              <a:rPr lang="en-US" altLang="en-US" sz="2400" baseline="-25000">
                <a:latin typeface="Arial" panose="020B0604020202020204" pitchFamily="34" charset="0"/>
              </a:rPr>
              <a:t>ten</a:t>
            </a:r>
            <a:r>
              <a:rPr lang="en-US" altLang="en-US" sz="2400">
                <a:latin typeface="Arial" panose="020B0604020202020204" pitchFamily="34" charset="0"/>
              </a:rPr>
              <a:t> in single and double-precision formats</a:t>
            </a:r>
          </a:p>
          <a:p>
            <a:pPr eaLnBrk="1" hangingPunct="1">
              <a:spcBef>
                <a:spcPct val="0"/>
              </a:spcBef>
              <a:buClr>
                <a:srgbClr val="CC0000"/>
              </a:buClr>
              <a:buFontTx/>
              <a:buNone/>
            </a:pPr>
            <a:endParaRPr lang="en-US" altLang="en-US" sz="2400">
              <a:latin typeface="Arial" panose="020B0604020202020204" pitchFamily="34" charset="0"/>
            </a:endParaRPr>
          </a:p>
          <a:p>
            <a:pPr eaLnBrk="1" hangingPunct="1">
              <a:spcBef>
                <a:spcPct val="0"/>
              </a:spcBef>
              <a:buClr>
                <a:srgbClr val="CC0000"/>
              </a:buClr>
              <a:buFontTx/>
              <a:buNone/>
            </a:pPr>
            <a:r>
              <a:rPr lang="en-US" altLang="en-US" sz="2400">
                <a:latin typeface="Arial" panose="020B0604020202020204" pitchFamily="34" charset="0"/>
              </a:rPr>
              <a:t>   Single:  (1 + 8 + 23)</a:t>
            </a:r>
          </a:p>
          <a:p>
            <a:pPr eaLnBrk="1" hangingPunct="1">
              <a:spcBef>
                <a:spcPct val="0"/>
              </a:spcBef>
              <a:buClr>
                <a:srgbClr val="CC0000"/>
              </a:buClr>
              <a:buFontTx/>
              <a:buNone/>
            </a:pPr>
            <a:r>
              <a:rPr lang="en-US" altLang="en-US" sz="2400">
                <a:latin typeface="Arial" panose="020B0604020202020204" pitchFamily="34" charset="0"/>
              </a:rPr>
              <a:t>   </a:t>
            </a:r>
            <a:r>
              <a:rPr lang="en-US" altLang="en-US" sz="2400">
                <a:solidFill>
                  <a:schemeClr val="accent2"/>
                </a:solidFill>
                <a:latin typeface="Arial" panose="020B0604020202020204" pitchFamily="34" charset="0"/>
              </a:rPr>
              <a:t>1   0111 1110  1000…000</a:t>
            </a:r>
          </a:p>
          <a:p>
            <a:pPr eaLnBrk="1" hangingPunct="1">
              <a:spcBef>
                <a:spcPct val="0"/>
              </a:spcBef>
              <a:buClr>
                <a:srgbClr val="CC0000"/>
              </a:buClr>
              <a:buFontTx/>
              <a:buNone/>
            </a:pPr>
            <a:endParaRPr lang="en-US" altLang="en-US" sz="2400">
              <a:latin typeface="Arial" panose="020B0604020202020204" pitchFamily="34" charset="0"/>
            </a:endParaRPr>
          </a:p>
          <a:p>
            <a:pPr eaLnBrk="1" hangingPunct="1">
              <a:spcBef>
                <a:spcPct val="0"/>
              </a:spcBef>
              <a:buClr>
                <a:srgbClr val="CC0000"/>
              </a:buClr>
              <a:buFontTx/>
              <a:buNone/>
            </a:pPr>
            <a:r>
              <a:rPr lang="en-US" altLang="en-US" sz="2400">
                <a:latin typeface="Arial" panose="020B0604020202020204" pitchFamily="34" charset="0"/>
              </a:rPr>
              <a:t>   Double: (1 + 11 + 52)</a:t>
            </a:r>
          </a:p>
          <a:p>
            <a:pPr eaLnBrk="1" hangingPunct="1">
              <a:spcBef>
                <a:spcPct val="0"/>
              </a:spcBef>
              <a:buClr>
                <a:srgbClr val="CC0000"/>
              </a:buClr>
              <a:buFontTx/>
              <a:buNone/>
            </a:pPr>
            <a:r>
              <a:rPr lang="en-US" altLang="en-US" sz="2400">
                <a:latin typeface="Arial" panose="020B0604020202020204" pitchFamily="34" charset="0"/>
              </a:rPr>
              <a:t>   </a:t>
            </a:r>
            <a:r>
              <a:rPr lang="en-US" altLang="en-US" sz="2400">
                <a:solidFill>
                  <a:schemeClr val="accent2"/>
                </a:solidFill>
                <a:latin typeface="Arial" panose="020B0604020202020204" pitchFamily="34" charset="0"/>
              </a:rPr>
              <a:t>1   0111 1111 110    1000…000</a:t>
            </a:r>
          </a:p>
          <a:p>
            <a:pPr eaLnBrk="1" hangingPunct="1">
              <a:spcBef>
                <a:spcPct val="0"/>
              </a:spcBef>
              <a:buClr>
                <a:srgbClr val="CC0000"/>
              </a:buClr>
              <a:buFontTx/>
              <a:buNone/>
            </a:pPr>
            <a:endParaRPr lang="en-US" altLang="en-US" sz="2400">
              <a:solidFill>
                <a:schemeClr val="accent2"/>
              </a:solidFill>
              <a:latin typeface="Arial" panose="020B0604020202020204" pitchFamily="34" charset="0"/>
            </a:endParaRPr>
          </a:p>
          <a:p>
            <a:pPr eaLnBrk="1" hangingPunct="1">
              <a:spcBef>
                <a:spcPct val="0"/>
              </a:spcBef>
              <a:buClr>
                <a:srgbClr val="CC0000"/>
              </a:buClr>
            </a:pPr>
            <a:r>
              <a:rPr lang="en-US" altLang="en-US" sz="2400">
                <a:latin typeface="Arial" panose="020B0604020202020204" pitchFamily="34" charset="0"/>
              </a:rPr>
              <a:t> What decimal number is represented by the following</a:t>
            </a:r>
          </a:p>
          <a:p>
            <a:pPr eaLnBrk="1" hangingPunct="1">
              <a:spcBef>
                <a:spcPct val="0"/>
              </a:spcBef>
              <a:buClr>
                <a:srgbClr val="CC0000"/>
              </a:buClr>
              <a:buFontTx/>
              <a:buNone/>
            </a:pPr>
            <a:r>
              <a:rPr lang="en-US" altLang="en-US" sz="2400">
                <a:latin typeface="Arial" panose="020B0604020202020204" pitchFamily="34" charset="0"/>
              </a:rPr>
              <a:t>  single-precision number?</a:t>
            </a:r>
          </a:p>
          <a:p>
            <a:pPr eaLnBrk="1" hangingPunct="1">
              <a:spcBef>
                <a:spcPct val="0"/>
              </a:spcBef>
              <a:buClr>
                <a:srgbClr val="CC0000"/>
              </a:buClr>
              <a:buFontTx/>
              <a:buNone/>
            </a:pPr>
            <a:r>
              <a:rPr lang="en-US" altLang="en-US" sz="2400">
                <a:latin typeface="Arial" panose="020B0604020202020204" pitchFamily="34" charset="0"/>
              </a:rPr>
              <a:t>    1   1000 0001    01000…0000</a:t>
            </a:r>
          </a:p>
          <a:p>
            <a:pPr eaLnBrk="1" hangingPunct="1">
              <a:spcBef>
                <a:spcPct val="0"/>
              </a:spcBef>
              <a:buClr>
                <a:srgbClr val="CC0000"/>
              </a:buClr>
              <a:buFontTx/>
              <a:buNone/>
            </a:pPr>
            <a:r>
              <a:rPr lang="en-US" altLang="en-US" sz="2400">
                <a:latin typeface="Arial" panose="020B0604020202020204" pitchFamily="34" charset="0"/>
              </a:rPr>
              <a:t>        </a:t>
            </a:r>
            <a:r>
              <a:rPr lang="en-US" altLang="en-US" sz="2400">
                <a:solidFill>
                  <a:schemeClr val="accent2"/>
                </a:solidFill>
                <a:latin typeface="Arial" panose="020B0604020202020204" pitchFamily="34" charset="0"/>
              </a:rPr>
              <a:t>-5.0</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3244506D-A2BD-477C-B65D-80350B7BD7E2}"/>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1EDDE8A-71D8-4519-8A8A-A648BCC16C74}" type="slidenum">
              <a:rPr lang="en-US" altLang="en-US" sz="1400">
                <a:latin typeface="Times New Roman" panose="02020603050405020304" pitchFamily="18" charset="0"/>
              </a:rPr>
              <a:pPr/>
              <a:t>26</a:t>
            </a:fld>
            <a:endParaRPr lang="en-US" altLang="en-US" sz="1400">
              <a:latin typeface="Times New Roman" panose="02020603050405020304" pitchFamily="18" charset="0"/>
            </a:endParaRPr>
          </a:p>
        </p:txBody>
      </p:sp>
      <p:sp>
        <p:nvSpPr>
          <p:cNvPr id="43011" name="Text Box 2">
            <a:extLst>
              <a:ext uri="{FF2B5EF4-FFF2-40B4-BE49-F238E27FC236}">
                <a16:creationId xmlns:a16="http://schemas.microsoft.com/office/drawing/2014/main" id="{7B8B7EA0-5914-406F-A97A-33945E444C45}"/>
              </a:ext>
            </a:extLst>
          </p:cNvPr>
          <p:cNvSpPr txBox="1">
            <a:spLocks noChangeArrowheads="1"/>
          </p:cNvSpPr>
          <p:nvPr/>
        </p:nvSpPr>
        <p:spPr bwMode="auto">
          <a:xfrm>
            <a:off x="441325" y="396875"/>
            <a:ext cx="56007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FP Addition – Binary Example</a:t>
            </a:r>
          </a:p>
        </p:txBody>
      </p:sp>
      <p:sp>
        <p:nvSpPr>
          <p:cNvPr id="43012" name="Line 3">
            <a:extLst>
              <a:ext uri="{FF2B5EF4-FFF2-40B4-BE49-F238E27FC236}">
                <a16:creationId xmlns:a16="http://schemas.microsoft.com/office/drawing/2014/main" id="{F827CF8A-DF69-4E2C-8ADD-DF71FF2E341A}"/>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3" name="Text Box 4">
            <a:extLst>
              <a:ext uri="{FF2B5EF4-FFF2-40B4-BE49-F238E27FC236}">
                <a16:creationId xmlns:a16="http://schemas.microsoft.com/office/drawing/2014/main" id="{C3EDBB8F-161A-4741-B06E-EE8F6FABBABB}"/>
              </a:ext>
            </a:extLst>
          </p:cNvPr>
          <p:cNvSpPr txBox="1">
            <a:spLocks noChangeArrowheads="1"/>
          </p:cNvSpPr>
          <p:nvPr/>
        </p:nvSpPr>
        <p:spPr bwMode="auto">
          <a:xfrm>
            <a:off x="517525" y="1563688"/>
            <a:ext cx="7315200" cy="446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Arial" panose="020B0604020202020204" pitchFamily="34" charset="0"/>
              </a:rPr>
              <a:t> Consider the following binary example </a:t>
            </a:r>
          </a:p>
          <a:p>
            <a:pPr eaLnBrk="1" hangingPunct="1">
              <a:spcBef>
                <a:spcPct val="0"/>
              </a:spcBef>
              <a:buClr>
                <a:srgbClr val="CC0000"/>
              </a:buClr>
            </a:pPr>
            <a:endParaRPr lang="en-US" altLang="en-US" sz="2400">
              <a:latin typeface="Arial" panose="020B0604020202020204" pitchFamily="34" charset="0"/>
            </a:endParaRPr>
          </a:p>
          <a:p>
            <a:pPr eaLnBrk="1" hangingPunct="1">
              <a:spcBef>
                <a:spcPct val="0"/>
              </a:spcBef>
              <a:buClr>
                <a:srgbClr val="CC0000"/>
              </a:buClr>
              <a:buFontTx/>
              <a:buNone/>
            </a:pPr>
            <a:r>
              <a:rPr lang="en-US" altLang="en-US" sz="2400">
                <a:latin typeface="Arial" panose="020B0604020202020204" pitchFamily="34" charset="0"/>
              </a:rPr>
              <a:t>    1.010  x 2</a:t>
            </a:r>
            <a:r>
              <a:rPr lang="en-US" altLang="en-US" sz="2400" baseline="30000">
                <a:latin typeface="Arial" panose="020B0604020202020204" pitchFamily="34" charset="0"/>
              </a:rPr>
              <a:t>1</a:t>
            </a:r>
            <a:r>
              <a:rPr lang="en-US" altLang="en-US" sz="2400">
                <a:latin typeface="Arial" panose="020B0604020202020204" pitchFamily="34" charset="0"/>
              </a:rPr>
              <a:t>    +     1.100 x 2</a:t>
            </a:r>
            <a:r>
              <a:rPr lang="en-US" altLang="en-US" sz="2400" baseline="30000">
                <a:latin typeface="Arial" panose="020B0604020202020204" pitchFamily="34" charset="0"/>
              </a:rPr>
              <a:t>3</a:t>
            </a:r>
            <a:endParaRPr lang="en-US" altLang="en-US" sz="2400">
              <a:latin typeface="Arial" panose="020B0604020202020204" pitchFamily="34" charset="0"/>
            </a:endParaRPr>
          </a:p>
          <a:p>
            <a:pPr eaLnBrk="1" hangingPunct="1">
              <a:spcBef>
                <a:spcPct val="0"/>
              </a:spcBef>
              <a:buClr>
                <a:srgbClr val="CC0000"/>
              </a:buClr>
              <a:buFontTx/>
              <a:buNone/>
            </a:pPr>
            <a:r>
              <a:rPr lang="en-US" altLang="en-US" sz="2000">
                <a:latin typeface="Arial" panose="020B0604020202020204" pitchFamily="34" charset="0"/>
              </a:rPr>
              <a:t>     </a:t>
            </a:r>
            <a:r>
              <a:rPr lang="en-US" altLang="en-US" sz="2000">
                <a:solidFill>
                  <a:schemeClr val="accent2"/>
                </a:solidFill>
                <a:latin typeface="Arial" panose="020B0604020202020204" pitchFamily="34" charset="0"/>
              </a:rPr>
              <a:t>Convert to the larger exponent:</a:t>
            </a:r>
            <a:endParaRPr lang="en-US" altLang="en-US" sz="2400">
              <a:solidFill>
                <a:schemeClr val="accent2"/>
              </a:solidFill>
              <a:latin typeface="Arial" panose="020B0604020202020204" pitchFamily="34" charset="0"/>
            </a:endParaRPr>
          </a:p>
          <a:p>
            <a:pPr eaLnBrk="1" hangingPunct="1">
              <a:spcBef>
                <a:spcPct val="0"/>
              </a:spcBef>
              <a:buClr>
                <a:srgbClr val="CC0000"/>
              </a:buClr>
              <a:buFontTx/>
              <a:buNone/>
            </a:pPr>
            <a:r>
              <a:rPr lang="en-US" altLang="en-US" sz="2400">
                <a:latin typeface="Arial" panose="020B0604020202020204" pitchFamily="34" charset="0"/>
              </a:rPr>
              <a:t>    0.0101  x 2</a:t>
            </a:r>
            <a:r>
              <a:rPr lang="en-US" altLang="en-US" sz="2400" baseline="30000">
                <a:latin typeface="Arial" panose="020B0604020202020204" pitchFamily="34" charset="0"/>
              </a:rPr>
              <a:t>3</a:t>
            </a:r>
            <a:r>
              <a:rPr lang="en-US" altLang="en-US" sz="2400">
                <a:latin typeface="Arial" panose="020B0604020202020204" pitchFamily="34" charset="0"/>
              </a:rPr>
              <a:t>    +     1.1000 x 2</a:t>
            </a:r>
            <a:r>
              <a:rPr lang="en-US" altLang="en-US" sz="2400" baseline="30000">
                <a:latin typeface="Arial" panose="020B0604020202020204" pitchFamily="34" charset="0"/>
              </a:rPr>
              <a:t>3</a:t>
            </a:r>
            <a:endParaRPr lang="en-US" altLang="en-US" sz="2400">
              <a:latin typeface="Arial" panose="020B0604020202020204" pitchFamily="34" charset="0"/>
            </a:endParaRPr>
          </a:p>
          <a:p>
            <a:pPr eaLnBrk="1" hangingPunct="1">
              <a:spcBef>
                <a:spcPct val="0"/>
              </a:spcBef>
              <a:buClr>
                <a:srgbClr val="CC0000"/>
              </a:buClr>
              <a:buFontTx/>
              <a:buNone/>
            </a:pPr>
            <a:r>
              <a:rPr lang="en-US" altLang="en-US" sz="2000">
                <a:latin typeface="Arial" panose="020B0604020202020204" pitchFamily="34" charset="0"/>
              </a:rPr>
              <a:t>     </a:t>
            </a:r>
            <a:r>
              <a:rPr lang="en-US" altLang="en-US" sz="2000">
                <a:solidFill>
                  <a:schemeClr val="accent2"/>
                </a:solidFill>
                <a:latin typeface="Arial" panose="020B0604020202020204" pitchFamily="34" charset="0"/>
              </a:rPr>
              <a:t>Add</a:t>
            </a:r>
          </a:p>
          <a:p>
            <a:pPr eaLnBrk="1" hangingPunct="1">
              <a:spcBef>
                <a:spcPct val="0"/>
              </a:spcBef>
              <a:buClr>
                <a:srgbClr val="CC0000"/>
              </a:buClr>
              <a:buFontTx/>
              <a:buNone/>
            </a:pPr>
            <a:r>
              <a:rPr lang="en-US" altLang="en-US" sz="2400">
                <a:latin typeface="Arial" panose="020B0604020202020204" pitchFamily="34" charset="0"/>
              </a:rPr>
              <a:t>    1.1101  x 2</a:t>
            </a:r>
            <a:r>
              <a:rPr lang="en-US" altLang="en-US" sz="2400" baseline="30000">
                <a:latin typeface="Arial" panose="020B0604020202020204" pitchFamily="34" charset="0"/>
              </a:rPr>
              <a:t>3</a:t>
            </a:r>
            <a:endParaRPr lang="en-US" altLang="en-US" sz="2400">
              <a:latin typeface="Arial" panose="020B0604020202020204" pitchFamily="34" charset="0"/>
            </a:endParaRPr>
          </a:p>
          <a:p>
            <a:pPr eaLnBrk="1" hangingPunct="1">
              <a:spcBef>
                <a:spcPct val="0"/>
              </a:spcBef>
              <a:buClr>
                <a:srgbClr val="CC0000"/>
              </a:buClr>
              <a:buFontTx/>
              <a:buNone/>
            </a:pPr>
            <a:r>
              <a:rPr lang="en-US" altLang="en-US" sz="2000">
                <a:latin typeface="Arial" panose="020B0604020202020204" pitchFamily="34" charset="0"/>
              </a:rPr>
              <a:t>     </a:t>
            </a:r>
            <a:r>
              <a:rPr lang="en-US" altLang="en-US" sz="2000">
                <a:solidFill>
                  <a:schemeClr val="accent2"/>
                </a:solidFill>
                <a:latin typeface="Arial" panose="020B0604020202020204" pitchFamily="34" charset="0"/>
              </a:rPr>
              <a:t>Normalize</a:t>
            </a:r>
          </a:p>
          <a:p>
            <a:pPr eaLnBrk="1" hangingPunct="1">
              <a:spcBef>
                <a:spcPct val="0"/>
              </a:spcBef>
              <a:buClr>
                <a:srgbClr val="CC0000"/>
              </a:buClr>
              <a:buFontTx/>
              <a:buNone/>
            </a:pPr>
            <a:r>
              <a:rPr lang="en-US" altLang="en-US" sz="2400">
                <a:latin typeface="Arial" panose="020B0604020202020204" pitchFamily="34" charset="0"/>
              </a:rPr>
              <a:t>    1.1101  x 2</a:t>
            </a:r>
            <a:r>
              <a:rPr lang="en-US" altLang="en-US" sz="2400" baseline="30000">
                <a:latin typeface="Arial" panose="020B0604020202020204" pitchFamily="34" charset="0"/>
              </a:rPr>
              <a:t>3</a:t>
            </a:r>
            <a:endParaRPr lang="en-US" altLang="en-US" sz="2400">
              <a:latin typeface="Arial" panose="020B0604020202020204" pitchFamily="34" charset="0"/>
            </a:endParaRPr>
          </a:p>
          <a:p>
            <a:pPr eaLnBrk="1" hangingPunct="1">
              <a:spcBef>
                <a:spcPct val="0"/>
              </a:spcBef>
              <a:buClr>
                <a:srgbClr val="CC0000"/>
              </a:buClr>
              <a:buFontTx/>
              <a:buNone/>
            </a:pPr>
            <a:r>
              <a:rPr lang="en-US" altLang="en-US" sz="2000">
                <a:latin typeface="Arial" panose="020B0604020202020204" pitchFamily="34" charset="0"/>
              </a:rPr>
              <a:t>     </a:t>
            </a:r>
            <a:r>
              <a:rPr lang="en-US" altLang="en-US" sz="2000">
                <a:solidFill>
                  <a:schemeClr val="accent2"/>
                </a:solidFill>
                <a:latin typeface="Arial" panose="020B0604020202020204" pitchFamily="34" charset="0"/>
              </a:rPr>
              <a:t>Check for overflow/underflow</a:t>
            </a:r>
          </a:p>
          <a:p>
            <a:pPr eaLnBrk="1" hangingPunct="1">
              <a:spcBef>
                <a:spcPct val="0"/>
              </a:spcBef>
              <a:buClr>
                <a:srgbClr val="CC0000"/>
              </a:buClr>
              <a:buFontTx/>
              <a:buNone/>
            </a:pPr>
            <a:r>
              <a:rPr lang="en-US" altLang="en-US" sz="2000">
                <a:solidFill>
                  <a:schemeClr val="accent2"/>
                </a:solidFill>
                <a:latin typeface="Arial" panose="020B0604020202020204" pitchFamily="34" charset="0"/>
              </a:rPr>
              <a:t>     Round</a:t>
            </a:r>
            <a:endParaRPr lang="en-US" altLang="en-US" sz="2400" baseline="30000">
              <a:latin typeface="Arial" panose="020B0604020202020204" pitchFamily="34" charset="0"/>
            </a:endParaRPr>
          </a:p>
          <a:p>
            <a:pPr eaLnBrk="1" hangingPunct="1">
              <a:spcBef>
                <a:spcPct val="0"/>
              </a:spcBef>
              <a:buClr>
                <a:srgbClr val="CC0000"/>
              </a:buClr>
              <a:buFontTx/>
              <a:buNone/>
            </a:pPr>
            <a:r>
              <a:rPr lang="en-US" altLang="en-US" sz="2400" baseline="30000">
                <a:latin typeface="Arial" panose="020B0604020202020204" pitchFamily="34" charset="0"/>
              </a:rPr>
              <a:t>      </a:t>
            </a:r>
            <a:r>
              <a:rPr lang="en-US" altLang="en-US" sz="2000">
                <a:solidFill>
                  <a:schemeClr val="accent2"/>
                </a:solidFill>
                <a:latin typeface="Arial" panose="020B0604020202020204" pitchFamily="34" charset="0"/>
              </a:rPr>
              <a:t>Re-normalize</a:t>
            </a:r>
          </a:p>
          <a:p>
            <a:pPr eaLnBrk="1" hangingPunct="1">
              <a:spcBef>
                <a:spcPct val="0"/>
              </a:spcBef>
              <a:buClr>
                <a:srgbClr val="CC0000"/>
              </a:buClr>
              <a:buFontTx/>
              <a:buNone/>
            </a:pPr>
            <a:r>
              <a:rPr lang="en-US" altLang="en-US" sz="2000">
                <a:solidFill>
                  <a:schemeClr val="accent2"/>
                </a:solidFill>
                <a:latin typeface="Arial" panose="020B0604020202020204" pitchFamily="34" charset="0"/>
              </a:rPr>
              <a:t>     IEEE 754 format:  </a:t>
            </a:r>
            <a:r>
              <a:rPr lang="en-US" altLang="en-US" sz="2000">
                <a:latin typeface="Arial" panose="020B0604020202020204" pitchFamily="34" charset="0"/>
              </a:rPr>
              <a:t>0 10000010 11010000000000000000000</a:t>
            </a:r>
            <a:endParaRPr lang="en-US" altLang="en-US" sz="2400">
              <a:latin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3">
            <a:extLst>
              <a:ext uri="{FF2B5EF4-FFF2-40B4-BE49-F238E27FC236}">
                <a16:creationId xmlns:a16="http://schemas.microsoft.com/office/drawing/2014/main" id="{5A870505-07B1-48E1-8A19-2C5AAE3AAFEE}"/>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DEFEA9F-E645-4BB6-B9F1-6DF59F26D8FE}" type="slidenum">
              <a:rPr lang="en-US" altLang="en-US" sz="1400">
                <a:latin typeface="Times New Roman" panose="02020603050405020304" pitchFamily="18" charset="0"/>
              </a:rPr>
              <a:pPr/>
              <a:t>27</a:t>
            </a:fld>
            <a:endParaRPr lang="en-US" altLang="en-US" sz="1400">
              <a:latin typeface="Times New Roman" panose="02020603050405020304" pitchFamily="18" charset="0"/>
            </a:endParaRPr>
          </a:p>
        </p:txBody>
      </p:sp>
      <p:sp>
        <p:nvSpPr>
          <p:cNvPr id="45059" name="Text Box 2">
            <a:extLst>
              <a:ext uri="{FF2B5EF4-FFF2-40B4-BE49-F238E27FC236}">
                <a16:creationId xmlns:a16="http://schemas.microsoft.com/office/drawing/2014/main" id="{D68683C4-CEA5-4CA6-B9E3-9349A9889F8D}"/>
              </a:ext>
            </a:extLst>
          </p:cNvPr>
          <p:cNvSpPr txBox="1">
            <a:spLocks noChangeArrowheads="1"/>
          </p:cNvSpPr>
          <p:nvPr/>
        </p:nvSpPr>
        <p:spPr bwMode="auto">
          <a:xfrm>
            <a:off x="441325" y="396875"/>
            <a:ext cx="31845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Boolean Algebra</a:t>
            </a:r>
          </a:p>
        </p:txBody>
      </p:sp>
      <p:sp>
        <p:nvSpPr>
          <p:cNvPr id="45060" name="Line 3">
            <a:extLst>
              <a:ext uri="{FF2B5EF4-FFF2-40B4-BE49-F238E27FC236}">
                <a16:creationId xmlns:a16="http://schemas.microsoft.com/office/drawing/2014/main" id="{08516085-BB7A-43B1-9579-A01B13DEE6C1}"/>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1" name="Text Box 5">
            <a:extLst>
              <a:ext uri="{FF2B5EF4-FFF2-40B4-BE49-F238E27FC236}">
                <a16:creationId xmlns:a16="http://schemas.microsoft.com/office/drawing/2014/main" id="{FA953347-74C5-402A-94A5-F7FF3422E2AA}"/>
              </a:ext>
            </a:extLst>
          </p:cNvPr>
          <p:cNvSpPr txBox="1">
            <a:spLocks noChangeArrowheads="1"/>
          </p:cNvSpPr>
          <p:nvPr/>
        </p:nvSpPr>
        <p:spPr bwMode="auto">
          <a:xfrm>
            <a:off x="381000" y="3505200"/>
            <a:ext cx="412750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Arial" panose="020B0604020202020204" pitchFamily="34" charset="0"/>
              </a:rPr>
              <a:t>      A        B        C               E</a:t>
            </a:r>
            <a:endParaRPr lang="en-US" altLang="en-US" sz="1800">
              <a:solidFill>
                <a:schemeClr val="accent2"/>
              </a:solidFill>
              <a:latin typeface="Arial" panose="020B0604020202020204" pitchFamily="34" charset="0"/>
            </a:endParaRPr>
          </a:p>
          <a:p>
            <a:pPr eaLnBrk="1" hangingPunct="1">
              <a:spcBef>
                <a:spcPct val="0"/>
              </a:spcBef>
              <a:buClr>
                <a:srgbClr val="CC0000"/>
              </a:buClr>
              <a:buFontTx/>
              <a:buNone/>
            </a:pPr>
            <a:r>
              <a:rPr lang="en-US" altLang="en-US" sz="1800">
                <a:solidFill>
                  <a:schemeClr val="accent2"/>
                </a:solidFill>
                <a:latin typeface="Arial" panose="020B0604020202020204" pitchFamily="34" charset="0"/>
              </a:rPr>
              <a:t>        </a:t>
            </a:r>
            <a:r>
              <a:rPr lang="en-US" altLang="en-US" sz="1800">
                <a:latin typeface="Arial" panose="020B0604020202020204" pitchFamily="34" charset="0"/>
              </a:rPr>
              <a:t>0            0            0                     0</a:t>
            </a:r>
          </a:p>
          <a:p>
            <a:pPr eaLnBrk="1" hangingPunct="1">
              <a:spcBef>
                <a:spcPct val="0"/>
              </a:spcBef>
              <a:buClr>
                <a:srgbClr val="CC0000"/>
              </a:buClr>
              <a:buFontTx/>
              <a:buNone/>
            </a:pPr>
            <a:r>
              <a:rPr lang="en-US" altLang="en-US" sz="1800">
                <a:latin typeface="Arial" panose="020B0604020202020204" pitchFamily="34" charset="0"/>
              </a:rPr>
              <a:t>        0            0            1                     0</a:t>
            </a:r>
          </a:p>
          <a:p>
            <a:pPr eaLnBrk="1" hangingPunct="1">
              <a:spcBef>
                <a:spcPct val="0"/>
              </a:spcBef>
              <a:buClr>
                <a:srgbClr val="CC0000"/>
              </a:buClr>
              <a:buFontTx/>
              <a:buNone/>
            </a:pPr>
            <a:r>
              <a:rPr lang="en-US" altLang="en-US" sz="1800">
                <a:latin typeface="Arial" panose="020B0604020202020204" pitchFamily="34" charset="0"/>
              </a:rPr>
              <a:t>        0            1            0                     0</a:t>
            </a:r>
          </a:p>
          <a:p>
            <a:pPr eaLnBrk="1" hangingPunct="1">
              <a:spcBef>
                <a:spcPct val="0"/>
              </a:spcBef>
              <a:buClr>
                <a:srgbClr val="CC0000"/>
              </a:buClr>
              <a:buFontTx/>
              <a:buNone/>
            </a:pPr>
            <a:r>
              <a:rPr lang="en-US" altLang="en-US" sz="1800">
                <a:latin typeface="Arial" panose="020B0604020202020204" pitchFamily="34" charset="0"/>
              </a:rPr>
              <a:t>        0            1            1                     1</a:t>
            </a:r>
          </a:p>
          <a:p>
            <a:pPr eaLnBrk="1" hangingPunct="1">
              <a:spcBef>
                <a:spcPct val="0"/>
              </a:spcBef>
              <a:buClr>
                <a:srgbClr val="CC0000"/>
              </a:buClr>
              <a:buFontTx/>
              <a:buNone/>
            </a:pPr>
            <a:r>
              <a:rPr lang="en-US" altLang="en-US" sz="1800">
                <a:latin typeface="Arial" panose="020B0604020202020204" pitchFamily="34" charset="0"/>
              </a:rPr>
              <a:t>        1            0            0                     0</a:t>
            </a:r>
          </a:p>
          <a:p>
            <a:pPr eaLnBrk="1" hangingPunct="1">
              <a:spcBef>
                <a:spcPct val="0"/>
              </a:spcBef>
              <a:buClr>
                <a:srgbClr val="CC0000"/>
              </a:buClr>
              <a:buFontTx/>
              <a:buNone/>
            </a:pPr>
            <a:r>
              <a:rPr lang="en-US" altLang="en-US" sz="1800">
                <a:latin typeface="Arial" panose="020B0604020202020204" pitchFamily="34" charset="0"/>
              </a:rPr>
              <a:t>        1            0            1                     1</a:t>
            </a:r>
          </a:p>
          <a:p>
            <a:pPr eaLnBrk="1" hangingPunct="1">
              <a:spcBef>
                <a:spcPct val="0"/>
              </a:spcBef>
              <a:buClr>
                <a:srgbClr val="CC0000"/>
              </a:buClr>
              <a:buFontTx/>
              <a:buNone/>
            </a:pPr>
            <a:r>
              <a:rPr lang="en-US" altLang="en-US" sz="1800">
                <a:latin typeface="Arial" panose="020B0604020202020204" pitchFamily="34" charset="0"/>
              </a:rPr>
              <a:t>        1            1            0                     1</a:t>
            </a:r>
          </a:p>
          <a:p>
            <a:pPr eaLnBrk="1" hangingPunct="1">
              <a:spcBef>
                <a:spcPct val="0"/>
              </a:spcBef>
              <a:buClr>
                <a:srgbClr val="CC0000"/>
              </a:buClr>
              <a:buFontTx/>
              <a:buNone/>
            </a:pPr>
            <a:r>
              <a:rPr lang="en-US" altLang="en-US" sz="1800">
                <a:latin typeface="Arial" panose="020B0604020202020204" pitchFamily="34" charset="0"/>
              </a:rPr>
              <a:t>        1            1            1                     0</a:t>
            </a:r>
            <a:endParaRPr lang="en-US" altLang="en-US" sz="2400">
              <a:latin typeface="Arial" panose="020B0604020202020204" pitchFamily="34" charset="0"/>
            </a:endParaRPr>
          </a:p>
        </p:txBody>
      </p:sp>
      <p:sp>
        <p:nvSpPr>
          <p:cNvPr id="45062" name="Line 6">
            <a:extLst>
              <a:ext uri="{FF2B5EF4-FFF2-40B4-BE49-F238E27FC236}">
                <a16:creationId xmlns:a16="http://schemas.microsoft.com/office/drawing/2014/main" id="{4A26DCE3-AF66-48E3-A51F-A4CBE6042294}"/>
              </a:ext>
            </a:extLst>
          </p:cNvPr>
          <p:cNvSpPr>
            <a:spLocks noChangeShapeType="1"/>
          </p:cNvSpPr>
          <p:nvPr/>
        </p:nvSpPr>
        <p:spPr bwMode="auto">
          <a:xfrm>
            <a:off x="533400" y="3886200"/>
            <a:ext cx="411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3" name="Line 7">
            <a:extLst>
              <a:ext uri="{FF2B5EF4-FFF2-40B4-BE49-F238E27FC236}">
                <a16:creationId xmlns:a16="http://schemas.microsoft.com/office/drawing/2014/main" id="{93573960-9B5E-48AD-9F45-429E3900CCC7}"/>
              </a:ext>
            </a:extLst>
          </p:cNvPr>
          <p:cNvSpPr>
            <a:spLocks noChangeShapeType="1"/>
          </p:cNvSpPr>
          <p:nvPr/>
        </p:nvSpPr>
        <p:spPr bwMode="auto">
          <a:xfrm>
            <a:off x="3581400" y="3505200"/>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4" name="Text Box 8">
            <a:extLst>
              <a:ext uri="{FF2B5EF4-FFF2-40B4-BE49-F238E27FC236}">
                <a16:creationId xmlns:a16="http://schemas.microsoft.com/office/drawing/2014/main" id="{B281F3CE-311E-4130-B70F-458E922B9355}"/>
              </a:ext>
            </a:extLst>
          </p:cNvPr>
          <p:cNvSpPr txBox="1">
            <a:spLocks noChangeArrowheads="1"/>
          </p:cNvSpPr>
          <p:nvPr/>
        </p:nvSpPr>
        <p:spPr bwMode="auto">
          <a:xfrm>
            <a:off x="4724400" y="4114800"/>
            <a:ext cx="42037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Arial" panose="020B0604020202020204" pitchFamily="34" charset="0"/>
              </a:rPr>
              <a:t>(A . B . C) + (A . C . B) + (C . B . A)</a:t>
            </a:r>
          </a:p>
          <a:p>
            <a:pPr eaLnBrk="1" hangingPunct="1">
              <a:spcBef>
                <a:spcPct val="0"/>
              </a:spcBef>
              <a:buFontTx/>
              <a:buNone/>
            </a:pPr>
            <a:endParaRPr lang="en-US" altLang="en-US" sz="2000">
              <a:latin typeface="Arial" panose="020B0604020202020204" pitchFamily="34" charset="0"/>
            </a:endParaRPr>
          </a:p>
          <a:p>
            <a:pPr eaLnBrk="1" hangingPunct="1">
              <a:spcBef>
                <a:spcPct val="0"/>
              </a:spcBef>
            </a:pPr>
            <a:r>
              <a:rPr lang="en-US" altLang="en-US" sz="2000">
                <a:latin typeface="Arial" panose="020B0604020202020204" pitchFamily="34" charset="0"/>
              </a:rPr>
              <a:t> Can also use “product of sums”</a:t>
            </a:r>
          </a:p>
          <a:p>
            <a:pPr eaLnBrk="1" hangingPunct="1">
              <a:spcBef>
                <a:spcPct val="0"/>
              </a:spcBef>
            </a:pPr>
            <a:r>
              <a:rPr lang="en-US" altLang="en-US" sz="2000">
                <a:latin typeface="Arial" panose="020B0604020202020204" pitchFamily="34" charset="0"/>
              </a:rPr>
              <a:t> Any equation can be implemented</a:t>
            </a:r>
          </a:p>
          <a:p>
            <a:pPr eaLnBrk="1" hangingPunct="1">
              <a:spcBef>
                <a:spcPct val="0"/>
              </a:spcBef>
              <a:buFontTx/>
              <a:buNone/>
            </a:pPr>
            <a:r>
              <a:rPr lang="en-US" altLang="en-US" sz="2000">
                <a:latin typeface="Arial" panose="020B0604020202020204" pitchFamily="34" charset="0"/>
              </a:rPr>
              <a:t>  with an array of ANDs, followed by</a:t>
            </a:r>
          </a:p>
          <a:p>
            <a:pPr eaLnBrk="1" hangingPunct="1">
              <a:spcBef>
                <a:spcPct val="0"/>
              </a:spcBef>
              <a:buFontTx/>
              <a:buNone/>
            </a:pPr>
            <a:r>
              <a:rPr lang="en-US" altLang="en-US" sz="2000">
                <a:latin typeface="Arial" panose="020B0604020202020204" pitchFamily="34" charset="0"/>
              </a:rPr>
              <a:t>  an array of ORs</a:t>
            </a:r>
          </a:p>
        </p:txBody>
      </p:sp>
      <p:sp>
        <p:nvSpPr>
          <p:cNvPr id="45065" name="Line 9">
            <a:extLst>
              <a:ext uri="{FF2B5EF4-FFF2-40B4-BE49-F238E27FC236}">
                <a16:creationId xmlns:a16="http://schemas.microsoft.com/office/drawing/2014/main" id="{BAE5C0FF-EF42-48D3-B1D1-ACBB8E67A3E8}"/>
              </a:ext>
            </a:extLst>
          </p:cNvPr>
          <p:cNvSpPr>
            <a:spLocks noChangeShapeType="1"/>
          </p:cNvSpPr>
          <p:nvPr/>
        </p:nvSpPr>
        <p:spPr bwMode="auto">
          <a:xfrm>
            <a:off x="56388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6" name="Line 10">
            <a:extLst>
              <a:ext uri="{FF2B5EF4-FFF2-40B4-BE49-F238E27FC236}">
                <a16:creationId xmlns:a16="http://schemas.microsoft.com/office/drawing/2014/main" id="{96A09D3E-8CEF-4776-A976-0414885D0E91}"/>
              </a:ext>
            </a:extLst>
          </p:cNvPr>
          <p:cNvSpPr>
            <a:spLocks noChangeShapeType="1"/>
          </p:cNvSpPr>
          <p:nvPr/>
        </p:nvSpPr>
        <p:spPr bwMode="auto">
          <a:xfrm>
            <a:off x="70104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7" name="Line 11">
            <a:extLst>
              <a:ext uri="{FF2B5EF4-FFF2-40B4-BE49-F238E27FC236}">
                <a16:creationId xmlns:a16="http://schemas.microsoft.com/office/drawing/2014/main" id="{66926367-3FE3-4F78-88EE-633BCEFE36E8}"/>
              </a:ext>
            </a:extLst>
          </p:cNvPr>
          <p:cNvSpPr>
            <a:spLocks noChangeShapeType="1"/>
          </p:cNvSpPr>
          <p:nvPr/>
        </p:nvSpPr>
        <p:spPr bwMode="auto">
          <a:xfrm>
            <a:off x="84582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8" name="Text Box 12">
            <a:extLst>
              <a:ext uri="{FF2B5EF4-FFF2-40B4-BE49-F238E27FC236}">
                <a16:creationId xmlns:a16="http://schemas.microsoft.com/office/drawing/2014/main" id="{25EF9748-B668-4095-9877-BA6475F48225}"/>
              </a:ext>
            </a:extLst>
          </p:cNvPr>
          <p:cNvSpPr txBox="1">
            <a:spLocks noChangeArrowheads="1"/>
          </p:cNvSpPr>
          <p:nvPr/>
        </p:nvSpPr>
        <p:spPr bwMode="auto">
          <a:xfrm>
            <a:off x="838200" y="1371600"/>
            <a:ext cx="238442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Arial" panose="020B0604020202020204" pitchFamily="34" charset="0"/>
              </a:rPr>
              <a:t>  A + B = A . B</a:t>
            </a:r>
          </a:p>
          <a:p>
            <a:pPr eaLnBrk="1" hangingPunct="1">
              <a:spcBef>
                <a:spcPct val="0"/>
              </a:spcBef>
              <a:buClr>
                <a:srgbClr val="CC0000"/>
              </a:buClr>
            </a:pPr>
            <a:endParaRPr lang="en-US" altLang="en-US" sz="2400">
              <a:latin typeface="Arial" panose="020B0604020202020204" pitchFamily="34" charset="0"/>
            </a:endParaRPr>
          </a:p>
          <a:p>
            <a:pPr eaLnBrk="1" hangingPunct="1">
              <a:spcBef>
                <a:spcPct val="0"/>
              </a:spcBef>
              <a:buClr>
                <a:srgbClr val="CC0000"/>
              </a:buClr>
            </a:pPr>
            <a:endParaRPr lang="en-US" altLang="en-US" sz="2400">
              <a:latin typeface="Arial" panose="020B0604020202020204" pitchFamily="34" charset="0"/>
            </a:endParaRPr>
          </a:p>
          <a:p>
            <a:pPr eaLnBrk="1" hangingPunct="1">
              <a:spcBef>
                <a:spcPct val="0"/>
              </a:spcBef>
              <a:buClr>
                <a:srgbClr val="CC0000"/>
              </a:buClr>
            </a:pPr>
            <a:r>
              <a:rPr lang="en-US" altLang="en-US" sz="2400">
                <a:latin typeface="Arial" panose="020B0604020202020204" pitchFamily="34" charset="0"/>
              </a:rPr>
              <a:t>  A . B  =  A + B</a:t>
            </a:r>
          </a:p>
        </p:txBody>
      </p:sp>
      <p:sp>
        <p:nvSpPr>
          <p:cNvPr id="45069" name="Line 13">
            <a:extLst>
              <a:ext uri="{FF2B5EF4-FFF2-40B4-BE49-F238E27FC236}">
                <a16:creationId xmlns:a16="http://schemas.microsoft.com/office/drawing/2014/main" id="{8216ED16-30D5-43C3-9CE3-7BA9C6E4B95E}"/>
              </a:ext>
            </a:extLst>
          </p:cNvPr>
          <p:cNvSpPr>
            <a:spLocks noChangeShapeType="1"/>
          </p:cNvSpPr>
          <p:nvPr/>
        </p:nvSpPr>
        <p:spPr bwMode="auto">
          <a:xfrm>
            <a:off x="1158875" y="1408113"/>
            <a:ext cx="762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0" name="Line 14">
            <a:extLst>
              <a:ext uri="{FF2B5EF4-FFF2-40B4-BE49-F238E27FC236}">
                <a16:creationId xmlns:a16="http://schemas.microsoft.com/office/drawing/2014/main" id="{562949D1-2B1D-443C-AF96-F135C469D450}"/>
              </a:ext>
            </a:extLst>
          </p:cNvPr>
          <p:cNvSpPr>
            <a:spLocks noChangeShapeType="1"/>
          </p:cNvSpPr>
          <p:nvPr/>
        </p:nvSpPr>
        <p:spPr bwMode="auto">
          <a:xfrm>
            <a:off x="1158875" y="2474913"/>
            <a:ext cx="762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1" name="Line 15">
            <a:extLst>
              <a:ext uri="{FF2B5EF4-FFF2-40B4-BE49-F238E27FC236}">
                <a16:creationId xmlns:a16="http://schemas.microsoft.com/office/drawing/2014/main" id="{9E0A44FD-9537-4DAA-9225-C7C711664630}"/>
              </a:ext>
            </a:extLst>
          </p:cNvPr>
          <p:cNvSpPr>
            <a:spLocks noChangeShapeType="1"/>
          </p:cNvSpPr>
          <p:nvPr/>
        </p:nvSpPr>
        <p:spPr bwMode="auto">
          <a:xfrm>
            <a:off x="2301875" y="14081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2" name="Line 16">
            <a:extLst>
              <a:ext uri="{FF2B5EF4-FFF2-40B4-BE49-F238E27FC236}">
                <a16:creationId xmlns:a16="http://schemas.microsoft.com/office/drawing/2014/main" id="{AAE7AAB6-8DD6-4689-90BD-E5E60ABF900D}"/>
              </a:ext>
            </a:extLst>
          </p:cNvPr>
          <p:cNvSpPr>
            <a:spLocks noChangeShapeType="1"/>
          </p:cNvSpPr>
          <p:nvPr/>
        </p:nvSpPr>
        <p:spPr bwMode="auto">
          <a:xfrm>
            <a:off x="2759075" y="14081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3" name="Line 17">
            <a:extLst>
              <a:ext uri="{FF2B5EF4-FFF2-40B4-BE49-F238E27FC236}">
                <a16:creationId xmlns:a16="http://schemas.microsoft.com/office/drawing/2014/main" id="{3C312440-4F27-4C2B-A53D-F034C0FFCD64}"/>
              </a:ext>
            </a:extLst>
          </p:cNvPr>
          <p:cNvSpPr>
            <a:spLocks noChangeShapeType="1"/>
          </p:cNvSpPr>
          <p:nvPr/>
        </p:nvSpPr>
        <p:spPr bwMode="auto">
          <a:xfrm>
            <a:off x="2378075" y="24749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4" name="Line 18">
            <a:extLst>
              <a:ext uri="{FF2B5EF4-FFF2-40B4-BE49-F238E27FC236}">
                <a16:creationId xmlns:a16="http://schemas.microsoft.com/office/drawing/2014/main" id="{7870FD20-74BF-4C1D-92E3-228E6B67FE8D}"/>
              </a:ext>
            </a:extLst>
          </p:cNvPr>
          <p:cNvSpPr>
            <a:spLocks noChangeShapeType="1"/>
          </p:cNvSpPr>
          <p:nvPr/>
        </p:nvSpPr>
        <p:spPr bwMode="auto">
          <a:xfrm>
            <a:off x="2911475" y="24749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5" name="Text Box 19">
            <a:extLst>
              <a:ext uri="{FF2B5EF4-FFF2-40B4-BE49-F238E27FC236}">
                <a16:creationId xmlns:a16="http://schemas.microsoft.com/office/drawing/2014/main" id="{3E79CCDD-B7B4-4B8E-8C6D-0480488FD08A}"/>
              </a:ext>
            </a:extLst>
          </p:cNvPr>
          <p:cNvSpPr txBox="1">
            <a:spLocks noChangeArrowheads="1"/>
          </p:cNvSpPr>
          <p:nvPr/>
        </p:nvSpPr>
        <p:spPr bwMode="auto">
          <a:xfrm>
            <a:off x="5029200" y="2971800"/>
            <a:ext cx="38925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Arial" panose="020B0604020202020204" pitchFamily="34" charset="0"/>
              </a:rPr>
              <a:t>Any truth table can be expressed</a:t>
            </a:r>
          </a:p>
          <a:p>
            <a:pPr eaLnBrk="1" hangingPunct="1">
              <a:spcBef>
                <a:spcPct val="0"/>
              </a:spcBef>
              <a:buClr>
                <a:srgbClr val="CC0000"/>
              </a:buClr>
              <a:buFontTx/>
              <a:buNone/>
            </a:pPr>
            <a:r>
              <a:rPr lang="en-US" altLang="en-US" sz="2000">
                <a:latin typeface="Arial" panose="020B0604020202020204" pitchFamily="34" charset="0"/>
              </a:rPr>
              <a:t> as a sum of products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0589C9F-7D1A-4123-8A64-4E5960162A00}"/>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A19318A-4F04-469D-BC5D-F2C85650C8A9}" type="slidenum">
              <a:rPr lang="en-US" altLang="en-US" sz="1400">
                <a:latin typeface="Times New Roman" panose="02020603050405020304" pitchFamily="18" charset="0"/>
              </a:rPr>
              <a:pPr/>
              <a:t>28</a:t>
            </a:fld>
            <a:endParaRPr lang="en-US" altLang="en-US" sz="1400">
              <a:latin typeface="Times New Roman" panose="02020603050405020304" pitchFamily="18" charset="0"/>
            </a:endParaRPr>
          </a:p>
        </p:txBody>
      </p:sp>
      <p:sp>
        <p:nvSpPr>
          <p:cNvPr id="47107" name="Text Box 2">
            <a:extLst>
              <a:ext uri="{FF2B5EF4-FFF2-40B4-BE49-F238E27FC236}">
                <a16:creationId xmlns:a16="http://schemas.microsoft.com/office/drawing/2014/main" id="{982281A7-EF5C-466F-A248-9E9AEAA71738}"/>
              </a:ext>
            </a:extLst>
          </p:cNvPr>
          <p:cNvSpPr txBox="1">
            <a:spLocks noChangeArrowheads="1"/>
          </p:cNvSpPr>
          <p:nvPr/>
        </p:nvSpPr>
        <p:spPr bwMode="auto">
          <a:xfrm>
            <a:off x="441325" y="396875"/>
            <a:ext cx="43561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Adder Implementations</a:t>
            </a:r>
          </a:p>
        </p:txBody>
      </p:sp>
      <p:sp>
        <p:nvSpPr>
          <p:cNvPr id="47108" name="Line 3">
            <a:extLst>
              <a:ext uri="{FF2B5EF4-FFF2-40B4-BE49-F238E27FC236}">
                <a16:creationId xmlns:a16="http://schemas.microsoft.com/office/drawing/2014/main" id="{04A29236-70A2-4DD1-A6EB-A8E00C6110C2}"/>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09" name="Text Box 4">
            <a:extLst>
              <a:ext uri="{FF2B5EF4-FFF2-40B4-BE49-F238E27FC236}">
                <a16:creationId xmlns:a16="http://schemas.microsoft.com/office/drawing/2014/main" id="{59E4ADC8-34B7-44E2-B87A-3BDD5BE2776A}"/>
              </a:ext>
            </a:extLst>
          </p:cNvPr>
          <p:cNvSpPr txBox="1">
            <a:spLocks noChangeArrowheads="1"/>
          </p:cNvSpPr>
          <p:nvPr/>
        </p:nvSpPr>
        <p:spPr bwMode="auto">
          <a:xfrm>
            <a:off x="381000" y="1371600"/>
            <a:ext cx="8420100" cy="527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Arial" panose="020B0604020202020204" pitchFamily="34" charset="0"/>
              </a:rPr>
              <a:t> Ripple-Carry adder – each 1-bit adder feeds its carry-out to next stage –</a:t>
            </a:r>
          </a:p>
          <a:p>
            <a:pPr eaLnBrk="1" hangingPunct="1">
              <a:spcBef>
                <a:spcPct val="0"/>
              </a:spcBef>
              <a:buClr>
                <a:srgbClr val="CC0000"/>
              </a:buClr>
              <a:buFontTx/>
              <a:buNone/>
            </a:pPr>
            <a:r>
              <a:rPr lang="en-US" altLang="en-US" sz="2000">
                <a:latin typeface="Arial" panose="020B0604020202020204" pitchFamily="34" charset="0"/>
              </a:rPr>
              <a:t>  simple design, but we must wait for the carry to propagate thru all bits</a:t>
            </a:r>
          </a:p>
          <a:p>
            <a:pPr eaLnBrk="1" hangingPunct="1">
              <a:spcBef>
                <a:spcPct val="0"/>
              </a:spcBef>
              <a:buClr>
                <a:srgbClr val="CC0000"/>
              </a:buClr>
              <a:buFontTx/>
              <a:buNone/>
            </a:pPr>
            <a:endParaRPr lang="en-US" altLang="en-US" sz="2000">
              <a:latin typeface="Arial" panose="020B0604020202020204" pitchFamily="34" charset="0"/>
            </a:endParaRPr>
          </a:p>
          <a:p>
            <a:pPr eaLnBrk="1" hangingPunct="1">
              <a:spcBef>
                <a:spcPct val="0"/>
              </a:spcBef>
              <a:buClr>
                <a:srgbClr val="CC0000"/>
              </a:buClr>
            </a:pPr>
            <a:r>
              <a:rPr lang="en-US" altLang="en-US" sz="2000">
                <a:latin typeface="Arial" panose="020B0604020202020204" pitchFamily="34" charset="0"/>
              </a:rPr>
              <a:t> Carry-Lookahead adder – each bit can be represented by an equation</a:t>
            </a:r>
          </a:p>
          <a:p>
            <a:pPr eaLnBrk="1" hangingPunct="1">
              <a:spcBef>
                <a:spcPct val="0"/>
              </a:spcBef>
              <a:buClr>
                <a:srgbClr val="CC0000"/>
              </a:buClr>
              <a:buFontTx/>
              <a:buNone/>
            </a:pPr>
            <a:r>
              <a:rPr lang="en-US" altLang="en-US" sz="2000">
                <a:latin typeface="Arial" panose="020B0604020202020204" pitchFamily="34" charset="0"/>
              </a:rPr>
              <a:t>  that only involves input bits (a</a:t>
            </a:r>
            <a:r>
              <a:rPr lang="en-US" altLang="en-US" sz="2000" baseline="-25000">
                <a:latin typeface="Arial" panose="020B0604020202020204" pitchFamily="34" charset="0"/>
              </a:rPr>
              <a:t>i</a:t>
            </a:r>
            <a:r>
              <a:rPr lang="en-US" altLang="en-US" sz="2000">
                <a:latin typeface="Arial" panose="020B0604020202020204" pitchFamily="34" charset="0"/>
              </a:rPr>
              <a:t>, b</a:t>
            </a:r>
            <a:r>
              <a:rPr lang="en-US" altLang="en-US" sz="2000" baseline="-25000">
                <a:latin typeface="Arial" panose="020B0604020202020204" pitchFamily="34" charset="0"/>
              </a:rPr>
              <a:t>i</a:t>
            </a:r>
            <a:r>
              <a:rPr lang="en-US" altLang="en-US" sz="2000">
                <a:latin typeface="Arial" panose="020B0604020202020204" pitchFamily="34" charset="0"/>
              </a:rPr>
              <a:t>) and initial carry-in (c</a:t>
            </a:r>
            <a:r>
              <a:rPr lang="en-US" altLang="en-US" sz="2000" baseline="-25000">
                <a:latin typeface="Arial" panose="020B0604020202020204" pitchFamily="34" charset="0"/>
              </a:rPr>
              <a:t>0</a:t>
            </a:r>
            <a:r>
              <a:rPr lang="en-US" altLang="en-US" sz="2000">
                <a:latin typeface="Arial" panose="020B0604020202020204" pitchFamily="34" charset="0"/>
              </a:rPr>
              <a:t>)  -- this is a</a:t>
            </a:r>
          </a:p>
          <a:p>
            <a:pPr eaLnBrk="1" hangingPunct="1">
              <a:spcBef>
                <a:spcPct val="0"/>
              </a:spcBef>
              <a:buClr>
                <a:srgbClr val="CC0000"/>
              </a:buClr>
              <a:buFontTx/>
              <a:buNone/>
            </a:pPr>
            <a:r>
              <a:rPr lang="en-US" altLang="en-US" sz="2000">
                <a:latin typeface="Arial" panose="020B0604020202020204" pitchFamily="34" charset="0"/>
              </a:rPr>
              <a:t>  complex equation, so it’s broken into sub-parts</a:t>
            </a:r>
          </a:p>
          <a:p>
            <a:pPr eaLnBrk="1" hangingPunct="1">
              <a:spcBef>
                <a:spcPct val="0"/>
              </a:spcBef>
              <a:buClr>
                <a:srgbClr val="CC0000"/>
              </a:buClr>
              <a:buFontTx/>
              <a:buNone/>
            </a:pPr>
            <a:endParaRPr lang="en-US" altLang="en-US" sz="2000">
              <a:latin typeface="Arial" panose="020B0604020202020204" pitchFamily="34" charset="0"/>
            </a:endParaRPr>
          </a:p>
          <a:p>
            <a:pPr eaLnBrk="1" hangingPunct="1">
              <a:spcBef>
                <a:spcPct val="0"/>
              </a:spcBef>
              <a:buClr>
                <a:srgbClr val="CC0000"/>
              </a:buClr>
              <a:buFontTx/>
              <a:buNone/>
            </a:pPr>
            <a:r>
              <a:rPr lang="en-US" altLang="en-US" sz="2000">
                <a:latin typeface="Arial" panose="020B0604020202020204" pitchFamily="34" charset="0"/>
              </a:rPr>
              <a:t>  For bits a</a:t>
            </a:r>
            <a:r>
              <a:rPr lang="en-US" altLang="en-US" sz="2000" baseline="-25000">
                <a:latin typeface="Arial" panose="020B0604020202020204" pitchFamily="34" charset="0"/>
              </a:rPr>
              <a:t>i</a:t>
            </a:r>
            <a:r>
              <a:rPr lang="en-US" altLang="en-US" sz="2000">
                <a:latin typeface="Arial" panose="020B0604020202020204" pitchFamily="34" charset="0"/>
              </a:rPr>
              <a:t>, b</a:t>
            </a:r>
            <a:r>
              <a:rPr lang="en-US" altLang="en-US" sz="2000" baseline="-25000">
                <a:latin typeface="Arial" panose="020B0604020202020204" pitchFamily="34" charset="0"/>
              </a:rPr>
              <a:t>i,</a:t>
            </a:r>
            <a:r>
              <a:rPr lang="en-US" altLang="en-US" sz="2000">
                <a:latin typeface="Arial" panose="020B0604020202020204" pitchFamily="34" charset="0"/>
              </a:rPr>
              <a:t>, and c</a:t>
            </a:r>
            <a:r>
              <a:rPr lang="en-US" altLang="en-US" sz="2000" baseline="-25000">
                <a:latin typeface="Arial" panose="020B0604020202020204" pitchFamily="34" charset="0"/>
              </a:rPr>
              <a:t>i</a:t>
            </a:r>
            <a:r>
              <a:rPr lang="en-US" altLang="en-US" sz="2000">
                <a:latin typeface="Arial" panose="020B0604020202020204" pitchFamily="34" charset="0"/>
              </a:rPr>
              <a:t>, a carry is generated if   a</a:t>
            </a:r>
            <a:r>
              <a:rPr lang="en-US" altLang="en-US" sz="2000" baseline="-25000">
                <a:latin typeface="Arial" panose="020B0604020202020204" pitchFamily="34" charset="0"/>
              </a:rPr>
              <a:t>i</a:t>
            </a:r>
            <a:r>
              <a:rPr lang="en-US" altLang="en-US" sz="2000">
                <a:latin typeface="Arial" panose="020B0604020202020204" pitchFamily="34" charset="0"/>
              </a:rPr>
              <a:t>.b</a:t>
            </a:r>
            <a:r>
              <a:rPr lang="en-US" altLang="en-US" sz="2000" baseline="-25000">
                <a:latin typeface="Arial" panose="020B0604020202020204" pitchFamily="34" charset="0"/>
              </a:rPr>
              <a:t>i</a:t>
            </a:r>
            <a:r>
              <a:rPr lang="en-US" altLang="en-US" sz="2000">
                <a:latin typeface="Arial" panose="020B0604020202020204" pitchFamily="34" charset="0"/>
              </a:rPr>
              <a:t> = 1   and a carry is</a:t>
            </a:r>
          </a:p>
          <a:p>
            <a:pPr eaLnBrk="1" hangingPunct="1">
              <a:spcBef>
                <a:spcPct val="0"/>
              </a:spcBef>
              <a:buClr>
                <a:srgbClr val="CC0000"/>
              </a:buClr>
              <a:buFontTx/>
              <a:buNone/>
            </a:pPr>
            <a:r>
              <a:rPr lang="en-US" altLang="en-US" sz="2000">
                <a:latin typeface="Arial" panose="020B0604020202020204" pitchFamily="34" charset="0"/>
              </a:rPr>
              <a:t>  propagated if  a</a:t>
            </a:r>
            <a:r>
              <a:rPr lang="en-US" altLang="en-US" sz="2000" baseline="-25000">
                <a:latin typeface="Arial" panose="020B0604020202020204" pitchFamily="34" charset="0"/>
              </a:rPr>
              <a:t>i</a:t>
            </a:r>
            <a:r>
              <a:rPr lang="en-US" altLang="en-US" sz="2000">
                <a:latin typeface="Arial" panose="020B0604020202020204" pitchFamily="34" charset="0"/>
              </a:rPr>
              <a:t> + b</a:t>
            </a:r>
            <a:r>
              <a:rPr lang="en-US" altLang="en-US" sz="2000" baseline="-25000">
                <a:latin typeface="Arial" panose="020B0604020202020204" pitchFamily="34" charset="0"/>
              </a:rPr>
              <a:t>i </a:t>
            </a:r>
            <a:r>
              <a:rPr lang="en-US" altLang="en-US" sz="2000">
                <a:latin typeface="Arial" panose="020B0604020202020204" pitchFamily="34" charset="0"/>
              </a:rPr>
              <a:t>= 1</a:t>
            </a:r>
          </a:p>
          <a:p>
            <a:pPr eaLnBrk="1" hangingPunct="1">
              <a:spcBef>
                <a:spcPct val="0"/>
              </a:spcBef>
              <a:buClr>
                <a:srgbClr val="CC0000"/>
              </a:buClr>
              <a:buFontTx/>
              <a:buNone/>
            </a:pPr>
            <a:r>
              <a:rPr lang="en-US" altLang="en-US" sz="2000">
                <a:latin typeface="Arial" panose="020B0604020202020204" pitchFamily="34" charset="0"/>
              </a:rPr>
              <a:t>     C</a:t>
            </a:r>
            <a:r>
              <a:rPr lang="en-US" altLang="en-US" sz="2000" baseline="-25000">
                <a:latin typeface="Arial" panose="020B0604020202020204" pitchFamily="34" charset="0"/>
              </a:rPr>
              <a:t>i+1</a:t>
            </a:r>
            <a:r>
              <a:rPr lang="en-US" altLang="en-US" sz="2000">
                <a:latin typeface="Arial" panose="020B0604020202020204" pitchFamily="34" charset="0"/>
              </a:rPr>
              <a:t> = g</a:t>
            </a:r>
            <a:r>
              <a:rPr lang="en-US" altLang="en-US" sz="2000" baseline="-25000">
                <a:latin typeface="Arial" panose="020B0604020202020204" pitchFamily="34" charset="0"/>
              </a:rPr>
              <a:t>i</a:t>
            </a:r>
            <a:r>
              <a:rPr lang="en-US" altLang="en-US" sz="2000">
                <a:latin typeface="Arial" panose="020B0604020202020204" pitchFamily="34" charset="0"/>
              </a:rPr>
              <a:t> + p</a:t>
            </a:r>
            <a:r>
              <a:rPr lang="en-US" altLang="en-US" sz="2000" baseline="-25000">
                <a:latin typeface="Arial" panose="020B0604020202020204" pitchFamily="34" charset="0"/>
              </a:rPr>
              <a:t>i</a:t>
            </a:r>
            <a:r>
              <a:rPr lang="en-US" altLang="en-US" sz="2000">
                <a:latin typeface="Arial" panose="020B0604020202020204" pitchFamily="34" charset="0"/>
              </a:rPr>
              <a:t> . C</a:t>
            </a:r>
            <a:r>
              <a:rPr lang="en-US" altLang="en-US" sz="2000" baseline="-25000">
                <a:latin typeface="Arial" panose="020B0604020202020204" pitchFamily="34" charset="0"/>
              </a:rPr>
              <a:t>i</a:t>
            </a:r>
            <a:endParaRPr lang="en-US" altLang="en-US" sz="2000">
              <a:latin typeface="Arial" panose="020B0604020202020204" pitchFamily="34" charset="0"/>
            </a:endParaRPr>
          </a:p>
          <a:p>
            <a:pPr eaLnBrk="1" hangingPunct="1">
              <a:spcBef>
                <a:spcPct val="0"/>
              </a:spcBef>
              <a:buClr>
                <a:srgbClr val="CC0000"/>
              </a:buClr>
              <a:buFontTx/>
              <a:buNone/>
            </a:pPr>
            <a:endParaRPr lang="en-US" altLang="en-US" sz="2000">
              <a:latin typeface="Arial" panose="020B0604020202020204" pitchFamily="34" charset="0"/>
            </a:endParaRPr>
          </a:p>
          <a:p>
            <a:pPr eaLnBrk="1" hangingPunct="1">
              <a:spcBef>
                <a:spcPct val="0"/>
              </a:spcBef>
              <a:buClr>
                <a:srgbClr val="CC0000"/>
              </a:buClr>
              <a:buFontTx/>
              <a:buNone/>
            </a:pPr>
            <a:r>
              <a:rPr lang="en-US" altLang="en-US" sz="2000">
                <a:latin typeface="Arial" panose="020B0604020202020204" pitchFamily="34" charset="0"/>
              </a:rPr>
              <a:t>  Similarly, compute these values for a block of 4 bits, then for a block</a:t>
            </a:r>
          </a:p>
          <a:p>
            <a:pPr eaLnBrk="1" hangingPunct="1">
              <a:spcBef>
                <a:spcPct val="0"/>
              </a:spcBef>
              <a:buClr>
                <a:srgbClr val="CC0000"/>
              </a:buClr>
              <a:buFontTx/>
              <a:buNone/>
            </a:pPr>
            <a:r>
              <a:rPr lang="en-US" altLang="en-US" sz="2000">
                <a:latin typeface="Arial" panose="020B0604020202020204" pitchFamily="34" charset="0"/>
              </a:rPr>
              <a:t>  of 16 bits, then for a block of 64 bits….Finally, the carry-out for the</a:t>
            </a:r>
          </a:p>
          <a:p>
            <a:pPr eaLnBrk="1" hangingPunct="1">
              <a:spcBef>
                <a:spcPct val="0"/>
              </a:spcBef>
              <a:buClr>
                <a:srgbClr val="CC0000"/>
              </a:buClr>
              <a:buFontTx/>
              <a:buNone/>
            </a:pPr>
            <a:r>
              <a:rPr lang="en-US" altLang="en-US" sz="2000">
                <a:latin typeface="Arial" panose="020B0604020202020204" pitchFamily="34" charset="0"/>
              </a:rPr>
              <a:t>  64</a:t>
            </a:r>
            <a:r>
              <a:rPr lang="en-US" altLang="en-US" sz="2000" baseline="30000">
                <a:latin typeface="Arial" panose="020B0604020202020204" pitchFamily="34" charset="0"/>
              </a:rPr>
              <a:t>th</a:t>
            </a:r>
            <a:r>
              <a:rPr lang="en-US" altLang="en-US" sz="2000">
                <a:latin typeface="Arial" panose="020B0604020202020204" pitchFamily="34" charset="0"/>
              </a:rPr>
              <a:t> bit is represented by an equation such as this:</a:t>
            </a:r>
          </a:p>
          <a:p>
            <a:pPr eaLnBrk="1" hangingPunct="1">
              <a:spcBef>
                <a:spcPct val="0"/>
              </a:spcBef>
              <a:buClr>
                <a:srgbClr val="CC0000"/>
              </a:buClr>
              <a:buFontTx/>
              <a:buNone/>
            </a:pPr>
            <a:r>
              <a:rPr lang="en-US" altLang="en-US" sz="2000">
                <a:latin typeface="Arial" panose="020B0604020202020204" pitchFamily="34" charset="0"/>
              </a:rPr>
              <a:t>    C</a:t>
            </a:r>
            <a:r>
              <a:rPr lang="en-US" altLang="en-US" sz="2000" baseline="-25000">
                <a:latin typeface="Arial" panose="020B0604020202020204" pitchFamily="34" charset="0"/>
              </a:rPr>
              <a:t>4</a:t>
            </a:r>
            <a:r>
              <a:rPr lang="en-US" altLang="en-US" sz="2000">
                <a:latin typeface="Arial" panose="020B0604020202020204" pitchFamily="34" charset="0"/>
              </a:rPr>
              <a:t> = G</a:t>
            </a:r>
            <a:r>
              <a:rPr lang="en-US" altLang="en-US" sz="2000" baseline="-25000">
                <a:latin typeface="Arial" panose="020B0604020202020204" pitchFamily="34" charset="0"/>
              </a:rPr>
              <a:t>3</a:t>
            </a:r>
            <a:r>
              <a:rPr lang="en-US" altLang="en-US" sz="2000">
                <a:latin typeface="Arial" panose="020B0604020202020204" pitchFamily="34" charset="0"/>
              </a:rPr>
              <a:t>+ G</a:t>
            </a:r>
            <a:r>
              <a:rPr lang="en-US" altLang="en-US" sz="2000" baseline="-25000">
                <a:latin typeface="Arial" panose="020B0604020202020204" pitchFamily="34" charset="0"/>
              </a:rPr>
              <a:t>2</a:t>
            </a:r>
            <a:r>
              <a:rPr lang="en-US" altLang="en-US" sz="2000">
                <a:latin typeface="Arial" panose="020B0604020202020204" pitchFamily="34" charset="0"/>
              </a:rPr>
              <a:t>.P</a:t>
            </a:r>
            <a:r>
              <a:rPr lang="en-US" altLang="en-US" sz="2000" baseline="-25000">
                <a:latin typeface="Arial" panose="020B0604020202020204" pitchFamily="34" charset="0"/>
              </a:rPr>
              <a:t>3</a:t>
            </a:r>
            <a:r>
              <a:rPr lang="en-US" altLang="en-US" sz="2000">
                <a:latin typeface="Arial" panose="020B0604020202020204" pitchFamily="34" charset="0"/>
              </a:rPr>
              <a:t> + G</a:t>
            </a:r>
            <a:r>
              <a:rPr lang="en-US" altLang="en-US" sz="2000" baseline="-25000">
                <a:latin typeface="Arial" panose="020B0604020202020204" pitchFamily="34" charset="0"/>
              </a:rPr>
              <a:t>1</a:t>
            </a:r>
            <a:r>
              <a:rPr lang="en-US" altLang="en-US" sz="2000">
                <a:latin typeface="Arial" panose="020B0604020202020204" pitchFamily="34" charset="0"/>
              </a:rPr>
              <a:t>.P</a:t>
            </a:r>
            <a:r>
              <a:rPr lang="en-US" altLang="en-US" sz="2000" baseline="-25000">
                <a:latin typeface="Arial" panose="020B0604020202020204" pitchFamily="34" charset="0"/>
              </a:rPr>
              <a:t>2</a:t>
            </a:r>
            <a:r>
              <a:rPr lang="en-US" altLang="en-US" sz="2000">
                <a:latin typeface="Arial" panose="020B0604020202020204" pitchFamily="34" charset="0"/>
              </a:rPr>
              <a:t>.P</a:t>
            </a:r>
            <a:r>
              <a:rPr lang="en-US" altLang="en-US" sz="2000" baseline="-25000">
                <a:latin typeface="Arial" panose="020B0604020202020204" pitchFamily="34" charset="0"/>
              </a:rPr>
              <a:t>3</a:t>
            </a:r>
            <a:r>
              <a:rPr lang="en-US" altLang="en-US" sz="2000">
                <a:latin typeface="Arial" panose="020B0604020202020204" pitchFamily="34" charset="0"/>
              </a:rPr>
              <a:t> + G</a:t>
            </a:r>
            <a:r>
              <a:rPr lang="en-US" altLang="en-US" sz="2000" baseline="-25000">
                <a:latin typeface="Arial" panose="020B0604020202020204" pitchFamily="34" charset="0"/>
              </a:rPr>
              <a:t>0</a:t>
            </a:r>
            <a:r>
              <a:rPr lang="en-US" altLang="en-US" sz="2000">
                <a:latin typeface="Arial" panose="020B0604020202020204" pitchFamily="34" charset="0"/>
              </a:rPr>
              <a:t>.P</a:t>
            </a:r>
            <a:r>
              <a:rPr lang="en-US" altLang="en-US" sz="2000" baseline="-25000">
                <a:latin typeface="Arial" panose="020B0604020202020204" pitchFamily="34" charset="0"/>
              </a:rPr>
              <a:t>1</a:t>
            </a:r>
            <a:r>
              <a:rPr lang="en-US" altLang="en-US" sz="2000">
                <a:latin typeface="Arial" panose="020B0604020202020204" pitchFamily="34" charset="0"/>
              </a:rPr>
              <a:t>.P</a:t>
            </a:r>
            <a:r>
              <a:rPr lang="en-US" altLang="en-US" sz="2000" baseline="-25000">
                <a:latin typeface="Arial" panose="020B0604020202020204" pitchFamily="34" charset="0"/>
              </a:rPr>
              <a:t>2</a:t>
            </a:r>
            <a:r>
              <a:rPr lang="en-US" altLang="en-US" sz="2000">
                <a:latin typeface="Arial" panose="020B0604020202020204" pitchFamily="34" charset="0"/>
              </a:rPr>
              <a:t>.P</a:t>
            </a:r>
            <a:r>
              <a:rPr lang="en-US" altLang="en-US" sz="2000" baseline="-25000">
                <a:latin typeface="Arial" panose="020B0604020202020204" pitchFamily="34" charset="0"/>
              </a:rPr>
              <a:t>3</a:t>
            </a:r>
            <a:r>
              <a:rPr lang="en-US" altLang="en-US" sz="2000">
                <a:latin typeface="Arial" panose="020B0604020202020204" pitchFamily="34" charset="0"/>
              </a:rPr>
              <a:t> + C</a:t>
            </a:r>
            <a:r>
              <a:rPr lang="en-US" altLang="en-US" sz="2000" baseline="-25000">
                <a:latin typeface="Arial" panose="020B0604020202020204" pitchFamily="34" charset="0"/>
              </a:rPr>
              <a:t>0</a:t>
            </a:r>
            <a:r>
              <a:rPr lang="en-US" altLang="en-US" sz="2000">
                <a:latin typeface="Arial" panose="020B0604020202020204" pitchFamily="34" charset="0"/>
              </a:rPr>
              <a:t>.P</a:t>
            </a:r>
            <a:r>
              <a:rPr lang="en-US" altLang="en-US" sz="2000" baseline="-25000">
                <a:latin typeface="Arial" panose="020B0604020202020204" pitchFamily="34" charset="0"/>
              </a:rPr>
              <a:t>0</a:t>
            </a:r>
            <a:r>
              <a:rPr lang="en-US" altLang="en-US" sz="2000">
                <a:latin typeface="Arial" panose="020B0604020202020204" pitchFamily="34" charset="0"/>
              </a:rPr>
              <a:t>.P</a:t>
            </a:r>
            <a:r>
              <a:rPr lang="en-US" altLang="en-US" sz="2000" baseline="-25000">
                <a:latin typeface="Arial" panose="020B0604020202020204" pitchFamily="34" charset="0"/>
              </a:rPr>
              <a:t>1</a:t>
            </a:r>
            <a:r>
              <a:rPr lang="en-US" altLang="en-US" sz="2000">
                <a:latin typeface="Arial" panose="020B0604020202020204" pitchFamily="34" charset="0"/>
              </a:rPr>
              <a:t>.P</a:t>
            </a:r>
            <a:r>
              <a:rPr lang="en-US" altLang="en-US" sz="2000" baseline="-25000">
                <a:latin typeface="Arial" panose="020B0604020202020204" pitchFamily="34" charset="0"/>
              </a:rPr>
              <a:t>2</a:t>
            </a:r>
            <a:r>
              <a:rPr lang="en-US" altLang="en-US" sz="2000">
                <a:latin typeface="Arial" panose="020B0604020202020204" pitchFamily="34" charset="0"/>
              </a:rPr>
              <a:t>.P</a:t>
            </a:r>
            <a:r>
              <a:rPr lang="en-US" altLang="en-US" sz="2000" baseline="-25000">
                <a:latin typeface="Arial" panose="020B0604020202020204" pitchFamily="34" charset="0"/>
              </a:rPr>
              <a:t>3</a:t>
            </a:r>
            <a:endParaRPr lang="en-US" altLang="en-US" sz="2000">
              <a:latin typeface="Arial" panose="020B0604020202020204" pitchFamily="34" charset="0"/>
            </a:endParaRPr>
          </a:p>
          <a:p>
            <a:pPr eaLnBrk="1" hangingPunct="1">
              <a:spcBef>
                <a:spcPct val="0"/>
              </a:spcBef>
              <a:buClr>
                <a:srgbClr val="CC0000"/>
              </a:buClr>
              <a:buFontTx/>
              <a:buNone/>
            </a:pPr>
            <a:r>
              <a:rPr lang="en-US" altLang="en-US" sz="2000">
                <a:latin typeface="Arial" panose="020B0604020202020204" pitchFamily="34" charset="0"/>
              </a:rPr>
              <a:t> </a:t>
            </a:r>
          </a:p>
          <a:p>
            <a:pPr eaLnBrk="1" hangingPunct="1">
              <a:spcBef>
                <a:spcPct val="0"/>
              </a:spcBef>
              <a:buClr>
                <a:srgbClr val="CC0000"/>
              </a:buClr>
              <a:buFontTx/>
              <a:buNone/>
            </a:pPr>
            <a:r>
              <a:rPr lang="en-US" altLang="en-US" sz="2000">
                <a:latin typeface="Arial" panose="020B0604020202020204" pitchFamily="34" charset="0"/>
              </a:rPr>
              <a:t>  Each of the sub-terms is also a similar expression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2D9A8FB-9D6C-4400-8067-F63DD3818F59}"/>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189494C-5988-49A8-95A9-12C967F7F753}" type="slidenum">
              <a:rPr lang="en-US" altLang="en-US" sz="1400">
                <a:latin typeface="Times New Roman" panose="02020603050405020304" pitchFamily="18" charset="0"/>
              </a:rPr>
              <a:pPr/>
              <a:t>29</a:t>
            </a:fld>
            <a:endParaRPr lang="en-US" altLang="en-US" sz="1400">
              <a:latin typeface="Times New Roman" panose="02020603050405020304" pitchFamily="18" charset="0"/>
            </a:endParaRPr>
          </a:p>
        </p:txBody>
      </p:sp>
      <p:sp>
        <p:nvSpPr>
          <p:cNvPr id="49155" name="Text Box 2">
            <a:extLst>
              <a:ext uri="{FF2B5EF4-FFF2-40B4-BE49-F238E27FC236}">
                <a16:creationId xmlns:a16="http://schemas.microsoft.com/office/drawing/2014/main" id="{C174CA11-7523-49C7-AB84-AB608B4BCCA2}"/>
              </a:ext>
            </a:extLst>
          </p:cNvPr>
          <p:cNvSpPr txBox="1">
            <a:spLocks noChangeArrowheads="1"/>
          </p:cNvSpPr>
          <p:nvPr/>
        </p:nvSpPr>
        <p:spPr bwMode="auto">
          <a:xfrm>
            <a:off x="441325" y="396875"/>
            <a:ext cx="20986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32-bit ALU</a:t>
            </a:r>
          </a:p>
        </p:txBody>
      </p:sp>
      <p:sp>
        <p:nvSpPr>
          <p:cNvPr id="49156" name="Line 3">
            <a:extLst>
              <a:ext uri="{FF2B5EF4-FFF2-40B4-BE49-F238E27FC236}">
                <a16:creationId xmlns:a16="http://schemas.microsoft.com/office/drawing/2014/main" id="{E97AB0B2-FD6D-4AC2-9A8D-A64BC05606B8}"/>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49157" name="Picture 4">
            <a:extLst>
              <a:ext uri="{FF2B5EF4-FFF2-40B4-BE49-F238E27FC236}">
                <a16:creationId xmlns:a16="http://schemas.microsoft.com/office/drawing/2014/main" id="{E7D92CE0-C571-4A1B-89D0-A2DD42DFF4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8313" y="1333500"/>
            <a:ext cx="5591175" cy="4948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158" name="Text Box 5">
            <a:extLst>
              <a:ext uri="{FF2B5EF4-FFF2-40B4-BE49-F238E27FC236}">
                <a16:creationId xmlns:a16="http://schemas.microsoft.com/office/drawing/2014/main" id="{85AFE799-93EB-4997-B397-D8C5106F4DEA}"/>
              </a:ext>
            </a:extLst>
          </p:cNvPr>
          <p:cNvSpPr txBox="1">
            <a:spLocks noChangeArrowheads="1"/>
          </p:cNvSpPr>
          <p:nvPr/>
        </p:nvSpPr>
        <p:spPr bwMode="auto">
          <a:xfrm>
            <a:off x="6197600" y="6359525"/>
            <a:ext cx="1693863"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200">
                <a:latin typeface="Arial" panose="020B0604020202020204" pitchFamily="34" charset="0"/>
              </a:rPr>
              <a:t>Source: H&amp;P textbook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2">
            <a:extLst>
              <a:ext uri="{FF2B5EF4-FFF2-40B4-BE49-F238E27FC236}">
                <a16:creationId xmlns:a16="http://schemas.microsoft.com/office/drawing/2014/main" id="{13FF95F8-B2A1-4AAC-9DD9-D2844718BAB1}"/>
              </a:ext>
            </a:extLst>
          </p:cNvPr>
          <p:cNvSpPr txBox="1">
            <a:spLocks noChangeArrowheads="1"/>
          </p:cNvSpPr>
          <p:nvPr/>
        </p:nvSpPr>
        <p:spPr bwMode="auto">
          <a:xfrm>
            <a:off x="441325" y="396875"/>
            <a:ext cx="500489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Arial" panose="020B0604020202020204" pitchFamily="34" charset="0"/>
              </a:rPr>
              <a:t>Finite State Machine Table</a:t>
            </a:r>
          </a:p>
        </p:txBody>
      </p:sp>
      <p:sp>
        <p:nvSpPr>
          <p:cNvPr id="10244" name="Line 3">
            <a:extLst>
              <a:ext uri="{FF2B5EF4-FFF2-40B4-BE49-F238E27FC236}">
                <a16:creationId xmlns:a16="http://schemas.microsoft.com/office/drawing/2014/main" id="{AF4CC5FA-C900-4309-AD42-355A4D56B24A}"/>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Slide Number Placeholder 3">
            <a:extLst>
              <a:ext uri="{FF2B5EF4-FFF2-40B4-BE49-F238E27FC236}">
                <a16:creationId xmlns:a16="http://schemas.microsoft.com/office/drawing/2014/main" id="{17116E51-2CA3-42E1-9F11-7DEE4A9E76CC}"/>
              </a:ext>
            </a:extLst>
          </p:cNvPr>
          <p:cNvSpPr>
            <a:spLocks noGrp="1"/>
          </p:cNvSpPr>
          <p:nvPr>
            <p:ph type="sldNum" sz="quarter" idx="12"/>
          </p:nvPr>
        </p:nvSpPr>
        <p:spPr>
          <a:xfrm>
            <a:off x="6553200" y="6248400"/>
            <a:ext cx="1905000" cy="457200"/>
          </a:xfrm>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5C75044-49DE-4A41-8B38-9ADB31ECE6A3}" type="slidenum">
              <a:rPr lang="en-US" altLang="en-US" sz="1400">
                <a:latin typeface="Times New Roman" panose="02020603050405020304" pitchFamily="18" charset="0"/>
              </a:rPr>
              <a:pPr/>
              <a:t>3</a:t>
            </a:fld>
            <a:endParaRPr lang="en-US" altLang="en-US" sz="1400">
              <a:latin typeface="Times New Roman" panose="02020603050405020304" pitchFamily="18" charset="0"/>
            </a:endParaRPr>
          </a:p>
        </p:txBody>
      </p:sp>
      <p:pic>
        <p:nvPicPr>
          <p:cNvPr id="3" name="Picture 2">
            <a:extLst>
              <a:ext uri="{FF2B5EF4-FFF2-40B4-BE49-F238E27FC236}">
                <a16:creationId xmlns:a16="http://schemas.microsoft.com/office/drawing/2014/main" id="{7A4B10F0-B208-4C5D-873E-17C1C56EC77C}"/>
              </a:ext>
            </a:extLst>
          </p:cNvPr>
          <p:cNvPicPr>
            <a:picLocks noChangeAspect="1"/>
          </p:cNvPicPr>
          <p:nvPr/>
        </p:nvPicPr>
        <p:blipFill>
          <a:blip r:embed="rId3"/>
          <a:stretch>
            <a:fillRect/>
          </a:stretch>
        </p:blipFill>
        <p:spPr>
          <a:xfrm>
            <a:off x="762000" y="1463053"/>
            <a:ext cx="7302057" cy="5013947"/>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D3EF26B-A063-4943-B3DC-AB125C5C0249}"/>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051595C-735B-43F1-98AA-1060131B6A87}" type="slidenum">
              <a:rPr lang="en-US" altLang="en-US" sz="1400">
                <a:latin typeface="Times New Roman" panose="02020603050405020304" pitchFamily="18" charset="0"/>
              </a:rPr>
              <a:pPr/>
              <a:t>30</a:t>
            </a:fld>
            <a:endParaRPr lang="en-US" altLang="en-US" sz="1400">
              <a:latin typeface="Times New Roman" panose="02020603050405020304" pitchFamily="18" charset="0"/>
            </a:endParaRPr>
          </a:p>
        </p:txBody>
      </p:sp>
      <p:sp>
        <p:nvSpPr>
          <p:cNvPr id="51203" name="Text Box 2">
            <a:extLst>
              <a:ext uri="{FF2B5EF4-FFF2-40B4-BE49-F238E27FC236}">
                <a16:creationId xmlns:a16="http://schemas.microsoft.com/office/drawing/2014/main" id="{CDD0DA53-1F96-4526-8018-5D685E9A213A}"/>
              </a:ext>
            </a:extLst>
          </p:cNvPr>
          <p:cNvSpPr txBox="1">
            <a:spLocks noChangeArrowheads="1"/>
          </p:cNvSpPr>
          <p:nvPr/>
        </p:nvSpPr>
        <p:spPr bwMode="auto">
          <a:xfrm>
            <a:off x="441325" y="396875"/>
            <a:ext cx="25749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Control Lines</a:t>
            </a:r>
          </a:p>
        </p:txBody>
      </p:sp>
      <p:sp>
        <p:nvSpPr>
          <p:cNvPr id="51204" name="Line 3">
            <a:extLst>
              <a:ext uri="{FF2B5EF4-FFF2-40B4-BE49-F238E27FC236}">
                <a16:creationId xmlns:a16="http://schemas.microsoft.com/office/drawing/2014/main" id="{9B2D2356-7F99-46AF-B4AA-55E60A6C3DA4}"/>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05" name="Text Box 4">
            <a:extLst>
              <a:ext uri="{FF2B5EF4-FFF2-40B4-BE49-F238E27FC236}">
                <a16:creationId xmlns:a16="http://schemas.microsoft.com/office/drawing/2014/main" id="{CCAC5760-328D-4188-A8C3-F40903143DD8}"/>
              </a:ext>
            </a:extLst>
          </p:cNvPr>
          <p:cNvSpPr txBox="1">
            <a:spLocks noChangeArrowheads="1"/>
          </p:cNvSpPr>
          <p:nvPr/>
        </p:nvSpPr>
        <p:spPr bwMode="auto">
          <a:xfrm>
            <a:off x="304800" y="1676400"/>
            <a:ext cx="2778125"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Clr>
                <a:srgbClr val="CC0000"/>
              </a:buClr>
              <a:buFontTx/>
              <a:buNone/>
            </a:pPr>
            <a:r>
              <a:rPr lang="en-US" altLang="en-US" sz="2000">
                <a:solidFill>
                  <a:schemeClr val="accent2"/>
                </a:solidFill>
                <a:latin typeface="Arial" panose="020B0604020202020204" pitchFamily="34" charset="0"/>
              </a:rPr>
              <a:t>What are the values</a:t>
            </a:r>
          </a:p>
          <a:p>
            <a:pPr algn="ctr" eaLnBrk="1" hangingPunct="1">
              <a:spcBef>
                <a:spcPct val="0"/>
              </a:spcBef>
              <a:buClr>
                <a:srgbClr val="CC0000"/>
              </a:buClr>
              <a:buFontTx/>
              <a:buNone/>
            </a:pPr>
            <a:r>
              <a:rPr lang="en-US" altLang="en-US" sz="2000">
                <a:solidFill>
                  <a:schemeClr val="accent2"/>
                </a:solidFill>
                <a:latin typeface="Arial" panose="020B0604020202020204" pitchFamily="34" charset="0"/>
              </a:rPr>
              <a:t>of the control lines</a:t>
            </a:r>
          </a:p>
          <a:p>
            <a:pPr algn="ctr" eaLnBrk="1" hangingPunct="1">
              <a:spcBef>
                <a:spcPct val="0"/>
              </a:spcBef>
              <a:buClr>
                <a:srgbClr val="CC0000"/>
              </a:buClr>
              <a:buFontTx/>
              <a:buNone/>
            </a:pPr>
            <a:r>
              <a:rPr lang="en-US" altLang="en-US" sz="2000">
                <a:solidFill>
                  <a:schemeClr val="accent2"/>
                </a:solidFill>
                <a:latin typeface="Arial" panose="020B0604020202020204" pitchFamily="34" charset="0"/>
              </a:rPr>
              <a:t>and what operations</a:t>
            </a:r>
          </a:p>
          <a:p>
            <a:pPr algn="ctr" eaLnBrk="1" hangingPunct="1">
              <a:spcBef>
                <a:spcPct val="0"/>
              </a:spcBef>
              <a:buClr>
                <a:srgbClr val="CC0000"/>
              </a:buClr>
              <a:buFontTx/>
              <a:buNone/>
            </a:pPr>
            <a:r>
              <a:rPr lang="en-US" altLang="en-US" sz="2000">
                <a:solidFill>
                  <a:schemeClr val="accent2"/>
                </a:solidFill>
                <a:latin typeface="Arial" panose="020B0604020202020204" pitchFamily="34" charset="0"/>
              </a:rPr>
              <a:t>do they correspond to?</a:t>
            </a:r>
          </a:p>
          <a:p>
            <a:pPr algn="ctr" eaLnBrk="1" hangingPunct="1">
              <a:spcBef>
                <a:spcPct val="0"/>
              </a:spcBef>
              <a:buClr>
                <a:srgbClr val="CC0000"/>
              </a:buClr>
              <a:buFontTx/>
              <a:buNone/>
            </a:pPr>
            <a:endParaRPr lang="en-US" altLang="en-US" sz="2000">
              <a:solidFill>
                <a:schemeClr val="accent2"/>
              </a:solidFill>
              <a:latin typeface="Arial" panose="020B0604020202020204" pitchFamily="34" charset="0"/>
            </a:endParaRPr>
          </a:p>
          <a:p>
            <a:pPr algn="ctr" eaLnBrk="1" hangingPunct="1">
              <a:spcBef>
                <a:spcPct val="0"/>
              </a:spcBef>
              <a:buClr>
                <a:srgbClr val="CC0000"/>
              </a:buClr>
              <a:buFontTx/>
              <a:buNone/>
            </a:pPr>
            <a:r>
              <a:rPr lang="en-US" altLang="en-US" sz="2000">
                <a:solidFill>
                  <a:schemeClr val="accent2"/>
                </a:solidFill>
                <a:latin typeface="Arial" panose="020B0604020202020204" pitchFamily="34" charset="0"/>
              </a:rPr>
              <a:t>            Ai   Bn   Op</a:t>
            </a:r>
          </a:p>
          <a:p>
            <a:pPr algn="ctr" eaLnBrk="1" hangingPunct="1">
              <a:spcBef>
                <a:spcPct val="0"/>
              </a:spcBef>
              <a:buClr>
                <a:srgbClr val="CC0000"/>
              </a:buClr>
              <a:buFontTx/>
              <a:buNone/>
            </a:pPr>
            <a:r>
              <a:rPr lang="en-US" altLang="en-US" sz="2000">
                <a:solidFill>
                  <a:schemeClr val="accent2"/>
                </a:solidFill>
                <a:latin typeface="Arial" panose="020B0604020202020204" pitchFamily="34" charset="0"/>
              </a:rPr>
              <a:t>AND     0     0     00</a:t>
            </a:r>
          </a:p>
          <a:p>
            <a:pPr algn="ctr" eaLnBrk="1" hangingPunct="1">
              <a:spcBef>
                <a:spcPct val="0"/>
              </a:spcBef>
              <a:buClr>
                <a:srgbClr val="CC0000"/>
              </a:buClr>
              <a:buFontTx/>
              <a:buNone/>
            </a:pPr>
            <a:r>
              <a:rPr lang="en-US" altLang="en-US" sz="2000">
                <a:solidFill>
                  <a:schemeClr val="accent2"/>
                </a:solidFill>
                <a:latin typeface="Arial" panose="020B0604020202020204" pitchFamily="34" charset="0"/>
              </a:rPr>
              <a:t>OR       0     0     01</a:t>
            </a:r>
          </a:p>
          <a:p>
            <a:pPr algn="ctr" eaLnBrk="1" hangingPunct="1">
              <a:spcBef>
                <a:spcPct val="0"/>
              </a:spcBef>
              <a:buClr>
                <a:srgbClr val="CC0000"/>
              </a:buClr>
              <a:buFontTx/>
              <a:buNone/>
            </a:pPr>
            <a:r>
              <a:rPr lang="en-US" altLang="en-US" sz="2000">
                <a:solidFill>
                  <a:schemeClr val="accent2"/>
                </a:solidFill>
                <a:latin typeface="Arial" panose="020B0604020202020204" pitchFamily="34" charset="0"/>
              </a:rPr>
              <a:t>Add      0     0     10</a:t>
            </a:r>
          </a:p>
          <a:p>
            <a:pPr algn="ctr" eaLnBrk="1" hangingPunct="1">
              <a:spcBef>
                <a:spcPct val="0"/>
              </a:spcBef>
              <a:buClr>
                <a:srgbClr val="CC0000"/>
              </a:buClr>
              <a:buFontTx/>
              <a:buNone/>
            </a:pPr>
            <a:r>
              <a:rPr lang="en-US" altLang="en-US" sz="2000">
                <a:solidFill>
                  <a:schemeClr val="accent2"/>
                </a:solidFill>
                <a:latin typeface="Arial" panose="020B0604020202020204" pitchFamily="34" charset="0"/>
              </a:rPr>
              <a:t>Sub      0     1     10</a:t>
            </a:r>
          </a:p>
          <a:p>
            <a:pPr algn="ctr" eaLnBrk="1" hangingPunct="1">
              <a:spcBef>
                <a:spcPct val="0"/>
              </a:spcBef>
              <a:buClr>
                <a:srgbClr val="CC0000"/>
              </a:buClr>
              <a:buFontTx/>
              <a:buNone/>
            </a:pPr>
            <a:r>
              <a:rPr lang="en-US" altLang="en-US" sz="2000">
                <a:solidFill>
                  <a:schemeClr val="accent2"/>
                </a:solidFill>
                <a:latin typeface="Arial" panose="020B0604020202020204" pitchFamily="34" charset="0"/>
              </a:rPr>
              <a:t>SLT      0     1     11</a:t>
            </a:r>
          </a:p>
          <a:p>
            <a:pPr algn="ctr" eaLnBrk="1" hangingPunct="1">
              <a:spcBef>
                <a:spcPct val="0"/>
              </a:spcBef>
              <a:buClr>
                <a:srgbClr val="CC0000"/>
              </a:buClr>
              <a:buFontTx/>
              <a:buNone/>
            </a:pPr>
            <a:r>
              <a:rPr lang="en-US" altLang="en-US" sz="2000">
                <a:solidFill>
                  <a:schemeClr val="accent2"/>
                </a:solidFill>
                <a:latin typeface="Arial" panose="020B0604020202020204" pitchFamily="34" charset="0"/>
              </a:rPr>
              <a:t>NOR     1     1     00</a:t>
            </a:r>
          </a:p>
        </p:txBody>
      </p:sp>
      <p:pic>
        <p:nvPicPr>
          <p:cNvPr id="51206" name="Picture 6">
            <a:extLst>
              <a:ext uri="{FF2B5EF4-FFF2-40B4-BE49-F238E27FC236}">
                <a16:creationId xmlns:a16="http://schemas.microsoft.com/office/drawing/2014/main" id="{0D15D61A-2228-48DE-86AE-7CEE6B5166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828800"/>
            <a:ext cx="2811463" cy="4065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07" name="Text Box 5">
            <a:extLst>
              <a:ext uri="{FF2B5EF4-FFF2-40B4-BE49-F238E27FC236}">
                <a16:creationId xmlns:a16="http://schemas.microsoft.com/office/drawing/2014/main" id="{B6D5FCCD-BF4E-4852-9BBC-7FD7D26F590E}"/>
              </a:ext>
            </a:extLst>
          </p:cNvPr>
          <p:cNvSpPr txBox="1">
            <a:spLocks noChangeArrowheads="1"/>
          </p:cNvSpPr>
          <p:nvPr/>
        </p:nvSpPr>
        <p:spPr bwMode="auto">
          <a:xfrm>
            <a:off x="6248400" y="6280150"/>
            <a:ext cx="1693863"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200">
                <a:latin typeface="Arial" panose="020B0604020202020204" pitchFamily="34" charset="0"/>
              </a:rPr>
              <a:t>Source: H&amp;P textbook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AD2C33CF-7A59-4455-836D-35A5B9BB4AF2}"/>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5C75044-49DE-4A41-8B38-9ADB31ECE6A3}" type="slidenum">
              <a:rPr lang="en-US" altLang="en-US" sz="1400">
                <a:latin typeface="Times New Roman" panose="02020603050405020304" pitchFamily="18" charset="0"/>
              </a:rPr>
              <a:pPr/>
              <a:t>4</a:t>
            </a:fld>
            <a:endParaRPr lang="en-US" altLang="en-US" sz="1400">
              <a:latin typeface="Times New Roman" panose="02020603050405020304" pitchFamily="18" charset="0"/>
            </a:endParaRPr>
          </a:p>
        </p:txBody>
      </p:sp>
      <p:sp>
        <p:nvSpPr>
          <p:cNvPr id="10243" name="Text Box 2">
            <a:extLst>
              <a:ext uri="{FF2B5EF4-FFF2-40B4-BE49-F238E27FC236}">
                <a16:creationId xmlns:a16="http://schemas.microsoft.com/office/drawing/2014/main" id="{1568DA92-142A-425F-AA63-B5EE89148ACB}"/>
              </a:ext>
            </a:extLst>
          </p:cNvPr>
          <p:cNvSpPr txBox="1">
            <a:spLocks noChangeArrowheads="1"/>
          </p:cNvSpPr>
          <p:nvPr/>
        </p:nvSpPr>
        <p:spPr bwMode="auto">
          <a:xfrm>
            <a:off x="441325" y="396875"/>
            <a:ext cx="3919538"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Finite State Diagram</a:t>
            </a:r>
          </a:p>
        </p:txBody>
      </p:sp>
      <p:sp>
        <p:nvSpPr>
          <p:cNvPr id="10244" name="Line 3">
            <a:extLst>
              <a:ext uri="{FF2B5EF4-FFF2-40B4-BE49-F238E27FC236}">
                <a16:creationId xmlns:a16="http://schemas.microsoft.com/office/drawing/2014/main" id="{E7E08D33-D52D-4539-A4D8-956F64A21554}"/>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5" name="Text Box 4">
            <a:extLst>
              <a:ext uri="{FF2B5EF4-FFF2-40B4-BE49-F238E27FC236}">
                <a16:creationId xmlns:a16="http://schemas.microsoft.com/office/drawing/2014/main" id="{BFB7594E-09CB-4130-B62E-E302C15FBC60}"/>
              </a:ext>
            </a:extLst>
          </p:cNvPr>
          <p:cNvSpPr txBox="1">
            <a:spLocks noChangeArrowheads="1"/>
          </p:cNvSpPr>
          <p:nvPr/>
        </p:nvSpPr>
        <p:spPr bwMode="auto">
          <a:xfrm>
            <a:off x="4257675" y="1763713"/>
            <a:ext cx="7334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Arial" panose="020B0604020202020204" pitchFamily="34" charset="0"/>
              </a:rPr>
              <a:t>U-H</a:t>
            </a:r>
          </a:p>
        </p:txBody>
      </p:sp>
      <p:sp>
        <p:nvSpPr>
          <p:cNvPr id="2" name="Oval 1">
            <a:extLst>
              <a:ext uri="{FF2B5EF4-FFF2-40B4-BE49-F238E27FC236}">
                <a16:creationId xmlns:a16="http://schemas.microsoft.com/office/drawing/2014/main" id="{94B9D5D0-F4A4-4B3C-85C8-89DE5AF2CEFC}"/>
              </a:ext>
            </a:extLst>
          </p:cNvPr>
          <p:cNvSpPr/>
          <p:nvPr/>
        </p:nvSpPr>
        <p:spPr>
          <a:xfrm>
            <a:off x="1524000" y="1857375"/>
            <a:ext cx="1524000" cy="15240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Calibri" panose="020F0502020204030204" pitchFamily="34" charset="0"/>
                <a:cs typeface="Calibri" panose="020F0502020204030204" pitchFamily="34" charset="0"/>
              </a:rPr>
              <a:t>HEAT</a:t>
            </a:r>
          </a:p>
        </p:txBody>
      </p:sp>
      <p:sp>
        <p:nvSpPr>
          <p:cNvPr id="7" name="Oval 6">
            <a:extLst>
              <a:ext uri="{FF2B5EF4-FFF2-40B4-BE49-F238E27FC236}">
                <a16:creationId xmlns:a16="http://schemas.microsoft.com/office/drawing/2014/main" id="{B6332B91-0DE4-4437-A062-6218C96A5697}"/>
              </a:ext>
            </a:extLst>
          </p:cNvPr>
          <p:cNvSpPr/>
          <p:nvPr/>
        </p:nvSpPr>
        <p:spPr>
          <a:xfrm>
            <a:off x="5943600" y="1857375"/>
            <a:ext cx="1524000" cy="15240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Calibri" panose="020F0502020204030204" pitchFamily="34" charset="0"/>
                <a:cs typeface="Calibri" panose="020F0502020204030204" pitchFamily="34" charset="0"/>
              </a:rPr>
              <a:t>COOL</a:t>
            </a:r>
          </a:p>
        </p:txBody>
      </p:sp>
      <p:sp>
        <p:nvSpPr>
          <p:cNvPr id="8" name="Oval 7">
            <a:extLst>
              <a:ext uri="{FF2B5EF4-FFF2-40B4-BE49-F238E27FC236}">
                <a16:creationId xmlns:a16="http://schemas.microsoft.com/office/drawing/2014/main" id="{8E87679D-277F-4D58-9863-DE2A390A9556}"/>
              </a:ext>
            </a:extLst>
          </p:cNvPr>
          <p:cNvSpPr/>
          <p:nvPr/>
        </p:nvSpPr>
        <p:spPr>
          <a:xfrm>
            <a:off x="3810000" y="4343400"/>
            <a:ext cx="1524000" cy="15240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Calibri" panose="020F0502020204030204" pitchFamily="34" charset="0"/>
                <a:cs typeface="Calibri" panose="020F0502020204030204" pitchFamily="34" charset="0"/>
              </a:rPr>
              <a:t>OFF</a:t>
            </a:r>
          </a:p>
        </p:txBody>
      </p:sp>
      <p:cxnSp>
        <p:nvCxnSpPr>
          <p:cNvPr id="4" name="Straight Arrow Connector 3">
            <a:extLst>
              <a:ext uri="{FF2B5EF4-FFF2-40B4-BE49-F238E27FC236}">
                <a16:creationId xmlns:a16="http://schemas.microsoft.com/office/drawing/2014/main" id="{F52F8665-ECD1-40FE-9785-FF74BE5E4DAD}"/>
              </a:ext>
            </a:extLst>
          </p:cNvPr>
          <p:cNvCxnSpPr/>
          <p:nvPr/>
        </p:nvCxnSpPr>
        <p:spPr>
          <a:xfrm>
            <a:off x="2971800" y="2286000"/>
            <a:ext cx="29718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549A9354-E361-4726-814F-4480EA9B94D3}"/>
              </a:ext>
            </a:extLst>
          </p:cNvPr>
          <p:cNvCxnSpPr>
            <a:cxnSpLocks/>
          </p:cNvCxnSpPr>
          <p:nvPr/>
        </p:nvCxnSpPr>
        <p:spPr>
          <a:xfrm flipH="1">
            <a:off x="2971800" y="2895600"/>
            <a:ext cx="29718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8D1E0758-B003-442B-A3C2-3CA54F26C7C6}"/>
              </a:ext>
            </a:extLst>
          </p:cNvPr>
          <p:cNvCxnSpPr>
            <a:cxnSpLocks/>
          </p:cNvCxnSpPr>
          <p:nvPr/>
        </p:nvCxnSpPr>
        <p:spPr>
          <a:xfrm flipH="1" flipV="1">
            <a:off x="2667000" y="3276600"/>
            <a:ext cx="1371600" cy="129540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A014F7AA-E74E-468F-8E90-A13C0C37371E}"/>
              </a:ext>
            </a:extLst>
          </p:cNvPr>
          <p:cNvCxnSpPr>
            <a:cxnSpLocks/>
          </p:cNvCxnSpPr>
          <p:nvPr/>
        </p:nvCxnSpPr>
        <p:spPr>
          <a:xfrm flipV="1">
            <a:off x="5181600" y="3276600"/>
            <a:ext cx="1143000" cy="132715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9DA3D6D-C808-4F52-9440-40B30BDEF643}"/>
              </a:ext>
            </a:extLst>
          </p:cNvPr>
          <p:cNvCxnSpPr>
            <a:cxnSpLocks/>
          </p:cNvCxnSpPr>
          <p:nvPr/>
        </p:nvCxnSpPr>
        <p:spPr>
          <a:xfrm flipH="1">
            <a:off x="5257800" y="3375025"/>
            <a:ext cx="1257300" cy="1501775"/>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67D2E848-ABE1-4D71-B4F3-8F958D1C142C}"/>
              </a:ext>
            </a:extLst>
          </p:cNvPr>
          <p:cNvCxnSpPr>
            <a:cxnSpLocks/>
          </p:cNvCxnSpPr>
          <p:nvPr/>
        </p:nvCxnSpPr>
        <p:spPr>
          <a:xfrm>
            <a:off x="2457450" y="3375025"/>
            <a:ext cx="1447800" cy="1349375"/>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255" name="Text Box 4">
            <a:extLst>
              <a:ext uri="{FF2B5EF4-FFF2-40B4-BE49-F238E27FC236}">
                <a16:creationId xmlns:a16="http://schemas.microsoft.com/office/drawing/2014/main" id="{10E95C12-6388-4C86-8F3C-C308FAFC0B16}"/>
              </a:ext>
            </a:extLst>
          </p:cNvPr>
          <p:cNvSpPr txBox="1">
            <a:spLocks noChangeArrowheads="1"/>
          </p:cNvSpPr>
          <p:nvPr/>
        </p:nvSpPr>
        <p:spPr bwMode="auto">
          <a:xfrm>
            <a:off x="4257675" y="2890838"/>
            <a:ext cx="7334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Arial" panose="020B0604020202020204" pitchFamily="34" charset="0"/>
              </a:rPr>
              <a:t>U-C</a:t>
            </a:r>
          </a:p>
        </p:txBody>
      </p:sp>
      <p:sp>
        <p:nvSpPr>
          <p:cNvPr id="17" name="Arrow: Curved Right 16">
            <a:extLst>
              <a:ext uri="{FF2B5EF4-FFF2-40B4-BE49-F238E27FC236}">
                <a16:creationId xmlns:a16="http://schemas.microsoft.com/office/drawing/2014/main" id="{F0222350-44F0-4B56-97D6-C6338405C8B2}"/>
              </a:ext>
            </a:extLst>
          </p:cNvPr>
          <p:cNvSpPr/>
          <p:nvPr/>
        </p:nvSpPr>
        <p:spPr>
          <a:xfrm rot="16200000">
            <a:off x="4405313" y="5648325"/>
            <a:ext cx="438150" cy="914400"/>
          </a:xfrm>
          <a:prstGeom prst="curvedRightArrow">
            <a:avLst>
              <a:gd name="adj1" fmla="val 14739"/>
              <a:gd name="adj2" fmla="val 50000"/>
              <a:gd name="adj3" fmla="val 25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4" name="Arrow: Curved Right 23">
            <a:extLst>
              <a:ext uri="{FF2B5EF4-FFF2-40B4-BE49-F238E27FC236}">
                <a16:creationId xmlns:a16="http://schemas.microsoft.com/office/drawing/2014/main" id="{3BA93A2A-BBE6-4804-92A9-FC71E7A0493E}"/>
              </a:ext>
            </a:extLst>
          </p:cNvPr>
          <p:cNvSpPr/>
          <p:nvPr/>
        </p:nvSpPr>
        <p:spPr>
          <a:xfrm rot="10800000">
            <a:off x="7480300" y="2171700"/>
            <a:ext cx="438150" cy="914400"/>
          </a:xfrm>
          <a:prstGeom prst="curvedRightArrow">
            <a:avLst>
              <a:gd name="adj1" fmla="val 14739"/>
              <a:gd name="adj2" fmla="val 50000"/>
              <a:gd name="adj3" fmla="val 25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5" name="Arrow: Curved Right 24">
            <a:extLst>
              <a:ext uri="{FF2B5EF4-FFF2-40B4-BE49-F238E27FC236}">
                <a16:creationId xmlns:a16="http://schemas.microsoft.com/office/drawing/2014/main" id="{F10048B1-9EF8-4CBA-B50A-F3D16288EB4C}"/>
              </a:ext>
            </a:extLst>
          </p:cNvPr>
          <p:cNvSpPr/>
          <p:nvPr/>
        </p:nvSpPr>
        <p:spPr>
          <a:xfrm>
            <a:off x="1085850" y="2136775"/>
            <a:ext cx="438150" cy="914400"/>
          </a:xfrm>
          <a:prstGeom prst="curvedRightArrow">
            <a:avLst>
              <a:gd name="adj1" fmla="val 14739"/>
              <a:gd name="adj2" fmla="val 50000"/>
              <a:gd name="adj3" fmla="val 25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0259" name="Text Box 4">
            <a:extLst>
              <a:ext uri="{FF2B5EF4-FFF2-40B4-BE49-F238E27FC236}">
                <a16:creationId xmlns:a16="http://schemas.microsoft.com/office/drawing/2014/main" id="{16C83F9D-893C-470B-B834-C1ABE417237F}"/>
              </a:ext>
            </a:extLst>
          </p:cNvPr>
          <p:cNvSpPr txBox="1">
            <a:spLocks noChangeArrowheads="1"/>
          </p:cNvSpPr>
          <p:nvPr/>
        </p:nvSpPr>
        <p:spPr bwMode="auto">
          <a:xfrm>
            <a:off x="2249488" y="3705225"/>
            <a:ext cx="83502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Arial" panose="020B0604020202020204" pitchFamily="34" charset="0"/>
              </a:rPr>
              <a:t>D-C,</a:t>
            </a:r>
          </a:p>
          <a:p>
            <a:pPr eaLnBrk="1" hangingPunct="1">
              <a:spcBef>
                <a:spcPct val="0"/>
              </a:spcBef>
              <a:buClr>
                <a:srgbClr val="CC0000"/>
              </a:buClr>
              <a:buFontTx/>
              <a:buNone/>
            </a:pPr>
            <a:r>
              <a:rPr lang="en-US" altLang="en-US" sz="2400">
                <a:latin typeface="Arial" panose="020B0604020202020204" pitchFamily="34" charset="0"/>
              </a:rPr>
              <a:t>D-G,</a:t>
            </a:r>
          </a:p>
          <a:p>
            <a:pPr eaLnBrk="1" hangingPunct="1">
              <a:spcBef>
                <a:spcPct val="0"/>
              </a:spcBef>
              <a:buClr>
                <a:srgbClr val="CC0000"/>
              </a:buClr>
              <a:buFontTx/>
              <a:buNone/>
            </a:pPr>
            <a:r>
              <a:rPr lang="en-US" altLang="en-US" sz="2400">
                <a:latin typeface="Arial" panose="020B0604020202020204" pitchFamily="34" charset="0"/>
              </a:rPr>
              <a:t>D-H</a:t>
            </a:r>
          </a:p>
        </p:txBody>
      </p:sp>
      <p:sp>
        <p:nvSpPr>
          <p:cNvPr id="10260" name="Text Box 4">
            <a:extLst>
              <a:ext uri="{FF2B5EF4-FFF2-40B4-BE49-F238E27FC236}">
                <a16:creationId xmlns:a16="http://schemas.microsoft.com/office/drawing/2014/main" id="{7C05BC1B-7054-47F0-BC4D-D31CAC72D892}"/>
              </a:ext>
            </a:extLst>
          </p:cNvPr>
          <p:cNvSpPr txBox="1">
            <a:spLocks noChangeArrowheads="1"/>
          </p:cNvSpPr>
          <p:nvPr/>
        </p:nvSpPr>
        <p:spPr bwMode="auto">
          <a:xfrm>
            <a:off x="6097588" y="3743325"/>
            <a:ext cx="83502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Arial" panose="020B0604020202020204" pitchFamily="34" charset="0"/>
              </a:rPr>
              <a:t>D-C,</a:t>
            </a:r>
          </a:p>
          <a:p>
            <a:pPr eaLnBrk="1" hangingPunct="1">
              <a:spcBef>
                <a:spcPct val="0"/>
              </a:spcBef>
              <a:buClr>
                <a:srgbClr val="CC0000"/>
              </a:buClr>
              <a:buFontTx/>
              <a:buNone/>
            </a:pPr>
            <a:r>
              <a:rPr lang="en-US" altLang="en-US" sz="2400">
                <a:latin typeface="Arial" panose="020B0604020202020204" pitchFamily="34" charset="0"/>
              </a:rPr>
              <a:t>D-G,</a:t>
            </a:r>
          </a:p>
          <a:p>
            <a:pPr eaLnBrk="1" hangingPunct="1">
              <a:spcBef>
                <a:spcPct val="0"/>
              </a:spcBef>
              <a:buClr>
                <a:srgbClr val="CC0000"/>
              </a:buClr>
              <a:buFontTx/>
              <a:buNone/>
            </a:pPr>
            <a:r>
              <a:rPr lang="en-US" altLang="en-US" sz="2400">
                <a:latin typeface="Arial" panose="020B0604020202020204" pitchFamily="34" charset="0"/>
              </a:rPr>
              <a:t>D-H</a:t>
            </a:r>
          </a:p>
        </p:txBody>
      </p:sp>
      <p:sp>
        <p:nvSpPr>
          <p:cNvPr id="10261" name="Text Box 4">
            <a:extLst>
              <a:ext uri="{FF2B5EF4-FFF2-40B4-BE49-F238E27FC236}">
                <a16:creationId xmlns:a16="http://schemas.microsoft.com/office/drawing/2014/main" id="{1AB0AC8F-EE35-4871-B853-89E3FCEE11BE}"/>
              </a:ext>
            </a:extLst>
          </p:cNvPr>
          <p:cNvSpPr txBox="1">
            <a:spLocks noChangeArrowheads="1"/>
          </p:cNvSpPr>
          <p:nvPr/>
        </p:nvSpPr>
        <p:spPr bwMode="auto">
          <a:xfrm>
            <a:off x="4876800" y="6061075"/>
            <a:ext cx="2919413"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Arial" panose="020B0604020202020204" pitchFamily="34" charset="0"/>
              </a:rPr>
              <a:t>D-C, D-G, D-H, U-G</a:t>
            </a:r>
          </a:p>
        </p:txBody>
      </p:sp>
      <p:sp>
        <p:nvSpPr>
          <p:cNvPr id="10262" name="Text Box 4">
            <a:extLst>
              <a:ext uri="{FF2B5EF4-FFF2-40B4-BE49-F238E27FC236}">
                <a16:creationId xmlns:a16="http://schemas.microsoft.com/office/drawing/2014/main" id="{D74CCA36-8147-483B-A6EE-7A89DA489DFB}"/>
              </a:ext>
            </a:extLst>
          </p:cNvPr>
          <p:cNvSpPr txBox="1">
            <a:spLocks noChangeArrowheads="1"/>
          </p:cNvSpPr>
          <p:nvPr/>
        </p:nvSpPr>
        <p:spPr bwMode="auto">
          <a:xfrm>
            <a:off x="325438" y="2136775"/>
            <a:ext cx="817562"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Arial" panose="020B0604020202020204" pitchFamily="34" charset="0"/>
              </a:rPr>
              <a:t>U-C,</a:t>
            </a:r>
          </a:p>
          <a:p>
            <a:pPr eaLnBrk="1" hangingPunct="1">
              <a:spcBef>
                <a:spcPct val="0"/>
              </a:spcBef>
              <a:buClr>
                <a:srgbClr val="CC0000"/>
              </a:buClr>
              <a:buFontTx/>
              <a:buNone/>
            </a:pPr>
            <a:r>
              <a:rPr lang="en-US" altLang="en-US" sz="2400">
                <a:latin typeface="Arial" panose="020B0604020202020204" pitchFamily="34" charset="0"/>
              </a:rPr>
              <a:t>U-G</a:t>
            </a:r>
          </a:p>
        </p:txBody>
      </p:sp>
      <p:sp>
        <p:nvSpPr>
          <p:cNvPr id="10263" name="Text Box 4">
            <a:extLst>
              <a:ext uri="{FF2B5EF4-FFF2-40B4-BE49-F238E27FC236}">
                <a16:creationId xmlns:a16="http://schemas.microsoft.com/office/drawing/2014/main" id="{85871F8C-FC51-4E7C-A53B-AFAE2A7733FE}"/>
              </a:ext>
            </a:extLst>
          </p:cNvPr>
          <p:cNvSpPr txBox="1">
            <a:spLocks noChangeArrowheads="1"/>
          </p:cNvSpPr>
          <p:nvPr/>
        </p:nvSpPr>
        <p:spPr bwMode="auto">
          <a:xfrm>
            <a:off x="7897813" y="2205038"/>
            <a:ext cx="819150"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Arial" panose="020B0604020202020204" pitchFamily="34" charset="0"/>
              </a:rPr>
              <a:t>U-H,</a:t>
            </a:r>
          </a:p>
          <a:p>
            <a:pPr eaLnBrk="1" hangingPunct="1">
              <a:spcBef>
                <a:spcPct val="0"/>
              </a:spcBef>
              <a:buClr>
                <a:srgbClr val="CC0000"/>
              </a:buClr>
              <a:buFontTx/>
              <a:buNone/>
            </a:pPr>
            <a:r>
              <a:rPr lang="en-US" altLang="en-US" sz="2400">
                <a:latin typeface="Arial" panose="020B0604020202020204" pitchFamily="34" charset="0"/>
              </a:rPr>
              <a:t>U-G</a:t>
            </a:r>
          </a:p>
        </p:txBody>
      </p:sp>
      <p:sp>
        <p:nvSpPr>
          <p:cNvPr id="10264" name="Text Box 4">
            <a:extLst>
              <a:ext uri="{FF2B5EF4-FFF2-40B4-BE49-F238E27FC236}">
                <a16:creationId xmlns:a16="http://schemas.microsoft.com/office/drawing/2014/main" id="{93912955-CD5F-4EB6-9633-32E7689EFFF7}"/>
              </a:ext>
            </a:extLst>
          </p:cNvPr>
          <p:cNvSpPr txBox="1">
            <a:spLocks noChangeArrowheads="1"/>
          </p:cNvSpPr>
          <p:nvPr/>
        </p:nvSpPr>
        <p:spPr bwMode="auto">
          <a:xfrm>
            <a:off x="3375025" y="3602038"/>
            <a:ext cx="7334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Arial" panose="020B0604020202020204" pitchFamily="34" charset="0"/>
              </a:rPr>
              <a:t>U-C</a:t>
            </a:r>
          </a:p>
        </p:txBody>
      </p:sp>
      <p:sp>
        <p:nvSpPr>
          <p:cNvPr id="10265" name="Text Box 4">
            <a:extLst>
              <a:ext uri="{FF2B5EF4-FFF2-40B4-BE49-F238E27FC236}">
                <a16:creationId xmlns:a16="http://schemas.microsoft.com/office/drawing/2014/main" id="{0D42F6CD-F584-48F0-93FB-860D8AD0C245}"/>
              </a:ext>
            </a:extLst>
          </p:cNvPr>
          <p:cNvSpPr txBox="1">
            <a:spLocks noChangeArrowheads="1"/>
          </p:cNvSpPr>
          <p:nvPr/>
        </p:nvSpPr>
        <p:spPr bwMode="auto">
          <a:xfrm>
            <a:off x="5022850" y="3633788"/>
            <a:ext cx="73342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Arial" panose="020B0604020202020204" pitchFamily="34" charset="0"/>
              </a:rPr>
              <a:t>U-H</a:t>
            </a:r>
          </a:p>
        </p:txBody>
      </p:sp>
      <p:sp>
        <p:nvSpPr>
          <p:cNvPr id="26" name="Text Box 4">
            <a:extLst>
              <a:ext uri="{FF2B5EF4-FFF2-40B4-BE49-F238E27FC236}">
                <a16:creationId xmlns:a16="http://schemas.microsoft.com/office/drawing/2014/main" id="{7DE2B291-DD4C-41A4-BF29-97362D7E37F6}"/>
              </a:ext>
            </a:extLst>
          </p:cNvPr>
          <p:cNvSpPr txBox="1">
            <a:spLocks noChangeArrowheads="1"/>
          </p:cNvSpPr>
          <p:nvPr/>
        </p:nvSpPr>
        <p:spPr bwMode="auto">
          <a:xfrm>
            <a:off x="287544" y="5553243"/>
            <a:ext cx="2408032" cy="10156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Arial" panose="020B0604020202020204" pitchFamily="34" charset="0"/>
              </a:rPr>
              <a:t>Ext temp settings:</a:t>
            </a:r>
          </a:p>
          <a:p>
            <a:pPr eaLnBrk="1" hangingPunct="1">
              <a:spcBef>
                <a:spcPct val="0"/>
              </a:spcBef>
              <a:buClr>
                <a:srgbClr val="CC0000"/>
              </a:buClr>
              <a:buFontTx/>
              <a:buNone/>
            </a:pPr>
            <a:r>
              <a:rPr lang="en-US" altLang="en-US" sz="2000" dirty="0">
                <a:latin typeface="Arial" panose="020B0604020202020204" pitchFamily="34" charset="0"/>
              </a:rPr>
              <a:t>D – desired zone</a:t>
            </a:r>
          </a:p>
          <a:p>
            <a:pPr eaLnBrk="1" hangingPunct="1">
              <a:spcBef>
                <a:spcPct val="0"/>
              </a:spcBef>
              <a:buClr>
                <a:srgbClr val="CC0000"/>
              </a:buClr>
              <a:buFontTx/>
              <a:buNone/>
            </a:pPr>
            <a:r>
              <a:rPr lang="en-US" altLang="en-US" sz="2000" dirty="0">
                <a:latin typeface="Arial" panose="020B0604020202020204" pitchFamily="34" charset="0"/>
              </a:rPr>
              <a:t>U – undesired zone</a:t>
            </a:r>
          </a:p>
        </p:txBody>
      </p:sp>
      <p:sp>
        <p:nvSpPr>
          <p:cNvPr id="27" name="Text Box 4">
            <a:extLst>
              <a:ext uri="{FF2B5EF4-FFF2-40B4-BE49-F238E27FC236}">
                <a16:creationId xmlns:a16="http://schemas.microsoft.com/office/drawing/2014/main" id="{7C9B9664-78E4-4937-B00B-F2BC0D341492}"/>
              </a:ext>
            </a:extLst>
          </p:cNvPr>
          <p:cNvSpPr txBox="1">
            <a:spLocks noChangeArrowheads="1"/>
          </p:cNvSpPr>
          <p:nvPr/>
        </p:nvSpPr>
        <p:spPr bwMode="auto">
          <a:xfrm>
            <a:off x="6932613" y="4613275"/>
            <a:ext cx="2132315" cy="132343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Arial" panose="020B0604020202020204" pitchFamily="34" charset="0"/>
              </a:rPr>
              <a:t>Int temp settings:</a:t>
            </a:r>
          </a:p>
          <a:p>
            <a:pPr eaLnBrk="1" hangingPunct="1">
              <a:spcBef>
                <a:spcPct val="0"/>
              </a:spcBef>
              <a:buClr>
                <a:srgbClr val="CC0000"/>
              </a:buClr>
              <a:buFontTx/>
              <a:buNone/>
            </a:pPr>
            <a:r>
              <a:rPr lang="en-US" altLang="en-US" sz="2000" dirty="0">
                <a:latin typeface="Arial" panose="020B0604020202020204" pitchFamily="34" charset="0"/>
              </a:rPr>
              <a:t>C – cold</a:t>
            </a:r>
          </a:p>
          <a:p>
            <a:pPr eaLnBrk="1" hangingPunct="1">
              <a:spcBef>
                <a:spcPct val="0"/>
              </a:spcBef>
              <a:buClr>
                <a:srgbClr val="CC0000"/>
              </a:buClr>
              <a:buFontTx/>
              <a:buNone/>
            </a:pPr>
            <a:r>
              <a:rPr lang="en-US" altLang="en-US" sz="2000" dirty="0">
                <a:latin typeface="Arial" panose="020B0604020202020204" pitchFamily="34" charset="0"/>
              </a:rPr>
              <a:t>G – goldilocks </a:t>
            </a:r>
          </a:p>
          <a:p>
            <a:pPr eaLnBrk="1" hangingPunct="1">
              <a:spcBef>
                <a:spcPct val="0"/>
              </a:spcBef>
              <a:buClr>
                <a:srgbClr val="CC0000"/>
              </a:buClr>
              <a:buFontTx/>
              <a:buNone/>
            </a:pPr>
            <a:r>
              <a:rPr lang="en-US" altLang="en-US" sz="2000" dirty="0">
                <a:latin typeface="Arial" panose="020B0604020202020204" pitchFamily="34" charset="0"/>
              </a:rPr>
              <a:t>H – hot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2">
            <a:extLst>
              <a:ext uri="{FF2B5EF4-FFF2-40B4-BE49-F238E27FC236}">
                <a16:creationId xmlns:a16="http://schemas.microsoft.com/office/drawing/2014/main" id="{13FF95F8-B2A1-4AAC-9DD9-D2844718BAB1}"/>
              </a:ext>
            </a:extLst>
          </p:cNvPr>
          <p:cNvSpPr txBox="1">
            <a:spLocks noChangeArrowheads="1"/>
          </p:cNvSpPr>
          <p:nvPr/>
        </p:nvSpPr>
        <p:spPr bwMode="auto">
          <a:xfrm>
            <a:off x="441325" y="396875"/>
            <a:ext cx="457368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Arial" panose="020B0604020202020204" pitchFamily="34" charset="0"/>
              </a:rPr>
              <a:t>Vacuum Robot Example</a:t>
            </a:r>
          </a:p>
        </p:txBody>
      </p:sp>
      <p:sp>
        <p:nvSpPr>
          <p:cNvPr id="10244" name="Line 3">
            <a:extLst>
              <a:ext uri="{FF2B5EF4-FFF2-40B4-BE49-F238E27FC236}">
                <a16:creationId xmlns:a16="http://schemas.microsoft.com/office/drawing/2014/main" id="{AF4CC5FA-C900-4309-AD42-355A4D56B24A}"/>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Slide Number Placeholder 3">
            <a:extLst>
              <a:ext uri="{FF2B5EF4-FFF2-40B4-BE49-F238E27FC236}">
                <a16:creationId xmlns:a16="http://schemas.microsoft.com/office/drawing/2014/main" id="{17116E51-2CA3-42E1-9F11-7DEE4A9E76CC}"/>
              </a:ext>
            </a:extLst>
          </p:cNvPr>
          <p:cNvSpPr>
            <a:spLocks noGrp="1"/>
          </p:cNvSpPr>
          <p:nvPr>
            <p:ph type="sldNum" sz="quarter" idx="12"/>
          </p:nvPr>
        </p:nvSpPr>
        <p:spPr>
          <a:xfrm>
            <a:off x="6553200" y="6248400"/>
            <a:ext cx="1905000" cy="457200"/>
          </a:xfrm>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5C75044-49DE-4A41-8B38-9ADB31ECE6A3}" type="slidenum">
              <a:rPr lang="en-US" altLang="en-US" sz="1400">
                <a:latin typeface="Times New Roman" panose="02020603050405020304" pitchFamily="18" charset="0"/>
              </a:rPr>
              <a:pPr/>
              <a:t>5</a:t>
            </a:fld>
            <a:endParaRPr lang="en-US" altLang="en-US" sz="1400">
              <a:latin typeface="Times New Roman" panose="02020603050405020304" pitchFamily="18" charset="0"/>
            </a:endParaRPr>
          </a:p>
        </p:txBody>
      </p:sp>
      <p:sp>
        <p:nvSpPr>
          <p:cNvPr id="7" name="Text Box 4">
            <a:extLst>
              <a:ext uri="{FF2B5EF4-FFF2-40B4-BE49-F238E27FC236}">
                <a16:creationId xmlns:a16="http://schemas.microsoft.com/office/drawing/2014/main" id="{24C386CB-55C0-4770-8B12-D1992F44EA8C}"/>
              </a:ext>
            </a:extLst>
          </p:cNvPr>
          <p:cNvSpPr txBox="1">
            <a:spLocks noChangeArrowheads="1"/>
          </p:cNvSpPr>
          <p:nvPr/>
        </p:nvSpPr>
        <p:spPr bwMode="auto">
          <a:xfrm>
            <a:off x="381000" y="1344852"/>
            <a:ext cx="85344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None/>
            </a:pPr>
            <a:r>
              <a:rPr lang="en-US" altLang="en-US" sz="2400" dirty="0">
                <a:latin typeface="Arial" panose="020B0604020202020204" pitchFamily="34" charset="0"/>
              </a:rPr>
              <a:t>Consider the following sequential circuit for an automated vacuum cleaning device.  The circuit decides if the steering should be kept straight, or if it should be moved right, or moved left.  The device has a sensor that determines if the device has hit a wall.  If a wall hasn't been hit, the steering is kept straight.  If a wall has been hit, the steering is turned to the opposite of its last non-straight position, i.e., if the steering's last non-straight position was right, the steering is now moved to left.</a:t>
            </a:r>
          </a:p>
          <a:p>
            <a:pPr eaLnBrk="1" hangingPunct="1">
              <a:spcBef>
                <a:spcPct val="0"/>
              </a:spcBef>
              <a:buClr>
                <a:srgbClr val="CC0000"/>
              </a:buClr>
              <a:buNone/>
            </a:pPr>
            <a:endParaRPr lang="en-US" altLang="en-US" sz="2400" dirty="0">
              <a:latin typeface="Arial" panose="020B0604020202020204" pitchFamily="34" charset="0"/>
            </a:endParaRPr>
          </a:p>
          <a:p>
            <a:pPr marL="342900" indent="-342900" eaLnBrk="1" hangingPunct="1">
              <a:spcBef>
                <a:spcPct val="0"/>
              </a:spcBef>
              <a:buClr>
                <a:srgbClr val="CC0000"/>
              </a:buClr>
            </a:pPr>
            <a:r>
              <a:rPr lang="en-US" altLang="en-US" sz="2400" dirty="0">
                <a:latin typeface="Arial" panose="020B0604020202020204" pitchFamily="34" charset="0"/>
              </a:rPr>
              <a:t>What are the output states for this finite state machine? </a:t>
            </a:r>
          </a:p>
          <a:p>
            <a:pPr marL="342900" indent="-342900" eaLnBrk="1" hangingPunct="1">
              <a:spcBef>
                <a:spcPct val="0"/>
              </a:spcBef>
              <a:buClr>
                <a:srgbClr val="CC0000"/>
              </a:buClr>
            </a:pPr>
            <a:r>
              <a:rPr lang="en-US" altLang="en-US" sz="2400" dirty="0">
                <a:latin typeface="Arial" panose="020B0604020202020204" pitchFamily="34" charset="0"/>
              </a:rPr>
              <a:t>What are the different input values being received by the finite state machine? </a:t>
            </a:r>
          </a:p>
          <a:p>
            <a:pPr marL="342900" indent="-342900" eaLnBrk="1" hangingPunct="1">
              <a:spcBef>
                <a:spcPct val="0"/>
              </a:spcBef>
              <a:buClr>
                <a:srgbClr val="CC0000"/>
              </a:buClr>
            </a:pPr>
            <a:r>
              <a:rPr lang="en-US" altLang="en-US" sz="2400" dirty="0">
                <a:latin typeface="Arial" panose="020B0604020202020204" pitchFamily="34" charset="0"/>
              </a:rPr>
              <a:t>Construct the finite state transition table for this circuit.</a:t>
            </a:r>
          </a:p>
        </p:txBody>
      </p:sp>
    </p:spTree>
    <p:extLst>
      <p:ext uri="{BB962C8B-B14F-4D97-AF65-F5344CB8AC3E}">
        <p14:creationId xmlns:p14="http://schemas.microsoft.com/office/powerpoint/2010/main" val="3340075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2">
            <a:extLst>
              <a:ext uri="{FF2B5EF4-FFF2-40B4-BE49-F238E27FC236}">
                <a16:creationId xmlns:a16="http://schemas.microsoft.com/office/drawing/2014/main" id="{13FF95F8-B2A1-4AAC-9DD9-D2844718BAB1}"/>
              </a:ext>
            </a:extLst>
          </p:cNvPr>
          <p:cNvSpPr txBox="1">
            <a:spLocks noChangeArrowheads="1"/>
          </p:cNvSpPr>
          <p:nvPr/>
        </p:nvSpPr>
        <p:spPr bwMode="auto">
          <a:xfrm>
            <a:off x="441325" y="396875"/>
            <a:ext cx="457368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Arial" panose="020B0604020202020204" pitchFamily="34" charset="0"/>
              </a:rPr>
              <a:t>Vacuum Robot Example</a:t>
            </a:r>
          </a:p>
        </p:txBody>
      </p:sp>
      <p:sp>
        <p:nvSpPr>
          <p:cNvPr id="10244" name="Line 3">
            <a:extLst>
              <a:ext uri="{FF2B5EF4-FFF2-40B4-BE49-F238E27FC236}">
                <a16:creationId xmlns:a16="http://schemas.microsoft.com/office/drawing/2014/main" id="{AF4CC5FA-C900-4309-AD42-355A4D56B24A}"/>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Slide Number Placeholder 3">
            <a:extLst>
              <a:ext uri="{FF2B5EF4-FFF2-40B4-BE49-F238E27FC236}">
                <a16:creationId xmlns:a16="http://schemas.microsoft.com/office/drawing/2014/main" id="{17116E51-2CA3-42E1-9F11-7DEE4A9E76CC}"/>
              </a:ext>
            </a:extLst>
          </p:cNvPr>
          <p:cNvSpPr>
            <a:spLocks noGrp="1"/>
          </p:cNvSpPr>
          <p:nvPr>
            <p:ph type="sldNum" sz="quarter" idx="12"/>
          </p:nvPr>
        </p:nvSpPr>
        <p:spPr>
          <a:xfrm>
            <a:off x="6553200" y="6248400"/>
            <a:ext cx="1905000" cy="457200"/>
          </a:xfrm>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5C75044-49DE-4A41-8B38-9ADB31ECE6A3}" type="slidenum">
              <a:rPr lang="en-US" altLang="en-US" sz="1400">
                <a:latin typeface="Times New Roman" panose="02020603050405020304" pitchFamily="18" charset="0"/>
              </a:rPr>
              <a:pPr/>
              <a:t>6</a:t>
            </a:fld>
            <a:endParaRPr lang="en-US" altLang="en-US" sz="1400">
              <a:latin typeface="Times New Roman" panose="02020603050405020304" pitchFamily="18" charset="0"/>
            </a:endParaRPr>
          </a:p>
        </p:txBody>
      </p:sp>
      <p:sp>
        <p:nvSpPr>
          <p:cNvPr id="7" name="Text Box 4">
            <a:extLst>
              <a:ext uri="{FF2B5EF4-FFF2-40B4-BE49-F238E27FC236}">
                <a16:creationId xmlns:a16="http://schemas.microsoft.com/office/drawing/2014/main" id="{24C386CB-55C0-4770-8B12-D1992F44EA8C}"/>
              </a:ext>
            </a:extLst>
          </p:cNvPr>
          <p:cNvSpPr txBox="1">
            <a:spLocks noChangeArrowheads="1"/>
          </p:cNvSpPr>
          <p:nvPr/>
        </p:nvSpPr>
        <p:spPr bwMode="auto">
          <a:xfrm>
            <a:off x="441325" y="1447800"/>
            <a:ext cx="83820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None/>
            </a:pPr>
            <a:r>
              <a:rPr lang="en-US" altLang="en-US" sz="2400" dirty="0">
                <a:latin typeface="Arial" panose="020B0604020202020204" pitchFamily="34" charset="0"/>
              </a:rPr>
              <a:t>At first, the output of the circuit appears to be LEFT, RIGHT, STRAIGHT.  But the circuit also needs to remember if the steering's last non-straight setting was LEFT or RIGHT.  I could either do this with an internal variable that remembers this state, or I could make this part of the output state.  I'll go with the latter approach, so the output states now become LEFT, RIGHT, LSTRAIGHT, RSTRAIGHT.  </a:t>
            </a:r>
          </a:p>
          <a:p>
            <a:pPr eaLnBrk="1" hangingPunct="1">
              <a:spcBef>
                <a:spcPct val="0"/>
              </a:spcBef>
              <a:buClr>
                <a:srgbClr val="CC0000"/>
              </a:buClr>
              <a:buNone/>
            </a:pPr>
            <a:endParaRPr lang="en-US" altLang="en-US" sz="2400" dirty="0">
              <a:latin typeface="Arial" panose="020B0604020202020204" pitchFamily="34" charset="0"/>
            </a:endParaRPr>
          </a:p>
          <a:p>
            <a:pPr eaLnBrk="1" hangingPunct="1">
              <a:spcBef>
                <a:spcPct val="0"/>
              </a:spcBef>
              <a:buClr>
                <a:srgbClr val="CC0000"/>
              </a:buClr>
              <a:buNone/>
            </a:pPr>
            <a:r>
              <a:rPr lang="en-US" altLang="en-US" sz="2400" dirty="0">
                <a:latin typeface="Arial" panose="020B0604020202020204" pitchFamily="34" charset="0"/>
              </a:rPr>
              <a:t>There's only 1 input, which is the wall-detecting sensor, which is either 1 (wall detected) or 0 (wall not detected).  </a:t>
            </a:r>
          </a:p>
          <a:p>
            <a:pPr eaLnBrk="1" hangingPunct="1">
              <a:spcBef>
                <a:spcPct val="0"/>
              </a:spcBef>
              <a:buClr>
                <a:srgbClr val="CC0000"/>
              </a:buClr>
              <a:buNone/>
            </a:pPr>
            <a:endParaRPr lang="en-US" altLang="en-US" sz="2400" dirty="0">
              <a:latin typeface="Arial" panose="020B0604020202020204" pitchFamily="34" charset="0"/>
            </a:endParaRPr>
          </a:p>
          <a:p>
            <a:pPr eaLnBrk="1" hangingPunct="1">
              <a:spcBef>
                <a:spcPct val="0"/>
              </a:spcBef>
              <a:buClr>
                <a:srgbClr val="CC0000"/>
              </a:buClr>
              <a:buNone/>
            </a:pPr>
            <a:r>
              <a:rPr lang="en-US" altLang="en-US" sz="2400" dirty="0">
                <a:latin typeface="Arial" panose="020B0604020202020204" pitchFamily="34" charset="0"/>
              </a:rPr>
              <a:t>The finite state table will therefore have 8 entries (4 states, each receiving 2 possible input values).</a:t>
            </a:r>
          </a:p>
        </p:txBody>
      </p:sp>
    </p:spTree>
    <p:extLst>
      <p:ext uri="{BB962C8B-B14F-4D97-AF65-F5344CB8AC3E}">
        <p14:creationId xmlns:p14="http://schemas.microsoft.com/office/powerpoint/2010/main" val="3636296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2">
            <a:extLst>
              <a:ext uri="{FF2B5EF4-FFF2-40B4-BE49-F238E27FC236}">
                <a16:creationId xmlns:a16="http://schemas.microsoft.com/office/drawing/2014/main" id="{13FF95F8-B2A1-4AAC-9DD9-D2844718BAB1}"/>
              </a:ext>
            </a:extLst>
          </p:cNvPr>
          <p:cNvSpPr txBox="1">
            <a:spLocks noChangeArrowheads="1"/>
          </p:cNvSpPr>
          <p:nvPr/>
        </p:nvSpPr>
        <p:spPr bwMode="auto">
          <a:xfrm>
            <a:off x="441325" y="396875"/>
            <a:ext cx="457368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Arial" panose="020B0604020202020204" pitchFamily="34" charset="0"/>
              </a:rPr>
              <a:t>Vacuum Robot Example</a:t>
            </a:r>
          </a:p>
        </p:txBody>
      </p:sp>
      <p:sp>
        <p:nvSpPr>
          <p:cNvPr id="10244" name="Line 3">
            <a:extLst>
              <a:ext uri="{FF2B5EF4-FFF2-40B4-BE49-F238E27FC236}">
                <a16:creationId xmlns:a16="http://schemas.microsoft.com/office/drawing/2014/main" id="{AF4CC5FA-C900-4309-AD42-355A4D56B24A}"/>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Slide Number Placeholder 3">
            <a:extLst>
              <a:ext uri="{FF2B5EF4-FFF2-40B4-BE49-F238E27FC236}">
                <a16:creationId xmlns:a16="http://schemas.microsoft.com/office/drawing/2014/main" id="{17116E51-2CA3-42E1-9F11-7DEE4A9E76CC}"/>
              </a:ext>
            </a:extLst>
          </p:cNvPr>
          <p:cNvSpPr>
            <a:spLocks noGrp="1"/>
          </p:cNvSpPr>
          <p:nvPr>
            <p:ph type="sldNum" sz="quarter" idx="12"/>
          </p:nvPr>
        </p:nvSpPr>
        <p:spPr>
          <a:xfrm>
            <a:off x="6553200" y="6248400"/>
            <a:ext cx="1905000" cy="457200"/>
          </a:xfrm>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5C75044-49DE-4A41-8B38-9ADB31ECE6A3}" type="slidenum">
              <a:rPr lang="en-US" altLang="en-US" sz="1400">
                <a:latin typeface="Times New Roman" panose="02020603050405020304" pitchFamily="18" charset="0"/>
              </a:rPr>
              <a:pPr/>
              <a:t>7</a:t>
            </a:fld>
            <a:endParaRPr lang="en-US" altLang="en-US" sz="1400">
              <a:latin typeface="Times New Roman" panose="02020603050405020304" pitchFamily="18" charset="0"/>
            </a:endParaRPr>
          </a:p>
        </p:txBody>
      </p:sp>
      <p:pic>
        <p:nvPicPr>
          <p:cNvPr id="2" name="Picture 1">
            <a:extLst>
              <a:ext uri="{FF2B5EF4-FFF2-40B4-BE49-F238E27FC236}">
                <a16:creationId xmlns:a16="http://schemas.microsoft.com/office/drawing/2014/main" id="{E4EA5493-8E9D-45E2-9CB5-4A3BA1BB8EF3}"/>
              </a:ext>
            </a:extLst>
          </p:cNvPr>
          <p:cNvPicPr>
            <a:picLocks noChangeAspect="1"/>
          </p:cNvPicPr>
          <p:nvPr/>
        </p:nvPicPr>
        <p:blipFill>
          <a:blip r:embed="rId3"/>
          <a:stretch>
            <a:fillRect/>
          </a:stretch>
        </p:blipFill>
        <p:spPr>
          <a:xfrm>
            <a:off x="762000" y="1751467"/>
            <a:ext cx="7162800" cy="4180519"/>
          </a:xfrm>
          <a:prstGeom prst="rect">
            <a:avLst/>
          </a:prstGeom>
        </p:spPr>
      </p:pic>
    </p:spTree>
    <p:extLst>
      <p:ext uri="{BB962C8B-B14F-4D97-AF65-F5344CB8AC3E}">
        <p14:creationId xmlns:p14="http://schemas.microsoft.com/office/powerpoint/2010/main" val="2700368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2AD02971-4B92-4D70-86C5-1E16AB76693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DE247A4-A780-4F9B-8682-18A0F20236F7}" type="slidenum">
              <a:rPr lang="en-US" altLang="en-US" sz="1400">
                <a:latin typeface="Times New Roman" panose="02020603050405020304" pitchFamily="18" charset="0"/>
              </a:rPr>
              <a:pPr/>
              <a:t>8</a:t>
            </a:fld>
            <a:endParaRPr lang="en-US" altLang="en-US" sz="1400">
              <a:latin typeface="Times New Roman" panose="02020603050405020304" pitchFamily="18" charset="0"/>
            </a:endParaRPr>
          </a:p>
        </p:txBody>
      </p:sp>
      <p:sp>
        <p:nvSpPr>
          <p:cNvPr id="6147" name="Text Box 2">
            <a:extLst>
              <a:ext uri="{FF2B5EF4-FFF2-40B4-BE49-F238E27FC236}">
                <a16:creationId xmlns:a16="http://schemas.microsoft.com/office/drawing/2014/main" id="{3CA38365-67BB-476A-BA5B-891D5CB9173A}"/>
              </a:ext>
            </a:extLst>
          </p:cNvPr>
          <p:cNvSpPr txBox="1">
            <a:spLocks noChangeArrowheads="1"/>
          </p:cNvSpPr>
          <p:nvPr/>
        </p:nvSpPr>
        <p:spPr bwMode="auto">
          <a:xfrm>
            <a:off x="441325" y="396875"/>
            <a:ext cx="29337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Modern Trends</a:t>
            </a:r>
          </a:p>
        </p:txBody>
      </p:sp>
      <p:sp>
        <p:nvSpPr>
          <p:cNvPr id="6148" name="Line 3">
            <a:extLst>
              <a:ext uri="{FF2B5EF4-FFF2-40B4-BE49-F238E27FC236}">
                <a16:creationId xmlns:a16="http://schemas.microsoft.com/office/drawing/2014/main" id="{AD9BC860-F548-4226-9276-4964ACCAD5C1}"/>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9" name="Text Box 4">
            <a:extLst>
              <a:ext uri="{FF2B5EF4-FFF2-40B4-BE49-F238E27FC236}">
                <a16:creationId xmlns:a16="http://schemas.microsoft.com/office/drawing/2014/main" id="{F1B1450B-02CD-4B3C-B351-409878D46182}"/>
              </a:ext>
            </a:extLst>
          </p:cNvPr>
          <p:cNvSpPr txBox="1">
            <a:spLocks noChangeArrowheads="1"/>
          </p:cNvSpPr>
          <p:nvPr/>
        </p:nvSpPr>
        <p:spPr bwMode="auto">
          <a:xfrm>
            <a:off x="228600" y="1446213"/>
            <a:ext cx="86074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Arial" panose="020B0604020202020204" pitchFamily="34" charset="0"/>
              </a:rPr>
              <a:t> Historical contributions to performance:</a:t>
            </a:r>
          </a:p>
          <a:p>
            <a:pPr lvl="1" eaLnBrk="1" hangingPunct="1">
              <a:spcBef>
                <a:spcPct val="0"/>
              </a:spcBef>
              <a:buClr>
                <a:schemeClr val="accent2"/>
              </a:buClr>
              <a:buFont typeface="Wingdings" panose="05000000000000000000" pitchFamily="2" charset="2"/>
              <a:buChar char="§"/>
            </a:pPr>
            <a:r>
              <a:rPr lang="en-US" altLang="en-US" sz="2400">
                <a:latin typeface="Arial" panose="020B0604020202020204" pitchFamily="34" charset="0"/>
              </a:rPr>
              <a:t> Better processes (faster devices) ~20%</a:t>
            </a:r>
          </a:p>
          <a:p>
            <a:pPr lvl="1" eaLnBrk="1" hangingPunct="1">
              <a:spcBef>
                <a:spcPct val="0"/>
              </a:spcBef>
              <a:buClr>
                <a:schemeClr val="accent2"/>
              </a:buClr>
              <a:buFont typeface="Wingdings" panose="05000000000000000000" pitchFamily="2" charset="2"/>
              <a:buChar char="§"/>
            </a:pPr>
            <a:r>
              <a:rPr lang="en-US" altLang="en-US" sz="2400">
                <a:latin typeface="Arial" panose="020B0604020202020204" pitchFamily="34" charset="0"/>
              </a:rPr>
              <a:t> Better circuits/pipelines ~15%</a:t>
            </a:r>
          </a:p>
          <a:p>
            <a:pPr lvl="1" eaLnBrk="1" hangingPunct="1">
              <a:spcBef>
                <a:spcPct val="0"/>
              </a:spcBef>
              <a:buClr>
                <a:schemeClr val="accent2"/>
              </a:buClr>
              <a:buFont typeface="Wingdings" panose="05000000000000000000" pitchFamily="2" charset="2"/>
              <a:buChar char="§"/>
            </a:pPr>
            <a:r>
              <a:rPr lang="en-US" altLang="en-US" sz="2400">
                <a:latin typeface="Arial" panose="020B0604020202020204" pitchFamily="34" charset="0"/>
              </a:rPr>
              <a:t> Better organization/architecture ~15%</a:t>
            </a:r>
          </a:p>
          <a:p>
            <a:pPr lvl="1" eaLnBrk="1" hangingPunct="1">
              <a:spcBef>
                <a:spcPct val="0"/>
              </a:spcBef>
              <a:buClr>
                <a:schemeClr val="accent2"/>
              </a:buClr>
              <a:buFont typeface="Wingdings" panose="05000000000000000000" pitchFamily="2" charset="2"/>
              <a:buChar char="§"/>
            </a:pPr>
            <a:endParaRPr lang="en-US" altLang="en-US" sz="2400">
              <a:latin typeface="Arial" panose="020B0604020202020204" pitchFamily="34" charset="0"/>
            </a:endParaRPr>
          </a:p>
          <a:p>
            <a:pPr eaLnBrk="1" hangingPunct="1">
              <a:spcBef>
                <a:spcPct val="0"/>
              </a:spcBef>
              <a:buClr>
                <a:schemeClr val="accent2"/>
              </a:buClr>
              <a:buFontTx/>
              <a:buNone/>
            </a:pPr>
            <a:r>
              <a:rPr lang="en-US" altLang="en-US" sz="2400">
                <a:latin typeface="Arial" panose="020B0604020202020204" pitchFamily="34" charset="0"/>
              </a:rPr>
              <a:t>Today, annual improvement is closer to 20%; this is primarily</a:t>
            </a:r>
          </a:p>
          <a:p>
            <a:pPr eaLnBrk="1" hangingPunct="1">
              <a:spcBef>
                <a:spcPct val="0"/>
              </a:spcBef>
              <a:buClr>
                <a:schemeClr val="accent2"/>
              </a:buClr>
              <a:buFontTx/>
              <a:buNone/>
            </a:pPr>
            <a:r>
              <a:rPr lang="en-US" altLang="en-US" sz="2400">
                <a:latin typeface="Arial" panose="020B0604020202020204" pitchFamily="34" charset="0"/>
              </a:rPr>
              <a:t>because of slowly increasing transistor count and more cores.</a:t>
            </a:r>
          </a:p>
          <a:p>
            <a:pPr eaLnBrk="1" hangingPunct="1">
              <a:spcBef>
                <a:spcPct val="0"/>
              </a:spcBef>
              <a:buClr>
                <a:schemeClr val="accent2"/>
              </a:buClr>
              <a:buFont typeface="Wingdings" panose="05000000000000000000" pitchFamily="2" charset="2"/>
              <a:buNone/>
            </a:pPr>
            <a:endParaRPr lang="en-US" altLang="en-US" sz="2000">
              <a:latin typeface="Arial" panose="020B0604020202020204" pitchFamily="34" charset="0"/>
            </a:endParaRPr>
          </a:p>
          <a:p>
            <a:pPr eaLnBrk="1" hangingPunct="1">
              <a:spcBef>
                <a:spcPct val="0"/>
              </a:spcBef>
              <a:buClr>
                <a:schemeClr val="accent2"/>
              </a:buClr>
              <a:buFont typeface="Wingdings" panose="05000000000000000000" pitchFamily="2" charset="2"/>
              <a:buNone/>
            </a:pPr>
            <a:r>
              <a:rPr lang="en-US" altLang="en-US" sz="2400">
                <a:latin typeface="Arial" panose="020B0604020202020204" pitchFamily="34" charset="0"/>
              </a:rPr>
              <a:t>Need multi-thread parallelism and accelerators to boost</a:t>
            </a:r>
          </a:p>
          <a:p>
            <a:pPr eaLnBrk="1" hangingPunct="1">
              <a:spcBef>
                <a:spcPct val="0"/>
              </a:spcBef>
              <a:buClr>
                <a:schemeClr val="accent2"/>
              </a:buClr>
              <a:buFont typeface="Wingdings" panose="05000000000000000000" pitchFamily="2" charset="2"/>
              <a:buNone/>
            </a:pPr>
            <a:r>
              <a:rPr lang="en-US" altLang="en-US" sz="2400">
                <a:latin typeface="Arial" panose="020B0604020202020204" pitchFamily="34" charset="0"/>
              </a:rPr>
              <a:t>performance every year.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3814FB40-295E-48D2-95B4-6C8448E2641F}"/>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09DD4067-D32D-49EC-B6C7-CE4ECD4EE18F}" type="slidenum">
              <a:rPr lang="en-US" altLang="en-US" sz="1400">
                <a:latin typeface="Times New Roman" panose="02020603050405020304" pitchFamily="18" charset="0"/>
              </a:rPr>
              <a:pPr/>
              <a:t>9</a:t>
            </a:fld>
            <a:endParaRPr lang="en-US" altLang="en-US" sz="1400">
              <a:latin typeface="Times New Roman" panose="02020603050405020304" pitchFamily="18" charset="0"/>
            </a:endParaRPr>
          </a:p>
        </p:txBody>
      </p:sp>
      <p:sp>
        <p:nvSpPr>
          <p:cNvPr id="8195" name="Text Box 2">
            <a:extLst>
              <a:ext uri="{FF2B5EF4-FFF2-40B4-BE49-F238E27FC236}">
                <a16:creationId xmlns:a16="http://schemas.microsoft.com/office/drawing/2014/main" id="{02F16315-57E4-40D6-BE17-B6450960B894}"/>
              </a:ext>
            </a:extLst>
          </p:cNvPr>
          <p:cNvSpPr txBox="1">
            <a:spLocks noChangeArrowheads="1"/>
          </p:cNvSpPr>
          <p:nvPr/>
        </p:nvSpPr>
        <p:spPr bwMode="auto">
          <a:xfrm>
            <a:off x="441325" y="396875"/>
            <a:ext cx="4400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Arial" panose="020B0604020202020204" pitchFamily="34" charset="0"/>
              </a:rPr>
              <a:t>Performance Measures</a:t>
            </a:r>
          </a:p>
        </p:txBody>
      </p:sp>
      <p:sp>
        <p:nvSpPr>
          <p:cNvPr id="8196" name="Line 3">
            <a:extLst>
              <a:ext uri="{FF2B5EF4-FFF2-40B4-BE49-F238E27FC236}">
                <a16:creationId xmlns:a16="http://schemas.microsoft.com/office/drawing/2014/main" id="{D510203B-4E8C-4DC4-8FE3-F8C7D2C06CEC}"/>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7" name="Text Box 4">
            <a:extLst>
              <a:ext uri="{FF2B5EF4-FFF2-40B4-BE49-F238E27FC236}">
                <a16:creationId xmlns:a16="http://schemas.microsoft.com/office/drawing/2014/main" id="{08D88426-E873-4A6A-844C-FD65FB2C7F25}"/>
              </a:ext>
            </a:extLst>
          </p:cNvPr>
          <p:cNvSpPr txBox="1">
            <a:spLocks noChangeArrowheads="1"/>
          </p:cNvSpPr>
          <p:nvPr/>
        </p:nvSpPr>
        <p:spPr bwMode="auto">
          <a:xfrm>
            <a:off x="457200" y="1295400"/>
            <a:ext cx="7908925" cy="527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Arial" panose="020B0604020202020204" pitchFamily="34" charset="0"/>
              </a:rPr>
              <a:t> Performance = 1 / execution time</a:t>
            </a:r>
          </a:p>
          <a:p>
            <a:pPr eaLnBrk="1" hangingPunct="1">
              <a:spcBef>
                <a:spcPct val="0"/>
              </a:spcBef>
              <a:buClr>
                <a:srgbClr val="CC0000"/>
              </a:buClr>
            </a:pPr>
            <a:r>
              <a:rPr lang="en-US" altLang="en-US" sz="2000">
                <a:latin typeface="Arial" panose="020B0604020202020204" pitchFamily="34" charset="0"/>
              </a:rPr>
              <a:t> Speedup = ratio of performance</a:t>
            </a:r>
          </a:p>
          <a:p>
            <a:pPr eaLnBrk="1" hangingPunct="1">
              <a:spcBef>
                <a:spcPct val="0"/>
              </a:spcBef>
              <a:buClr>
                <a:srgbClr val="CC0000"/>
              </a:buClr>
            </a:pPr>
            <a:r>
              <a:rPr lang="en-US" altLang="en-US" sz="2000">
                <a:latin typeface="Arial" panose="020B0604020202020204" pitchFamily="34" charset="0"/>
              </a:rPr>
              <a:t> Performance improvement = speedup -1</a:t>
            </a:r>
          </a:p>
          <a:p>
            <a:pPr eaLnBrk="1" hangingPunct="1">
              <a:spcBef>
                <a:spcPct val="0"/>
              </a:spcBef>
              <a:buClr>
                <a:srgbClr val="CC0000"/>
              </a:buClr>
            </a:pPr>
            <a:r>
              <a:rPr lang="en-US" altLang="en-US" sz="2000">
                <a:latin typeface="Arial" panose="020B0604020202020204" pitchFamily="34" charset="0"/>
              </a:rPr>
              <a:t> Execution time = clock cycle time x CPI x number of instrs</a:t>
            </a:r>
          </a:p>
          <a:p>
            <a:pPr eaLnBrk="1" hangingPunct="1">
              <a:spcBef>
                <a:spcPct val="0"/>
              </a:spcBef>
              <a:buClr>
                <a:srgbClr val="CC0000"/>
              </a:buClr>
              <a:buFontTx/>
              <a:buNone/>
            </a:pPr>
            <a:endParaRPr lang="en-US" altLang="en-US" sz="2000">
              <a:latin typeface="Arial" panose="020B0604020202020204" pitchFamily="34" charset="0"/>
            </a:endParaRPr>
          </a:p>
          <a:p>
            <a:pPr eaLnBrk="1" hangingPunct="1">
              <a:spcBef>
                <a:spcPct val="0"/>
              </a:spcBef>
              <a:buClr>
                <a:srgbClr val="CC0000"/>
              </a:buClr>
              <a:buFontTx/>
              <a:buNone/>
            </a:pPr>
            <a:r>
              <a:rPr lang="en-US" altLang="en-US" sz="2000">
                <a:latin typeface="Arial" panose="020B0604020202020204" pitchFamily="34" charset="0"/>
              </a:rPr>
              <a:t>Program takes 100 seconds on ProcA  and 150 seconds on ProcB</a:t>
            </a:r>
          </a:p>
          <a:p>
            <a:pPr eaLnBrk="1" hangingPunct="1">
              <a:spcBef>
                <a:spcPct val="0"/>
              </a:spcBef>
              <a:buClr>
                <a:srgbClr val="CC0000"/>
              </a:buClr>
              <a:buFontTx/>
              <a:buNone/>
            </a:pPr>
            <a:endParaRPr lang="en-US" altLang="en-US" sz="2000">
              <a:latin typeface="Arial" panose="020B0604020202020204" pitchFamily="34" charset="0"/>
            </a:endParaRPr>
          </a:p>
          <a:p>
            <a:pPr eaLnBrk="1" hangingPunct="1">
              <a:spcBef>
                <a:spcPct val="0"/>
              </a:spcBef>
              <a:buClr>
                <a:srgbClr val="CC0000"/>
              </a:buClr>
              <a:buFontTx/>
              <a:buNone/>
            </a:pPr>
            <a:r>
              <a:rPr lang="en-US" altLang="en-US" sz="2000">
                <a:latin typeface="Arial" panose="020B0604020202020204" pitchFamily="34" charset="0"/>
              </a:rPr>
              <a:t>Speedup of A over B = 150/100  = 1.5</a:t>
            </a:r>
          </a:p>
          <a:p>
            <a:pPr eaLnBrk="1" hangingPunct="1">
              <a:spcBef>
                <a:spcPct val="0"/>
              </a:spcBef>
              <a:buClr>
                <a:srgbClr val="CC0000"/>
              </a:buClr>
              <a:buFontTx/>
              <a:buNone/>
            </a:pPr>
            <a:r>
              <a:rPr lang="en-US" altLang="en-US" sz="2000">
                <a:latin typeface="Arial" panose="020B0604020202020204" pitchFamily="34" charset="0"/>
              </a:rPr>
              <a:t>Performance improvement of A over B = 1.5 – 1 = 0.5 = 50%</a:t>
            </a:r>
          </a:p>
          <a:p>
            <a:pPr eaLnBrk="1" hangingPunct="1">
              <a:spcBef>
                <a:spcPct val="0"/>
              </a:spcBef>
              <a:buClr>
                <a:srgbClr val="CC0000"/>
              </a:buClr>
              <a:buFontTx/>
              <a:buNone/>
            </a:pPr>
            <a:endParaRPr lang="en-US" altLang="en-US" sz="2000">
              <a:latin typeface="Arial" panose="020B0604020202020204" pitchFamily="34" charset="0"/>
            </a:endParaRPr>
          </a:p>
          <a:p>
            <a:pPr eaLnBrk="1" hangingPunct="1">
              <a:spcBef>
                <a:spcPct val="0"/>
              </a:spcBef>
              <a:buClr>
                <a:srgbClr val="CC0000"/>
              </a:buClr>
              <a:buFontTx/>
              <a:buNone/>
            </a:pPr>
            <a:r>
              <a:rPr lang="en-US" altLang="en-US" sz="2000">
                <a:latin typeface="Arial" panose="020B0604020202020204" pitchFamily="34" charset="0"/>
              </a:rPr>
              <a:t>Speedup of B over A = 100/150 = 0.66   (speedup less than 1 means</a:t>
            </a:r>
          </a:p>
          <a:p>
            <a:pPr eaLnBrk="1" hangingPunct="1">
              <a:spcBef>
                <a:spcPct val="0"/>
              </a:spcBef>
              <a:buClr>
                <a:srgbClr val="CC0000"/>
              </a:buClr>
              <a:buFontTx/>
              <a:buNone/>
            </a:pPr>
            <a:r>
              <a:rPr lang="en-US" altLang="en-US" sz="2000">
                <a:latin typeface="Arial" panose="020B0604020202020204" pitchFamily="34" charset="0"/>
              </a:rPr>
              <a:t>                                                                  performance went down)</a:t>
            </a:r>
          </a:p>
          <a:p>
            <a:pPr eaLnBrk="1" hangingPunct="1">
              <a:spcBef>
                <a:spcPct val="0"/>
              </a:spcBef>
              <a:buClr>
                <a:srgbClr val="CC0000"/>
              </a:buClr>
              <a:buFontTx/>
              <a:buNone/>
            </a:pPr>
            <a:r>
              <a:rPr lang="en-US" altLang="en-US" sz="2000">
                <a:latin typeface="Arial" panose="020B0604020202020204" pitchFamily="34" charset="0"/>
              </a:rPr>
              <a:t>Performance improvement of B over A = 0.66 – 1 = -0.33 = -33%</a:t>
            </a:r>
          </a:p>
          <a:p>
            <a:pPr eaLnBrk="1" hangingPunct="1">
              <a:spcBef>
                <a:spcPct val="0"/>
              </a:spcBef>
              <a:buClr>
                <a:srgbClr val="CC0000"/>
              </a:buClr>
              <a:buFontTx/>
              <a:buNone/>
            </a:pPr>
            <a:r>
              <a:rPr lang="en-US" altLang="en-US" sz="2000">
                <a:latin typeface="Arial" panose="020B0604020202020204" pitchFamily="34" charset="0"/>
              </a:rPr>
              <a:t> or Performance degradation of B, relative to A = 33%</a:t>
            </a:r>
          </a:p>
          <a:p>
            <a:pPr eaLnBrk="1" hangingPunct="1">
              <a:spcBef>
                <a:spcPct val="0"/>
              </a:spcBef>
              <a:buClr>
                <a:srgbClr val="CC0000"/>
              </a:buClr>
              <a:buFontTx/>
              <a:buNone/>
            </a:pPr>
            <a:endParaRPr lang="en-US" altLang="en-US" sz="2000">
              <a:latin typeface="Arial" panose="020B0604020202020204" pitchFamily="34" charset="0"/>
            </a:endParaRPr>
          </a:p>
          <a:p>
            <a:pPr eaLnBrk="1" hangingPunct="1">
              <a:spcBef>
                <a:spcPct val="0"/>
              </a:spcBef>
              <a:buClr>
                <a:srgbClr val="CC0000"/>
              </a:buClr>
              <a:buFontTx/>
              <a:buNone/>
            </a:pPr>
            <a:r>
              <a:rPr lang="en-US" altLang="en-US" sz="2000">
                <a:latin typeface="Arial" panose="020B0604020202020204" pitchFamily="34" charset="0"/>
              </a:rPr>
              <a:t>If multiple programs are executed, the execution times are combined</a:t>
            </a:r>
          </a:p>
          <a:p>
            <a:pPr eaLnBrk="1" hangingPunct="1">
              <a:spcBef>
                <a:spcPct val="0"/>
              </a:spcBef>
              <a:buClr>
                <a:srgbClr val="CC0000"/>
              </a:buClr>
              <a:buFontTx/>
              <a:buNone/>
            </a:pPr>
            <a:r>
              <a:rPr lang="en-US" altLang="en-US" sz="2000">
                <a:latin typeface="Arial" panose="020B0604020202020204" pitchFamily="34" charset="0"/>
              </a:rPr>
              <a:t>into a single number using AM, weighted AM, or GM</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54914</TotalTime>
  <Words>3144</Words>
  <Application>Microsoft Office PowerPoint</Application>
  <PresentationFormat>On-screen Show (4:3)</PresentationFormat>
  <Paragraphs>552</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Times New Roman</vt:lpstr>
      <vt:lpstr>Wingdings</vt:lpstr>
      <vt:lpstr>Symbol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Rajeev Balasubramonian</dc:creator>
  <cp:lastModifiedBy>Rajeev Balasubramonian</cp:lastModifiedBy>
  <cp:revision>287</cp:revision>
  <dcterms:created xsi:type="dcterms:W3CDTF">2002-09-20T18:19:18Z</dcterms:created>
  <dcterms:modified xsi:type="dcterms:W3CDTF">2020-02-24T19:24:23Z</dcterms:modified>
</cp:coreProperties>
</file>