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09"/>
  </p:notesMasterIdLst>
  <p:handoutMasterIdLst>
    <p:handoutMasterId r:id="rId110"/>
  </p:handoutMasterIdLst>
  <p:sldIdLst>
    <p:sldId id="256" r:id="rId6"/>
    <p:sldId id="360" r:id="rId7"/>
    <p:sldId id="359" r:id="rId8"/>
    <p:sldId id="258" r:id="rId9"/>
    <p:sldId id="259" r:id="rId10"/>
    <p:sldId id="362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72" r:id="rId63"/>
    <p:sldId id="311" r:id="rId64"/>
    <p:sldId id="312" r:id="rId65"/>
    <p:sldId id="363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5" r:id="rId78"/>
    <p:sldId id="326" r:id="rId79"/>
    <p:sldId id="364" r:id="rId80"/>
    <p:sldId id="327" r:id="rId81"/>
    <p:sldId id="365" r:id="rId82"/>
    <p:sldId id="329" r:id="rId83"/>
    <p:sldId id="366" r:id="rId84"/>
    <p:sldId id="331" r:id="rId85"/>
    <p:sldId id="332" r:id="rId86"/>
    <p:sldId id="333" r:id="rId87"/>
    <p:sldId id="334" r:id="rId88"/>
    <p:sldId id="335" r:id="rId89"/>
    <p:sldId id="336" r:id="rId90"/>
    <p:sldId id="367" r:id="rId91"/>
    <p:sldId id="338" r:id="rId92"/>
    <p:sldId id="368" r:id="rId93"/>
    <p:sldId id="344" r:id="rId94"/>
    <p:sldId id="345" r:id="rId95"/>
    <p:sldId id="369" r:id="rId96"/>
    <p:sldId id="370" r:id="rId97"/>
    <p:sldId id="371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0"/>
    <p:restoredTop sz="94737"/>
  </p:normalViewPr>
  <p:slideViewPr>
    <p:cSldViewPr snapToGrid="0">
      <p:cViewPr varScale="1">
        <p:scale>
          <a:sx n="117" d="100"/>
          <a:sy n="117" d="100"/>
        </p:scale>
        <p:origin x="1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viewProps" Target="viewProps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theme" Target="theme/theme1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C2080E-A23A-F47D-BC21-0298AADACB5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A39CF-5F9E-9B6F-57D0-73C24E52EEE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8DB67-940B-6F09-0E80-E0D0683DB51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AA964-D59A-FA93-AA0C-7740F6183C30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EB6BA14-4D08-F545-8F37-D8E4594E4132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82640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129B5-1009-987A-0569-F98799FC2E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B2636B-59C1-D30B-BDB1-9A41FD6137A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24B5DDD-AEB6-9792-19B5-2EB0122FA89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21408-7720-ADD9-A748-460F654EFBB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B9630-11A3-37C8-0F83-E7C356B77F3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32B22-08C9-3D4E-4577-3FD375E917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55846FA-4C05-9A44-8D3B-502F33F120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2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A197A-79B1-7E13-B5CD-1B2FB43755D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3CC211E-CBC8-ED46-81F3-0842C6D041B9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4607ED-8F7B-6525-20FB-C079493CF9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8122A4-EEA9-77BB-8F64-2B9741FDCB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EEA8E-8D00-33D5-4E67-E50DB91224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6A1096-F2EA-A04B-BBFE-176FA5985861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3C429F-4C84-1840-91DD-5EC6E8B1E8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F9D0E7-7BF0-B2A8-1880-E66CC21E6D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CDC94-F62D-8B29-C499-8DB0DF632F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4B0BAA4-E8A0-734B-9CC0-460110FADD32}" type="slidenum">
              <a:t>100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6783BE-A56A-2549-D240-F8BC4A15177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2B1E07-2091-78C3-807F-E627541676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93A5D-E756-9E41-583B-CD35DC6D0D8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0FC1CA0-6763-384A-9AB1-AE6BEDBA507A}" type="slidenum">
              <a:t>101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5473E7-E727-68E2-16D9-D3AFFDEC93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F06B03-65D3-DD16-EA4B-ABF040A906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41B14-ACBE-660D-79DC-759E628092B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D4CAACF-7826-8742-98D4-52721522A612}" type="slidenum">
              <a:t>102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E877E9-95C5-6ECC-204E-BC37745300B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2F4F3F-C794-0A80-D494-0D0A6B76EB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70BE9-E73B-114F-E283-BBB851FF4D3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C2EF229-3C00-3A4A-A4DB-D9F6FDAF26CA}" type="slidenum">
              <a:t>103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5030E0-DE47-B10C-D9CB-1E2D65E966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4C03F7-D1BE-9027-6014-317F3B8154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EEF01-68B3-5E8C-40A2-340A90062D4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55959B9-E0AD-914D-8CC8-3E142B7114F0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498F93-B06F-3C15-43FC-7C0EBF58CA3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5F34E9-1C8A-A5DC-0185-F9AE7208F1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8AAF1-A788-6B51-FDD2-E1AAFBF558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E83F8C0-56DD-8A4D-83DE-A0BF59B84DB2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A1DA59-151D-AA66-0D76-943D9B7D3BD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2FF364-3B65-FB6B-0238-585C11DEA0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EC5E8-36DA-69D7-69E0-8E0DB0FA9F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A76DD23-25EA-A740-9DFE-4959ECB89ADC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94E8F-7A6A-A076-5D16-FB331FAA71D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952230-EE7C-B31F-3A2A-59A8EE9F08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20ADA-5637-DA61-6BB5-37183F72EC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FC5F57A-38CC-CA4E-B604-8E0324420A63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547881-B9E4-1978-B4F3-88C2EA1F770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F5F4A7-CEEE-20A7-5367-4C6096DBBC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E6990-88CC-D2F6-409E-6E514BD47C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9EF9309-340B-D043-A130-9FCC5E1BA3D7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E7E338-24CD-7D1B-240E-AFE75301EBE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6B72F7-2333-A6E8-52E6-9409D4268A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8C528-ED94-EDBD-AEDB-2ADCFC501C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CA9D196-1BA4-9447-9E37-9ECF0D5AE15D}" type="slidenum">
              <a:t>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99EC7F-5BA1-A3B9-B415-48D88766AE6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EF1338-18AF-3855-9142-DC1E0FF0DA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32E9F-75CE-628F-33B9-219B714668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23ADFD6-CC2A-664C-979F-EC8F8E9106AB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2D8E63-F20C-DCB6-29F8-BB0E4BF0C6E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FA909-55F3-0202-8F5B-EA190CA96D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83397-0FD2-C26A-930A-0993CDA3B28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44959E7-9188-3D4A-928B-54BDB576CE09}" type="slidenum">
              <a:t>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1BE570-0B13-434E-6FE6-784F1542B15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F210FA-7DBF-56ED-ED29-0471F3A23A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494BC-F5C1-EB31-2A51-256DFEE1B9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770565B-BA4D-924A-90C2-624257E1AE93}" type="slidenum">
              <a:t>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55EF84-3AD8-2CDC-9E66-0B6EF30DB2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AC43FB-3030-7CFB-A3A0-F33969944D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5846FA-4C05-9A44-8D3B-502F33F120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55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A98A8-0763-3023-BFDA-4AE439A2DA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798AA52-2671-6045-8714-5AEA77034244}" type="slidenum">
              <a:t>20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5D2C52-7219-DD82-8455-5F68D60EA7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C34174-D502-8944-AA87-2FB3F800CF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A7558-8E6B-FA29-14F7-D2943E81774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464D447-8CB4-9F44-9F30-A05FAB4D1AFF}" type="slidenum">
              <a:t>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57395-F6AD-D66B-20BF-F33D2EF1FD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98F3F0-A15A-69F9-15C2-BFB19A904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09ED4-85B3-CEC0-7F5C-78C2C6006D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D9692BA-3F8E-C84C-AD49-BF089DDE1A63}" type="slidenum">
              <a:t>22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76D929-9E53-FFE1-93A4-38D8AF2FD1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0CEB7B-D9A4-AABD-9CAB-7DB534615A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3ACE9-3913-2F8D-184B-D865F28A3CF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9CBF1F7-45F8-9446-884E-232704F65ADF}" type="slidenum">
              <a:t>23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B1720-6088-28ED-9591-EA2BA31C0F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19E4C5-FD69-E35D-050A-9EC01EDB60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5BD83-CB37-047F-DD95-8A2AF43C74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72FE7B7-27A7-AF46-94DF-935928BFA249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B32EB-192A-0D88-236B-0B7507AFAD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5CF75E-7A4B-F400-AFB2-12B95F1DCA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A3777-785D-5007-B636-321FD8C729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274E6D5-CAC5-F54E-BFA3-1DA2C4D46671}" type="slidenum">
              <a:t>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2516B7-66B4-AE4A-23B8-724CE14CA57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F97A39-1C47-444F-6748-787D1034F9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BCD1F-1D8E-42F6-A87B-C6681EDDDB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778FE7B-52B3-4D4A-B7A2-784C0910900E}" type="slidenum">
              <a:t>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F8763-307F-3543-F578-E14CA8B28F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81FC2E-14A3-EA0A-8B96-1899302ED5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C2EEF-12B5-76FF-1F97-C6F477F39F2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C02B59A-A0BE-3140-B7D3-DCF6BA50EA26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D87E77-13E6-405A-DFB6-BBD1F504D86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81970E-4D2B-FD8D-4E0C-D8CC086458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78EF1-B546-BEA4-5630-1292F5A386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6057301-320D-F04D-ABB3-B9F048B2E6E0}" type="slidenum">
              <a:t>28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9AB240-EA0B-7E1D-B4EF-D803357F46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2C4E37-9FA1-EB1D-3C96-C5A0B37B70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2386A-D4F6-D057-F796-B317C56B05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84C00E2-BC04-F94D-85C8-B33960779600}" type="slidenum">
              <a:t>29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7A242C-96AB-4DC2-F3F2-30B67362EC8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EFAEA3-6F99-96CB-B44E-8B6EA756CB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62E01-45F5-8D82-08B2-1501F90E293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F166381-6324-964F-B703-AA594F88565B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7BAE58-0644-218E-F1D4-E4037E2D3D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8A6A4C-3024-3F69-5921-1CEAA1D443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86BF6-A91E-5C7F-4808-3EFDDB4A510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7DE4F75-764D-3F48-8E6F-E6FA80E7ADE6}" type="slidenum">
              <a:t>30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74775A-052B-A55C-DA9E-49E25ECA51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80B144-5B16-5C0B-CCEA-C2E7195174B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F9044-91BB-0BEE-177D-2D84480ED3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8CEF040-9E62-D446-B296-C0C11947B645}" type="slidenum">
              <a:t>31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CBAF58-A1CB-3A98-2EB9-CF1369705B9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3F5B93-0D90-FA4C-5E39-10F2A80BE1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2B933-EFFD-6B9D-CDEE-417894C246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AEAF4DA-311C-CD4A-821A-91C41DEC99A2}" type="slidenum">
              <a:t>32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63B865-7FF2-85FB-6A5C-56E1504DE83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7D0A3A-7D6E-F9BB-34DB-A2F0EA587E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882B2-792D-3FF1-D94A-15761E88514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BA7815D-D43F-8142-84AB-778158A50223}" type="slidenum">
              <a:t>33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6615D1-0E06-EFD9-1442-CE293CCDFD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134F31-3B44-FA48-34B0-92D39925D1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111AD-5F20-9BDA-34B3-82ECAF3CDB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34BEAD8-17B5-C643-A06D-58C4B1E1A46C}" type="slidenum">
              <a:t>34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E8FB3-8809-D0F3-FCA3-8323E8FFE2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0065D1-AE1B-C076-4ABA-65C4DD7A9A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9B609-6B7F-1714-259A-43FFB6458A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249498D-F333-B345-9EB7-8AE070E9A366}" type="slidenum">
              <a:t>35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03573F-212F-0243-BC03-168A354C4E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9A7FE9-8013-359B-C5F9-8E822D7992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0FCC6-78F4-F163-C65A-6ABF5678E3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2F44ED4-42B4-DF4A-BE37-F21BC8D689AD}" type="slidenum">
              <a:t>36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F621B-21C3-30EA-BA7D-48631977970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C4F399-6152-D9C0-CE6A-093FDE5FCD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1F46E-F708-8020-4C5E-E9CAC6D561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ACAB35-E0D1-364E-AE2D-2D2AE40C7AE3}" type="slidenum">
              <a:t>37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11730-5EE9-5CAD-CE76-B46644A1506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BCEDA5-D1A2-B93B-37FE-08FF538CA7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EC86C-246C-14E0-AA0F-6244187F326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AC7DA77-50C2-AC45-B992-21A49777DAC8}" type="slidenum">
              <a:t>38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92286C-5CFE-6E82-0E19-02B06E088ED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95206F-36B8-87BF-4C1A-5C31F9A11B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B0329-466E-D79E-918F-D257C48E3F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21CDCAD-3FA4-B945-814A-801D8EDF74A1}" type="slidenum">
              <a:t>39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09BEDF-21D1-4757-003E-22A9D5C1080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F06760-B4F0-998C-20D3-D27460B675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D8787-F48D-9C88-EDC2-9452E1C8DE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3EF5DAF-36F3-AD4E-9F65-CECFFC249CC6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C9C5DE-F1C6-A444-F22F-13BD80321B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0A1E4A-9EF8-9B72-DAB0-B797199E72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B7997-C148-0BAB-F28D-B41E0CD4B4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543FBB6-A6CD-8B43-AEF4-A6F1921C0C3D}" type="slidenum">
              <a:t>40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730B74-F19A-2123-5149-E52D48D35B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DA5CE2-CB5E-0E90-7B98-A61B3B453D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ED9EE-5222-023B-97F9-96D815632F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492D3A4-63F9-5449-A584-A9A8E6528224}" type="slidenum">
              <a:t>41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A4C93-BF72-EA6D-737A-082A6BDCD83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CEE04-DE28-50C1-4AAA-CD2F701BB2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8D132-D81E-754D-BCDD-8DF1D30832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45E5615-9BC1-7146-8307-108CECBD9CF1}" type="slidenum">
              <a:t>42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ABA70C-7628-F198-4203-44CC73A6EB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3EC6C-786D-E7CC-74E8-F54A375AE2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4F837-5590-5F4B-7877-6D20BAA42A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3BA2204-2B31-1741-8682-C89F0741E152}" type="slidenum">
              <a:t>43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43282F-FEAF-C00A-C96D-9A1113AA6E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CCA6B6-CBBA-3ACF-71AA-225D5BBAAD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6B317-477D-720D-DDB8-420F691F21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094D61C-C1A0-2A46-8690-31E6FDFBA6FF}" type="slidenum">
              <a:t>44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A09281-D93B-B15B-1502-88D6AFF375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941F0-EAB8-4BBE-B7CD-0F86557B7E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695E6-932F-91DD-363D-D7A28789E20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01660F3-1ECC-034C-A0A0-C4010660DD88}" type="slidenum">
              <a:t>45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F5FA34-4082-E1B3-603B-AAEB528776D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749000-80A9-BBE8-512E-A42B293B15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E4D3B-B87E-88C4-284C-ABFFB97AB1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FA9C286-5EF2-CD48-8287-B529B19B03BC}" type="slidenum">
              <a:t>46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2D2676-20B0-180F-7065-15F9AB17A05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F1345A-87B2-62D6-BAB3-9484CA22B0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EF36B-2271-860E-7CA6-FE83F9B181B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52D84D6-9862-FF44-A223-D9B4AF037B0B}" type="slidenum">
              <a:t>47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9D2E65-5302-DA9D-22FA-2DA47A880CE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9DB7D-7C2B-0B11-5E18-ADA89310D5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EB9B5-8A03-35DC-7728-448653CF7E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D45E9E4-5ACE-6C4B-A006-55466D002FEA}" type="slidenum">
              <a:t>48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E4E91C-628B-A6EA-EB74-94BBD9CEAC3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D01E1A-9733-F686-952D-79359F3974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C7B60-F705-A1B9-28AF-E9FF50B62FE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8DD16F2-B91F-8A40-9AE6-95291D703F4E}" type="slidenum">
              <a:t>49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D34F47-1273-90A9-63D2-25676358801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45FF2A-C0C3-A7A7-6EB0-B17E7E4E2F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31B45-924D-47C1-AED3-F465141346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D8DE25E-4C0D-2A49-AD14-B8633BF7FFD1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4E6D08-8DB8-92C4-8ADD-37B3364B610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CBCDCF-EA31-DB6F-ADE7-E4C8A88D6A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48543-43DD-6997-B6D4-68C4880AB6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DA0AC47-D8EF-EF47-AB8E-FB98C1AD76A9}" type="slidenum">
              <a:t>50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80F4C4-E370-00E8-9286-0FC4F59EEE7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C266C2-E6A1-A208-4D5B-428029D4B3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AA7F0-06BC-C387-2933-AB6CA6D7AA7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BCE57E9-8FE2-A840-8614-DE12F7D9BFCF}" type="slidenum">
              <a:t>51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C794B3-DCDA-5BDB-A86C-E03E3CDE34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433DF-5108-DB34-2A3E-B3AD82F03C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D49D8-53DC-1A6A-3D56-4847DBCB8F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C157612-BAF3-8C43-8354-E131647F2B5A}" type="slidenum">
              <a:t>52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688537-A636-36D8-F87F-78C13A3C64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C7BA2C-D7BD-11E6-0D6B-4053BD0EDB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26626-B874-45AF-792A-AC88FEB792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2864D0C-21F8-C949-A284-F2DAE688C5DD}" type="slidenum">
              <a:t>53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252FA-FE5F-4A2F-2CC2-B4B69F8ABB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ED3059-0BD0-A6A2-9853-AA27343E9E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590E0-B738-2217-3503-D254AD9EC40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C184904-6C8D-C34F-8C22-6134FB910FC9}" type="slidenum">
              <a:t>54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EE5102-2064-EA12-4F61-B35F03B9583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D5749B-B48C-FEDC-6B04-1D333D0883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086AE-CBAA-3DD4-E978-604FC7F8DE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17BABD3-6C76-7047-95C5-0A10572F2126}" type="slidenum">
              <a:t>55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69293A-ED7A-18A6-5C31-3075EC773DC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ACFDCD-C8CC-AE93-69E8-186B984771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DBF6C-9580-E449-8FCF-45AC1E87AF3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30D0E5C-3E67-E045-BA50-A5A9DF648499}" type="slidenum">
              <a:t>56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0B41C0-0D3F-C7A2-E920-F2DD9CCEDE5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D03D6D-B355-182C-62F1-CD94F953EC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91A7C-ADC6-87C7-6C7F-4CB7E24EBA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3D644EC-66F1-994E-93D5-39B15ABC4391}" type="slidenum">
              <a:t>57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49B5-F47D-D679-2008-2F3DCB69591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75F96E-0D5B-AC7E-52DE-0DB9896B97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91A7C-ADC6-87C7-6C7F-4CB7E24EBA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3D644EC-66F1-994E-93D5-39B15ABC4391}" type="slidenum">
              <a:t>58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49B5-F47D-D679-2008-2F3DCB69591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75F96E-0D5B-AC7E-52DE-0DB9896B97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957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CD02C-EDA2-390C-76CA-8B6850CB68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425846B-49D8-F045-8E91-06A4B8A9C5D0}" type="slidenum">
              <a:t>59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78658B-4927-92F7-BD8F-925AB2BF54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3D8F55-60D4-8DBD-68B1-50B5DA4D81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D8787-F48D-9C88-EDC2-9452E1C8DE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3EF5DAF-36F3-AD4E-9F65-CECFFC249CC6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C9C5DE-F1C6-A444-F22F-13BD80321B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0A1E4A-9EF8-9B72-DAB0-B797199E72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579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12926-706A-0F91-2314-3CC8A596986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CDCCB12-380B-1547-BAD2-6FC280E37FA2}" type="slidenum">
              <a:t>60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BC98A3-AEF6-F259-0E23-AADD7287FD6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4E2D42-5E89-51EF-2AF3-92B316F9C4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12926-706A-0F91-2314-3CC8A596986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CDCCB12-380B-1547-BAD2-6FC280E37FA2}" type="slidenum">
              <a:t>61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BC98A3-AEF6-F259-0E23-AADD7287FD6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4E2D42-5E89-51EF-2AF3-92B316F9C4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332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B6973-CB37-7CD1-373B-B0731472BD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5A3D946-C851-3044-B5C0-B3B69012EAB2}" type="slidenum">
              <a:t>62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5EC4CB-E73C-C0EB-6D7C-891570DA44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16AB65-8873-9697-B43B-001D880EA5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587F8-5E16-F6B8-647F-7F931F0F5BC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87C53DD-1D5E-914F-925D-DB06F7032EBF}" type="slidenum">
              <a:t>63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D0ED0-B460-780F-1EB7-28C54991BC2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339CAA-49F4-71E3-2149-9C2E8C6E76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4285B-58F9-0474-118F-E95AC3712D7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CF6162F-5771-5443-A52C-A69BB6FD3E1A}" type="slidenum">
              <a:t>64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7E7EFA-2B56-2529-A989-062F3675E00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936B46-443F-F7DA-5356-985CCF99B7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2037F-8381-44D1-74C7-58C7E3F6481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EE85936-D819-5343-B8B9-D14AB58B340C}" type="slidenum">
              <a:t>65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8396D7-9EFB-9A5C-7C8A-E4B3D6D6DF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A6FC84-0DDC-C2F7-474E-D2B5EAC5EB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58BDF-8C69-30CB-3404-98F3A9B74A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84550B9-571B-9440-BEF5-CA01D9EE3B93}" type="slidenum">
              <a:t>66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A1C9F-09D4-A8A8-E0D6-620708449D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68F8F6-BDE8-15A8-6CBF-C47A1BC21C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83948-2A09-1C0D-6AE5-5AAD717449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99BA7D1-8196-E940-BF13-AA5B930E8D3E}" type="slidenum">
              <a:t>67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D417EA-3338-C121-AFE8-84AAC13F27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DEF975-8C5B-EAA3-3EDD-E2BE0AD48C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9930F-B767-D8CA-1BA8-7E56DA3FA9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7FB19D4-D943-A24A-86BE-687475752186}" type="slidenum">
              <a:t>68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399B15-982D-178D-D476-5C1A92D10C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B273CB-A436-22A3-6EC6-CA214117CB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19FB5-C501-CA11-3E66-3B8AE1CB71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1E4E792-FA72-2342-9C6D-2CCA55DA898A}" type="slidenum">
              <a:t>69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48F9CC-9BCD-E68A-61C5-8DED356DB3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8DB9C7-84A5-27C7-6837-CA67B85D57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0DBBA-BA7A-6D81-71ED-E8CA8B54C6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6C3959D-2ABB-954C-A2E0-0AC8B0FE064B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68F098-35AC-3DF6-AE5A-519FB15B7C0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65F0D-1984-D030-0697-1667BAD221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6D77F-7403-E634-210C-34575A8633B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CCE991-2242-F04F-A173-976C5D557734}" type="slidenum">
              <a:t>70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64F21C-0AE9-91E1-DCAC-E4B32313CD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E48FA8-899D-6834-55BD-14937DBE8F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5FAAD-3033-6C02-321A-FA38A546707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452B2EA-EEE6-3D45-8EFD-8AEB6128A100}" type="slidenum">
              <a:t>71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29D0F6-092B-5EB9-7D78-9C3D867928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9B936B-F503-C916-F302-CCE4DAF815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0F7E9-CF45-EE2D-9486-CE67C9A13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5515D4-5C3E-D64C-8DF2-C7F6A60E9D8E}" type="slidenum">
              <a:t>72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77E46-C8D1-6C5A-AC3E-7F8FAF5D4AB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6C877-610E-5FFC-97EB-3DAE54372D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52965-3104-8FC0-9F97-5F5D304BFDE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1109A0-1A96-F840-BCAF-CBA569966D18}" type="slidenum">
              <a:t>73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937FE-E3BA-D5DB-6E34-6572376D4F4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59A3FA-77BF-07E2-E746-4AB02E550D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E5AFF-EE33-FD55-A1CC-EBBD567CEC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CD8BCD9-5EE7-A547-B9DD-2FC7BA9A954D}" type="slidenum">
              <a:t>74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6ED54F-F70D-207D-D374-DD3CE0C2D32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71D71F-4F41-1095-1C14-1522DFEA47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0F7E9-CF45-EE2D-9486-CE67C9A13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5515D4-5C3E-D64C-8DF2-C7F6A60E9D8E}" type="slidenum">
              <a:t>75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77E46-C8D1-6C5A-AC3E-7F8FAF5D4AB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6C877-610E-5FFC-97EB-3DAE54372D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6971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C794A-8CE4-9944-7E38-731CD99F6C9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A595E01-1E27-D040-9F28-81F5638AD0D4}" type="slidenum">
              <a:t>76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B9964-6796-D253-48F9-C022E30B553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F1AA80-B52F-34DF-BFAA-6B547D28D1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0F7E9-CF45-EE2D-9486-CE67C9A13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5515D4-5C3E-D64C-8DF2-C7F6A60E9D8E}" type="slidenum">
              <a:t>77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77E46-C8D1-6C5A-AC3E-7F8FAF5D4AB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6C877-610E-5FFC-97EB-3DAE54372D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911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0B9DA-83CB-276E-01A4-0CDC6F508B5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1016453-9B53-684C-AFDA-8663A0869C62}" type="slidenum">
              <a:t>78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58027C-5843-AB81-1F9A-73ADDD8AE26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147768-A2E8-51CB-A7D5-4E45673CF9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0F7E9-CF45-EE2D-9486-CE67C9A13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5515D4-5C3E-D64C-8DF2-C7F6A60E9D8E}" type="slidenum">
              <a:t>79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77E46-C8D1-6C5A-AC3E-7F8FAF5D4AB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6C877-610E-5FFC-97EB-3DAE54372D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4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C535D-3971-E0E4-1340-7698413F08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486F210-CCE2-9B4C-B5FC-3E21DC3816C3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E109E0-1C2C-F423-FAF3-7BBD6AB6BE3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D17D5D-7F1E-A0CA-4A6F-F610278CED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9C871-F44D-FB27-7E42-29F82A2BE8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9A5D227-C553-7443-854A-8DEFB69B1046}" type="slidenum">
              <a:t>80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2BF721-3C0D-8806-13D7-70763EEC33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889FF8-DD7B-FE4B-F651-30B6A003B5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4F646-E580-79F5-8FCB-B74AA72FE2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C833890-D2CA-274F-BE05-334FF5900F14}" type="slidenum">
              <a:t>81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3ED57A-03D7-4407-B78A-3A231C147D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A599D9-7695-20EC-3BE9-3DAB5F1AEF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BF90C-1D91-C49F-212A-15513892624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E9245C7-6982-8745-8835-EDE6B385BC90}" type="slidenum">
              <a:t>82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C22D31-D243-3174-45D3-C024BDE7A6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EFDD98-900A-C642-F2CE-A0E082C9AF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9CE0F-68FB-A409-969A-5BC75E9AB0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7E02F3B-8073-C942-99E0-1BB17F13FEEE}" type="slidenum">
              <a:t>83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D23421-1CA6-2C01-1DB6-75BDAD33F6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BB6224-E477-E3A7-15D9-15E629067C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A0EC8-7E64-942F-BCBA-543427BD8F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D62C66C-4AA1-5E43-9658-1362E94CC6D6}" type="slidenum">
              <a:t>84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BFD8ED-44D6-8B46-1C9F-62CBF0B93D0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C064F7-D4FD-C6D9-26FB-FB92084D82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A0AD4-6976-F416-0169-6E695F03028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0D94BA4-B420-CF45-AC9D-4330FB417910}" type="slidenum">
              <a:t>85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126A43-7F0E-156B-8EE2-1387CA86BDF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2A064D-5ABA-0803-A218-2378A164D9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0F7E9-CF45-EE2D-9486-CE67C9A13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5515D4-5C3E-D64C-8DF2-C7F6A60E9D8E}" type="slidenum">
              <a:t>86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77E46-C8D1-6C5A-AC3E-7F8FAF5D4AB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6C877-610E-5FFC-97EB-3DAE54372D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4529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A95DE-42EC-67A3-AEED-4159DFD67E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29F5B24-27FB-6340-B40B-9EFD1D294F9D}" type="slidenum">
              <a:t>87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B95C6-DB45-0E4F-72A3-6D1791C4DE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086A5F-11BD-F186-9DCA-C34902A062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A95DE-42EC-67A3-AEED-4159DFD67E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29F5B24-27FB-6340-B40B-9EFD1D294F9D}" type="slidenum">
              <a:t>88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B95C6-DB45-0E4F-72A3-6D1791C4DE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086A5F-11BD-F186-9DCA-C34902A062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9382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D1852-3993-3BA8-EC49-3EEEC02006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6330F5-1E2D-A54D-AFBE-1187BBD8DE11}" type="slidenum">
              <a:t>89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CB0E3A-D494-A53F-9FD3-D1675B9176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3460F-E050-530B-CB57-EB35928CE4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D5969-787F-A01B-F93B-9BCFC6605C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0A50F90-625D-6B42-842C-1D0877BBAEC9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AC9C3B-6E0C-8102-C4A7-FEC543E6A9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399BCD-AFAE-A110-C75B-A239D0B1C3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55549-7737-4EBA-7C8E-49B6804E5B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3F7C6D5-438B-A14C-90FF-0FE4AEE3ECA0}" type="slidenum">
              <a:t>90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32B405-F6DD-4EB8-0942-B19D9826BF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2C9AF-BCF0-9C57-DB20-DFEE11D688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55549-7737-4EBA-7C8E-49B6804E5B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3F7C6D5-438B-A14C-90FF-0FE4AEE3ECA0}" type="slidenum">
              <a:t>91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32B405-F6DD-4EB8-0942-B19D9826BF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2C9AF-BCF0-9C57-DB20-DFEE11D688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0008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55549-7737-4EBA-7C8E-49B6804E5B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3F7C6D5-438B-A14C-90FF-0FE4AEE3ECA0}" type="slidenum">
              <a:t>92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32B405-F6DD-4EB8-0942-B19D9826BF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2C9AF-BCF0-9C57-DB20-DFEE11D688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1049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55549-7737-4EBA-7C8E-49B6804E5B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3F7C6D5-438B-A14C-90FF-0FE4AEE3ECA0}" type="slidenum">
              <a:t>93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32B405-F6DD-4EB8-0942-B19D9826BF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2C9AF-BCF0-9C57-DB20-DFEE11D688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8104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FFFC1-7319-0878-E879-C807AED586F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66D8EF6-1112-5140-A73F-59B78E9A6EE8}" type="slidenum">
              <a:t>94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A83CC1-6170-5709-6BD7-B71EEC4D94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0DDCC-23F1-4F7D-9243-2060BFF1EE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13F9D-8F78-727B-931A-1A958B4198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CF1F5A8-92E4-804E-B696-31746E14BDCF}" type="slidenum">
              <a:t>95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9D5A5-6C6A-6BDB-8834-A3CD71AE098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7113A8-BB1C-B176-67E6-46851D7FAD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F25D8-73C3-F176-F76F-843C50F0D3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53001C9-595D-3C46-9517-F6AB88A8EF02}" type="slidenum">
              <a:t>96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86C98D-F067-61E1-E868-3FECC984004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EA7DB1-3634-BAD9-A593-4B94849E33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581EB-E9CB-863D-3E88-A24BE574A6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91053E9-D899-5143-8CE1-368D1D85D45E}" type="slidenum">
              <a:t>97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D8F67-3476-0EC8-28FA-FC840BF7003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8949B0-9A9A-BD6A-50CF-086FDF0593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13DEF-758C-8356-3EA2-585E059748E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914E710-3E41-7C41-B1AA-2309A606C872}" type="slidenum">
              <a:t>98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97F1E5-C292-E6BE-CC44-04024BEAC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BCCFB1-C06B-AAD0-336D-5D180E2A90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CC7B6-DF2E-1946-A3A0-90A91AB255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FA3E00B-5FF5-2A47-A7C9-2B7CDDB613C9}" type="slidenum">
              <a:t>99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A7AAF-E1E1-27FC-5B46-1C74104836E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C42274-16B3-4894-AEB7-B4E44C8EB3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D01E9-6389-8BC5-2AA2-B1451031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6B478-2E70-8DFC-1217-C8E20DE3A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01F65-8BC6-A7E6-A46A-1BEB4F79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BED52-2E4E-EEC3-BA55-AE959A2E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E698-F8C2-E22F-72B1-FC7FA678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B14421-C279-BE40-B7C0-1B492A1CC1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4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3293-9944-2525-55F8-C9274A28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17852-BD0A-9CE3-2EC5-0B2430D22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BD4B2-0FD6-957B-04F3-2CF09E565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5188D-8CFD-1684-E590-A207D533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8D3D9-8084-A432-4D35-09EC1737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846C18-82E1-C14C-B166-510EA6D95C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9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D82E34-2946-05F6-5C70-39509E877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EFDA2-C2EC-61C2-6A65-296204F5C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F5F37-DBEA-8836-49F9-2B3BDAF5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420B5-669B-471F-675C-A2C49A8B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AC6E6-29E7-CD7D-33CB-AC6F8E30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D0592C-CAB1-8143-95C0-A505C34B1E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80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138A-F47F-D697-E695-A7EF95367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A3C99-C9BD-2F08-A5D0-A1F94BA25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5190F-B06F-9ADF-A8E6-A77CE519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C9C27-C742-2933-6183-95BFFE22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D953C-E88C-99BD-64BC-56A1CD4D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1F514F-2616-1946-B5E2-706A400474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2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1B7F8-2F52-D042-EB76-78355DBC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B2578-DF6B-864F-13E2-A6F0535EF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15D03-9688-1131-E417-E6312B2B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83CEA-0CB5-E519-F1CE-90EB8B03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EF9E2-9B3B-0A08-B93F-CB479A1C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E4B3B4-C613-4B47-89C7-6A8F0052F9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52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C267-F7E4-05CD-2F39-FCDEF91A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E59F7-81EC-C99D-46E6-4AEEBD871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E078C-439E-4E01-B8AB-B0CA7772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082F9-3095-FE13-DE85-A3E9A3A2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6F3A5-FCB1-7140-EE10-0ABFD6D9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31A4DD-5281-754B-B490-A8B456DC8D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95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CECB-5BA2-E7FA-5ED4-5CFFE1A1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43A73-10B9-E68B-F451-7AB13627B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E045F-25DA-AFD2-D807-8E51EA37F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689FB-EE92-BC2A-2E20-B527C9334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8F7E6-1308-F4D4-0E1C-24BDB813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6638F-A858-78F9-8D46-8C0DE1F2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591E80-A278-204A-8C9B-33AD4500EF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05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AB055-F091-32FD-D94E-CA2EFFEB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9DD48-58E6-D4C4-63BB-159EC00D5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5CEB2-214D-2365-6BEF-BA6CEBE20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5647B5-5026-7ADB-DB69-F6BB8646E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25307C-C02E-1107-F66C-FCFA2EB6E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F380D-A3FC-ED05-18A7-8D765991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86234C-FC1C-8D2F-4122-94E630E7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1F9C3C-4BDC-6480-446E-7B5C727D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08D38C-F461-3845-B309-675C1751DB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8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DB94-9849-84E5-9437-D3AF00FB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819B3-6EF8-F29D-C93A-C2C77D063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276A8-26F9-E070-2B3F-4B02C1AF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34E56-8A86-A7B4-7BFB-AFE5DAE1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7DFBCA-6782-3242-A906-22F1972501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3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6D50C-CE0D-0097-1584-4415AD2B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DCDD0-F6CE-EBD2-D8B1-96BE72BF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135E3-EBDF-CD65-5AAA-1C96C2BD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96EBBA-A58D-9A41-AFB7-47B59A42E9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23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6400-9BF8-5393-7CBC-D0BDFF08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4D550-BBF3-4A07-2A17-8DC1BCBE4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28576-6C81-E481-1F51-CFF727BD7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EB441-FF98-CC8A-7E3F-7E95E0F6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48D19-060F-D1B7-F43A-57BEFD40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0CEB6-1D21-ABAB-FD63-752F40ED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D74CF7-E275-994A-B70D-1208168F65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2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0DC4-76CC-3585-20BE-8DD7E0B2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38B80-34EE-5AA6-BFD8-6777A63F8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F6E45-2A97-46F7-EB7E-FF2209CC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E90CC-5AD4-7C97-539A-DFD489FA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C2DA1-A1E1-DF15-EA01-CD539D1E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B4BE0F-733D-9D40-BB7A-25BE13EE22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33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48D5-3285-B525-8E0A-385F07AA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3CB5F-CCBA-834F-9DB8-F87E6CB48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7ED5F-D24F-7EE5-E013-E38BC085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7FE20-C4E5-A4FD-FF0C-FE4404AE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849A3-E026-761E-00F4-3E459961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D0DC3-F4AB-4D93-89B6-591B33F0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EBD4CF-E157-254C-B027-17C334E073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06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B29C-BD20-36C9-872D-DDB91064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553D6-563E-9763-7088-E6561870E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3F71F-45A1-E8D2-124D-89315B0D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154DE-E9CA-5AD4-E9B5-B57D635B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5D31F-656A-B421-8348-40DAAA3A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008F03-05CC-8E48-AE42-1FCCA23937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2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CA749-698B-1F43-972F-FF8684E85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D30F4-0DE4-014D-0F0B-B02431829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A7D56-F496-6866-B9C9-709D27A1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9CD48-6A2D-5B3B-DCE5-69263E65C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82A2C-D722-B92D-B76F-AD477A86D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840E97-8B79-5F4D-915A-1C951EC27C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26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0CA3C-EEAE-BE0C-6D97-9115A316C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AB02A-A238-2FA1-B2E7-1C6A76593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400D6-4F87-8160-6E75-4EBC87A9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B5095-B210-C28B-308E-DF2C0DF6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4598-293F-71E2-A815-BFBBD33D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BE43DC-9A9E-C446-A444-BB7F3C9C49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25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87E4-5E72-9304-D54A-E51E1353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DFA4A-55A3-28EA-9A42-C44D13D36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4015A-D926-C7E4-E71D-7B0F10EA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7984D-8E93-2452-B21E-AE28A65B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01CA9-74B9-4DFF-2D06-A6D4444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0FBC3C-1F7F-DA44-A22C-C2C97EE454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90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42E3-C717-37CE-65B2-7BB50B17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7466B-E6AB-D109-C4B9-D65DB3B66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97888-1B59-9B31-8877-17C8C728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1515E-6D40-6566-ABF3-D579124E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A125F-442F-BB22-6246-90C313E1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575C83-17BF-EB42-9511-10BD5615CD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25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FCEA-D98C-4285-4161-17BE3276F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33BE9-1AA6-1A58-29C9-1B5B86F82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35C5D-7022-7F64-437A-0E8619A0B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9D5C4-0829-DF86-289E-A9E65B96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57807-7FEC-194B-9D3D-977B56A4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2C0EA-0B51-D64C-BA8D-36881BBF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A4B3BF-51F0-E847-A55E-F25281E308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43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452B-9BFD-AD53-4DBF-98EC8F76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2A808-BEA1-0929-E6DD-03CD2BE66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A11EA-7A33-33D1-14C9-B0097350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9645B-4DB1-162A-355D-AB6A270E0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66315F-2489-57F2-CE6C-B201877E1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E317A-07A5-6C7B-DCBE-21F4A4A0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F58D3-15C9-BA1E-7BDA-3C74E35B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B8155-345B-8279-66E2-6003308A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9EE1B0-8670-FF47-89DC-4FE1AD54DEA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29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1281-CB2D-C3E7-82CD-C0DCA7E1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68CE8-8F74-E2BF-CE34-768B864A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8B119-5F01-C0E7-2F1B-7E6EDB4E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DCC8B-8288-9133-B35F-F05B64C0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FE635B-D666-8B4F-A591-05AADFB143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55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2774BE-716B-1E5B-7373-F9DC84E0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F188C-92F4-6325-93D9-BC906F5A3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8334B-3BAC-51F1-3EDE-026D5DF2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FC2511-8164-CB4C-A035-DCFCFEB763A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5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F7DB-9E46-0F99-3D6C-585F64C7E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D1850-06E6-3ADA-35AF-280DB4851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29CE0-4BB5-F02C-E346-74292759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6C4E9-8306-3407-A66C-4E24BB97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586C0-AB61-7FD8-8B76-EA942674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97AB93-3EB6-3C44-9F92-CBDB12F5E0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70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01273-24B5-7CB9-0B28-59287182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2C2E6-D138-1BE3-3453-05D911C0E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C1772-BBB7-9A4D-1A17-D83FF1170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13A5E-2ACA-204E-795D-E6962816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4311F-8F26-DD4F-C4CC-70FF120F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BFA26-ED96-6825-C68C-771D5B5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6C463D-6E7A-654F-9DFE-AD4809534A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06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E5DA-9314-AAC4-7F8E-4C7F69510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59FF83-64E9-DC17-6AA0-CF74C632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CD633-08CC-773D-2E0D-08B050EFD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9B3A3-8498-4C1C-945D-7782D4E3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A140E-322F-13F0-8535-08A07D26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C3C28-386E-1002-9215-8CD1F097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A87D06-2FDE-9E41-BCE4-4F03B74696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58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3857-9625-AA7B-78A3-2BAAD30A3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FBFF7-08CD-F18C-3823-97F34F3EC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F101D-2001-6A03-4177-7C991F92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0BD15-7722-9CE8-6409-74AEE854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0272B-DB4C-2BDE-BB93-B482213E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F14F34-FB33-934D-892F-E4CBD0B62C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2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EF0ADB-4575-6659-5439-B6279C05A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6954F-8C74-F87A-DBA4-F4823F681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8368B-9B0E-015D-4F34-76B5A787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5BE90-4E50-173B-3718-47AA08EB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F0276-17E5-95E1-3D7A-AFB24806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E14EDC-F34B-9444-9AC2-1FF1CF76EE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49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70A3-F21D-FA1D-7EA5-919FED5E3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24D31-DD0D-90C2-83F5-15E01774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38225-4836-E026-FB2E-ADB692894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8E98A-ACED-A33A-2E1C-B5D68A169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50093-043D-4EFB-1674-D3BDECA0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74DE44-72B8-3E4A-B526-B23407F083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5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22648-E0D4-F09B-F0EC-9065FAF6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8728C-1356-2995-8933-1E114791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9916-51CB-9DD8-475C-658DD1B9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4F097-783E-B878-8013-DA0C0BF2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2B64E-4B9C-F05D-198B-77EC0B79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824AD2-EF54-A04B-B921-C6DC7573B2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66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0F447-3E08-6A1E-F629-93ADBFB5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0FA21-BC85-BA59-0AA2-8BD965401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9DF8-E895-AE96-59F6-8507BCC7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B0DC6-55DA-DB80-6E67-659016263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2EB75-5146-9024-C8C2-546DB0A8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54A08C-1A50-7943-BD6D-66D69CBFFD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34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DA0A-DBE3-B245-A05C-429A0610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B1994-7E29-82FA-1399-689945BE6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80370-9847-9357-B012-3B2A1A4F8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15B8D-A212-73F7-50D9-53E00B2FE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4F645-A1BA-658E-4334-C4F4DE87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814C5-0FAD-71A9-B2C7-323B8B80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E7ABEB-8346-DC42-A5B3-2A0DA7E139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71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8656-7D18-6F84-60BD-05D07B27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5BB88-72FA-563D-4B5E-9F9E1CCB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FCD3C-DA3B-9D2B-705B-176A0F13A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2C772F-7A18-A915-C227-DC0BD1E0B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9E772-A6AD-2CCB-2111-F26577648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CE488B-A560-88C7-9588-5F3D722A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9A0B6C-FBCD-C1F9-B897-5B5793F0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2FF69-22A8-1AE3-2DA8-A66C8E35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C87618-3297-BB46-A685-C36072340C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32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7081F-1B2D-2F84-F378-2CD8A138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637AB-7277-E356-FED5-55FBC3F5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7D683-DDC3-B7D4-2503-C73EDA01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AE989-517B-8131-F8B8-76448CAC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92D263-0928-A345-9545-D7D81B346A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1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538A8-2835-5F9C-22A2-450B1E1C8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A8F78-62CB-EEE6-A545-E25BBBD15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5BD63-2D68-C60D-FE58-A3360826B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CC104-2ABE-FC85-74A8-858E2B53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24185-D186-BF42-77F1-637A251D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8E000-F47D-DCD1-2691-0C0E8A7E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F0233A-691F-C349-9A4E-EF7F771688C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891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CB51F2-EF54-A140-BDC3-1C64A7611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241D6-BC2C-C5CD-4E64-F9107ECB6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90FF0-8BC2-F131-8854-EACF3D1F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E12644-7933-C047-BE7F-FCB80F86EE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55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11D4-6736-69B4-88A7-DB6DD0CBC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D95AF-68EF-A037-27BE-38E9DEAB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74AB6-A2F8-1340-BEDA-3C29A04F9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6489A-4573-1AB8-8DD2-6F6DB73A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1E78F-7265-0F53-17C8-F6A0F7E3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C0F11-D84A-E2DD-F5B0-93F7B760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8AEF88-D159-D04C-97DB-BE7D749984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94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BB7B2-9243-0457-0EC2-605AEDE5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EBC69-98E8-DC4B-7650-05BCD87890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2FC6F-9414-916C-1513-1869D1D9A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3381E-DCFB-F9BA-464E-6E377836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32569-F9B4-E53D-3925-36D40FF83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01F42-34A2-5750-6767-45AA3EA0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891CEB-5FFB-E649-ADF6-AC92D7EF69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06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C1DE-CE9D-9489-D522-558C7516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3E77FC-AE13-48DB-071C-490EF513F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DA424-AF4B-6FCF-9DAD-FE532F35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A26EB-C104-FFA0-FBF3-985105E4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FA87C-1F2A-9919-552D-FDBCC470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0E17F3-BF56-A04E-A8FA-E961EC63B2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52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90C5B2-FF2E-E813-E1EF-3C75EEAB8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177800"/>
            <a:ext cx="2276475" cy="6580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81644-F532-B8CD-F189-6A9F3E998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177800"/>
            <a:ext cx="6678612" cy="6580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6B21A-8C74-C7BC-0FE7-C9A12ECD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54F1F-92C1-3560-9C1A-EC6A0F5D3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7AC8A-A840-371C-70E9-27E3E56F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BD1E24-FB9A-0A4D-81C7-24D1D63DBB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9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2AC8-93D1-84AD-2DB2-C358FA36E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F1402-5DA7-0150-A21E-5802A0BAE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0FB73-6459-79CD-9DD1-C29B0994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12BA2-063E-34E3-B6EB-3E7C1F60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52404-87D2-A85E-DB89-24E655D9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D82F5C-91E3-5F46-9D40-65AABFF8BE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452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7E0F-7BDF-4AE3-A7A1-95DFCCAA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577DF-00C4-15DA-1D15-47EFFB86B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29CD0-43C4-6681-471F-31A9D21B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1E96A-0F46-19BD-529B-6E99868B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06C34-6031-C24D-EF89-1CB4B63A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0D51EB-2D5A-7649-8F24-E9033FEFA1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37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1D06D-F33E-0ACB-98C5-C6EEA0FF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1E8D2-4A84-4D15-D806-6AF7A8070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E8D08-9528-639C-0FA1-006BFBAFE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24DDC-D2E8-9FFF-BC68-BF18A15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A6548-604C-6BDD-C381-7AEC2E1E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6E8FC9-1E7B-1348-98AF-652C75C114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00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B75BA-0AF3-92D9-E532-2B517892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7C72-60B0-0A1C-B19F-A2486A1B4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2CBC6-ABF5-0C4A-EAD2-9B312849E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61EAB-5263-8E5F-C27D-75E33C04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601B9-7C4D-C37C-3677-B38FAAFB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4A359-E3C1-613B-AF87-59FFF40B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515664-5A9A-444A-A0AE-62BE924C2A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147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4C7E6-93BC-7856-1A91-F4BF8B45E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A316A-1152-505C-FD51-CADA76638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FA241-DA75-4127-109B-F637D4A5F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8704-74A5-64A1-91B9-325B1767C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B4314-215A-C0F4-4D30-855BF262C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25A64-5DF6-2D7D-B6D9-E47C4321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7BE9FE-8646-64AE-FDAD-3206FB12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31DEF-FA63-CA86-A645-E9A9D005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83F336-83CB-2D46-A139-6FB150422C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7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9C3F-01B0-617E-D56D-42A2DCB2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A61B7-7AFF-349E-EB3E-D49D3D313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410C-3588-AE72-17ED-67416E365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E83AA-9C60-91EE-4A35-360F64E41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4BC96-0AC7-3B91-4716-34AF32315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181F19-64B7-24B9-2742-1436632E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E48ABF-CE1D-13AA-45A0-349C1434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83DC0-8FE1-DAFC-DCC1-DED26B0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05C643-55E8-3D46-9547-4CD874DB8E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24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260B-FAA4-C0BC-D52B-773C5CC3D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1CE72-C9D3-FA32-324E-17EBB7C5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B19CF-D719-C30C-85E4-4C229F3E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0CB58-B7A5-510B-3CA2-A5DF41D5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EF8EB1-7AA6-B445-9AE8-17FE5378F8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8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B589D-AE65-E1C1-FE5D-591EDFDD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F37FD-85CD-193D-D5A3-633904F2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36A5A-1762-E491-DBBC-3731CB32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7BBC08-8321-2042-A48C-D1A1D3BD7F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2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29F6C-0E65-4DFC-2E9E-5A69599C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4DB22-F1DC-E856-2FDB-BFD660CCE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1EFD2-99C4-7AE1-0C18-8D5AA81CF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EA69D-CA2F-87F6-6F4F-AC4BBF09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DD216-4132-3E47-0365-24D69CC3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B9AB8-842D-F0A4-2E9B-92094F0F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7E30A0-574D-2943-8BA7-44EA0CF8E7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39C7-E043-F89F-376C-D41003E23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0E76F4-4C6B-9A71-D45F-032AB1E67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CF7F6-0514-C024-E4D2-07F20CCF5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A8A75-FC60-C130-FEA0-5A0C1764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84CB5-F9CD-1CBD-D110-FB3163AB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B4908-DF86-AF36-C30F-D23C7E1A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10C277-2172-034B-B5B6-7E01249E95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973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945F-56FB-E027-BA7B-31DC055B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6D815-30A9-144A-00F3-C24C6B4D4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881C2-719B-A9CB-82E7-8D8BECB5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AC4B8-7B21-9340-EED7-A49F7CA4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4F103-E38B-A74F-7D05-CAE7C5AA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BC4B2A-1B42-CD41-AABC-4EB0EC684F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293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8503A-CC86-C216-83CB-A3B676BC6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B9DA8-ED5F-36A9-3350-777D52624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3CA4B-26BA-17C5-EE3A-1553589D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84DA5-D64E-78EC-8978-448DA1748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DF85B-3659-1949-B4BD-B9AD276B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41DF5D-F375-284B-B4C2-AA48D246DE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FE1A-FAD1-8D52-340F-B12963C3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E1D5C-4A23-C812-7722-324F8538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42A3F-CB11-37AC-540E-F3D12D0E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80E53-1ECB-BCB9-CD01-84D09C9DD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4294C2-0FB0-2D49-86D2-0FFF410C68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7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EF18C0-0F22-1489-EE25-F335282B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3EAA2-F587-3563-3B3E-6FAE412A2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2C761-E7FE-24A2-55F0-744A5A2D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F6B9E8-7B48-6344-BF2F-34BED64E3E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890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47C2-A4BA-AF5C-D91F-0A877EAA6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2F24A-7A7A-3C52-BD46-3C28DBBFF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D7F08-B427-BAAF-757F-12B3B0E8B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9F1F4-390B-B87D-95BF-8AD1CBD0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3E5D0-9DAA-C916-B703-6D8A7B828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AA2EB-4E1B-27BD-2E00-E8A75623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6BDD6B-DA21-734B-A2CE-FADBF9A2D2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2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6DF5-09B8-BC14-AD3D-1467A77E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9C1CC-2EFE-3091-BBAE-3E65EE96A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A04C5-3418-10ED-5DED-CD44E2AA9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E05A2-8124-D78B-79CB-D9719F38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18B42-A302-EF8D-009F-4DFBE45B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5F346-C4E3-4790-4347-61A79E64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2A1AFE-C600-FE47-AE68-683EC2D7B4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1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8AD04-3233-5D3D-D6DA-70A33231CE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A30A0-2D46-793E-8154-8C85CD1614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4AA1B-8A84-D0EA-790E-5C089B2DB92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A98C-8ED6-4636-5ADD-8FF0204D822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1084D-0E30-744B-F06F-A8A368D2F8C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A5270767-8378-EA4E-B132-F8056FDCA42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en-U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DF1E3-7F57-ECA1-560C-B0E997A99D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EA06D-9E6D-AC03-9B27-7EE3BA9FFD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66A1D-D40E-35A7-7310-64BCA9E6A6D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6C562-2445-A70C-BAC6-0EC551D3DD6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DA287-780F-69BB-2F04-D2003402207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2353362D-BD65-AA4D-B43C-6E130D508BE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DC560-5FFC-1008-45B5-B1AE6AD283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AEB46-1FA5-B767-6E49-DB9DE84BE2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8CC96-C6B7-C049-0C14-3B09C20D136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CAB75-318A-9558-7C00-9EB5BD6887F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C544-3578-A533-6BED-A1617545753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44FA0FCB-3F0D-DD42-94BA-1B2424FA229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5697E2-F045-5CAA-8437-17BBBD5978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177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1AFA6-78A5-252C-8153-8EC858BCB2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87D3E-4320-24B2-99F8-032AB15F6A3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31720" y="7200000"/>
            <a:ext cx="234828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55DE6-33CD-F3DF-F4F2-863E7778456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65000" y="7200000"/>
            <a:ext cx="3195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E0A59-28BB-A4DD-5539-B5132624778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180000" y="7020000"/>
            <a:ext cx="540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hangingPunct="0">
              <a:buNone/>
              <a:tabLst/>
              <a:defRPr lang="en-US" sz="2000">
                <a:solidFill>
                  <a:srgbClr val="2E3436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970F2E7-5F4E-5C45-A6E4-8C64517FA30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2E3436"/>
          </a:solidFill>
          <a:latin typeface="Bitstream Vera Sans" pitchFamily="34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28A29-B9D4-2247-9A36-B19EB69E5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7362E-7B52-3CB9-BDB4-C6BC63B526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4FB1A-106D-661A-47E8-D50B4976221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053959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451C8-41CC-3181-BD77-FE3C842B0A7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80000" y="7380000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9CCAA-0752-AD28-9CE6-BF26460F1DF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00000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399B490D-8A11-0F45-9DF1-3FC1F9032A81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ollev.com/aburtsev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aburtse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ollev.com/aburtsev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BC1-CB7F-D965-5865-4320312434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690480"/>
            <a:ext cx="9071640" cy="388152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cs5460/6460: Operating Systems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Lecture: System Init</a:t>
            </a:r>
            <a:br>
              <a:rPr lang="en-US" dirty="0"/>
            </a:br>
            <a:r>
              <a:rPr lang="en-US" dirty="0"/>
              <a:t>(Kernel Memory Allocator and Page Table)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A8B3-8B0A-B557-CDC8-4015F656FE7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886200"/>
            <a:ext cx="9071640" cy="2871720"/>
          </a:xfrm>
        </p:spPr>
        <p:txBody>
          <a:bodyPr anchor="ctr">
            <a:spAutoFit/>
          </a:bodyPr>
          <a:lstStyle/>
          <a:p>
            <a:pPr lvl="0" algn="ctr"/>
            <a:endParaRPr lang="en-US"/>
          </a:p>
          <a:p>
            <a:pPr lvl="0" algn="ctr"/>
            <a:endParaRPr lang="en-US" sz="1400"/>
          </a:p>
          <a:p>
            <a:pPr lvl="0" algn="ctr"/>
            <a:endParaRPr lang="en-US" sz="2600"/>
          </a:p>
          <a:p>
            <a:pPr lvl="0" algn="ctr"/>
            <a:endParaRPr lang="en-US" sz="2000"/>
          </a:p>
          <a:p>
            <a:pPr lvl="0" algn="ctr"/>
            <a:r>
              <a:rPr lang="en-US" sz="2600"/>
              <a:t>Anton Burtsev</a:t>
            </a:r>
          </a:p>
          <a:p>
            <a:pPr lvl="0" algn="ctr"/>
            <a:r>
              <a:rPr lang="en-US" sz="2600"/>
              <a:t>March, 2023</a:t>
            </a:r>
          </a:p>
          <a:p>
            <a:pPr lvl="0" algn="ctr"/>
            <a:endParaRPr lang="en-US" sz="2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67D7-F477-CA41-89BC-E39DA12F5C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 couple of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278AB-7E0F-010C-91DC-8A890009FE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Each process is a collection of resources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Memory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E.g., text, stack, heap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In-kernel state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E.g., open file descriptors, network sockets (connections)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4747AF-A2EA-3AD5-92DC-185AE7FA4A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600200"/>
            <a:ext cx="9071640" cy="5486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2300 // Per−CPU state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2301 struct cpu {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2302   uchar apicid;                // Local APIC ID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2303   struct context *scheduler;   // swtch() here to enter scheduler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2304   struct taskstate ts;         // Used by x86 to find stack for interrupt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2305   struct segdesc gdt[NSEGS];   // x86 global descriptor table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2306   volatile uint started;       // Has the CPU started?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2307   int ncli;                    // Depth of pushcli nesting.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2308   int intena;                  // Were interrupts enabled before pushcli?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2309   struct proc *proc;           // The process running on this cpu or null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2310 };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2311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2312 extern struct cpu cpus[NCPU];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DF8C1F-40B9-50D2-3512-7841F7ACF2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Struct CPU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AEE4AAB-07D6-5357-0BB0-566B88167358}"/>
              </a:ext>
            </a:extLst>
          </p:cNvPr>
          <p:cNvSpPr/>
          <p:nvPr/>
        </p:nvSpPr>
        <p:spPr>
          <a:xfrm>
            <a:off x="1143000" y="3429000"/>
            <a:ext cx="32004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06E3-44CF-3EC1-ADE1-F57C813650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Segment descriptor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402D9-A315-789E-1085-2462B9A9B6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8640" y="1502280"/>
            <a:ext cx="10079640" cy="581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AF81C8-BC1F-C2EE-5B24-B058DEDB83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600200"/>
            <a:ext cx="9071640" cy="54864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0724 // Segment Descriptor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0725 struct segdesc {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0726   uint lim_15_0 : 16;  // Low bits of segment limit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0727   uint base_15_0 : 16; // Low bits of segment base address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0728   uint base_23_16 : 8; // Middle bits of segment base address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0729   uint type : 4;       // Segment type (see STS_ constants)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0730   uint s : 1;          // 0 = system, 1 = application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0731   uint dpl : 2;        // Descriptor Privilege Level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0732   uint p : 1;          // Present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0733   uint lim_19_16 : 4;  // High bits of segment limit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0734   uint avl : 1;        // Unused (available for software use)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0735   uint rsv1 : 1;       // Reserved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0736   uint db : 1;         // 0 = 16−bit segment, 1 = 32−bit segment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0737   uint g : 1;          // Granularity: limit scaled by 4K when set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0738   uint base_31_24 : 8; // High bits of segment base address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0739 };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70D23F-0789-49C5-8E0B-5FA92847A2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Segment Descriptor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409BD66-170E-B96A-6425-B99A68C2970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Thank you!</a:t>
            </a:r>
          </a:p>
          <a:p>
            <a:pPr lvl="0" algn="ctr"/>
            <a:r>
              <a:rPr lang="en-US"/>
              <a:t>(Next time: interrupts!)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3369-054C-EFD0-797D-9C08B72181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 couple of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67A68-262D-ABFE-ABAC-182BF40FEE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Each process is a collection of resources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Memory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E.g., text, stack, heap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In-kernel state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E.g., open file descriptors, network sockets (connections)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Processes are isolated from each other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Processes don't trust each other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Individual users, some privileged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Can't interfere with other processes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Can't change kernel (to affect other processes)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FDF-25D5-E61E-F436-5E8B206A0B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Each process will have a 2GB/2GB private address space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AB006-8AC1-565D-4A78-8C5F550ACAD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804760"/>
            <a:ext cx="9372600" cy="222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58AF-33A2-4F19-09FD-60687183C8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600" y="342360"/>
            <a:ext cx="4800600" cy="1024200"/>
          </a:xfrm>
        </p:spPr>
        <p:txBody>
          <a:bodyPr/>
          <a:lstStyle/>
          <a:p>
            <a:pPr lvl="0"/>
            <a:r>
              <a:rPr lang="en-US" sz="3600"/>
              <a:t>Each process has a private address space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10C1B96-1D1F-3655-C620-FF5190DB8F5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17800" y="674280"/>
            <a:ext cx="8458200" cy="671291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0DED-0BDE-1A08-A607-F809D3BD24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Each process maps the kernel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38766-0E79-3E3D-F225-AB205A7F02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It's not strictly required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But convenient for system calls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No need to change the page table when process enters the kernel with a system call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b="1" dirty="0">
                <a:latin typeface="Liberation Sans" pitchFamily="18"/>
              </a:rPr>
              <a:t>Things are much faster!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2148D-E8A1-B4FC-5F18-33D045F8DB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455760"/>
            <a:ext cx="8962200" cy="68594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5BFD06-BBBE-8221-378B-9E1D0DFF40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6285959"/>
            <a:ext cx="5943600" cy="1024200"/>
          </a:xfrm>
        </p:spPr>
        <p:txBody>
          <a:bodyPr/>
          <a:lstStyle/>
          <a:p>
            <a:pPr lvl="0"/>
            <a:r>
              <a:rPr lang="en-US" sz="3600"/>
              <a:t>P1 and P2 can't access each other memory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C7B66-A198-B377-BE4F-094917D910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Our goal: 2GB/2GB address space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2F2D7-4AEB-D36A-2D52-359B1B159E0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559" y="2805120"/>
            <a:ext cx="9372600" cy="222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8E89-8524-9C58-00B6-DD9BAB1EDB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600" y="397800"/>
            <a:ext cx="4800600" cy="914400"/>
          </a:xfrm>
        </p:spPr>
        <p:txBody>
          <a:bodyPr/>
          <a:lstStyle/>
          <a:p>
            <a:pPr lvl="0"/>
            <a:r>
              <a:rPr lang="en-US"/>
              <a:t>Memory after boot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9E38E-35A6-8038-A964-4F609C67E9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6320" y="1647000"/>
            <a:ext cx="97992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1975-656F-DE10-E046-3A4B1AEFF6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C5A96-1EF4-FD4D-5580-6B2A1F289B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the kernel address space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Create kernel memory allocator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Allocate memory for page tables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Page table directory and page table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C3257CE-B8A4-5A01-E6D2-A1F293ED281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Kernel memory allocator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85C1CF-907F-57B1-3730-B8793134E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21" y="2558143"/>
            <a:ext cx="9563641" cy="24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29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36D15-EA8B-4DBF-612A-0A8FBED0C7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38C9D-DA89-40AF-B0F7-928E9F0374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Kernel needs normal 2 level, 4KB page table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Right now we have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One (statically allocated) page table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That has only two entries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And it is a page table for 4MB pages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4KB page table is a better choice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Xv6 processes are small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Wasting 4MB on a program that fits into 1KB is absurd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endParaRPr lang="en-US" sz="3200" dirty="0">
              <a:latin typeface="Liberation Sans" pitchFamily="18"/>
            </a:endParaRP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But to create page tables we need memory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Where can it come from?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DADC-0BCD-2BBD-7BAB-5BA3378C5B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Simple memory allocator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F0E51-A613-4867-02AC-08D53DC903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Goal: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 err="1">
                <a:solidFill>
                  <a:srgbClr val="006699"/>
                </a:solidFill>
                <a:latin typeface="LM Mono 10" pitchFamily="17"/>
              </a:rPr>
              <a:t>alloc</a:t>
            </a:r>
            <a:r>
              <a:rPr lang="en-US" sz="2800" dirty="0">
                <a:solidFill>
                  <a:srgbClr val="006699"/>
                </a:solidFill>
                <a:latin typeface="LM Mono 10" pitchFamily="17"/>
              </a:rPr>
              <a:t>() </a:t>
            </a:r>
            <a:r>
              <a:rPr lang="en-US" sz="2800" dirty="0">
                <a:latin typeface="Liberation Sans" pitchFamily="18"/>
              </a:rPr>
              <a:t>and </a:t>
            </a:r>
            <a:r>
              <a:rPr lang="en-US" sz="2800" dirty="0">
                <a:solidFill>
                  <a:srgbClr val="006699"/>
                </a:solidFill>
                <a:latin typeface="LM Mono 10" pitchFamily="17"/>
              </a:rPr>
              <a:t>free()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To allocate page tables, stacks, data structures, etc.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endParaRPr lang="en-US" sz="3200" dirty="0">
              <a:latin typeface="Liberation Sans" pitchFamily="18"/>
            </a:endParaRP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633F423-601A-2A90-EE0B-E9CDD1EC2C7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What can it look like?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AECE-D244-5B48-9D5F-E37C0DFC6A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allocator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E8868-F9A6-FAF5-48E8-74EEB1DD60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4200" y="1492199"/>
            <a:ext cx="8492400" cy="540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2DCD-B2A3-6FD3-769A-DF4946D91B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allocator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118AD-E3C0-4BC8-02F4-A3C81EADD41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4200" y="1492199"/>
            <a:ext cx="8492400" cy="5404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5CDC64-5DCD-BAB7-8943-4EBC321BE5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15000" y="5486400"/>
            <a:ext cx="3861000" cy="16002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3014 struct run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3015   struct run *next;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3016 };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B212-155A-187D-B83D-5D37A1BDB8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allocator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51C9E-CF0F-7577-B2F0-AB3B3D2A484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4200" y="1492199"/>
            <a:ext cx="8492400" cy="5404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BD615-972B-C111-EF82-4A25DC6A6C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15360" y="5486760"/>
            <a:ext cx="3861000" cy="16002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3014 struct run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3015   struct run *next;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3016 };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44B7-5D1F-8F90-0149-F1DAA51C4F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allocator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A3912-06B3-C1B2-87CE-DDF55F1BA3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4200" y="1492199"/>
            <a:ext cx="8492400" cy="5404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BC30C-C0D3-62D2-21AA-FA46D55595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15360" y="5486760"/>
            <a:ext cx="3861000" cy="16002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3014 struct run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3015   struct run *next;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3016 };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78B1-F616-73E2-CEE0-E6B665BE68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allocator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754C6-78A3-E9E9-E798-C3967723104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4200" y="1492199"/>
            <a:ext cx="8492400" cy="5404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29875-0198-1E3C-DF1D-045CE0D5DB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15360" y="5486760"/>
            <a:ext cx="3861000" cy="16002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3014 struct run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3015   struct run *next;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3016 };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36069B-9D5A-6731-5C38-872131015F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600200"/>
            <a:ext cx="9071640" cy="5486400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3087 char*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3088 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kalloc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(void)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3089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3080   struct run *r;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3094   r = </a:t>
            </a:r>
            <a:r>
              <a:rPr lang="en-US" sz="2000" dirty="0" err="1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kmem.freelist</a:t>
            </a:r>
            <a:r>
              <a:rPr lang="en-US" sz="20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3095   if(r)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3096     </a:t>
            </a:r>
            <a:r>
              <a:rPr lang="en-US" sz="2000" dirty="0" err="1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kmem.freelist</a:t>
            </a:r>
            <a:r>
              <a:rPr lang="en-US" sz="20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= r−&gt;next;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…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3099   return (char*)r;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3099 }</a:t>
            </a:r>
          </a:p>
          <a:p>
            <a:pPr lvl="0"/>
            <a:endParaRPr lang="en-US" sz="20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F8FCAE-48B5-B8C5-8936-9E207C8F77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383904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kalloc() - kernel allocator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F8983-7273-FD9F-77C3-BF58FDD6297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0" y="350640"/>
            <a:ext cx="5213520" cy="2088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CDDDEB-D2DB-E162-5D13-D6FD670B7A7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26640" y="2514600"/>
            <a:ext cx="5303160" cy="204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EE353D-F4F8-93FE-2983-E5037AFFC2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3200400"/>
            <a:ext cx="6811200" cy="3886200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3065 </a:t>
            </a:r>
            <a:r>
              <a:rPr lang="en-US" sz="2000" dirty="0" err="1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kfree</a:t>
            </a:r>
            <a:r>
              <a:rPr lang="en-US" sz="20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(char *v)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3066 {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3067   struct run *r;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3077   r = (struct run*)v;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3078   r−&gt;next = </a:t>
            </a:r>
            <a:r>
              <a:rPr lang="en-US" sz="2000" dirty="0" err="1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kmem.freelist</a:t>
            </a:r>
            <a:r>
              <a:rPr lang="en-US" sz="20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3079   </a:t>
            </a:r>
            <a:r>
              <a:rPr lang="en-US" sz="2000" dirty="0" err="1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kmem.freelist</a:t>
            </a:r>
            <a:r>
              <a:rPr lang="en-US" sz="20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= r;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2832 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37E66-2969-189A-FED7-884D3506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00200" y="457200"/>
            <a:ext cx="8176680" cy="316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21F8-0259-9E31-A4E8-41F2663103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Recap of the boot sequence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34048-DCD9-E59A-8180-5F7CEB67D9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384440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Setup segments (data and code)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Switched to protected mode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Loaded GDT (segmentation is on)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Setup stack (to call C functions)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Loaded kernel from disk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Setup first page table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2 entries [ 0 : 4MB ] and [ 2GB : (2GB + 4MB) ]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Setup high-address stack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Jumped to main()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DFB777-7A2A-3250-F191-F6181B245E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0960" y="4548960"/>
            <a:ext cx="9071640" cy="27842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Where can we get memory to keep the list itself?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Notice, the list is allocated within the pages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It has to write each page though to update the “next” pointer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03D9A-7EF2-29A1-A93F-CB0DCB6ECDC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2080" y="208079"/>
            <a:ext cx="9433080" cy="377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93E59B-B04D-52B1-25FD-BAF83EAA4BC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6320" y="1647359"/>
            <a:ext cx="97992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2AB88C-72DD-8D38-AA27-7EEA5C175B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/>
          <a:lstStyle/>
          <a:p>
            <a:pPr lvl="0"/>
            <a:r>
              <a:rPr lang="en-US"/>
              <a:t>There is a bit of free memory in the 4MB page we've mapped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1835-31D4-1CFE-E192-952312D542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Donate this free memory to the allocator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ED7F4-8E79-14A7-9AD0-9488A2667F9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4200" y="1636200"/>
            <a:ext cx="8492400" cy="5404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DC5BB-5232-2CCE-A1E7-5A8660D3D8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9200" y="5486400"/>
            <a:ext cx="4546800" cy="1600560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Take memory from the end of the kernel binary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To the end of the 4MB page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1BA972-D8AA-215E-11B7-746FFCF753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1316 int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1317 main(void)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1318 {</a:t>
            </a:r>
          </a:p>
          <a:p>
            <a:pPr lvl="0"/>
            <a:r>
              <a:rPr lang="en-US" sz="1800" dirty="0">
                <a:solidFill>
                  <a:srgbClr val="0000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1319     kinit1(end, P2V(4*1024*1024)); // </a:t>
            </a:r>
            <a:r>
              <a:rPr lang="en-US" sz="1800" dirty="0" err="1">
                <a:solidFill>
                  <a:srgbClr val="0000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phys</a:t>
            </a:r>
            <a:r>
              <a:rPr lang="en-US" sz="1800" dirty="0">
                <a:solidFill>
                  <a:srgbClr val="0000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page allocator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1320     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kvmalloc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kernel page table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1321     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mpinit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detect other processors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1322     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lapicinit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interrupt controller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1323     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seginit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segment descriptors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1324     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cprintf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("\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ncpu%d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: starting xv6\n\n", 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cpunum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());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1325     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picinit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another interrupt controller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1326     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ioapicinit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another interrupt controller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1327     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consoleinit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console hardware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1328     </a:t>
            </a:r>
            <a:r>
              <a:rPr lang="en-US" sz="18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uartinit</a:t>
            </a:r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serial port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1340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96DBF-1205-0D31-BAC3-DE7312C1B5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71800" y="301320"/>
            <a:ext cx="660420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kinit1(): donate free memory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21CDBA-DC8A-58FA-C2FE-A0D1ABB59C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280212"/>
            <a:ext cx="9071640" cy="4806387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3030 kinit1(void *</a:t>
            </a:r>
            <a:r>
              <a:rPr lang="en-US" sz="2400" dirty="0" err="1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vstart</a:t>
            </a:r>
            <a:r>
              <a:rPr lang="en-US" sz="24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void *vend)</a:t>
            </a:r>
          </a:p>
          <a:p>
            <a:pPr lvl="0"/>
            <a:r>
              <a:rPr lang="en-US" sz="24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3031 {</a:t>
            </a:r>
          </a:p>
          <a:p>
            <a:pPr lvl="0"/>
            <a:r>
              <a:rPr lang="en-US" sz="24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...</a:t>
            </a:r>
          </a:p>
          <a:p>
            <a:pPr lvl="0"/>
            <a:r>
              <a:rPr lang="en-US" sz="24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3034   </a:t>
            </a:r>
            <a:r>
              <a:rPr lang="en-US" sz="2400" b="1" dirty="0" err="1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freerange</a:t>
            </a:r>
            <a:r>
              <a:rPr lang="en-US" sz="2400" b="1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</a:t>
            </a:r>
            <a:r>
              <a:rPr lang="en-US" sz="2400" b="1" dirty="0" err="1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vstart</a:t>
            </a:r>
            <a:r>
              <a:rPr lang="en-US" sz="2400" b="1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vend);</a:t>
            </a:r>
          </a:p>
          <a:p>
            <a:pPr lvl="0"/>
            <a:r>
              <a:rPr lang="en-US" sz="24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3035 }</a:t>
            </a:r>
          </a:p>
          <a:p>
            <a:pPr lvl="0"/>
            <a:endParaRPr lang="en-US" sz="2400" dirty="0">
              <a:solidFill>
                <a:srgbClr val="4700B8"/>
              </a:solidFill>
              <a:latin typeface="LMMono10" pitchFamily="17"/>
            </a:endParaRPr>
          </a:p>
          <a:p>
            <a:pPr lvl="0"/>
            <a:endParaRPr lang="en-US" sz="2400" dirty="0">
              <a:solidFill>
                <a:srgbClr val="4700B8"/>
              </a:solidFill>
              <a:latin typeface="LMMono10" pitchFamily="1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0EE5FA-359D-BFA9-62F5-14795D88C7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43600" y="795240"/>
            <a:ext cx="388620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Freerange()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C4731-45AC-0F67-2175-95DB9F2E73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96999" y="5486040"/>
            <a:ext cx="6832800" cy="1600560"/>
          </a:xfrm>
        </p:spPr>
        <p:txBody>
          <a:bodyPr>
            <a:normAutofit fontScale="925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Free range of memory from </a:t>
            </a:r>
            <a:r>
              <a:rPr lang="en-US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vstart</a:t>
            </a:r>
            <a:r>
              <a:rPr lang="en-US" dirty="0"/>
              <a:t> to </a:t>
            </a:r>
            <a:r>
              <a:rPr lang="en-US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vend</a:t>
            </a:r>
            <a:r>
              <a:rPr lang="en-US" dirty="0"/>
              <a:t> giving it to the allocator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i.e., adding pages to the list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720C1-6007-D71F-99B2-71FF17B6F8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28800"/>
            <a:ext cx="9071640" cy="5257800"/>
          </a:xfrm>
        </p:spPr>
        <p:txBody>
          <a:bodyPr/>
          <a:lstStyle/>
          <a:p>
            <a:pPr lvl="0"/>
            <a:r>
              <a:rPr lang="en-US" sz="22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3051 </a:t>
            </a:r>
            <a:r>
              <a:rPr lang="en-US" sz="2200" dirty="0" err="1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freerange</a:t>
            </a:r>
            <a:r>
              <a:rPr lang="en-US" sz="22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(void *</a:t>
            </a:r>
            <a:r>
              <a:rPr lang="en-US" sz="2200" dirty="0" err="1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vstart</a:t>
            </a:r>
            <a:r>
              <a:rPr lang="en-US" sz="22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void *vend)</a:t>
            </a:r>
          </a:p>
          <a:p>
            <a:pPr lvl="0"/>
            <a:r>
              <a:rPr lang="en-US" sz="22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3052 {</a:t>
            </a:r>
          </a:p>
          <a:p>
            <a:pPr lvl="0"/>
            <a:r>
              <a:rPr lang="en-US" sz="22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3053   char *p;</a:t>
            </a:r>
          </a:p>
          <a:p>
            <a:pPr lvl="0"/>
            <a:r>
              <a:rPr lang="en-US" sz="22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3054   p = (char*)PGROUNDUP((</a:t>
            </a:r>
            <a:r>
              <a:rPr lang="en-US" sz="2200" dirty="0" err="1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uint</a:t>
            </a:r>
            <a:r>
              <a:rPr lang="en-US" sz="22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)</a:t>
            </a:r>
            <a:r>
              <a:rPr lang="en-US" sz="2200" dirty="0" err="1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vstart</a:t>
            </a:r>
            <a:r>
              <a:rPr lang="en-US" sz="22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);</a:t>
            </a:r>
          </a:p>
          <a:p>
            <a:pPr lvl="0"/>
            <a:r>
              <a:rPr lang="en-US" sz="22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3055   for(; p + PGSIZE &lt;= (char*)vend; p += PGSIZE)</a:t>
            </a:r>
          </a:p>
          <a:p>
            <a:pPr lvl="0"/>
            <a:r>
              <a:rPr lang="en-US" sz="22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3056     </a:t>
            </a:r>
            <a:r>
              <a:rPr lang="en-US" sz="2200" b="1" dirty="0" err="1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kfree</a:t>
            </a:r>
            <a:r>
              <a:rPr lang="en-US" sz="2200" b="1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(p);</a:t>
            </a:r>
          </a:p>
          <a:p>
            <a:pPr lvl="0"/>
            <a:r>
              <a:rPr lang="en-US" sz="2200" dirty="0">
                <a:solidFill>
                  <a:srgbClr val="4700B8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3057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4866F9-77DF-13EC-0D2F-7B4E271E6B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00800" y="685800"/>
            <a:ext cx="297180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freerange()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4FB84-E035-D8A1-EE88-ADA136CB21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96999" y="5486040"/>
            <a:ext cx="6832800" cy="1600560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latin typeface="FiraMono Nerd Font" panose="020B0509050000020004" pitchFamily="49" charset="0"/>
                <a:ea typeface="FiraMono Nerd Font" panose="020B0509050000020004" pitchFamily="49" charset="0"/>
              </a:rPr>
              <a:t>freerange</a:t>
            </a:r>
            <a:r>
              <a:rPr lang="en-US" dirty="0"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  <a:r>
              <a:rPr lang="en-US" dirty="0"/>
              <a:t> internally simply frees the pages from </a:t>
            </a:r>
            <a:r>
              <a:rPr lang="en-US" dirty="0" err="1">
                <a:latin typeface="LM Mono 10" pitchFamily="17"/>
              </a:rPr>
              <a:t>vstart</a:t>
            </a:r>
            <a:r>
              <a:rPr lang="en-US" dirty="0"/>
              <a:t> to </a:t>
            </a:r>
            <a:r>
              <a:rPr lang="en-US" dirty="0">
                <a:latin typeface="LM Mono 10" pitchFamily="17"/>
              </a:rPr>
              <a:t>vend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dirty="0">
                <a:latin typeface="FiraMono Nerd Font" panose="020B0509050000020004" pitchFamily="49" charset="0"/>
                <a:ea typeface="FiraMono Nerd Font" panose="020B0509050000020004" pitchFamily="49" charset="0"/>
              </a:rPr>
              <a:t>() </a:t>
            </a:r>
            <a:r>
              <a:rPr lang="en-US" dirty="0"/>
              <a:t>adds them to the allocator list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F08A9-F39F-A271-0B55-158B86620C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2516" y="1600200"/>
            <a:ext cx="9595413" cy="2514600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1316 int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1317 main(void)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1318 {</a:t>
            </a:r>
          </a:p>
          <a:p>
            <a:pPr lvl="0"/>
            <a:r>
              <a:rPr lang="en-US" sz="2000" dirty="0">
                <a:solidFill>
                  <a:srgbClr val="0000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1319     kinit1(</a:t>
            </a:r>
            <a:r>
              <a:rPr lang="en-US" sz="2000" b="1" dirty="0">
                <a:solidFill>
                  <a:schemeClr val="accent1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end</a:t>
            </a:r>
            <a:r>
              <a:rPr lang="en-US" sz="2000" dirty="0">
                <a:solidFill>
                  <a:srgbClr val="0000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P2V(4*1024*1024)); // </a:t>
            </a:r>
            <a:r>
              <a:rPr lang="en-US" sz="2000" dirty="0" err="1">
                <a:solidFill>
                  <a:srgbClr val="0000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phys</a:t>
            </a:r>
            <a:r>
              <a:rPr lang="en-US" sz="2000" dirty="0">
                <a:solidFill>
                  <a:srgbClr val="0000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page allocator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1320     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kvmalloc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kernel page table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1321     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mpinit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detect other processors</a:t>
            </a:r>
          </a:p>
          <a:p>
            <a:pPr lvl="0"/>
            <a:endParaRPr lang="en-US" sz="20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FDACF1-3062-52B5-52DA-8413FA0E79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Where do we start?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10C2B-4F88-E8CA-96AD-01360547AF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5162309"/>
            <a:ext cx="9071640" cy="1828800"/>
          </a:xfrm>
        </p:spPr>
        <p:txBody>
          <a:bodyPr>
            <a:normAutofit fontScale="92500" lnSpcReduction="20000"/>
          </a:bodyPr>
          <a:lstStyle/>
          <a:p>
            <a:pPr marL="685800" lvl="0" indent="-685800">
              <a:buSzPct val="100000"/>
              <a:buFont typeface="Arial" panose="020B0604020202020204" pitchFamily="34" charset="0"/>
              <a:buChar char="•"/>
            </a:pPr>
            <a:r>
              <a:rPr lang="en-US" sz="4200" dirty="0"/>
              <a:t>What is this </a:t>
            </a:r>
            <a:r>
              <a:rPr lang="en-US" sz="4200" b="1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end</a:t>
            </a:r>
            <a:r>
              <a:rPr lang="en-US" sz="4200" dirty="0"/>
              <a:t>?</a:t>
            </a:r>
          </a:p>
          <a:p>
            <a:pPr lvl="0"/>
            <a:r>
              <a:rPr lang="en-US" sz="2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1311 extern char end[];  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LMMono10" pitchFamily="17"/>
              </a:rPr>
              <a:t>                      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LMMono10" pitchFamily="17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BDDBDE-26CC-F1ED-6DE1-2519B2B2BB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600200"/>
            <a:ext cx="9071640" cy="25146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1316 int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1317 main(void)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1318 {</a:t>
            </a:r>
          </a:p>
          <a:p>
            <a:pPr lvl="0"/>
            <a:r>
              <a:rPr lang="en-US" sz="3600" dirty="0">
                <a:solidFill>
                  <a:srgbClr val="0000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1319     kinit1(end, P2V(4*1024*1024)); // </a:t>
            </a:r>
            <a:r>
              <a:rPr lang="en-US" sz="3600" dirty="0" err="1">
                <a:solidFill>
                  <a:srgbClr val="0000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phys</a:t>
            </a:r>
            <a:r>
              <a:rPr lang="en-US" sz="3600" dirty="0">
                <a:solidFill>
                  <a:srgbClr val="0000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page allocator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1320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kvmalloc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kernel page table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1321     </a:t>
            </a:r>
            <a:r>
              <a:rPr lang="en-US" sz="36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mpinit</a:t>
            </a:r>
            <a:r>
              <a:rPr lang="en-US" sz="36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detect other processors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716B93-5CF3-62BF-D606-473AC3FA9C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Where do we start?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20FB4-ED3B-D8BD-5EA7-C5850B81B5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359" y="4572000"/>
            <a:ext cx="9438293" cy="1828800"/>
          </a:xfrm>
        </p:spPr>
        <p:txBody>
          <a:bodyPr>
            <a:normAutofit fontScale="77500" lnSpcReduction="20000"/>
          </a:bodyPr>
          <a:lstStyle/>
          <a:p>
            <a:pPr marL="685800" lvl="0" indent="-685800">
              <a:buSzPct val="100000"/>
              <a:buFont typeface="Arial" panose="020B0604020202020204" pitchFamily="34" charset="0"/>
              <a:buChar char="•"/>
            </a:pPr>
            <a:r>
              <a:rPr lang="en-US" sz="4600" dirty="0"/>
              <a:t>What is this </a:t>
            </a:r>
            <a:r>
              <a:rPr lang="en-US" sz="4600" b="1" dirty="0">
                <a:solidFill>
                  <a:schemeClr val="accent1"/>
                </a:solidFill>
                <a:latin typeface="LM Mono 10" pitchFamily="17"/>
              </a:rPr>
              <a:t>end</a:t>
            </a:r>
            <a:r>
              <a:rPr lang="en-US" sz="4600" dirty="0"/>
              <a:t>?</a:t>
            </a:r>
          </a:p>
          <a:p>
            <a:pPr lvl="0"/>
            <a:r>
              <a:rPr lang="en-US" sz="29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1311 extern char end[]; // first address after</a:t>
            </a:r>
          </a:p>
          <a:p>
            <a:pPr lvl="0"/>
            <a:r>
              <a:rPr lang="en-US" sz="29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                   kernel loaded from ELF file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None/>
            </a:pPr>
            <a:endParaRPr lang="en-US" sz="3200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66059-94AA-5802-430C-56FB19034D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Donate this free memory to the allocator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0C5D61-679E-DC18-D2C6-8D24B929EE4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4200" y="1636200"/>
            <a:ext cx="8492400" cy="540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8783-4D7C-F794-7DE1-A6FE8E86E3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F5A69-CED6-E695-30AB-5013AE8357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Kernel has a memory allocator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It allocates memory in chunks of 4KB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Good enough to maintain kernel data structures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5B9C-C8A8-5AE5-BEDE-BE03BE841D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600" y="227880"/>
            <a:ext cx="8001000" cy="626760"/>
          </a:xfrm>
        </p:spPr>
        <p:txBody>
          <a:bodyPr/>
          <a:lstStyle/>
          <a:p>
            <a:pPr lvl="0"/>
            <a:r>
              <a:rPr lang="en-US"/>
              <a:t>State of the system after boot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B41FD-4089-397B-0137-A9B54D05C42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1600" y="914400"/>
            <a:ext cx="8949600" cy="6255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B5FC00E-D785-D172-4B64-A5F3EA01A38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 sz="4400"/>
              <a:t>Kernel page table</a:t>
            </a:r>
          </a:p>
          <a:p>
            <a:pPr lvl="0" algn="ctr"/>
            <a:r>
              <a:rPr lang="en-US" sz="4400"/>
              <a:t>(4KB page tables)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58A4A-4E30-F5AA-169E-B78A8B3539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0630" y="457200"/>
            <a:ext cx="9775370" cy="6629400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1316 int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1317 main(void)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1318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1319     kinit1(end, P2V(4*1024*1024)); // 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phys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page allocator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1320     </a:t>
            </a:r>
            <a:r>
              <a:rPr lang="en-US" sz="2000" dirty="0" err="1">
                <a:solidFill>
                  <a:srgbClr val="000099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kvmalloc</a:t>
            </a:r>
            <a:r>
              <a:rPr lang="en-US" sz="2000" dirty="0">
                <a:solidFill>
                  <a:srgbClr val="000099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kernel page table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1321     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mpinit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detect other processors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1322     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lapicinit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interrupt controller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1323     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seginit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segment descriptors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1324     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cprintf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("\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ncpu%d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: starting xv6\n\n", 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cpunum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1325     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picinit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another interrupt controller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1326     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ioapicinit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another interrupt controller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1327     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consoleinit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console hardware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1328     </a:t>
            </a:r>
            <a:r>
              <a:rPr lang="en-US" sz="2000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uartinit</a:t>
            </a:r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serial port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1340 }</a:t>
            </a:r>
          </a:p>
          <a:p>
            <a:pPr lvl="0"/>
            <a:endParaRPr lang="en-US" sz="20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endParaRPr lang="en-US" sz="20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endParaRPr lang="en-US" sz="20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BD27D-1F65-8A77-1DA3-F051ADDC7D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00400" y="292012"/>
            <a:ext cx="6328440" cy="135421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Back to </a:t>
            </a:r>
            <a:r>
              <a:rPr lang="en-US" dirty="0">
                <a:latin typeface="FiraMono Nerd Font" panose="020B0509050000020004" pitchFamily="49" charset="0"/>
                <a:ea typeface="FiraMono Nerd Font" panose="020B0509050000020004" pitchFamily="49" charset="0"/>
              </a:rPr>
              <a:t>main()</a:t>
            </a:r>
            <a:r>
              <a:rPr lang="en-US" dirty="0"/>
              <a:t>: Kernel address space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A382-F7DB-1493-5004-87D3C556E5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41F16-5DA0-A48E-CEC3-9644408B6F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What do you think has to happen?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i.e., how to construct a kernel address space?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2377D-C0E5-125E-37CD-F00B9385BC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4982400" cy="1262160"/>
          </a:xfrm>
        </p:spPr>
        <p:txBody>
          <a:bodyPr/>
          <a:lstStyle/>
          <a:p>
            <a:pPr lvl="0"/>
            <a:r>
              <a:rPr lang="en-US"/>
              <a:t>Recap: our goal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9CCDBF6-8B87-7878-C998-D42296EAB67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602280"/>
            <a:ext cx="8458200" cy="6712919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4423-9ACA-1199-7A8A-F915D23F12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CD5EB-B6F9-F673-5F5C-A07FE2F7BF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39"/>
            <a:ext cx="9071640" cy="5350217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Map a region of virtual memory into page tables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Start from 2GBs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Iterate memory page by page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Allocate page table directory and page tables as we go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Fill in page table entries with proper physical addresses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C920-8A53-8883-C6DD-C9467ACE5D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Allocate page table directory entry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51285-2C97-9AB7-146D-879FC7B6F12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706759"/>
            <a:ext cx="9002520" cy="537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B996-3CD8-753C-466C-EE727BEF35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Allocate next level page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E6AB8-1141-92A3-C9F3-B3F9FE29CB0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371600"/>
            <a:ext cx="900252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A8BC-FBEB-2C55-5B44-768A4AE4CE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Locate PTE entry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8FC29-EF02-6A07-BFFB-C800F6562C8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371600"/>
            <a:ext cx="900252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CA84E-AFB5-4317-4233-D2286F7EB1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Update mapping with physical addr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0E2611-CFB1-33C0-82E3-9B6970B1EA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371600"/>
            <a:ext cx="900252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33DE-F548-D181-CBFD-833B9B69163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Move to next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562D7-B61F-9136-4482-36733476823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371600"/>
            <a:ext cx="900252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6084BA-016A-5CE9-D213-911268294C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983847"/>
            <a:ext cx="9071640" cy="6114327"/>
          </a:xfrm>
        </p:spPr>
        <p:txBody>
          <a:bodyPr>
            <a:normAutofit fontScale="47500" lnSpcReduction="20000"/>
          </a:bodyPr>
          <a:lstStyle/>
          <a:p>
            <a:pPr lvl="0"/>
            <a:endParaRPr lang="en-US" sz="36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1313 // Bootstrap processor starts running C code here.</a:t>
            </a:r>
          </a:p>
          <a:p>
            <a:pPr lvl="0"/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1314 // Allocate a real stack and switch to it, first</a:t>
            </a:r>
          </a:p>
          <a:p>
            <a:pPr lvl="0"/>
            <a:r>
              <a:rPr lang="en-US" sz="3600" dirty="0">
                <a:solidFill>
                  <a:srgbClr val="0066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1315 // doing some setup required for memory allocator to work.</a:t>
            </a:r>
          </a:p>
          <a:p>
            <a:pPr lvl="0"/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1316 int</a:t>
            </a:r>
          </a:p>
          <a:p>
            <a:pPr lvl="0"/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1317 main(void)</a:t>
            </a:r>
          </a:p>
          <a:p>
            <a:pPr lvl="0"/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1318 {</a:t>
            </a:r>
          </a:p>
          <a:p>
            <a:pPr lvl="0"/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1319     kinit1(end, P2V(4*1024*1024)); // </a:t>
            </a:r>
            <a:r>
              <a:rPr lang="en-US" sz="3600" dirty="0" err="1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phys</a:t>
            </a: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page allocator</a:t>
            </a:r>
          </a:p>
          <a:p>
            <a:pPr lvl="0"/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1320     </a:t>
            </a:r>
            <a:r>
              <a:rPr lang="en-US" sz="3600" dirty="0" err="1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kvmalloc</a:t>
            </a: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kernel page table</a:t>
            </a:r>
          </a:p>
          <a:p>
            <a:pPr lvl="0"/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1321     </a:t>
            </a:r>
            <a:r>
              <a:rPr lang="en-US" sz="3600" dirty="0" err="1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mpinit</a:t>
            </a: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detect other processors</a:t>
            </a:r>
          </a:p>
          <a:p>
            <a:pPr lvl="0"/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1322     </a:t>
            </a:r>
            <a:r>
              <a:rPr lang="en-US" sz="3600" dirty="0" err="1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lapicinit</a:t>
            </a: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interrupt controller</a:t>
            </a:r>
          </a:p>
          <a:p>
            <a:pPr lvl="0"/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1323     </a:t>
            </a:r>
            <a:r>
              <a:rPr lang="en-US" sz="3600" dirty="0" err="1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seginit</a:t>
            </a: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(); // segment descriptors</a:t>
            </a:r>
          </a:p>
          <a:p>
            <a:pPr lvl="0"/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1324     </a:t>
            </a:r>
            <a:r>
              <a:rPr lang="en-US" sz="3600" dirty="0" err="1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cprintf</a:t>
            </a: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("\</a:t>
            </a:r>
            <a:r>
              <a:rPr lang="en-US" sz="3600" dirty="0" err="1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ncpu%d</a:t>
            </a: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: starting xv6\n\n", </a:t>
            </a:r>
            <a:r>
              <a:rPr lang="en-US" sz="3600" dirty="0" err="1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cpunum</a:t>
            </a:r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());</a:t>
            </a:r>
          </a:p>
          <a:p>
            <a:pPr lvl="0"/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1C1C1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1340 }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endParaRPr lang="en-US" sz="3600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A20860-D081-E7D6-5127-8087D47B21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9680" y="228960"/>
            <a:ext cx="8001000" cy="626760"/>
          </a:xfrm>
        </p:spPr>
        <p:txBody>
          <a:bodyPr/>
          <a:lstStyle/>
          <a:p>
            <a:pPr lvl="0"/>
            <a:r>
              <a:rPr lang="en-US"/>
              <a:t>Running in main()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9BB2A8A-4581-CAD2-664B-A9BC36BF877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This is exactly what kernel is doing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C3537A-37F9-22EC-CEE6-772C009F31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371" y="457200"/>
            <a:ext cx="9633858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1316 int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1317 main(void)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1318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1319     kinit1(end, P2V(4*1024*1024)); //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page allocator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1320    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kvmalloc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kernel page table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1321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detect other processors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1322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lapicinit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interrupt controller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1323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seginit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segment descriptors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1324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cprintf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("\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ncpu%d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starting xv6\n\n",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cpunum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1325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picinit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another interrupt controller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1326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ioapicinit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another interrupt controller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1327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consoleinit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console hardware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1328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uartinit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serial port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1340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3AE441-4F2C-E77A-D5AD-552CC8B2DF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71800" y="301320"/>
            <a:ext cx="660420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Allocate page tables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A11BBD-5D81-8B4C-CD7C-C0E70F6EE0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600200"/>
            <a:ext cx="9071640" cy="5486400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1857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kvmalloc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1858 {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1859  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kpgdir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1860  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switchkvm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1861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9CB0D9-694E-D546-CA67-8AC79517F8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kvmalloc()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57FE7B7-9648-09C4-00D7-C989CD4E13BE}"/>
              </a:ext>
            </a:extLst>
          </p:cNvPr>
          <p:cNvSpPr/>
          <p:nvPr/>
        </p:nvSpPr>
        <p:spPr>
          <a:xfrm>
            <a:off x="7086600" y="13716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A0F72B3-F378-7358-238E-E12660E266BD}"/>
              </a:ext>
            </a:extLst>
          </p:cNvPr>
          <p:cNvSpPr/>
          <p:nvPr/>
        </p:nvSpPr>
        <p:spPr>
          <a:xfrm>
            <a:off x="7315200" y="2004479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F177FA6E-19A3-6539-9D4B-0AAE424B4BB1}"/>
              </a:ext>
            </a:extLst>
          </p:cNvPr>
          <p:cNvCxnSpPr>
            <a:endCxn id="5" idx="3"/>
          </p:cNvCxnSpPr>
          <p:nvPr/>
        </p:nvCxnSpPr>
        <p:spPr>
          <a:xfrm>
            <a:off x="7086600" y="1512359"/>
            <a:ext cx="228600" cy="632881"/>
          </a:xfrm>
          <a:prstGeom prst="bentConnector3">
            <a:avLst/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7E7A56-36C1-233A-A05F-76BFF717C5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1836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1837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1838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1839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1840   struct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1841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1842   if((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1843  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1844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1847   for(k =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k &lt; &amp;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[NELEM(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 k++)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1848     if(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virt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phys_end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k−&gt;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1849                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)k−&gt;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k−&gt;perm) &lt; 0)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1850     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1851   return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1852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ACDD5A-2445-8238-3E7E-0CE8C8B40E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25440" y="795240"/>
            <a:ext cx="477576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Allocate page table directory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A51B085-4140-9FF9-D597-7FC4D793BEDD}"/>
              </a:ext>
            </a:extLst>
          </p:cNvPr>
          <p:cNvSpPr/>
          <p:nvPr/>
        </p:nvSpPr>
        <p:spPr>
          <a:xfrm>
            <a:off x="7730280" y="2286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ED8445E-65D2-23C6-ACB5-0A08856C60DF}"/>
              </a:ext>
            </a:extLst>
          </p:cNvPr>
          <p:cNvSpPr/>
          <p:nvPr/>
        </p:nvSpPr>
        <p:spPr>
          <a:xfrm>
            <a:off x="7958880" y="2918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8B8CCE23-4B0A-9DE0-84D1-4EB0FC487C06}"/>
              </a:ext>
            </a:extLst>
          </p:cNvPr>
          <p:cNvCxnSpPr>
            <a:endCxn id="5" idx="3"/>
          </p:cNvCxnSpPr>
          <p:nvPr/>
        </p:nvCxnSpPr>
        <p:spPr>
          <a:xfrm>
            <a:off x="7730280" y="2426760"/>
            <a:ext cx="228600" cy="632880"/>
          </a:xfrm>
          <a:prstGeom prst="bentConnector3">
            <a:avLst/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B2FEB125-1ED2-2D85-8074-5EA1D9FD9A1E}"/>
              </a:ext>
            </a:extLst>
          </p:cNvPr>
          <p:cNvSpPr/>
          <p:nvPr/>
        </p:nvSpPr>
        <p:spPr>
          <a:xfrm>
            <a:off x="8318880" y="3530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0A637A11-2B82-5D0F-4219-9C3A419D61E7}"/>
              </a:ext>
            </a:extLst>
          </p:cNvPr>
          <p:cNvCxnSpPr>
            <a:endCxn id="7" idx="3"/>
          </p:cNvCxnSpPr>
          <p:nvPr/>
        </p:nvCxnSpPr>
        <p:spPr>
          <a:xfrm>
            <a:off x="7958880" y="3059640"/>
            <a:ext cx="360000" cy="612000"/>
          </a:xfrm>
          <a:prstGeom prst="bentConnector3">
            <a:avLst/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CA73-1B91-B7D8-C495-444CF4301C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Allocate page table directory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BBF14-7CB4-8AA0-C35F-8144E8CF37E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706759"/>
            <a:ext cx="9002520" cy="537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60B353-BD77-1BC7-AA17-4C7BA654B6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1836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1887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1838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1839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1840   struct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1841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1842   if((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1843  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1844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1847   for(k =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k &lt; &amp;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[NELEM(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 k++)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1848     if(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virt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phys_end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1849                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k−&gt;perm) &lt; 0)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1850        return 0;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1851   return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1852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0528C4-17AF-649F-827D-680761E90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615240"/>
            <a:ext cx="548640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Iterate in a loop: map physical pages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E762277-1F32-14E8-1B76-ABCAC9B48897}"/>
              </a:ext>
            </a:extLst>
          </p:cNvPr>
          <p:cNvSpPr/>
          <p:nvPr/>
        </p:nvSpPr>
        <p:spPr>
          <a:xfrm>
            <a:off x="7728840" y="2286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E3862C4-B476-F7DF-4D76-9642E27DBD22}"/>
              </a:ext>
            </a:extLst>
          </p:cNvPr>
          <p:cNvSpPr/>
          <p:nvPr/>
        </p:nvSpPr>
        <p:spPr>
          <a:xfrm>
            <a:off x="7957440" y="2918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C9E6E71E-F0EA-3FC0-193F-E7587EBFF127}"/>
              </a:ext>
            </a:extLst>
          </p:cNvPr>
          <p:cNvCxnSpPr>
            <a:endCxn id="5" idx="3"/>
          </p:cNvCxnSpPr>
          <p:nvPr/>
        </p:nvCxnSpPr>
        <p:spPr>
          <a:xfrm>
            <a:off x="7728840" y="2426760"/>
            <a:ext cx="228600" cy="632880"/>
          </a:xfrm>
          <a:prstGeom prst="bentConnector3">
            <a:avLst/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59EA44A0-FFEE-05FB-4407-81C943D5EC45}"/>
              </a:ext>
            </a:extLst>
          </p:cNvPr>
          <p:cNvSpPr/>
          <p:nvPr/>
        </p:nvSpPr>
        <p:spPr>
          <a:xfrm>
            <a:off x="8317440" y="3530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4953B27C-A9F6-F516-AE71-87C287C1ACCB}"/>
              </a:ext>
            </a:extLst>
          </p:cNvPr>
          <p:cNvCxnSpPr>
            <a:endCxn id="7" idx="3"/>
          </p:cNvCxnSpPr>
          <p:nvPr/>
        </p:nvCxnSpPr>
        <p:spPr>
          <a:xfrm>
            <a:off x="7957440" y="3059640"/>
            <a:ext cx="360000" cy="612000"/>
          </a:xfrm>
          <a:prstGeom prst="bentConnector3">
            <a:avLst/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A449C9-D8E5-2936-F837-28945159FF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1836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1887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1838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1839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1840   struct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1841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1842   if((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1843  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1844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1847   for(k =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k &lt; &amp;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[NELEM(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 k++)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1848     if(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virt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phys_end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1849                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k−&gt;perm) &lt; 0)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1850        return 0;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1851   return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1852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A3D2CC2-C65E-2FD6-ACBF-8397361395BC}"/>
              </a:ext>
            </a:extLst>
          </p:cNvPr>
          <p:cNvSpPr/>
          <p:nvPr/>
        </p:nvSpPr>
        <p:spPr>
          <a:xfrm>
            <a:off x="1589314" y="4572000"/>
            <a:ext cx="7511125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341B804-244A-789E-5112-A5A954A9A703}"/>
              </a:ext>
            </a:extLst>
          </p:cNvPr>
          <p:cNvSpPr/>
          <p:nvPr/>
        </p:nvSpPr>
        <p:spPr>
          <a:xfrm>
            <a:off x="7728840" y="2286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4B073AF-1DEB-F6D6-1227-0A32693171BE}"/>
              </a:ext>
            </a:extLst>
          </p:cNvPr>
          <p:cNvSpPr/>
          <p:nvPr/>
        </p:nvSpPr>
        <p:spPr>
          <a:xfrm>
            <a:off x="7957440" y="2918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817BF746-FE72-DEA4-470C-FF050C603E54}"/>
              </a:ext>
            </a:extLst>
          </p:cNvPr>
          <p:cNvCxnSpPr>
            <a:endCxn id="5" idx="3"/>
          </p:cNvCxnSpPr>
          <p:nvPr/>
        </p:nvCxnSpPr>
        <p:spPr>
          <a:xfrm>
            <a:off x="7728840" y="2426760"/>
            <a:ext cx="228600" cy="632880"/>
          </a:xfrm>
          <a:prstGeom prst="bentConnector3">
            <a:avLst/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77D46B4C-1432-1E97-4A67-A656116E2546}"/>
              </a:ext>
            </a:extLst>
          </p:cNvPr>
          <p:cNvSpPr/>
          <p:nvPr/>
        </p:nvSpPr>
        <p:spPr>
          <a:xfrm>
            <a:off x="8317440" y="3530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CC3915B5-1102-1B09-FD43-54B468C3D148}"/>
              </a:ext>
            </a:extLst>
          </p:cNvPr>
          <p:cNvCxnSpPr>
            <a:endCxn id="7" idx="3"/>
          </p:cNvCxnSpPr>
          <p:nvPr/>
        </p:nvCxnSpPr>
        <p:spPr>
          <a:xfrm>
            <a:off x="7957440" y="3059640"/>
            <a:ext cx="360000" cy="612000"/>
          </a:xfrm>
          <a:prstGeom prst="bentConnector3">
            <a:avLst/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45F3C617-46DB-8D04-C3A5-E440A10E0E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615240"/>
            <a:ext cx="548640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Iterate in a loop: map physical pages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1BC8-4625-0175-466A-2B27F02C35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3839399" cy="1262160"/>
          </a:xfrm>
        </p:spPr>
        <p:txBody>
          <a:bodyPr/>
          <a:lstStyle/>
          <a:p>
            <a:pPr lvl="0"/>
            <a:r>
              <a:rPr lang="en-US"/>
              <a:t>Kernel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28326-B440-9381-C30F-F7EBEC2CA5A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3000" y="685800"/>
            <a:ext cx="8949600" cy="630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1BC8-4625-0175-466A-2B27F02C35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3839399" cy="1262160"/>
          </a:xfrm>
        </p:spPr>
        <p:txBody>
          <a:bodyPr/>
          <a:lstStyle/>
          <a:p>
            <a:pPr lvl="0"/>
            <a:r>
              <a:rPr lang="en-US"/>
              <a:t>Kernel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28326-B440-9381-C30F-F7EBEC2CA5A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3000" y="685800"/>
            <a:ext cx="8949600" cy="63050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96707-429B-E865-BA25-FA908128CF7F}"/>
              </a:ext>
            </a:extLst>
          </p:cNvPr>
          <p:cNvSpPr txBox="1"/>
          <p:nvPr/>
        </p:nvSpPr>
        <p:spPr>
          <a:xfrm>
            <a:off x="5573942" y="685800"/>
            <a:ext cx="30842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PollEv.com/aburtsev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19693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6C305C-115F-EA19-DD43-AFDF460A20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466" y="1600200"/>
            <a:ext cx="10083419" cy="5486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1823 static struct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1824     void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virt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1825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1826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phys_end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1827     int perm;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1828 }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 =</a:t>
            </a:r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/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1829 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</a:t>
            </a:r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{ (void*)KERNBASE, 0, EXTMEM, PTE_W}, </a:t>
            </a:r>
            <a:r>
              <a:rPr lang="en-US" sz="1800" dirty="0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I/O space</a:t>
            </a:r>
          </a:p>
          <a:p>
            <a:pPr lvl="0"/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1830 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</a:t>
            </a:r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{ (void*)KERNLINK, V2P(KERNLINK), V2P(data), 0},</a:t>
            </a:r>
            <a:r>
              <a:rPr lang="en-US" sz="1800" dirty="0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</a:t>
            </a:r>
            <a:r>
              <a:rPr lang="en-US" sz="1800" dirty="0" err="1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text+rodata</a:t>
            </a:r>
            <a:endParaRPr lang="en-US" sz="1800" dirty="0">
              <a:solidFill>
                <a:srgbClr val="0066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1831 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</a:t>
            </a:r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{ (void*)data, V2P(data), PHYSTOP, PTE_W}, </a:t>
            </a:r>
            <a:r>
              <a:rPr lang="en-US" sz="1800" dirty="0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kern </a:t>
            </a:r>
            <a:r>
              <a:rPr lang="en-US" sz="1800" dirty="0" err="1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data+memory</a:t>
            </a:r>
            <a:endParaRPr lang="en-US" sz="1800" dirty="0">
              <a:solidFill>
                <a:srgbClr val="0066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1832 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</a:t>
            </a:r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{ (void*)DEVSPACE, DEVSPACE, 0, PTE_W}, </a:t>
            </a:r>
            <a:r>
              <a:rPr lang="en-US" sz="1800" dirty="0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more devices</a:t>
            </a:r>
          </a:p>
          <a:p>
            <a:pPr lvl="0"/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1833 };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9E58AC-FE9F-DEF3-625B-5DC7295CA5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Kmap – kernel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05B0B-862A-F90B-F75D-98A98B61F2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64760" y="1839600"/>
            <a:ext cx="5801399" cy="173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5B9C-C8A8-5AE5-BEDE-BE03BE841D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600" y="227880"/>
            <a:ext cx="8001000" cy="626760"/>
          </a:xfrm>
        </p:spPr>
        <p:txBody>
          <a:bodyPr/>
          <a:lstStyle/>
          <a:p>
            <a:pPr lvl="0"/>
            <a:r>
              <a:rPr lang="en-US" dirty="0"/>
              <a:t>Poll: </a:t>
            </a:r>
            <a:r>
              <a:rPr lang="en-US" dirty="0">
                <a:hlinkClick r:id="rId3"/>
              </a:rPr>
              <a:t>PollEv.com/aburtsev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B41FD-4089-397B-0137-A9B54D05C42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1600" y="914400"/>
            <a:ext cx="8949600" cy="6255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8545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60EC6F-C439-9935-0766-B5CC16A99B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1836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1887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1838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1839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1840   struct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1841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1842   if((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1843  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1844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1847   for(k =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k &lt; &amp;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[NELEM(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 k++)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1848     if(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virt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phys_end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1849                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k−&gt;perm) &lt; 0)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1850        return 0;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1851   return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1852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2332FA4-5034-7255-FB05-645187D1C1C2}"/>
              </a:ext>
            </a:extLst>
          </p:cNvPr>
          <p:cNvSpPr/>
          <p:nvPr/>
        </p:nvSpPr>
        <p:spPr>
          <a:xfrm>
            <a:off x="4114799" y="4572000"/>
            <a:ext cx="1023257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328183A-637E-B142-0EA2-3F7D7F918492}"/>
              </a:ext>
            </a:extLst>
          </p:cNvPr>
          <p:cNvSpPr/>
          <p:nvPr/>
        </p:nvSpPr>
        <p:spPr>
          <a:xfrm>
            <a:off x="7728840" y="2286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21CBF89-9A55-D845-69D2-6CDB18FB3F3C}"/>
              </a:ext>
            </a:extLst>
          </p:cNvPr>
          <p:cNvSpPr/>
          <p:nvPr/>
        </p:nvSpPr>
        <p:spPr>
          <a:xfrm>
            <a:off x="7957440" y="2918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14ABA2FF-AED8-EA63-07EB-0A54729428FD}"/>
              </a:ext>
            </a:extLst>
          </p:cNvPr>
          <p:cNvCxnSpPr>
            <a:endCxn id="5" idx="3"/>
          </p:cNvCxnSpPr>
          <p:nvPr/>
        </p:nvCxnSpPr>
        <p:spPr>
          <a:xfrm>
            <a:off x="7728840" y="2426760"/>
            <a:ext cx="228600" cy="632880"/>
          </a:xfrm>
          <a:prstGeom prst="bentConnector3">
            <a:avLst>
              <a:gd name="adj1" fmla="val -69048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B1938669-08CC-B7A6-4FE1-C581CC08C7E9}"/>
              </a:ext>
            </a:extLst>
          </p:cNvPr>
          <p:cNvSpPr/>
          <p:nvPr/>
        </p:nvSpPr>
        <p:spPr>
          <a:xfrm>
            <a:off x="8317440" y="3530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8748B712-065D-B8A1-A44E-0E69CAC137CD}"/>
              </a:ext>
            </a:extLst>
          </p:cNvPr>
          <p:cNvCxnSpPr>
            <a:cxnSpLocks/>
          </p:cNvCxnSpPr>
          <p:nvPr/>
        </p:nvCxnSpPr>
        <p:spPr>
          <a:xfrm>
            <a:off x="7663140" y="3059640"/>
            <a:ext cx="360000" cy="612000"/>
          </a:xfrm>
          <a:prstGeom prst="bentConnector3">
            <a:avLst/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C680AA88-25E8-45E4-8C76-F6AC7D1AC5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907766"/>
            <a:ext cx="5486400" cy="6771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Start virtual address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60EC6F-C439-9935-0766-B5CC16A99B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1836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1887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1838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1839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1840   struct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1841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1842   if((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1843  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1844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1847   for(k =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k &lt; &amp;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[NELEM(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 k++)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1848     if(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virt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phys_end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1849                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k−&gt;perm) &lt; 0)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1850        return 0;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1851   return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1852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2332FA4-5034-7255-FB05-645187D1C1C2}"/>
              </a:ext>
            </a:extLst>
          </p:cNvPr>
          <p:cNvSpPr/>
          <p:nvPr/>
        </p:nvSpPr>
        <p:spPr>
          <a:xfrm>
            <a:off x="5214257" y="4582885"/>
            <a:ext cx="3624943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328183A-637E-B142-0EA2-3F7D7F918492}"/>
              </a:ext>
            </a:extLst>
          </p:cNvPr>
          <p:cNvSpPr/>
          <p:nvPr/>
        </p:nvSpPr>
        <p:spPr>
          <a:xfrm>
            <a:off x="7728840" y="2286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21CBF89-9A55-D845-69D2-6CDB18FB3F3C}"/>
              </a:ext>
            </a:extLst>
          </p:cNvPr>
          <p:cNvSpPr/>
          <p:nvPr/>
        </p:nvSpPr>
        <p:spPr>
          <a:xfrm>
            <a:off x="7957440" y="2918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14ABA2FF-AED8-EA63-07EB-0A54729428FD}"/>
              </a:ext>
            </a:extLst>
          </p:cNvPr>
          <p:cNvCxnSpPr>
            <a:endCxn id="5" idx="3"/>
          </p:cNvCxnSpPr>
          <p:nvPr/>
        </p:nvCxnSpPr>
        <p:spPr>
          <a:xfrm>
            <a:off x="7728840" y="2426760"/>
            <a:ext cx="228600" cy="632880"/>
          </a:xfrm>
          <a:prstGeom prst="bentConnector3">
            <a:avLst>
              <a:gd name="adj1" fmla="val -69048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B1938669-08CC-B7A6-4FE1-C581CC08C7E9}"/>
              </a:ext>
            </a:extLst>
          </p:cNvPr>
          <p:cNvSpPr/>
          <p:nvPr/>
        </p:nvSpPr>
        <p:spPr>
          <a:xfrm>
            <a:off x="8317440" y="3530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8748B712-065D-B8A1-A44E-0E69CAC137CD}"/>
              </a:ext>
            </a:extLst>
          </p:cNvPr>
          <p:cNvCxnSpPr>
            <a:cxnSpLocks/>
          </p:cNvCxnSpPr>
          <p:nvPr/>
        </p:nvCxnSpPr>
        <p:spPr>
          <a:xfrm>
            <a:off x="7663140" y="3059640"/>
            <a:ext cx="360000" cy="612000"/>
          </a:xfrm>
          <a:prstGeom prst="bentConnector3">
            <a:avLst/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C680AA88-25E8-45E4-8C76-F6AC7D1AC5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907766"/>
            <a:ext cx="5486400" cy="6771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26576158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982940-DF5A-B151-BD6C-5A8443E32B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1836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1887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1838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1839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1840   struct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1841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1842   if((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1843  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1844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1847   for(k =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k &lt; &amp;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[NELEM(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 k++)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1848     if(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virt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phys_end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1849                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k−&gt;perm) &lt; 0)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1850        return 0;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1851   return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1852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0A5148-D2E2-E7EC-3F47-899ECCABF2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25440" y="749212"/>
            <a:ext cx="4775760" cy="135421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Start physical address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F27085D-C0F2-E856-33C5-1A9DF33019E1}"/>
              </a:ext>
            </a:extLst>
          </p:cNvPr>
          <p:cNvSpPr/>
          <p:nvPr/>
        </p:nvSpPr>
        <p:spPr>
          <a:xfrm>
            <a:off x="3095828" y="4993199"/>
            <a:ext cx="2532085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BC5BE17-212C-5705-BEB0-213B268E5B56}"/>
              </a:ext>
            </a:extLst>
          </p:cNvPr>
          <p:cNvSpPr/>
          <p:nvPr/>
        </p:nvSpPr>
        <p:spPr>
          <a:xfrm>
            <a:off x="7728840" y="2286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6C72C7E-C6ED-B47B-85EE-43B5F8A3DD30}"/>
              </a:ext>
            </a:extLst>
          </p:cNvPr>
          <p:cNvSpPr/>
          <p:nvPr/>
        </p:nvSpPr>
        <p:spPr>
          <a:xfrm>
            <a:off x="7957440" y="2918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7BEDB478-7DF9-7887-D01E-DACCCC8C589F}"/>
              </a:ext>
            </a:extLst>
          </p:cNvPr>
          <p:cNvCxnSpPr>
            <a:cxnSpLocks/>
            <a:endCxn id="6" idx="3"/>
          </p:cNvCxnSpPr>
          <p:nvPr/>
        </p:nvCxnSpPr>
        <p:spPr>
          <a:xfrm>
            <a:off x="7728840" y="2426760"/>
            <a:ext cx="228600" cy="632880"/>
          </a:xfrm>
          <a:prstGeom prst="bentConnector3">
            <a:avLst>
              <a:gd name="adj1" fmla="val -6428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AEF767A0-4919-37F6-E1E8-239D61B97B4B}"/>
              </a:ext>
            </a:extLst>
          </p:cNvPr>
          <p:cNvSpPr/>
          <p:nvPr/>
        </p:nvSpPr>
        <p:spPr>
          <a:xfrm>
            <a:off x="8317440" y="3530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2973A0D3-F9CE-4B8E-9A1D-6915EF55A1B2}"/>
              </a:ext>
            </a:extLst>
          </p:cNvPr>
          <p:cNvCxnSpPr>
            <a:endCxn id="8" idx="3"/>
          </p:cNvCxnSpPr>
          <p:nvPr/>
        </p:nvCxnSpPr>
        <p:spPr>
          <a:xfrm>
            <a:off x="7957440" y="3059640"/>
            <a:ext cx="360000" cy="612000"/>
          </a:xfrm>
          <a:prstGeom prst="bentConnector3">
            <a:avLst>
              <a:gd name="adj1" fmla="val -37690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5A8AD3-741F-9559-62EF-89C2A5220D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199"/>
            <a:ext cx="9071640" cy="6890657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1779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void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size,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pa, int perm)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1780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1781   char *a, *last;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1782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1783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1784   a = (char*)PGROUNDDOWN((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1785   last = (char*)PGROUNDDOWN(((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+ size − 1);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1786   for(;;){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1787     if((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a, 1))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1788       return −1;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1789     if(*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1790       panic("remap");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1791    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pa | perm | PTE_P;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1792     if(a == last)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1793       break;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1794     a +=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1795     pa +=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1796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1797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1798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0CE7DD7-C8A3-3109-88CF-720A5D660474}"/>
              </a:ext>
            </a:extLst>
          </p:cNvPr>
          <p:cNvSpPr/>
          <p:nvPr/>
        </p:nvSpPr>
        <p:spPr>
          <a:xfrm>
            <a:off x="7273080" y="16002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0E044D7-5BF3-9ACF-F6AF-F5912FFB8A5C}"/>
              </a:ext>
            </a:extLst>
          </p:cNvPr>
          <p:cNvSpPr/>
          <p:nvPr/>
        </p:nvSpPr>
        <p:spPr>
          <a:xfrm>
            <a:off x="7501680" y="2233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04A28F3F-6B08-D8C7-098A-F4469DE4A503}"/>
              </a:ext>
            </a:extLst>
          </p:cNvPr>
          <p:cNvCxnSpPr>
            <a:endCxn id="4" idx="3"/>
          </p:cNvCxnSpPr>
          <p:nvPr/>
        </p:nvCxnSpPr>
        <p:spPr>
          <a:xfrm>
            <a:off x="7273080" y="1740960"/>
            <a:ext cx="228600" cy="632880"/>
          </a:xfrm>
          <a:prstGeom prst="bentConnector3">
            <a:avLst>
              <a:gd name="adj1" fmla="val -69048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AB2F6FB1-0EDD-475C-FB64-007B3F5C4557}"/>
              </a:ext>
            </a:extLst>
          </p:cNvPr>
          <p:cNvSpPr/>
          <p:nvPr/>
        </p:nvSpPr>
        <p:spPr>
          <a:xfrm>
            <a:off x="7861680" y="2845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36213226-206F-D7C8-C3A9-BB6699970D90}"/>
              </a:ext>
            </a:extLst>
          </p:cNvPr>
          <p:cNvCxnSpPr>
            <a:endCxn id="6" idx="3"/>
          </p:cNvCxnSpPr>
          <p:nvPr/>
        </p:nvCxnSpPr>
        <p:spPr>
          <a:xfrm>
            <a:off x="7501680" y="2373840"/>
            <a:ext cx="360000" cy="612000"/>
          </a:xfrm>
          <a:prstGeom prst="bentConnector3">
            <a:avLst>
              <a:gd name="adj1" fmla="val -40714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84B082DC-5EBF-B7CD-654C-7E1E0329C06A}"/>
              </a:ext>
            </a:extLst>
          </p:cNvPr>
          <p:cNvSpPr/>
          <p:nvPr/>
        </p:nvSpPr>
        <p:spPr>
          <a:xfrm>
            <a:off x="8257680" y="3457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mappages()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D8CB27BA-0DAF-BB03-65C8-B8E05C8460A7}"/>
              </a:ext>
            </a:extLst>
          </p:cNvPr>
          <p:cNvCxnSpPr>
            <a:stCxn id="6" idx="3"/>
          </p:cNvCxnSpPr>
          <p:nvPr/>
        </p:nvCxnSpPr>
        <p:spPr>
          <a:xfrm>
            <a:off x="7861680" y="2985840"/>
            <a:ext cx="396000" cy="612000"/>
          </a:xfrm>
          <a:prstGeom prst="bentConnector3">
            <a:avLst>
              <a:gd name="adj1" fmla="val -51710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AC2DC2-DFE7-6034-7673-19F91BBBD6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43943" y="5486040"/>
            <a:ext cx="6585856" cy="1600560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Get the start (</a:t>
            </a:r>
            <a:r>
              <a:rPr lang="en-US" dirty="0">
                <a:latin typeface="LM Mono 10" pitchFamily="17"/>
              </a:rPr>
              <a:t>a</a:t>
            </a:r>
            <a:r>
              <a:rPr lang="en-US" dirty="0"/>
              <a:t>) and end (</a:t>
            </a:r>
            <a:r>
              <a:rPr lang="en-US" dirty="0">
                <a:latin typeface="LM Mono 10" pitchFamily="17"/>
              </a:rPr>
              <a:t>last</a:t>
            </a:r>
            <a:r>
              <a:rPr lang="en-US" dirty="0"/>
              <a:t>) pages </a:t>
            </a:r>
            <a:r>
              <a:rPr lang="en-US" dirty="0" err="1"/>
              <a:t>fo</a:t>
            </a:r>
            <a:r>
              <a:rPr lang="en-US" dirty="0"/>
              <a:t> the virtual address range we are mapping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Then work in a loop mapping every page one by one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FFF54E0-829F-BC22-4AFC-621214729E07}"/>
              </a:ext>
            </a:extLst>
          </p:cNvPr>
          <p:cNvSpPr txBox="1">
            <a:spLocks/>
          </p:cNvSpPr>
          <p:nvPr/>
        </p:nvSpPr>
        <p:spPr>
          <a:xfrm>
            <a:off x="5671800" y="96455"/>
            <a:ext cx="4775760" cy="13542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algn="ctr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Inside </a:t>
            </a:r>
            <a:r>
              <a:rPr lang="en-US" dirty="0" err="1">
                <a:solidFill>
                  <a:sysClr val="windowText" lastClr="0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dirty="0">
                <a:solidFill>
                  <a:sysClr val="windowText" lastClr="0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E58DBD-4C8E-D42C-DDFB-4B471070CF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199"/>
            <a:ext cx="9071640" cy="6890657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1779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void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size,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pa, int perm)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1780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1781   char *a, *last;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1782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1783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1784   a = (char*)PGROUNDDOWN((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1785   last = (char*)PGROUNDDOWN(((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+ size − 1);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1786   for(;;){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1787     if((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a, 1)) == 0)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1788       return −1;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1789     if(*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1790       panic("remap");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1791    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pa | perm | PTE_P;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1792     if(a == last)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1793       break;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1794     a += PGSIZE;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1795     pa += PGSIZE;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1796   }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1797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1798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8569126-5F57-30DB-F0A5-1F013EDA3C52}"/>
              </a:ext>
            </a:extLst>
          </p:cNvPr>
          <p:cNvSpPr/>
          <p:nvPr/>
        </p:nvSpPr>
        <p:spPr>
          <a:xfrm>
            <a:off x="7273080" y="16002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2D1F491-FAEE-76C6-8BF5-C212874688EC}"/>
              </a:ext>
            </a:extLst>
          </p:cNvPr>
          <p:cNvSpPr/>
          <p:nvPr/>
        </p:nvSpPr>
        <p:spPr>
          <a:xfrm>
            <a:off x="7501680" y="2233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B70E0CA5-15C2-DE21-0F7F-12C8B20D588E}"/>
              </a:ext>
            </a:extLst>
          </p:cNvPr>
          <p:cNvCxnSpPr>
            <a:endCxn id="4" idx="3"/>
          </p:cNvCxnSpPr>
          <p:nvPr/>
        </p:nvCxnSpPr>
        <p:spPr>
          <a:xfrm>
            <a:off x="7273080" y="1740960"/>
            <a:ext cx="228600" cy="632880"/>
          </a:xfrm>
          <a:prstGeom prst="bentConnector3">
            <a:avLst>
              <a:gd name="adj1" fmla="val -83333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D00224B0-F997-9519-98D0-7B0C32739EEF}"/>
              </a:ext>
            </a:extLst>
          </p:cNvPr>
          <p:cNvSpPr/>
          <p:nvPr/>
        </p:nvSpPr>
        <p:spPr>
          <a:xfrm>
            <a:off x="7861680" y="2845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E0D609B8-8DBE-B201-3982-D8FF0FD6955B}"/>
              </a:ext>
            </a:extLst>
          </p:cNvPr>
          <p:cNvCxnSpPr>
            <a:endCxn id="6" idx="3"/>
          </p:cNvCxnSpPr>
          <p:nvPr/>
        </p:nvCxnSpPr>
        <p:spPr>
          <a:xfrm>
            <a:off x="7501680" y="2373840"/>
            <a:ext cx="360000" cy="612000"/>
          </a:xfrm>
          <a:prstGeom prst="bentConnector3">
            <a:avLst>
              <a:gd name="adj1" fmla="val -55833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03EB2E3E-0756-12E9-4C55-8E610F5D2654}"/>
              </a:ext>
            </a:extLst>
          </p:cNvPr>
          <p:cNvSpPr/>
          <p:nvPr/>
        </p:nvSpPr>
        <p:spPr>
          <a:xfrm>
            <a:off x="8257680" y="3457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mappages()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7C98FA87-1D28-D54E-BFAB-210A32DB8ADF}"/>
              </a:ext>
            </a:extLst>
          </p:cNvPr>
          <p:cNvCxnSpPr>
            <a:stCxn id="6" idx="3"/>
          </p:cNvCxnSpPr>
          <p:nvPr/>
        </p:nvCxnSpPr>
        <p:spPr>
          <a:xfrm>
            <a:off x="7861680" y="2985840"/>
            <a:ext cx="396000" cy="612000"/>
          </a:xfrm>
          <a:prstGeom prst="bentConnector3">
            <a:avLst>
              <a:gd name="adj1" fmla="val -73701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558C4C-CDBB-89F6-C002-88D1DD9A84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18857" y="5486040"/>
            <a:ext cx="5910942" cy="160056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First lookup the page table entry (</a:t>
            </a:r>
            <a:r>
              <a:rPr lang="en-US" dirty="0" err="1">
                <a:latin typeface="LM Mono 10" pitchFamily="17"/>
              </a:rPr>
              <a:t>pte</a:t>
            </a:r>
            <a:r>
              <a:rPr lang="en-US" dirty="0"/>
              <a:t>) corresponding to the virtual address (</a:t>
            </a:r>
            <a:r>
              <a:rPr lang="en-US" dirty="0">
                <a:latin typeface="LM Mono 10" pitchFamily="17"/>
              </a:rPr>
              <a:t>a</a:t>
            </a:r>
            <a:r>
              <a:rPr lang="en-US" dirty="0"/>
              <a:t>) we’re mapping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0961-9C08-4513-7B77-C8E97B1AAC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Locate the page table entry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5D240-BA92-2681-77F1-320EA8C6389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371600"/>
            <a:ext cx="900252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2D0C80-7EC4-FA23-0E1B-778B850B9A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199"/>
            <a:ext cx="9071640" cy="697774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1779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void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size,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pa, int perm)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1780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1781   char *a, *last;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1782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1783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1784   a = (char*)PGROUNDDOWN((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1785   last = (char*)PGROUNDDOWN(((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+ size − 1);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1786   for(;;){</a:t>
            </a:r>
          </a:p>
          <a:p>
            <a:pPr lvl="0"/>
            <a:r>
              <a:rPr lang="en-US" sz="3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1787     if((</a:t>
            </a:r>
            <a:r>
              <a:rPr lang="en-US" sz="3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a, 1)) == 0)</a:t>
            </a:r>
          </a:p>
          <a:p>
            <a:pPr lvl="0"/>
            <a:r>
              <a:rPr lang="en-US" sz="3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1788       return −1;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1789     if(*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1790       panic("remap");</a:t>
            </a:r>
          </a:p>
          <a:p>
            <a:pPr lvl="0"/>
            <a:r>
              <a:rPr lang="en-US" sz="36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1791     *</a:t>
            </a:r>
            <a:r>
              <a:rPr lang="en-US" sz="36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pa | perm | PTE_P;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1792     if(a == last)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1793       break;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1794     a += PGSIZE;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1795     pa += PGSIZE;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1796   }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1797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1798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70756C6-959E-FBC2-0D73-903530A34C45}"/>
              </a:ext>
            </a:extLst>
          </p:cNvPr>
          <p:cNvSpPr/>
          <p:nvPr/>
        </p:nvSpPr>
        <p:spPr>
          <a:xfrm>
            <a:off x="7273080" y="16002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4E6D230-9A77-8AA1-6021-830E5F9C6C04}"/>
              </a:ext>
            </a:extLst>
          </p:cNvPr>
          <p:cNvSpPr/>
          <p:nvPr/>
        </p:nvSpPr>
        <p:spPr>
          <a:xfrm>
            <a:off x="7501680" y="2233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F2E70F87-43AB-0DE1-903F-55601245A2B4}"/>
              </a:ext>
            </a:extLst>
          </p:cNvPr>
          <p:cNvCxnSpPr>
            <a:endCxn id="4" idx="3"/>
          </p:cNvCxnSpPr>
          <p:nvPr/>
        </p:nvCxnSpPr>
        <p:spPr>
          <a:xfrm>
            <a:off x="7273080" y="1740960"/>
            <a:ext cx="228600" cy="632880"/>
          </a:xfrm>
          <a:prstGeom prst="bentConnector3">
            <a:avLst>
              <a:gd name="adj1" fmla="val -83333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3CBF19F1-56D1-CE72-8414-848888F4F5E0}"/>
              </a:ext>
            </a:extLst>
          </p:cNvPr>
          <p:cNvSpPr/>
          <p:nvPr/>
        </p:nvSpPr>
        <p:spPr>
          <a:xfrm>
            <a:off x="7861680" y="2845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BA541077-5B01-038A-C0C7-386A580EEB94}"/>
              </a:ext>
            </a:extLst>
          </p:cNvPr>
          <p:cNvCxnSpPr>
            <a:endCxn id="6" idx="3"/>
          </p:cNvCxnSpPr>
          <p:nvPr/>
        </p:nvCxnSpPr>
        <p:spPr>
          <a:xfrm>
            <a:off x="7501680" y="2373840"/>
            <a:ext cx="360000" cy="612000"/>
          </a:xfrm>
          <a:prstGeom prst="bentConnector3">
            <a:avLst>
              <a:gd name="adj1" fmla="val -46762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46A43A22-A1CC-8F38-4C43-F2C86C618607}"/>
              </a:ext>
            </a:extLst>
          </p:cNvPr>
          <p:cNvSpPr/>
          <p:nvPr/>
        </p:nvSpPr>
        <p:spPr>
          <a:xfrm>
            <a:off x="8257680" y="3457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mappages()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8F9E95DE-084F-15D4-DD20-39F72512EDA5}"/>
              </a:ext>
            </a:extLst>
          </p:cNvPr>
          <p:cNvCxnSpPr>
            <a:stCxn id="6" idx="3"/>
          </p:cNvCxnSpPr>
          <p:nvPr/>
        </p:nvCxnSpPr>
        <p:spPr>
          <a:xfrm>
            <a:off x="7861680" y="2985840"/>
            <a:ext cx="396000" cy="612000"/>
          </a:xfrm>
          <a:prstGeom prst="bentConnector3">
            <a:avLst>
              <a:gd name="adj1" fmla="val -59957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DF1E55-8530-2C20-4592-21C1DD1B62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26971" y="5486040"/>
            <a:ext cx="6302828" cy="16005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Update the page directory entry (</a:t>
            </a:r>
            <a:r>
              <a:rPr lang="en-US" dirty="0">
                <a:latin typeface="LM Mono 10" pitchFamily="17"/>
              </a:rPr>
              <a:t>*</a:t>
            </a:r>
            <a:r>
              <a:rPr lang="en-US" dirty="0" err="1">
                <a:latin typeface="LM Mono 10" pitchFamily="17"/>
              </a:rPr>
              <a:t>pte</a:t>
            </a:r>
            <a:r>
              <a:rPr lang="en-US" dirty="0"/>
              <a:t>) with the physical address (</a:t>
            </a:r>
            <a:r>
              <a:rPr lang="en-US" dirty="0">
                <a:latin typeface="LM Mono 10" pitchFamily="17"/>
              </a:rPr>
              <a:t>pa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2A58-65AB-2BC7-6F7D-88623E7CCB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Update mapping with physical addr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F7315-71C0-CBA0-B478-4B6DE14AC2C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371600"/>
            <a:ext cx="900252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ADDAA9-D4B0-78AC-9AC6-C7DC652BF5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1779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void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size,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pa, int perm)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1780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1781   char *a, *last;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1782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1783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1784   a = (char*)PGROUNDDOWN((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1785   last = (char*)PGROUNDDOWN(((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+ size − 1);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1786   for(;;){</a:t>
            </a:r>
          </a:p>
          <a:p>
            <a:pPr lvl="0"/>
            <a:r>
              <a:rPr lang="en-US" sz="36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1787     if((</a:t>
            </a:r>
            <a:r>
              <a:rPr lang="en-US" sz="36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a, 1)) == 0)</a:t>
            </a:r>
          </a:p>
          <a:p>
            <a:pPr lvl="0"/>
            <a:r>
              <a:rPr lang="en-US" sz="3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1788       return −1;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1789     if(*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1790       panic("remap");</a:t>
            </a:r>
          </a:p>
          <a:p>
            <a:pPr lvl="0"/>
            <a:r>
              <a:rPr lang="en-US" sz="3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1791     *</a:t>
            </a:r>
            <a:r>
              <a:rPr lang="en-US" sz="3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pa | perm | PTE_P;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1792     if(a == last)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1793       break;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1794     a += PGSIZE;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1795     pa += PGSIZE;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1796   }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1797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1798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6F738D6-519B-B1E4-488D-C14B1E10D4E1}"/>
              </a:ext>
            </a:extLst>
          </p:cNvPr>
          <p:cNvSpPr/>
          <p:nvPr/>
        </p:nvSpPr>
        <p:spPr>
          <a:xfrm>
            <a:off x="7273080" y="16002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3D187F6-D415-6AD1-A141-6292CDE6CCFD}"/>
              </a:ext>
            </a:extLst>
          </p:cNvPr>
          <p:cNvSpPr/>
          <p:nvPr/>
        </p:nvSpPr>
        <p:spPr>
          <a:xfrm>
            <a:off x="7501680" y="2233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4EBAFE4C-AAD5-5E84-CE2A-6DC7853FD679}"/>
              </a:ext>
            </a:extLst>
          </p:cNvPr>
          <p:cNvCxnSpPr>
            <a:endCxn id="4" idx="3"/>
          </p:cNvCxnSpPr>
          <p:nvPr/>
        </p:nvCxnSpPr>
        <p:spPr>
          <a:xfrm>
            <a:off x="7273080" y="1740960"/>
            <a:ext cx="228600" cy="632880"/>
          </a:xfrm>
          <a:prstGeom prst="bentConnector3">
            <a:avLst>
              <a:gd name="adj1" fmla="val -107143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54700BC9-2925-786C-9930-E98EF0CD9F2E}"/>
              </a:ext>
            </a:extLst>
          </p:cNvPr>
          <p:cNvSpPr/>
          <p:nvPr/>
        </p:nvSpPr>
        <p:spPr>
          <a:xfrm>
            <a:off x="7861680" y="2845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467580D2-ACF6-287C-7F4D-4FFDDAA3DD4A}"/>
              </a:ext>
            </a:extLst>
          </p:cNvPr>
          <p:cNvCxnSpPr>
            <a:endCxn id="6" idx="3"/>
          </p:cNvCxnSpPr>
          <p:nvPr/>
        </p:nvCxnSpPr>
        <p:spPr>
          <a:xfrm>
            <a:off x="7501680" y="2373840"/>
            <a:ext cx="360000" cy="612000"/>
          </a:xfrm>
          <a:prstGeom prst="bentConnector3">
            <a:avLst>
              <a:gd name="adj1" fmla="val -61881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E030CE64-CF53-9551-E88F-EBEC6D5AAA3B}"/>
              </a:ext>
            </a:extLst>
          </p:cNvPr>
          <p:cNvSpPr/>
          <p:nvPr/>
        </p:nvSpPr>
        <p:spPr>
          <a:xfrm>
            <a:off x="8257680" y="3457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mappages()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5F42D746-172C-C123-824B-81305C1277B1}"/>
              </a:ext>
            </a:extLst>
          </p:cNvPr>
          <p:cNvCxnSpPr>
            <a:stCxn id="6" idx="3"/>
          </p:cNvCxnSpPr>
          <p:nvPr/>
        </p:nvCxnSpPr>
        <p:spPr>
          <a:xfrm>
            <a:off x="7861680" y="2985840"/>
            <a:ext cx="396000" cy="612000"/>
          </a:xfrm>
          <a:prstGeom prst="bentConnector3">
            <a:avLst>
              <a:gd name="adj1" fmla="val -70953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116681-ACF6-3979-54B7-8F46EC63D4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96999" y="5486040"/>
            <a:ext cx="6832800" cy="16005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But we need a function that locates the </a:t>
            </a:r>
            <a:r>
              <a:rPr lang="en-US" dirty="0" err="1">
                <a:latin typeface="LM Mono 10" pitchFamily="17"/>
              </a:rPr>
              <a:t>pte</a:t>
            </a:r>
            <a:r>
              <a:rPr lang="en-US" dirty="0"/>
              <a:t> for us...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6077-E784-16C0-4AA4-9E1717EE7A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What should it look like?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0C4EA-C603-5961-2BD9-4726211E0E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 function takes a virtual address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Returns a page table directory entry that maps 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72355C5-6509-4EA7-64D5-3875C73EADA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What's next?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1257-30B5-7EBC-9643-8C1BBC7EAD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Recap of the page 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DC340-5F50-BD18-D920-0DFF3EEEFE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A9AEB-5AC8-71F1-B073-9755F8694EB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614960"/>
            <a:ext cx="8459640" cy="5243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485984C2-1050-1E37-11FE-1B920A2E76A6}"/>
              </a:ext>
            </a:extLst>
          </p:cNvPr>
          <p:cNvSpPr/>
          <p:nvPr/>
        </p:nvSpPr>
        <p:spPr>
          <a:xfrm>
            <a:off x="3758040" y="4800600"/>
            <a:ext cx="2414160" cy="590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337A0C9-39CC-E154-3D97-02CC546CB01E}"/>
              </a:ext>
            </a:extLst>
          </p:cNvPr>
          <p:cNvSpPr/>
          <p:nvPr/>
        </p:nvSpPr>
        <p:spPr>
          <a:xfrm>
            <a:off x="2615040" y="1600200"/>
            <a:ext cx="4928760" cy="1371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02090-5E9E-6A8D-0ACF-DBADA0C274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Locate the PDE frist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A95D3-A164-1AE5-91D3-26B385646D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92462-41EC-026F-1FBE-7BEF9CCDA46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614960"/>
            <a:ext cx="8459640" cy="5243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22F55B6F-AFB5-8B81-A35D-1F8C8B9F89ED}"/>
              </a:ext>
            </a:extLst>
          </p:cNvPr>
          <p:cNvSpPr/>
          <p:nvPr/>
        </p:nvSpPr>
        <p:spPr>
          <a:xfrm>
            <a:off x="1143000" y="5257800"/>
            <a:ext cx="2414160" cy="590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B81110D-7276-81F2-9103-B7FC357FC30B}"/>
              </a:ext>
            </a:extLst>
          </p:cNvPr>
          <p:cNvSpPr/>
          <p:nvPr/>
        </p:nvSpPr>
        <p:spPr>
          <a:xfrm>
            <a:off x="2615040" y="1600200"/>
            <a:ext cx="1499760" cy="1371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0985ED-3384-4373-53D6-96BDC2C6F6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5" y="457200"/>
            <a:ext cx="9324814" cy="68580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1754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const void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int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1755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1756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1757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1758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1759    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&amp;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[PDX(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1760     if(*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1761  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*)P2V(PTE_ADDR(*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1762     } else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1763         if(!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|| 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1764          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1765         // Make sure all those PTE_P bits are zero.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1766  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1770        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V2P(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| PTE_P | PTE_W | PTE_U;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1771  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1772     return 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[PTX(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1773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1D040E-B24A-1B6E-980C-D1F21E0955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26960" y="1031124"/>
            <a:ext cx="4775760" cy="861774"/>
          </a:xfrm>
        </p:spPr>
        <p:txBody>
          <a:bodyPr>
            <a:spAutoFit/>
          </a:bodyPr>
          <a:lstStyle/>
          <a:p>
            <a:pPr lvl="0"/>
            <a:r>
              <a:rPr lang="en-US" sz="28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2800" dirty="0"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  <a:r>
              <a:rPr lang="en-US" sz="2800" dirty="0"/>
              <a:t>: walk page table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4CAF131-553D-7E4A-68AA-75897F14B6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54040" y="6324600"/>
            <a:ext cx="4775760" cy="9906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Locate the page directory entry  (</a:t>
            </a:r>
            <a:r>
              <a:rPr lang="en-US" dirty="0">
                <a:latin typeface="LM Mono 10" pitchFamily="17"/>
              </a:rPr>
              <a:t>*</a:t>
            </a:r>
            <a:r>
              <a:rPr lang="en-US" dirty="0" err="1">
                <a:latin typeface="LM Mono 10" pitchFamily="17"/>
              </a:rPr>
              <a:t>pde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DCB8C8-7D5B-D9C8-86EB-5B2E19E2FE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600200"/>
            <a:ext cx="9071640" cy="5486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0855 // +−−−−−−−−10−−−−−−+−−−−−−−10−−−−−−−+−−−−−−−−−12−−−−−−−−−−+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0856 // | Page Directory |    Page Table  | Offset within Page  |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0857 // |    Index       |     Index      |                     |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0858 // +−−−−−−−−−−−−−−−−+−−−−−−−−−−−−−−−−+−−−−−−−−−−−−−−−−−−−−−+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0859 // \−−− PDX(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−−/  \−−− PTX(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−−/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0860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0861 // page directory index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0862 #define PDX(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(((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&gt;&gt; PDXSHIFT) &amp; 0x3FF)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0863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0864 // page table index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0865 #define PTX(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(((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&gt;&gt; PTXSHIFT) &amp; 0x3FF)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0876 #define PTXSHIFT 12 // offset of PTX in a linear address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0877 #define PDXSHIFT 22 // offset of PDX in a linear address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8ED6BC-1A93-1636-C240-1AE8E32994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PDX()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8082190-2118-024E-423B-31E00A94AC0B}"/>
              </a:ext>
            </a:extLst>
          </p:cNvPr>
          <p:cNvSpPr/>
          <p:nvPr/>
        </p:nvSpPr>
        <p:spPr>
          <a:xfrm>
            <a:off x="1043605" y="1349829"/>
            <a:ext cx="2875251" cy="2057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ED17B2C-EA7A-39A1-B092-C7F1F05E6B99}"/>
              </a:ext>
            </a:extLst>
          </p:cNvPr>
          <p:cNvSpPr/>
          <p:nvPr/>
        </p:nvSpPr>
        <p:spPr>
          <a:xfrm>
            <a:off x="1043279" y="3779837"/>
            <a:ext cx="6707349" cy="8574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34C07-E781-9F47-D4F8-8A73BD6DC0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600200"/>
            <a:ext cx="9071640" cy="5486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0855 // +−−−−−−−−10−−−−−−+−−−−−−−10−−−−−−−+−−−−−−−−−12−−−−−−−−−−+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0856 // | Page Directory |    Page Table  | Offset within Page  |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0857 // |    Index       |     Index      |                     |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0858 // +−−−−−−−−−−−−−−−−+−−−−−−−−−−−−−−−−+−−−−−−−−−−−−−−−−−−−−−+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0859 // \−−− PDX(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−−/  \−−− PTX(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−−/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0860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0861 // page directory index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0862 #define PDX(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(((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&gt;&gt; PDXSHIFT) &amp; 0x3FF)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0863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0864 // page table index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0865 #define PTX(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(((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&gt;&gt; PTXSHIFT) &amp; 0x3FF)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0876 #define PTXSHIFT 12 // offset of PTX in a linear address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0877 #define PDXSHIFT 22 // offset of PDX in a linear address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B878D4-2792-641E-CD1F-37AFA8DDC8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PDX()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F20693A-42E1-7008-9A9A-B463E3D9C04D}"/>
              </a:ext>
            </a:extLst>
          </p:cNvPr>
          <p:cNvSpPr/>
          <p:nvPr/>
        </p:nvSpPr>
        <p:spPr>
          <a:xfrm>
            <a:off x="3618154" y="1461566"/>
            <a:ext cx="2601360" cy="2057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BA155C0-2EE7-3D50-E8A5-2E61C68F57E2}"/>
              </a:ext>
            </a:extLst>
          </p:cNvPr>
          <p:cNvSpPr/>
          <p:nvPr/>
        </p:nvSpPr>
        <p:spPr>
          <a:xfrm>
            <a:off x="1043280" y="4850383"/>
            <a:ext cx="6718234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0985ED-3384-4373-53D6-96BDC2C6F6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5" y="457200"/>
            <a:ext cx="9324814" cy="68580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1754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const void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int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1755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1756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1757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1758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1759     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&amp;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[PDX(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1760     if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(*</a:t>
            </a:r>
            <a:r>
              <a:rPr lang="en-US" sz="36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1761  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*)P2V(PTE_ADDR(*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1762     } else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1763         if(!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|| 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1764          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1765         // Make sure all those PTE_P bits are zero.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1766  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1770        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V2P(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| PTE_P | PTE_W | PTE_U;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1771  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1772     return 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[PTX(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1773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1D040E-B24A-1B6E-980C-D1F21E0955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26960" y="1031124"/>
            <a:ext cx="4775760" cy="861774"/>
          </a:xfrm>
        </p:spPr>
        <p:txBody>
          <a:bodyPr>
            <a:spAutoFit/>
          </a:bodyPr>
          <a:lstStyle/>
          <a:p>
            <a:pPr lvl="0"/>
            <a:r>
              <a:rPr lang="en-US" sz="28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2800" dirty="0"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  <a:r>
              <a:rPr lang="en-US" sz="2800" dirty="0"/>
              <a:t>: walk page table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4CAF131-553D-7E4A-68AA-75897F14B6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54040" y="6324600"/>
            <a:ext cx="4775760" cy="9906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Check if page table is allocated (present)</a:t>
            </a:r>
          </a:p>
        </p:txBody>
      </p:sp>
    </p:spTree>
    <p:extLst>
      <p:ext uri="{BB962C8B-B14F-4D97-AF65-F5344CB8AC3E}">
        <p14:creationId xmlns:p14="http://schemas.microsoft.com/office/powerpoint/2010/main" val="9590911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CC43-0B97-57B3-BEFE-158BB5FB39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Check if level 2 page table is allocated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7D50E-8B9F-F122-F3C2-5E62DDA8C6D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614960"/>
            <a:ext cx="8459640" cy="5243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AD73075C-94C9-2C47-1939-33B908A5EF83}"/>
              </a:ext>
            </a:extLst>
          </p:cNvPr>
          <p:cNvSpPr/>
          <p:nvPr/>
        </p:nvSpPr>
        <p:spPr>
          <a:xfrm>
            <a:off x="1143000" y="5257800"/>
            <a:ext cx="2414160" cy="590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FC758B7-755A-8436-E0BA-872B1FDE493B}"/>
              </a:ext>
            </a:extLst>
          </p:cNvPr>
          <p:cNvSpPr/>
          <p:nvPr/>
        </p:nvSpPr>
        <p:spPr>
          <a:xfrm>
            <a:off x="3986640" y="3657600"/>
            <a:ext cx="2185560" cy="2057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0985ED-3384-4373-53D6-96BDC2C6F6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5" y="457200"/>
            <a:ext cx="9324814" cy="68580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1754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const void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int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1755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1756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1757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1758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1759     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&amp;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[PDX(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1760     if(*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1761  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*)P2V(PTE_ADDR(*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1762     } else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1763         if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!</a:t>
            </a:r>
            <a:r>
              <a:rPr lang="en-US" sz="36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|| (</a:t>
            </a:r>
            <a:r>
              <a:rPr lang="en-US" sz="36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1764          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1765         // Make sure all those PTE_P bits are zero.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1766  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1770        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V2P(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| PTE_P | PTE_W | PTE_U;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1771  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1772     return 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[PTX(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1773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1D040E-B24A-1B6E-980C-D1F21E0955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26960" y="1031124"/>
            <a:ext cx="4775760" cy="861774"/>
          </a:xfrm>
        </p:spPr>
        <p:txBody>
          <a:bodyPr>
            <a:spAutoFit/>
          </a:bodyPr>
          <a:lstStyle/>
          <a:p>
            <a:pPr lvl="0"/>
            <a:r>
              <a:rPr lang="en-US" sz="28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2800" dirty="0"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  <a:r>
              <a:rPr lang="en-US" sz="2800" dirty="0"/>
              <a:t>: walk page table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4CAF131-553D-7E4A-68AA-75897F14B6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54040" y="6324600"/>
            <a:ext cx="4775760" cy="9906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if needed</a:t>
            </a:r>
          </a:p>
        </p:txBody>
      </p:sp>
    </p:spTree>
    <p:extLst>
      <p:ext uri="{BB962C8B-B14F-4D97-AF65-F5344CB8AC3E}">
        <p14:creationId xmlns:p14="http://schemas.microsoft.com/office/powerpoint/2010/main" val="11944343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D1F4-FFD8-46DF-875C-BF16E0A7A1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47320"/>
            <a:ext cx="9071640" cy="1370520"/>
          </a:xfrm>
        </p:spPr>
        <p:txBody>
          <a:bodyPr/>
          <a:lstStyle/>
          <a:p>
            <a:pPr lvl="0"/>
            <a:r>
              <a:rPr lang="en-US"/>
              <a:t>See if the next page table level exists (</a:t>
            </a:r>
            <a:r>
              <a:rPr lang="en-US">
                <a:latin typeface="LM Mono 10" pitchFamily="17"/>
              </a:rPr>
              <a:t>PTE_P</a:t>
            </a:r>
            <a:r>
              <a:rPr lang="en-US"/>
              <a:t> is set)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2C44B-7014-05EA-244B-893164EA649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371600"/>
            <a:ext cx="900252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0985ED-3384-4373-53D6-96BDC2C6F6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5" y="457200"/>
            <a:ext cx="9324814" cy="68580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1754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const void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int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1755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1756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1757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1758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1759     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&amp;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[PDX(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1760     if(*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1761         </a:t>
            </a:r>
            <a:r>
              <a:rPr lang="en-US" sz="36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*)P2V(PTE_ADDR(*</a:t>
            </a:r>
            <a:r>
              <a:rPr lang="en-US" sz="36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1762     } else {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1763         if(!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|| (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1764          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1765         // Make sure all those PTE_P bits are zero.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1766  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1770        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V2P(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| PTE_P | PTE_W | PTE_U;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1771  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1772     return 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[PTX(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1773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1D040E-B24A-1B6E-980C-D1F21E0955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26960" y="1031124"/>
            <a:ext cx="4775760" cy="861774"/>
          </a:xfrm>
        </p:spPr>
        <p:txBody>
          <a:bodyPr>
            <a:spAutoFit/>
          </a:bodyPr>
          <a:lstStyle/>
          <a:p>
            <a:pPr lvl="0"/>
            <a:r>
              <a:rPr lang="en-US" sz="28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2800" dirty="0"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  <a:r>
              <a:rPr lang="en-US" sz="2800" dirty="0"/>
              <a:t>: walk page table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4CAF131-553D-7E4A-68AA-75897F14B6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54040" y="6324600"/>
            <a:ext cx="4775760" cy="990600"/>
          </a:xfrm>
        </p:spPr>
        <p:txBody>
          <a:bodyPr>
            <a:normAutofit fontScale="925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If exists, get the address of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226774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0315-1FBE-3825-F54E-222BB0CC20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We want to run multiple programs (processes)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C4797-5E6D-6A7B-F7B0-38CE3EF12E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600200"/>
            <a:ext cx="7560000" cy="518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3E16-B766-732E-2519-E3C26DD3CB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PDE contains 20 bits which represent physical page number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3A79A-F2D7-3DF4-BEE0-DAAAC5651D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614960"/>
            <a:ext cx="8459640" cy="5243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601CE105-60FE-29BE-F611-7EC625BB5144}"/>
              </a:ext>
            </a:extLst>
          </p:cNvPr>
          <p:cNvSpPr/>
          <p:nvPr/>
        </p:nvSpPr>
        <p:spPr>
          <a:xfrm>
            <a:off x="3072240" y="5353200"/>
            <a:ext cx="1271160" cy="590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F58575-0331-5CD2-DA1A-8F2F44127A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28800"/>
            <a:ext cx="9071640" cy="1143000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accent1"/>
                </a:solidFill>
                <a:latin typeface="LMMono10" pitchFamily="17"/>
              </a:rPr>
              <a:t>1761         </a:t>
            </a:r>
            <a:r>
              <a:rPr lang="en-US" sz="2400" dirty="0" err="1">
                <a:solidFill>
                  <a:schemeClr val="accent1"/>
                </a:solidFill>
                <a:latin typeface="LMMono10" pitchFamily="17"/>
              </a:rPr>
              <a:t>pgtab</a:t>
            </a:r>
            <a:r>
              <a:rPr lang="en-US" sz="2400" dirty="0">
                <a:solidFill>
                  <a:schemeClr val="accent1"/>
                </a:solidFill>
                <a:latin typeface="LMMono10" pitchFamily="17"/>
              </a:rPr>
              <a:t> = (</a:t>
            </a:r>
            <a:r>
              <a:rPr lang="en-US" sz="2400" dirty="0" err="1">
                <a:solidFill>
                  <a:schemeClr val="accent1"/>
                </a:solidFill>
                <a:latin typeface="LMMono10" pitchFamily="17"/>
              </a:rPr>
              <a:t>pte_t</a:t>
            </a:r>
            <a:r>
              <a:rPr lang="en-US" sz="2400" dirty="0">
                <a:solidFill>
                  <a:schemeClr val="accent1"/>
                </a:solidFill>
                <a:latin typeface="LMMono10" pitchFamily="17"/>
              </a:rPr>
              <a:t>*)P2V(PTE_ADDR(*</a:t>
            </a:r>
            <a:r>
              <a:rPr lang="en-US" sz="2400" dirty="0" err="1">
                <a:solidFill>
                  <a:schemeClr val="accent1"/>
                </a:solidFill>
                <a:latin typeface="LMMono10" pitchFamily="17"/>
              </a:rPr>
              <a:t>pde</a:t>
            </a:r>
            <a:r>
              <a:rPr lang="en-US" sz="2400" dirty="0">
                <a:solidFill>
                  <a:schemeClr val="accent1"/>
                </a:solidFill>
                <a:latin typeface="LMMono10" pitchFamily="17"/>
              </a:rPr>
              <a:t>));</a:t>
            </a:r>
          </a:p>
          <a:p>
            <a:pPr lvl="0"/>
            <a:endParaRPr lang="en-US" sz="3600" dirty="0">
              <a:solidFill>
                <a:srgbClr val="000099"/>
              </a:solidFill>
              <a:latin typeface="LMMono10" pitchFamily="1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48B654-7522-4A82-98D6-2BB738DFEA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Getting level 2 page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72634-27E0-0B0F-37DC-8B3ADA5B22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514600"/>
            <a:ext cx="8686800" cy="4800600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 need two things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Convert from 20 bits of physical page number to physical address of the page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chemeClr val="accent1"/>
                </a:solidFill>
                <a:latin typeface="LMMono10" pitchFamily="17"/>
              </a:rPr>
              <a:t>PTE_ADDR(*</a:t>
            </a:r>
            <a:r>
              <a:rPr lang="en-US" sz="3200" dirty="0" err="1">
                <a:solidFill>
                  <a:schemeClr val="accent1"/>
                </a:solidFill>
                <a:latin typeface="LMMono10" pitchFamily="17"/>
              </a:rPr>
              <a:t>pde</a:t>
            </a:r>
            <a:r>
              <a:rPr lang="en-US" sz="3200" dirty="0">
                <a:solidFill>
                  <a:schemeClr val="accent1"/>
                </a:solidFill>
                <a:latin typeface="LMMono10" pitchFamily="17"/>
              </a:rPr>
              <a:t>)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Convert from physical address of that page to virtual address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LMMono10" pitchFamily="17"/>
              </a:rPr>
              <a:t>P2V(...)</a:t>
            </a:r>
          </a:p>
          <a:p>
            <a:pPr marL="800100" lvl="3" indent="-3429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We can’t access physical addresses directly</a:t>
            </a:r>
          </a:p>
          <a:p>
            <a:pPr marL="800100" lvl="3" indent="-3429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We can only access virtual addresses</a:t>
            </a:r>
          </a:p>
          <a:p>
            <a:pPr marL="914400" lvl="4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Registers, mov instructions, etc. contain virtual addresses</a:t>
            </a:r>
          </a:p>
          <a:p>
            <a:pPr marL="914400" lvl="4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Physical address have to be mapped by the current page table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B7DA-CCEF-8788-F429-FB455A6500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Step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42C14-2174-1B74-8C39-3897F90370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514600"/>
            <a:ext cx="8686800" cy="48006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Convert from 20 bits of physical page number to physical address of the page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chemeClr val="accent1"/>
                </a:solidFill>
                <a:latin typeface="LMMono10" pitchFamily="17"/>
              </a:rPr>
              <a:t>PTE_ADDR(*</a:t>
            </a:r>
            <a:r>
              <a:rPr lang="en-US" sz="3200" dirty="0" err="1">
                <a:solidFill>
                  <a:schemeClr val="accent1"/>
                </a:solidFill>
                <a:latin typeface="LMMono10" pitchFamily="17"/>
              </a:rPr>
              <a:t>pde</a:t>
            </a:r>
            <a:r>
              <a:rPr lang="en-US" sz="3200" dirty="0">
                <a:solidFill>
                  <a:schemeClr val="accent1"/>
                </a:solidFill>
                <a:latin typeface="LMMono10" pitchFamily="17"/>
              </a:rPr>
              <a:t>)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This is trivial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endParaRPr lang="en-US" sz="3200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42F2-D137-0E72-CDF2-3D77C696A5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Step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13793-DC6F-61C8-E077-689A8C4944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514600"/>
            <a:ext cx="8686800" cy="48006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Convert from physical address of that page to virtual address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chemeClr val="accent1"/>
                </a:solidFill>
                <a:latin typeface="Liberation Sans" pitchFamily="18"/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LMMono10" pitchFamily="17"/>
              </a:rPr>
              <a:t>P2V(...)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This seems a bit tricky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498B7-84E2-6CEE-A37D-09288934E3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0960"/>
            <a:ext cx="4296600" cy="1262160"/>
          </a:xfrm>
        </p:spPr>
        <p:txBody>
          <a:bodyPr/>
          <a:lstStyle/>
          <a:p>
            <a:pPr lvl="0"/>
            <a:r>
              <a:rPr lang="en-US" sz="3200"/>
              <a:t>Remember how we mapped the kernel?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9906D-96FB-29C1-E8B6-F973B1049A2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602280"/>
            <a:ext cx="8458200" cy="671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893DDF-EA42-803B-600D-7FCF65156F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304200"/>
            <a:ext cx="8269887" cy="1753200"/>
          </a:xfrm>
        </p:spPr>
        <p:txBody>
          <a:bodyPr>
            <a:normAutofit/>
          </a:bodyPr>
          <a:lstStyle/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0207 #define KERNBASE 0x80000000 // First kernel virtual address</a:t>
            </a:r>
          </a:p>
          <a:p>
            <a:pPr lvl="0"/>
            <a:r>
              <a:rPr lang="en-US" sz="1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0210 #define V2P(a) (((</a:t>
            </a:r>
            <a:r>
              <a:rPr lang="en-US" sz="14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(a)) − KERNBASE)</a:t>
            </a:r>
          </a:p>
          <a:p>
            <a:pPr lvl="0"/>
            <a:r>
              <a:rPr lang="en-US" sz="1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0211 #define P2V(a) (((void *) (a)) + KERNBASE)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6F604-2C85-D2F2-33B1-6A35093D8C7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8200" y="1223323"/>
            <a:ext cx="7789971" cy="6182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0985ED-3384-4373-53D6-96BDC2C6F6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5" y="457200"/>
            <a:ext cx="9324814" cy="68580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1754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const void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int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1755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1756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1757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1758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1759     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&amp;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[PDX(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1760     if(*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PTE_P){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1761         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*)P2V(PTE_ADDR(*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1762     } else {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1763         if(!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|| (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1764          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1765         // Make sure all those PTE_P bits are zero.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1766  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1770        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V2P(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| PTE_P | PTE_W | PTE_U;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1771  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1772     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return &amp;</a:t>
            </a:r>
            <a:r>
              <a:rPr lang="en-US" sz="36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[PTX(</a:t>
            </a:r>
            <a:r>
              <a:rPr lang="en-US" sz="36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1773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1D040E-B24A-1B6E-980C-D1F21E0955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26960" y="1031124"/>
            <a:ext cx="4775760" cy="861774"/>
          </a:xfrm>
        </p:spPr>
        <p:txBody>
          <a:bodyPr>
            <a:spAutoFit/>
          </a:bodyPr>
          <a:lstStyle/>
          <a:p>
            <a:pPr lvl="0"/>
            <a:r>
              <a:rPr lang="en-US" sz="28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2800" dirty="0"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  <a:r>
              <a:rPr lang="en-US" sz="2800" dirty="0"/>
              <a:t>: walk page table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4CAF131-553D-7E4A-68AA-75897F14B6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54040" y="6324600"/>
            <a:ext cx="4775760" cy="990600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Return pointer to the PTE</a:t>
            </a:r>
          </a:p>
        </p:txBody>
      </p:sp>
    </p:spTree>
    <p:extLst>
      <p:ext uri="{BB962C8B-B14F-4D97-AF65-F5344CB8AC3E}">
        <p14:creationId xmlns:p14="http://schemas.microsoft.com/office/powerpoint/2010/main" val="38648795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68EA-4FBA-8929-9FF4-43F5634113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accent1"/>
                </a:solidFill>
              </a:rPr>
              <a:t>Poll</a:t>
            </a:r>
            <a:r>
              <a:rPr lang="en-US" dirty="0"/>
              <a:t>: what are we returning?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C358C-F76B-40F1-862F-622C2F3E74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614960"/>
            <a:ext cx="8459640" cy="52430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7C9755-25F6-297E-1CD7-F745D289CF82}"/>
              </a:ext>
            </a:extLst>
          </p:cNvPr>
          <p:cNvSpPr txBox="1"/>
          <p:nvPr/>
        </p:nvSpPr>
        <p:spPr>
          <a:xfrm>
            <a:off x="6721929" y="6328694"/>
            <a:ext cx="5040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PollEv.com/aburtsev</a:t>
            </a:r>
            <a:endParaRPr lang="en-US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106B77-FEBD-066B-3A04-FAE22B0DBA14}"/>
              </a:ext>
            </a:extLst>
          </p:cNvPr>
          <p:cNvSpPr/>
          <p:nvPr/>
        </p:nvSpPr>
        <p:spPr>
          <a:xfrm>
            <a:off x="195942" y="4457700"/>
            <a:ext cx="522515" cy="52251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A511FE3D-8593-4CA7-1F38-3AD3E94FC4C9}"/>
              </a:ext>
            </a:extLst>
          </p:cNvPr>
          <p:cNvCxnSpPr>
            <a:cxnSpLocks/>
            <a:stCxn id="7" idx="6"/>
          </p:cNvCxnSpPr>
          <p:nvPr/>
        </p:nvCxnSpPr>
        <p:spPr>
          <a:xfrm flipV="1">
            <a:off x="718457" y="4406220"/>
            <a:ext cx="620486" cy="31273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B8C0075-BD16-D2A6-9731-0C4C8F6FF6A4}"/>
              </a:ext>
            </a:extLst>
          </p:cNvPr>
          <p:cNvSpPr/>
          <p:nvPr/>
        </p:nvSpPr>
        <p:spPr>
          <a:xfrm>
            <a:off x="3354241" y="6237682"/>
            <a:ext cx="522515" cy="52251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D9518459-750B-8BCD-D087-39DC8FF57A6A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3876756" y="5617029"/>
            <a:ext cx="238044" cy="88191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ABB6220-688E-94AE-70ED-F549FDCEF935}"/>
              </a:ext>
            </a:extLst>
          </p:cNvPr>
          <p:cNvSpPr/>
          <p:nvPr/>
        </p:nvSpPr>
        <p:spPr>
          <a:xfrm>
            <a:off x="2967074" y="4190998"/>
            <a:ext cx="522515" cy="52251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F2FFF6FD-B3AC-C85D-47AB-F42AEFFDD0D5}"/>
              </a:ext>
            </a:extLst>
          </p:cNvPr>
          <p:cNvCxnSpPr>
            <a:cxnSpLocks/>
            <a:stCxn id="17" idx="6"/>
          </p:cNvCxnSpPr>
          <p:nvPr/>
        </p:nvCxnSpPr>
        <p:spPr>
          <a:xfrm>
            <a:off x="3489589" y="4452256"/>
            <a:ext cx="570781" cy="43443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81D690F-6845-1E2B-2C62-7A2D6839BF9C}"/>
              </a:ext>
            </a:extLst>
          </p:cNvPr>
          <p:cNvSpPr/>
          <p:nvPr/>
        </p:nvSpPr>
        <p:spPr>
          <a:xfrm>
            <a:off x="5623908" y="3257322"/>
            <a:ext cx="522515" cy="52251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6E89DE88-B7CA-74CE-2D5D-C972B5855EE1}"/>
              </a:ext>
            </a:extLst>
          </p:cNvPr>
          <p:cNvCxnSpPr>
            <a:cxnSpLocks/>
            <a:stCxn id="21" idx="6"/>
          </p:cNvCxnSpPr>
          <p:nvPr/>
        </p:nvCxnSpPr>
        <p:spPr>
          <a:xfrm>
            <a:off x="6146423" y="3518580"/>
            <a:ext cx="570781" cy="43443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68EA-4FBA-8929-9FF4-43F5634113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Return a pointer to PTE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C358C-F76B-40F1-862F-622C2F3E74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614960"/>
            <a:ext cx="8459640" cy="5243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BF5C9D9-7D23-C156-683D-22636DDF1AD9}"/>
              </a:ext>
            </a:extLst>
          </p:cNvPr>
          <p:cNvSpPr/>
          <p:nvPr/>
        </p:nvSpPr>
        <p:spPr>
          <a:xfrm>
            <a:off x="3886200" y="4800600"/>
            <a:ext cx="2414160" cy="590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746579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F762C1C-7346-16FB-6667-3F750FA3A0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Back to </a:t>
            </a:r>
            <a:r>
              <a:rPr lang="en-US">
                <a:latin typeface="LM Mono 10" pitchFamily="17"/>
              </a:rPr>
              <a:t>mappages()</a:t>
            </a:r>
            <a:r>
              <a:rPr lang="en-US"/>
              <a:t> function that maps a region of virtual memory into continuous region of physical memory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C539230-DB98-E887-2818-2E89BEDB0A2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But what is a process?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0F2977-44C8-C638-5448-E7B9C68BD2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945086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1779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void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size,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pa, int perm)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1780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1781   char *a, *last;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1782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1783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1784   a = (char*)PGROUNDDOWN((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1785   last = (char*)PGROUNDDOWN(((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+ size − 1);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1786   for(;;){</a:t>
            </a:r>
          </a:p>
          <a:p>
            <a:pPr lvl="0"/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1787     if((</a:t>
            </a:r>
            <a:r>
              <a:rPr lang="en-US" sz="36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a, 1)) == 0)</a:t>
            </a:r>
          </a:p>
          <a:p>
            <a:pPr lvl="0"/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1788       return −1;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1789     if(*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1790       panic("remap");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1791    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pa | perm | PTE_P;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1792     if(a == last)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1793       break;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1794     a += PGSIZE;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1795     pa += PGSIZE;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1796   }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1797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1798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4EAE18-2204-2433-8145-0005CA52B4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00600" y="5181120"/>
            <a:ext cx="4775760" cy="1633680"/>
          </a:xfrm>
        </p:spPr>
        <p:txBody>
          <a:bodyPr>
            <a:spAutoFit/>
          </a:bodyPr>
          <a:lstStyle/>
          <a:p>
            <a:pPr lvl="0"/>
            <a:r>
              <a:rPr lang="en-US" sz="3600"/>
              <a:t>Remember we just  discussed </a:t>
            </a:r>
            <a:r>
              <a:rPr lang="en-US" sz="3600">
                <a:solidFill>
                  <a:srgbClr val="1B75BC"/>
                </a:solidFill>
                <a:latin typeface="LM Mono 10" pitchFamily="17"/>
              </a:rPr>
              <a:t>walkpgdir()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3211AFF-A924-2852-B42C-4E54D1DAD70B}"/>
              </a:ext>
            </a:extLst>
          </p:cNvPr>
          <p:cNvSpPr/>
          <p:nvPr/>
        </p:nvSpPr>
        <p:spPr>
          <a:xfrm>
            <a:off x="7090200" y="24282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41BD7FC-D761-C9D5-DB12-7934D4858A73}"/>
              </a:ext>
            </a:extLst>
          </p:cNvPr>
          <p:cNvSpPr/>
          <p:nvPr/>
        </p:nvSpPr>
        <p:spPr>
          <a:xfrm>
            <a:off x="7318799" y="3061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3DD52AE4-1B7B-8A42-C620-054D1E5CBDF0}"/>
              </a:ext>
            </a:extLst>
          </p:cNvPr>
          <p:cNvCxnSpPr>
            <a:endCxn id="5" idx="3"/>
          </p:cNvCxnSpPr>
          <p:nvPr/>
        </p:nvCxnSpPr>
        <p:spPr>
          <a:xfrm>
            <a:off x="7090200" y="2568960"/>
            <a:ext cx="228599" cy="632880"/>
          </a:xfrm>
          <a:prstGeom prst="bentConnector3">
            <a:avLst>
              <a:gd name="adj1" fmla="val -8809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61A53229-D031-9B12-C27B-C84103F6A645}"/>
              </a:ext>
            </a:extLst>
          </p:cNvPr>
          <p:cNvSpPr/>
          <p:nvPr/>
        </p:nvSpPr>
        <p:spPr>
          <a:xfrm>
            <a:off x="7678799" y="3673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41662C9D-031A-E8C1-B213-370B163D5C70}"/>
              </a:ext>
            </a:extLst>
          </p:cNvPr>
          <p:cNvCxnSpPr>
            <a:cxnSpLocks/>
            <a:endCxn id="7" idx="3"/>
          </p:cNvCxnSpPr>
          <p:nvPr/>
        </p:nvCxnSpPr>
        <p:spPr>
          <a:xfrm>
            <a:off x="7318799" y="3201840"/>
            <a:ext cx="360000" cy="612000"/>
          </a:xfrm>
          <a:prstGeom prst="bentConnector3">
            <a:avLst>
              <a:gd name="adj1" fmla="val -58857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A7376418-0ACB-9A5E-1BC7-D4C70C6F6A59}"/>
              </a:ext>
            </a:extLst>
          </p:cNvPr>
          <p:cNvSpPr/>
          <p:nvPr/>
        </p:nvSpPr>
        <p:spPr>
          <a:xfrm>
            <a:off x="8074800" y="4285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mappages()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181ED6B5-6A87-9834-8338-A0FA6AB03CA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678799" y="3813840"/>
            <a:ext cx="396001" cy="612000"/>
          </a:xfrm>
          <a:prstGeom prst="bentConnector3">
            <a:avLst>
              <a:gd name="adj1" fmla="val -68203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0F2977-44C8-C638-5448-E7B9C68BD2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945086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1779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void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size,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pa, int perm)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1780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1781   char *a, *last;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1782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1783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1784   a = (char*)PGROUNDDOWN((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1785   last = (char*)PGROUNDDOWN(((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+ size − 1);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1786   for(;;){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1787     if((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a, 1)) == 0)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1788       return −1;</a:t>
            </a:r>
          </a:p>
          <a:p>
            <a:pPr lvl="0"/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1789     if(*</a:t>
            </a:r>
            <a:r>
              <a:rPr lang="en-US" sz="36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</a:t>
            </a:r>
          </a:p>
          <a:p>
            <a:pPr lvl="0"/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1790       panic("remap");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1791    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pa | perm | PTE_P;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1792     if(a == last)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1793       break;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1794     a += PGSIZE;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1795     pa += PGSIZE;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1796   }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1797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1798 }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3211AFF-A924-2852-B42C-4E54D1DAD70B}"/>
              </a:ext>
            </a:extLst>
          </p:cNvPr>
          <p:cNvSpPr/>
          <p:nvPr/>
        </p:nvSpPr>
        <p:spPr>
          <a:xfrm>
            <a:off x="7090200" y="24282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41BD7FC-D761-C9D5-DB12-7934D4858A73}"/>
              </a:ext>
            </a:extLst>
          </p:cNvPr>
          <p:cNvSpPr/>
          <p:nvPr/>
        </p:nvSpPr>
        <p:spPr>
          <a:xfrm>
            <a:off x="7318799" y="3061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3DD52AE4-1B7B-8A42-C620-054D1E5CBDF0}"/>
              </a:ext>
            </a:extLst>
          </p:cNvPr>
          <p:cNvCxnSpPr>
            <a:endCxn id="5" idx="3"/>
          </p:cNvCxnSpPr>
          <p:nvPr/>
        </p:nvCxnSpPr>
        <p:spPr>
          <a:xfrm>
            <a:off x="7090200" y="2568960"/>
            <a:ext cx="228599" cy="632880"/>
          </a:xfrm>
          <a:prstGeom prst="bentConnector3">
            <a:avLst>
              <a:gd name="adj1" fmla="val -8809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61A53229-D031-9B12-C27B-C84103F6A645}"/>
              </a:ext>
            </a:extLst>
          </p:cNvPr>
          <p:cNvSpPr/>
          <p:nvPr/>
        </p:nvSpPr>
        <p:spPr>
          <a:xfrm>
            <a:off x="7678799" y="3673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41662C9D-031A-E8C1-B213-370B163D5C70}"/>
              </a:ext>
            </a:extLst>
          </p:cNvPr>
          <p:cNvCxnSpPr>
            <a:cxnSpLocks/>
            <a:endCxn id="7" idx="3"/>
          </p:cNvCxnSpPr>
          <p:nvPr/>
        </p:nvCxnSpPr>
        <p:spPr>
          <a:xfrm>
            <a:off x="7318799" y="3201840"/>
            <a:ext cx="360000" cy="612000"/>
          </a:xfrm>
          <a:prstGeom prst="bentConnector3">
            <a:avLst>
              <a:gd name="adj1" fmla="val -58857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A7376418-0ACB-9A5E-1BC7-D4C70C6F6A59}"/>
              </a:ext>
            </a:extLst>
          </p:cNvPr>
          <p:cNvSpPr/>
          <p:nvPr/>
        </p:nvSpPr>
        <p:spPr>
          <a:xfrm>
            <a:off x="8074800" y="4285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mappages()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181ED6B5-6A87-9834-8338-A0FA6AB03CA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678799" y="3813840"/>
            <a:ext cx="396001" cy="612000"/>
          </a:xfrm>
          <a:prstGeom prst="bentConnector3">
            <a:avLst>
              <a:gd name="adj1" fmla="val -68203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11" name="Title 2">
            <a:extLst>
              <a:ext uri="{FF2B5EF4-FFF2-40B4-BE49-F238E27FC236}">
                <a16:creationId xmlns:a16="http://schemas.microsoft.com/office/drawing/2014/main" id="{533B302E-D095-9E00-0A2C-135FA0EEFF06}"/>
              </a:ext>
            </a:extLst>
          </p:cNvPr>
          <p:cNvSpPr txBox="1">
            <a:spLocks/>
          </p:cNvSpPr>
          <p:nvPr/>
        </p:nvSpPr>
        <p:spPr>
          <a:xfrm>
            <a:off x="4800600" y="5367240"/>
            <a:ext cx="47757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algn="ctr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en-US">
                <a:solidFill>
                  <a:sysClr val="windowText" lastClr="000000"/>
                </a:solidFill>
              </a:rPr>
              <a:t>Page present (PTE_P) – panic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499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0F2977-44C8-C638-5448-E7B9C68BD2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945086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1779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void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size,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pa, int perm)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1780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1781   char *a, *last;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1782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1783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1784   a = (char*)PGROUNDDOWN((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1785   last = (char*)PGROUNDDOWN(((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+ size − 1);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1786   for(;;){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1787     if((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a, 1)) == 0)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1788       return −1;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1789     if(*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1790       panic("remap");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1791     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  <a:r>
              <a:rPr lang="en-US" sz="3600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pa | perm | PTE_P;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1792     if(a == last)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1793       break;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1794     a += PGSIZE;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1795     pa += PGSIZE;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1796   }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1797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1798 }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3211AFF-A924-2852-B42C-4E54D1DAD70B}"/>
              </a:ext>
            </a:extLst>
          </p:cNvPr>
          <p:cNvSpPr/>
          <p:nvPr/>
        </p:nvSpPr>
        <p:spPr>
          <a:xfrm>
            <a:off x="7090200" y="24282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41BD7FC-D761-C9D5-DB12-7934D4858A73}"/>
              </a:ext>
            </a:extLst>
          </p:cNvPr>
          <p:cNvSpPr/>
          <p:nvPr/>
        </p:nvSpPr>
        <p:spPr>
          <a:xfrm>
            <a:off x="7318799" y="3061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3DD52AE4-1B7B-8A42-C620-054D1E5CBDF0}"/>
              </a:ext>
            </a:extLst>
          </p:cNvPr>
          <p:cNvCxnSpPr>
            <a:endCxn id="5" idx="3"/>
          </p:cNvCxnSpPr>
          <p:nvPr/>
        </p:nvCxnSpPr>
        <p:spPr>
          <a:xfrm>
            <a:off x="7090200" y="2568960"/>
            <a:ext cx="228599" cy="632880"/>
          </a:xfrm>
          <a:prstGeom prst="bentConnector3">
            <a:avLst>
              <a:gd name="adj1" fmla="val -8809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61A53229-D031-9B12-C27B-C84103F6A645}"/>
              </a:ext>
            </a:extLst>
          </p:cNvPr>
          <p:cNvSpPr/>
          <p:nvPr/>
        </p:nvSpPr>
        <p:spPr>
          <a:xfrm>
            <a:off x="7678799" y="3673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41662C9D-031A-E8C1-B213-370B163D5C70}"/>
              </a:ext>
            </a:extLst>
          </p:cNvPr>
          <p:cNvCxnSpPr>
            <a:cxnSpLocks/>
            <a:endCxn id="7" idx="3"/>
          </p:cNvCxnSpPr>
          <p:nvPr/>
        </p:nvCxnSpPr>
        <p:spPr>
          <a:xfrm>
            <a:off x="7318799" y="3201840"/>
            <a:ext cx="360000" cy="612000"/>
          </a:xfrm>
          <a:prstGeom prst="bentConnector3">
            <a:avLst>
              <a:gd name="adj1" fmla="val -58857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A7376418-0ACB-9A5E-1BC7-D4C70C6F6A59}"/>
              </a:ext>
            </a:extLst>
          </p:cNvPr>
          <p:cNvSpPr/>
          <p:nvPr/>
        </p:nvSpPr>
        <p:spPr>
          <a:xfrm>
            <a:off x="8074800" y="4285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mappages()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181ED6B5-6A87-9834-8338-A0FA6AB03CA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678799" y="3813840"/>
            <a:ext cx="396001" cy="612000"/>
          </a:xfrm>
          <a:prstGeom prst="bentConnector3">
            <a:avLst>
              <a:gd name="adj1" fmla="val -68203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40F717B-BBAA-B754-DC2D-D7F2861DABDD}"/>
              </a:ext>
            </a:extLst>
          </p:cNvPr>
          <p:cNvSpPr txBox="1">
            <a:spLocks/>
          </p:cNvSpPr>
          <p:nvPr/>
        </p:nvSpPr>
        <p:spPr>
          <a:xfrm>
            <a:off x="3306960" y="5486400"/>
            <a:ext cx="6522840" cy="1810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Update page table entry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Where does </a:t>
            </a:r>
            <a:r>
              <a:rPr lang="en-US" sz="3200" dirty="0">
                <a:solidFill>
                  <a:schemeClr val="accent1"/>
                </a:solidFill>
                <a:latin typeface="Liberation Sans" pitchFamily="18"/>
              </a:rPr>
              <a:t>*</a:t>
            </a:r>
            <a:r>
              <a:rPr lang="en-US" sz="3200" dirty="0" err="1">
                <a:solidFill>
                  <a:schemeClr val="accent1"/>
                </a:solidFill>
                <a:latin typeface="Liberation Sans" pitchFamily="18"/>
              </a:rPr>
              <a:t>pte</a:t>
            </a:r>
            <a:r>
              <a:rPr lang="en-US" sz="3200" dirty="0">
                <a:solidFill>
                  <a:schemeClr val="accent1"/>
                </a:solidFill>
                <a:latin typeface="Liberation Sans" pitchFamily="18"/>
              </a:rPr>
              <a:t> </a:t>
            </a:r>
            <a:r>
              <a:rPr lang="en-US" sz="3200" dirty="0">
                <a:latin typeface="Liberation Sans" pitchFamily="18"/>
              </a:rPr>
              <a:t>point?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pa – physical address of the page</a:t>
            </a:r>
          </a:p>
        </p:txBody>
      </p:sp>
    </p:spTree>
    <p:extLst>
      <p:ext uri="{BB962C8B-B14F-4D97-AF65-F5344CB8AC3E}">
        <p14:creationId xmlns:p14="http://schemas.microsoft.com/office/powerpoint/2010/main" val="19634096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0F2977-44C8-C638-5448-E7B9C68BD2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945086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1779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void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size,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pa, int perm)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1780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1781   char *a, *last;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1782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1783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1784   a = (char*)PGROUNDDOWN((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1785   last = (char*)PGROUNDDOWN(((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+ size − 1);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1786   for(;;){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1787     if((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a, 1)) == 0)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1788       return −1;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1789     if(*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1790       panic("remap");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1791     *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pa | perm | PTE_P;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1792     if(a == last)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1793       break;</a:t>
            </a:r>
          </a:p>
          <a:p>
            <a:pPr lvl="0"/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1794     a += PGSIZE;</a:t>
            </a:r>
          </a:p>
          <a:p>
            <a:pPr lvl="0"/>
            <a:r>
              <a:rPr lang="en-US" sz="3600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1795     pa += PGSIZE;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1796   }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1797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1798 }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3211AFF-A924-2852-B42C-4E54D1DAD70B}"/>
              </a:ext>
            </a:extLst>
          </p:cNvPr>
          <p:cNvSpPr/>
          <p:nvPr/>
        </p:nvSpPr>
        <p:spPr>
          <a:xfrm>
            <a:off x="7090200" y="24282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41BD7FC-D761-C9D5-DB12-7934D4858A73}"/>
              </a:ext>
            </a:extLst>
          </p:cNvPr>
          <p:cNvSpPr/>
          <p:nvPr/>
        </p:nvSpPr>
        <p:spPr>
          <a:xfrm>
            <a:off x="7318799" y="3061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3DD52AE4-1B7B-8A42-C620-054D1E5CBDF0}"/>
              </a:ext>
            </a:extLst>
          </p:cNvPr>
          <p:cNvCxnSpPr>
            <a:endCxn id="5" idx="3"/>
          </p:cNvCxnSpPr>
          <p:nvPr/>
        </p:nvCxnSpPr>
        <p:spPr>
          <a:xfrm>
            <a:off x="7090200" y="2568960"/>
            <a:ext cx="228599" cy="632880"/>
          </a:xfrm>
          <a:prstGeom prst="bentConnector3">
            <a:avLst>
              <a:gd name="adj1" fmla="val -8809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61A53229-D031-9B12-C27B-C84103F6A645}"/>
              </a:ext>
            </a:extLst>
          </p:cNvPr>
          <p:cNvSpPr/>
          <p:nvPr/>
        </p:nvSpPr>
        <p:spPr>
          <a:xfrm>
            <a:off x="7678799" y="3673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41662C9D-031A-E8C1-B213-370B163D5C70}"/>
              </a:ext>
            </a:extLst>
          </p:cNvPr>
          <p:cNvCxnSpPr>
            <a:cxnSpLocks/>
            <a:endCxn id="7" idx="3"/>
          </p:cNvCxnSpPr>
          <p:nvPr/>
        </p:nvCxnSpPr>
        <p:spPr>
          <a:xfrm>
            <a:off x="7318799" y="3201840"/>
            <a:ext cx="360000" cy="612000"/>
          </a:xfrm>
          <a:prstGeom prst="bentConnector3">
            <a:avLst>
              <a:gd name="adj1" fmla="val -58857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A7376418-0ACB-9A5E-1BC7-D4C70C6F6A59}"/>
              </a:ext>
            </a:extLst>
          </p:cNvPr>
          <p:cNvSpPr/>
          <p:nvPr/>
        </p:nvSpPr>
        <p:spPr>
          <a:xfrm>
            <a:off x="8074800" y="4285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mappages()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181ED6B5-6A87-9834-8338-A0FA6AB03CA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678799" y="3813840"/>
            <a:ext cx="396001" cy="612000"/>
          </a:xfrm>
          <a:prstGeom prst="bentConnector3">
            <a:avLst>
              <a:gd name="adj1" fmla="val -68203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DE4AE1-0DCC-69E9-055D-BF2FD3DE4822}"/>
              </a:ext>
            </a:extLst>
          </p:cNvPr>
          <p:cNvSpPr txBox="1">
            <a:spLocks/>
          </p:cNvSpPr>
          <p:nvPr/>
        </p:nvSpPr>
        <p:spPr>
          <a:xfrm>
            <a:off x="3306960" y="5486400"/>
            <a:ext cx="6522840" cy="1810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Move to the next page</a:t>
            </a:r>
          </a:p>
        </p:txBody>
      </p:sp>
    </p:spTree>
    <p:extLst>
      <p:ext uri="{BB962C8B-B14F-4D97-AF65-F5344CB8AC3E}">
        <p14:creationId xmlns:p14="http://schemas.microsoft.com/office/powerpoint/2010/main" val="15926438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034A94-2224-1206-E77A-80C95B11B8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600200"/>
            <a:ext cx="9071640" cy="54864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1757 </a:t>
            </a:r>
            <a:r>
              <a:rPr lang="en-US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kvmalloc</a:t>
            </a:r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1758 {</a:t>
            </a:r>
          </a:p>
          <a:p>
            <a:pPr lvl="0"/>
            <a:r>
              <a:rPr lang="en-US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1759   </a:t>
            </a:r>
            <a:r>
              <a:rPr lang="en-US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kpgdir</a:t>
            </a:r>
            <a:r>
              <a:rPr lang="en-US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1760   </a:t>
            </a:r>
            <a:r>
              <a:rPr lang="en-US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switchkvm</a:t>
            </a:r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1761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F6F749-F7A9-2D1D-90F6-90B9B4F097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kvmalloc()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03D5B3E-89C5-77AF-3E24-848FA072BBAD}"/>
              </a:ext>
            </a:extLst>
          </p:cNvPr>
          <p:cNvSpPr/>
          <p:nvPr/>
        </p:nvSpPr>
        <p:spPr>
          <a:xfrm>
            <a:off x="7630200" y="17802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7975D7C-DFDA-0753-5E47-1FE4435B3115}"/>
              </a:ext>
            </a:extLst>
          </p:cNvPr>
          <p:cNvSpPr/>
          <p:nvPr/>
        </p:nvSpPr>
        <p:spPr>
          <a:xfrm>
            <a:off x="7858799" y="2413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F290B6B9-F3AC-1900-3CED-5DA8943A7B40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7630200" y="1920960"/>
            <a:ext cx="228599" cy="632880"/>
          </a:xfrm>
          <a:prstGeom prst="bentConnector3">
            <a:avLst>
              <a:gd name="adj1" fmla="val -92858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2BF32A-3D6A-EAA9-F371-25DC1E96EA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600200"/>
            <a:ext cx="9071640" cy="54864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1765 void</a:t>
            </a:r>
          </a:p>
          <a:p>
            <a:pPr lvl="0"/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1766 </a:t>
            </a:r>
            <a:r>
              <a:rPr lang="en-US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switchkvm</a:t>
            </a:r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1767 {</a:t>
            </a:r>
          </a:p>
          <a:p>
            <a:pPr lvl="0"/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1768   lcr3(v2p(</a:t>
            </a:r>
            <a:r>
              <a:rPr lang="en-US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kpgdir</a:t>
            </a:r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1769 }</a:t>
            </a:r>
          </a:p>
          <a:p>
            <a:pPr lvl="0"/>
            <a:endParaRPr lang="en-US" dirty="0">
              <a:solidFill>
                <a:srgbClr val="993366"/>
              </a:solidFill>
              <a:latin typeface="LMMono10" pitchFamily="1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57A7CE-D88C-AFA1-7193-6FAE38E8EA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Switch to the new page table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5678292-6B6E-0BEB-983F-A8D57EAB6B7A}"/>
              </a:ext>
            </a:extLst>
          </p:cNvPr>
          <p:cNvSpPr/>
          <p:nvPr/>
        </p:nvSpPr>
        <p:spPr>
          <a:xfrm>
            <a:off x="7579439" y="1641437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D2EE445-3838-7516-E2AC-056BF4CA8B0A}"/>
              </a:ext>
            </a:extLst>
          </p:cNvPr>
          <p:cNvSpPr/>
          <p:nvPr/>
        </p:nvSpPr>
        <p:spPr>
          <a:xfrm>
            <a:off x="7808038" y="2274317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0EEBF1FB-A616-AA7A-3476-B54A50F7BE4F}"/>
              </a:ext>
            </a:extLst>
          </p:cNvPr>
          <p:cNvCxnSpPr>
            <a:endCxn id="5" idx="3"/>
          </p:cNvCxnSpPr>
          <p:nvPr/>
        </p:nvCxnSpPr>
        <p:spPr>
          <a:xfrm>
            <a:off x="7579439" y="1782197"/>
            <a:ext cx="228599" cy="632880"/>
          </a:xfrm>
          <a:prstGeom prst="bentConnector3">
            <a:avLst>
              <a:gd name="adj1" fmla="val -83334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DAA8A8A5-6A87-1A40-B628-320F503B7165}"/>
              </a:ext>
            </a:extLst>
          </p:cNvPr>
          <p:cNvSpPr/>
          <p:nvPr/>
        </p:nvSpPr>
        <p:spPr>
          <a:xfrm>
            <a:off x="8168038" y="2886317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618C5B07-EA9A-AC44-500A-3A7E544C7779}"/>
              </a:ext>
            </a:extLst>
          </p:cNvPr>
          <p:cNvCxnSpPr>
            <a:endCxn id="7" idx="3"/>
          </p:cNvCxnSpPr>
          <p:nvPr/>
        </p:nvCxnSpPr>
        <p:spPr>
          <a:xfrm>
            <a:off x="7808038" y="2415077"/>
            <a:ext cx="360000" cy="612000"/>
          </a:xfrm>
          <a:prstGeom prst="bentConnector3">
            <a:avLst>
              <a:gd name="adj1" fmla="val -25595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951CD5D8-61E6-19BF-629B-6F94FA9E304D}"/>
              </a:ext>
            </a:extLst>
          </p:cNvPr>
          <p:cNvSpPr/>
          <p:nvPr/>
        </p:nvSpPr>
        <p:spPr>
          <a:xfrm>
            <a:off x="8204039" y="3498317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switchkvm()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E9A2A285-5BBC-422E-1BC4-6EB8815AC1E6}"/>
              </a:ext>
            </a:extLst>
          </p:cNvPr>
          <p:cNvCxnSpPr>
            <a:stCxn id="5" idx="3"/>
          </p:cNvCxnSpPr>
          <p:nvPr/>
        </p:nvCxnSpPr>
        <p:spPr>
          <a:xfrm>
            <a:off x="7808038" y="2415077"/>
            <a:ext cx="396001" cy="1224000"/>
          </a:xfrm>
          <a:prstGeom prst="bentConnector3">
            <a:avLst>
              <a:gd name="adj1" fmla="val -51709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9441A-6870-3A7A-9545-531F926162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D3B13-BBA5-2CBD-94A7-9B575B02CB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Kernel has a memory allocator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Kernel has a its own address space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It uses 4KB page tables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It is ready to create processes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5D9438-CDF5-7EED-291F-86426DE092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23120"/>
            <a:ext cx="9071640" cy="7420680"/>
          </a:xfrm>
        </p:spPr>
        <p:txBody>
          <a:bodyPr>
            <a:noAutofit/>
          </a:bodyPr>
          <a:lstStyle/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1317 main(void)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1318 {</a:t>
            </a:r>
          </a:p>
          <a:p>
            <a:pPr lvl="0"/>
            <a:r>
              <a:rPr lang="en-US" sz="1200" b="1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1319   kinit1(end, P2V(4*1024*1024)); // </a:t>
            </a:r>
            <a:r>
              <a:rPr lang="en-US" sz="1200" b="1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</a:t>
            </a:r>
            <a:r>
              <a:rPr lang="en-US" sz="1200" b="1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page allocator</a:t>
            </a:r>
          </a:p>
          <a:p>
            <a:pPr lvl="0"/>
            <a:r>
              <a:rPr lang="en-US" sz="1200" b="1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1320   </a:t>
            </a:r>
            <a:r>
              <a:rPr lang="en-US" sz="1200" b="1" dirty="0" err="1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kvmalloc</a:t>
            </a:r>
            <a:r>
              <a:rPr lang="en-US" sz="1200" b="1" dirty="0">
                <a:solidFill>
                  <a:schemeClr val="accent1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kernel page table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1321  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mpinit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detect other processors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1322  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lapicinit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// interrupt controller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1323  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seginit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// segment descriptors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1324  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cprintf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("\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ncpu%d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starting xv6\n\n",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cpunum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());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1325  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picinit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// another interrupt controller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1326  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ioapicinit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// another interrupt controller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1327  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consoleinit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// console hardware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1328  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uartinit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// serial port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1329  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pinit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  // process table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1330  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tvinit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 // trap vectors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1331   binit();         // buffer cache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1332  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fileinit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// file table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1333  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ideinit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// disk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1334   if(!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ismp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1335    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timerinit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// uniprocessor timer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1336  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// start other processors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1337   kinit2(P2V(4*1024*1024), P2V(PHYSTOP)); // must come after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1338  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// first user process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1339   </a:t>
            </a:r>
            <a:r>
              <a:rPr lang="en-US" sz="1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mpmain</a:t>
            </a:r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 // finish this processor’s setup</a:t>
            </a:r>
          </a:p>
          <a:p>
            <a:pPr lvl="0"/>
            <a:r>
              <a:rPr lang="en-US" sz="1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1340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7CD874A-6351-EFA8-CE12-79B13B826C20}"/>
              </a:ext>
            </a:extLst>
          </p:cNvPr>
          <p:cNvSpPr/>
          <p:nvPr/>
        </p:nvSpPr>
        <p:spPr>
          <a:xfrm>
            <a:off x="7728840" y="2790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D87E3D-4BEE-AB8A-35C7-7F355FBB028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23120"/>
            <a:ext cx="9071640" cy="742068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1317 main(void)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1318 {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1319   kinit1(end, P2V(4*1024*1024)); // phys page allocator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1320   kvmalloc(); // kernel page table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1321   mpinit(); // detect other processors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1322   lapicinit();     // interrupt controller</a:t>
            </a:r>
          </a:p>
          <a:p>
            <a:pPr lvl="0"/>
            <a:r>
              <a:rPr lang="en-US" sz="3600" b="1">
                <a:solidFill>
                  <a:srgbClr val="993366"/>
                </a:solidFill>
                <a:latin typeface="LMMono10" pitchFamily="17"/>
              </a:rPr>
              <a:t>1323   seginit();       // segment descriptors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1324   cprintf("\ncpu%d: starting xv6\n\n", cpunum());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1325   picinit();       // another interrupt controller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1326   ioapicinit();    // another interrupt controller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1327   consoleinit();   // console hardware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1328   uartinit();      // serial port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1329   pinit();         // process table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1330   tvinit();        // trap vectors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1331   binit();         // buffer cache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1332   fileinit();      // file table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1333   ideinit();       // disk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1334   if(!ismp)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1335     timerinit();   // uniprocessor timer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1336   startothers();   // start other processors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1337   kinit2(P2V(4*1024*1024), P2V(PHYSTOP)); // must come after startothers()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1338   userinit();      // first user process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1339   mpmain();        // finish this processor’s setup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1340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EA68882-788F-E830-9F6C-A38B5EA69DEB}"/>
              </a:ext>
            </a:extLst>
          </p:cNvPr>
          <p:cNvSpPr/>
          <p:nvPr/>
        </p:nvSpPr>
        <p:spPr>
          <a:xfrm>
            <a:off x="7728840" y="2790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6B0289-BBEF-4BC9-7315-EABB7B7E31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600200"/>
            <a:ext cx="9071640" cy="548640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1712 // Set up CPU’s kernel segment descriptors.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1713 // Run once on entry on each CPU.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1714 void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1715 seginit(void)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1716 {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1717   struct cpu *c;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1718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1719   // Map "logical" addresses to virtual addresses using identity map.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1720   // Cannot share a CODE descriptor for both kernel and user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1721   // because it would have to have DPL_USR, but the CPU forbids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1722   // an interrupt from CPL=0 to DPL=3.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1723   c = &amp;cpus[cpuid()];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1724   c−&gt;gdt[SEG_KCODE] = SEG(STA_X|STA_R, 0, 0xffffffff, 0);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1725   c−&gt;gdt[SEG_KDATA] = SEG(STA_W, 0, 0xffffffff, 0);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1726   c−&gt;gdt[SEG_UCODE] = SEG(STA_X|STA_R, 0, 0xffffffff, DPL_USER);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1727   c−&gt;gdt[SEG_UDATA] = SEG(STA_W, 0, 0xffffffff, DPL_USER);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1728   lgdt(c−&gt;gdt, sizeof(c−&gt;gdt));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1729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47BBD5-487D-BAB9-DF75-473F4F7A54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Initialize GDT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938687C-537B-7B4F-680C-B693240B16F8}"/>
              </a:ext>
            </a:extLst>
          </p:cNvPr>
          <p:cNvSpPr/>
          <p:nvPr/>
        </p:nvSpPr>
        <p:spPr>
          <a:xfrm>
            <a:off x="7090200" y="24282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05F17D1-81EC-5259-D24A-58BEF637D327}"/>
              </a:ext>
            </a:extLst>
          </p:cNvPr>
          <p:cNvSpPr/>
          <p:nvPr/>
        </p:nvSpPr>
        <p:spPr>
          <a:xfrm>
            <a:off x="7318799" y="3061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seginit()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99C07502-EE7C-EF89-088A-3672D4CB0803}"/>
              </a:ext>
            </a:extLst>
          </p:cNvPr>
          <p:cNvCxnSpPr>
            <a:endCxn id="5" idx="3"/>
          </p:cNvCxnSpPr>
          <p:nvPr/>
        </p:nvCxnSpPr>
        <p:spPr>
          <a:xfrm>
            <a:off x="7090200" y="2568960"/>
            <a:ext cx="228599" cy="632880"/>
          </a:xfrm>
          <a:prstGeom prst="bentConnector3">
            <a:avLst/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B84ECE1F-9F70-0DCF-AC44-CC8DC66ED174}"/>
              </a:ext>
            </a:extLst>
          </p:cNvPr>
          <p:cNvSpPr/>
          <p:nvPr/>
        </p:nvSpPr>
        <p:spPr>
          <a:xfrm>
            <a:off x="457200" y="4932000"/>
            <a:ext cx="2743200" cy="361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loss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ihre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arma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46154</TotalTime>
  <Words>6202</Words>
  <Application>Microsoft Macintosh PowerPoint</Application>
  <PresentationFormat>Custom</PresentationFormat>
  <Paragraphs>991</Paragraphs>
  <Slides>103</Slides>
  <Notes>103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103</vt:i4>
      </vt:variant>
    </vt:vector>
  </HeadingPairs>
  <TitlesOfParts>
    <vt:vector size="119" baseType="lpstr">
      <vt:lpstr>Arial</vt:lpstr>
      <vt:lpstr>Bitstream Vera Sans</vt:lpstr>
      <vt:lpstr>Calibri</vt:lpstr>
      <vt:lpstr>FiraMono Nerd Font</vt:lpstr>
      <vt:lpstr>FiraMono Nerd Font Mono</vt:lpstr>
      <vt:lpstr>Liberation Sans</vt:lpstr>
      <vt:lpstr>Liberation Serif</vt:lpstr>
      <vt:lpstr>LM Mono 10</vt:lpstr>
      <vt:lpstr>LMMono10</vt:lpstr>
      <vt:lpstr>Nimbus Roman No9 L</vt:lpstr>
      <vt:lpstr>StarSymbol</vt:lpstr>
      <vt:lpstr>Default</vt:lpstr>
      <vt:lpstr>Blue</vt:lpstr>
      <vt:lpstr>Glossy</vt:lpstr>
      <vt:lpstr>vihree2</vt:lpstr>
      <vt:lpstr>harmaa2</vt:lpstr>
      <vt:lpstr>cs5460/6460: Operating Systems  Lecture: System Init (Kernel Memory Allocator and Page Table)</vt:lpstr>
      <vt:lpstr>PowerPoint Presentation</vt:lpstr>
      <vt:lpstr>Recap of the boot sequence</vt:lpstr>
      <vt:lpstr>State of the system after boot</vt:lpstr>
      <vt:lpstr>Running in main()</vt:lpstr>
      <vt:lpstr>Poll: PollEv.com/aburtsev</vt:lpstr>
      <vt:lpstr>PowerPoint Presentation</vt:lpstr>
      <vt:lpstr>We want to run multiple programs (processes)</vt:lpstr>
      <vt:lpstr>PowerPoint Presentation</vt:lpstr>
      <vt:lpstr>A couple of requirements</vt:lpstr>
      <vt:lpstr>A couple of requirements</vt:lpstr>
      <vt:lpstr>Each process will have a 2GB/2GB private address space</vt:lpstr>
      <vt:lpstr>Each process has a private address space</vt:lpstr>
      <vt:lpstr>Each process maps the kernel</vt:lpstr>
      <vt:lpstr>P1 and P2 can't access each other memory</vt:lpstr>
      <vt:lpstr>Our goal: 2GB/2GB address space</vt:lpstr>
      <vt:lpstr>Memory after boot</vt:lpstr>
      <vt:lpstr>Outline</vt:lpstr>
      <vt:lpstr>PowerPoint Presentation</vt:lpstr>
      <vt:lpstr>PowerPoint Presentation</vt:lpstr>
      <vt:lpstr>Simple memory allocator</vt:lpstr>
      <vt:lpstr>PowerPoint Presentation</vt:lpstr>
      <vt:lpstr>Page allocator</vt:lpstr>
      <vt:lpstr>Page allocator</vt:lpstr>
      <vt:lpstr>Page allocator</vt:lpstr>
      <vt:lpstr>Page allocator</vt:lpstr>
      <vt:lpstr>Page allocator</vt:lpstr>
      <vt:lpstr>kalloc() - kernel allocator</vt:lpstr>
      <vt:lpstr>PowerPoint Presentation</vt:lpstr>
      <vt:lpstr>PowerPoint Presentation</vt:lpstr>
      <vt:lpstr>There is a bit of free memory in the 4MB page we've mapped</vt:lpstr>
      <vt:lpstr>Donate this free memory to the allocator</vt:lpstr>
      <vt:lpstr>kinit1(): donate free memory</vt:lpstr>
      <vt:lpstr>Freerange()</vt:lpstr>
      <vt:lpstr>freerange()</vt:lpstr>
      <vt:lpstr>Where do we start?</vt:lpstr>
      <vt:lpstr>Where do we start?</vt:lpstr>
      <vt:lpstr>Donate this free memory to the allocator</vt:lpstr>
      <vt:lpstr>Recap</vt:lpstr>
      <vt:lpstr>PowerPoint Presentation</vt:lpstr>
      <vt:lpstr>Back to main(): Kernel address space</vt:lpstr>
      <vt:lpstr>PowerPoint Presentation</vt:lpstr>
      <vt:lpstr>Recap: our goal</vt:lpstr>
      <vt:lpstr>Outline</vt:lpstr>
      <vt:lpstr>Allocate page table directory entry</vt:lpstr>
      <vt:lpstr>Allocate next level page table</vt:lpstr>
      <vt:lpstr>Locate PTE entry</vt:lpstr>
      <vt:lpstr>Update mapping with physical addr</vt:lpstr>
      <vt:lpstr>Move to next page</vt:lpstr>
      <vt:lpstr>PowerPoint Presentation</vt:lpstr>
      <vt:lpstr>Allocate page tables</vt:lpstr>
      <vt:lpstr>kvmalloc()</vt:lpstr>
      <vt:lpstr>Allocate page table directory</vt:lpstr>
      <vt:lpstr>Allocate page table directory</vt:lpstr>
      <vt:lpstr>Iterate in a loop: map physical pages</vt:lpstr>
      <vt:lpstr>Iterate in a loop: map physical pages</vt:lpstr>
      <vt:lpstr>Kernel map</vt:lpstr>
      <vt:lpstr>Kernel map</vt:lpstr>
      <vt:lpstr>Kmap – kernel map</vt:lpstr>
      <vt:lpstr>Start virtual address</vt:lpstr>
      <vt:lpstr>Size</vt:lpstr>
      <vt:lpstr>Start physical address</vt:lpstr>
      <vt:lpstr>PowerPoint Presentation</vt:lpstr>
      <vt:lpstr>PowerPoint Presentation</vt:lpstr>
      <vt:lpstr>Locate the page table entry</vt:lpstr>
      <vt:lpstr>PowerPoint Presentation</vt:lpstr>
      <vt:lpstr>Update mapping with physical addr</vt:lpstr>
      <vt:lpstr>PowerPoint Presentation</vt:lpstr>
      <vt:lpstr>What should it look like?</vt:lpstr>
      <vt:lpstr>Recap of the page table</vt:lpstr>
      <vt:lpstr>Locate the PDE frist</vt:lpstr>
      <vt:lpstr>walkpgdir(): walk page table</vt:lpstr>
      <vt:lpstr>PDX()</vt:lpstr>
      <vt:lpstr>PDX()</vt:lpstr>
      <vt:lpstr>walkpgdir(): walk page table</vt:lpstr>
      <vt:lpstr>Check if level 2 page table is allocated</vt:lpstr>
      <vt:lpstr>walkpgdir(): walk page table</vt:lpstr>
      <vt:lpstr>See if the next page table level exists (PTE_P is set)</vt:lpstr>
      <vt:lpstr>walkpgdir(): walk page table</vt:lpstr>
      <vt:lpstr>PDE contains 20 bits which represent physical page number</vt:lpstr>
      <vt:lpstr>Getting level 2 page</vt:lpstr>
      <vt:lpstr>Step 1</vt:lpstr>
      <vt:lpstr>Step 2</vt:lpstr>
      <vt:lpstr>Remember how we mapped the kernel?</vt:lpstr>
      <vt:lpstr>PowerPoint Presentation</vt:lpstr>
      <vt:lpstr>walkpgdir(): walk page table</vt:lpstr>
      <vt:lpstr>Poll: what are we returning?</vt:lpstr>
      <vt:lpstr>Return a pointer to PTE</vt:lpstr>
      <vt:lpstr>PowerPoint Presentation</vt:lpstr>
      <vt:lpstr>Remember we just  discussed walkpgdir()</vt:lpstr>
      <vt:lpstr>PowerPoint Presentation</vt:lpstr>
      <vt:lpstr>PowerPoint Presentation</vt:lpstr>
      <vt:lpstr>PowerPoint Presentation</vt:lpstr>
      <vt:lpstr>kvmalloc()</vt:lpstr>
      <vt:lpstr>Switch to the new page table</vt:lpstr>
      <vt:lpstr>Recap</vt:lpstr>
      <vt:lpstr>PowerPoint Presentation</vt:lpstr>
      <vt:lpstr>PowerPoint Presentation</vt:lpstr>
      <vt:lpstr>Initialize GDT</vt:lpstr>
      <vt:lpstr>Struct CPU</vt:lpstr>
      <vt:lpstr>Segment descriptor</vt:lpstr>
      <vt:lpstr>Segment Descriptor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cs5460/6460: Operating Systems  Lecture: System Init (Kernel Memory Allocator and Page Table)</dc:title>
  <dc:creator>Anton Burtsev</dc:creator>
  <cp:lastModifiedBy>Anton Burtsev</cp:lastModifiedBy>
  <cp:revision>362</cp:revision>
  <dcterms:created xsi:type="dcterms:W3CDTF">2012-05-17T21:33:40Z</dcterms:created>
  <dcterms:modified xsi:type="dcterms:W3CDTF">2024-03-16T00:59:35Z</dcterms:modified>
</cp:coreProperties>
</file>