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42"/>
  </p:notesMasterIdLst>
  <p:handoutMasterIdLst>
    <p:handoutMasterId r:id="rId143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388" r:id="rId12"/>
    <p:sldId id="262" r:id="rId13"/>
    <p:sldId id="389" r:id="rId14"/>
    <p:sldId id="390" r:id="rId15"/>
    <p:sldId id="39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92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1" r:id="rId105"/>
    <p:sldId id="352" r:id="rId106"/>
    <p:sldId id="353" r:id="rId107"/>
    <p:sldId id="354" r:id="rId108"/>
    <p:sldId id="355" r:id="rId109"/>
    <p:sldId id="356" r:id="rId110"/>
    <p:sldId id="357" r:id="rId111"/>
    <p:sldId id="358" r:id="rId112"/>
    <p:sldId id="359" r:id="rId113"/>
    <p:sldId id="360" r:id="rId114"/>
    <p:sldId id="361" r:id="rId115"/>
    <p:sldId id="362" r:id="rId116"/>
    <p:sldId id="363" r:id="rId117"/>
    <p:sldId id="364" r:id="rId118"/>
    <p:sldId id="365" r:id="rId119"/>
    <p:sldId id="366" r:id="rId120"/>
    <p:sldId id="367" r:id="rId121"/>
    <p:sldId id="368" r:id="rId122"/>
    <p:sldId id="369" r:id="rId123"/>
    <p:sldId id="370" r:id="rId124"/>
    <p:sldId id="371" r:id="rId125"/>
    <p:sldId id="372" r:id="rId126"/>
    <p:sldId id="373" r:id="rId127"/>
    <p:sldId id="374" r:id="rId128"/>
    <p:sldId id="375" r:id="rId129"/>
    <p:sldId id="376" r:id="rId130"/>
    <p:sldId id="377" r:id="rId131"/>
    <p:sldId id="378" r:id="rId132"/>
    <p:sldId id="379" r:id="rId133"/>
    <p:sldId id="380" r:id="rId134"/>
    <p:sldId id="381" r:id="rId135"/>
    <p:sldId id="382" r:id="rId136"/>
    <p:sldId id="383" r:id="rId137"/>
    <p:sldId id="384" r:id="rId138"/>
    <p:sldId id="385" r:id="rId139"/>
    <p:sldId id="386" r:id="rId140"/>
    <p:sldId id="387" r:id="rId14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4"/>
    <p:restoredTop sz="94694"/>
  </p:normalViewPr>
  <p:slideViewPr>
    <p:cSldViewPr snapToGrid="0">
      <p:cViewPr varScale="1">
        <p:scale>
          <a:sx n="117" d="100"/>
          <a:sy n="117" d="100"/>
        </p:scale>
        <p:origin x="37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7E26E-CBFA-8770-8B4A-A6E0620E8FB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164E0-47E1-E668-9B23-5839ADDCFCA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752B7-A31C-2982-6A40-17CDFD4CC23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573D7-3896-DE88-1AF1-D15A7915559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5BCDD93-84E2-B841-9C97-8E0974103CCD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1694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FB560-8A8A-4BE2-111C-BEDD30D3A8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102B1D-4C3C-DC30-E563-9B7B5F894EC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FC54D1A-8F49-BCE1-AF25-EF9A9CA5E07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E7A93-B910-F376-4390-EFC5760E376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DDF5C-2D32-1C02-828E-CC8B559BF24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30C54-3017-B504-714D-BDF87DEE0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EB54B77-8FA0-5E4D-BC18-50840025EE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B4C02-65E7-EFB4-8A60-6FF5AFB2F8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00A9C6D-899E-E34E-B8BE-FDE268BA77A1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E10C5-14BD-8A30-655D-905483E5EA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34C5C-C74B-8880-6C3A-881E09B972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6971-E5F9-9779-DD3D-11587C0838E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825BC7-9280-964A-8C27-33A7D4328E57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27B279-2E68-8D62-AE6C-22BE71059B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2F063-623C-78EF-906A-DAA0C2C140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36FC9-24EF-A96E-5935-55D0697405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338D9A-9530-4C4A-B0CE-56E5A55E2BC8}" type="slidenum">
              <a:t>100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4943D-9A05-F5FD-44C6-ABBF98494A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4C5C0-38C2-7AC6-5D6A-24A7FFF5EF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DC3F2-3673-5E57-2E57-954C6AA48D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ED942CE-DE91-A24D-97F3-55629A6DE599}" type="slidenum">
              <a:t>101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D584C-760A-636D-BB79-6309EDD024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CD631-1178-B57F-8100-1E630ED86D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47A58-3248-9AE9-C057-C4ABD0B9D3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196A24E-A843-7A47-B46C-5C865805D1CC}" type="slidenum">
              <a:t>102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2B12E-6591-4553-35F6-0473E2E0D2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2B39E7-1FB3-34A2-2F55-4770CE71C3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102F1-6B88-471E-C92D-4095A475BF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D097658-0C9F-2544-B30B-B378C5D777E3}" type="slidenum">
              <a:t>103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0753DB-6DDE-968A-030E-66E2E89B60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747BB-10DD-63CF-2FEC-29F4ACCD6F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8F089-1E1F-D68E-AC52-388F8A3182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6D87E2-E45B-C141-A611-AB1238338504}" type="slidenum">
              <a:t>104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643FE-83D8-7D70-C83F-CF2F547995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849EC-2CA6-6285-49A2-7828A1E013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23364-01A0-7592-3E64-7280F1D1BE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84F0EE-2F8F-8D42-A1F9-46FD763AD9BB}" type="slidenum">
              <a:t>105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73E782-8819-793A-1606-F54BA696DD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17B2D-EE2B-4F24-0A7B-9558645216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66AF9-BE20-27F6-8702-128C2C4582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7D70B4-539C-1542-91AF-A204EC9D1DD6}" type="slidenum">
              <a:t>106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7584FD-5894-E2E2-0A73-7E810C3694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F71C5-EB53-B13C-03F3-E048FC8DBC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067D7-136A-9AB5-390D-C23F709354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0F0F1A4-90A3-7349-B938-85993D1B4674}" type="slidenum">
              <a:t>107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4A998-47F7-1805-595B-B76C363B91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74747-04EF-36B0-04B8-BCAA022796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6EDA8-D338-8149-4E24-5CA336AE22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E034C3-7053-0A43-AD17-2F93944289D2}" type="slidenum">
              <a:t>108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4B355C-EB67-3ACC-46DA-4633AB77CA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6008B-D1C6-2BEB-9F24-B690F32266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D6500-D0AA-78C9-1D17-3A7F654A5A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9A773A-7E39-AF41-BEDC-1F89FF7AF2D9}" type="slidenum">
              <a:t>109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E3CD0-25A9-2D82-5ABA-0571A3E3CA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D8DA2E-B783-3C1E-516E-0C7CB71C5C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FFAAB-0AD4-29D5-3F46-AB08948D6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C2E98-3E24-9EAD-567F-E9B2B3DADE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825BC7-9280-964A-8C27-33A7D4328E57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A2F534-6657-8620-37C8-90244C548B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DEB73-7608-1D4F-6684-75D4CC245B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934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EB54B77-8FA0-5E4D-BC18-50840025EEEA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434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97734-B954-F44E-7675-6D635F7779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B687E8-9DD9-6F4F-A742-6C94706A69E7}" type="slidenum">
              <a:t>111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CC467-BC59-7BEA-D914-D8ABAE3292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2A51FB-B8BD-1468-A257-F7F89EF878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EB54B77-8FA0-5E4D-BC18-50840025EEEA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259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D976B-7DDF-A08F-9D6A-88AF174A1C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114D129-0093-F642-9F1C-4BAB9A482EF9}" type="slidenum">
              <a:t>113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C5F72-ACFD-9C56-92DF-0454DED751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C6E4D-71D0-A22D-628A-7A69FF76A4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5C5E2-AFF4-BE52-AFCB-0DD2FC386B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129C92C-E553-624C-80C7-5718803FF029}" type="slidenum">
              <a:t>114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AFD84-14C8-E9E4-8FDA-13E0CEBE11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018EA-A039-EF6F-FB6A-2D5203A47E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2E8C2-746F-605C-C2AC-D237B68871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7B11D6-E601-FC40-B5D9-49984125B3A8}" type="slidenum">
              <a:t>115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FD8A91-ED4F-A2A8-013F-5A7CF108EB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0F7CA-5877-FDAF-023D-5593590FFD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03558-4B27-A62E-9CDA-F515601D0FF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8BB2F78-BD07-164B-B969-D235C7526041}" type="slidenum">
              <a:t>116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CAE62-D576-A6FF-7713-EDB8362A64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FBB821-8C6A-06FF-72DF-22B20DF141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49E54-8ACA-78A8-C9AA-3DB5B2F891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27918F-A251-6C4D-8B12-2B72A94BA419}" type="slidenum">
              <a:t>117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F943D5-D18E-88A4-2557-335FD33500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C5425-C651-0896-9C81-1138A19C7E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D7CF0-F914-DE46-140F-6B8E7F5CB1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F8B453-29E3-D841-94B8-20C0E3EED134}" type="slidenum">
              <a:t>118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054AC-015E-018D-8140-F43EB91482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6378C-308E-57A5-343E-2DA2D266F6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DBD51-3B4A-F6AA-DCE2-86257C2912C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112461A-162A-ED4C-A861-5416887EDF52}" type="slidenum">
              <a:t>119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CAB47-50EF-ECD6-7E90-EA39AB2366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EA225-ABD2-BB2F-FACA-D31CAA5D8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E48DA-186C-450F-853E-80B057EFB2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9572CF0-965E-E54B-8A9B-E7DE2592B850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C3E1D5-00B3-411B-3C99-6F691DD12B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FEFE5-CB5A-CCD0-0AB7-24D12487EB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12530-7CE7-E8C3-E873-C0EFA601E2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C167300-293F-654C-AFA3-D582FC216570}" type="slidenum">
              <a:t>120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90CFD-7EC8-E231-FBDA-2D56AFE963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312B77-44FB-7D49-69A0-01449CF8C6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10F15-251C-26D5-0DAC-3529CF5E2F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97C96B-3769-E742-9ADA-582AD4E5F0A9}" type="slidenum">
              <a:t>121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785E-E601-2542-C10F-2E45D656FE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406B8-CB76-1391-9123-14B3178EA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D6003-D8F5-6704-AB8C-48734EE35A2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1F8FE8-4D8D-B94D-B977-61809C6FCEB5}" type="slidenum">
              <a:t>122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5A134C-2CA4-D81E-560E-6F3F15859F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345A8-48F8-6C47-D8D2-DAB2B66FC4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8142E-139E-ED15-9EAC-0E2826EC17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B0FB6F3-32E0-0A45-8C4A-3B1DCF34D416}" type="slidenum">
              <a:t>123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7C0BDF-3C90-3724-1802-F11D2FB3EB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DBF40-DE01-6CEE-9A1A-D0F4A3F2B2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9F349-D526-903A-726F-0FD8A3400E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3171651-B5DB-9940-89B2-3724FC7506BF}" type="slidenum">
              <a:t>124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B4E91-6C76-4E62-6304-6FD725F5F8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13613-4BE5-2BC4-0396-FEA72D8690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8572E-CB6D-9C7F-30E6-C981A6BCBF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63CA84-07E4-EE40-9BEC-529017908A6D}" type="slidenum">
              <a:t>125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43B4A-36F3-C174-877D-92B22B7FC9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B3893-FE1B-E44E-A462-017D6906A4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34B4A-417A-91AF-5670-F6A22F9009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AD8047-D0CA-4540-9477-710600F8EC3F}" type="slidenum">
              <a:t>126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EC4C4-47B9-19E7-1DE8-B6BED50E38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36C9F-C286-729E-9E93-3C3397A28A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8042E-8382-614D-8A15-2096A2CF30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02E7AB-94CF-C942-B4BF-AF17823ECFC4}" type="slidenum">
              <a:t>127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0F536-ABB7-BC2C-B95D-B044E4CC03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06A34A-BCFB-DFD4-A941-1A7BF0FE02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AF945-1D59-C25F-9AA8-C226765EC6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7B4C844-69E7-0B45-BE35-86EA193D3825}" type="slidenum">
              <a:t>128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626E06-83FA-6ADC-4741-457F395A07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26404-2D8E-3BDE-F6C5-0AAB24807A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0E61E-CE60-E42E-C079-E7F0AACB73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2E58090-44C5-A246-BF46-776B39684FFE}" type="slidenum">
              <a:t>129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927E8-8377-4F71-22A8-21D3BC37D6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F830F-1DC6-A398-0148-2ADD863512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BDB29-46E6-EE13-F3ED-105AC6FE2C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E203DC3-6B70-8943-A2C1-7B7D2967225C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16210-A95F-45CA-89F6-A032E39EBD7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203A3-77E0-D6CD-147D-869F4B03E6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08428-3721-3F51-7120-F9545430F3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E59CBF-2C0F-AA4A-B393-0B75764ACDDA}" type="slidenum">
              <a:t>130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BBFBD3-210F-B935-753B-FB0D22ABBF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64E7CA-18D8-0C8A-2AD2-640F94525E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5636-88D3-34C8-F054-BFA0B2924C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97C4C8-1259-1D4C-872D-42DAFDB5CC46}" type="slidenum">
              <a:t>131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9C8C2-86D1-5FF0-160D-79B8AC96A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24706-5C4A-8E2F-A033-FA24531963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DDE43-FEEB-2667-6A0A-A7DC68C98A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8FE5C7-15E7-D344-AB2E-D36FA0A4E790}" type="slidenum">
              <a:t>132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98155-1FE4-77C6-D6A7-C8CF187264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5949C-25EE-9A81-E60B-84091C81C5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86D65-F34B-4D0D-A3C4-CDC8272F33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B2EAE3-4100-7B43-8472-15A940090551}" type="slidenum">
              <a:t>133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65D80-79E5-BE5D-21C2-CAE5C2EF64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060A9-0CB7-859C-6088-2C81DC1633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6DD35-4ECC-85DB-426A-AF401980458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C02CDE6-B1EB-404A-9567-BFE7C1E9D1D7}" type="slidenum">
              <a:t>134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C0B69-A118-9A06-8758-384E6A5F4B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AD309-B307-05F3-8DC3-ABA1DB69A7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C1C9C-B824-5225-C900-B72247FEDB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AFF61F-A5F5-AE4A-825C-FDF3AF1B742D}" type="slidenum">
              <a:t>135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4FEFA-1992-5832-09EB-C746317CB3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22886-27A4-6B2F-E6D8-E92950408A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1A872-68E0-9226-17D2-AB6D9CA37A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7177D24-3DB7-BB40-9D0E-93358805C601}" type="slidenum">
              <a:t>136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39264-8A52-A96B-C786-37D27A9764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8D9D08-08C4-56ED-1F21-E0C3BD7B63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4C0A7-AB73-9D86-F24E-20CEC53A502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375D375-7BEC-9245-9D05-D2FFE018CCDC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674AC-82B8-4A4D-B30E-9615628116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1A1A4-5474-42C7-46E5-0A9EEEA3BA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164C2-5B4A-FC8C-7C53-7F164A0DBD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6DC2FB-2F70-014B-A2CA-191C777EE50F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EA190-ED28-4AA2-F664-97F4ABC600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91033A-8751-EEF7-542D-92E93FF179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7438F-DAA6-B688-841B-A585537971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073C15-E129-AD4A-B2ED-77530DFA33A7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60042-6B4F-780B-D82A-14A5B50F5DB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9E7DEF-67EE-B61A-1660-B5032024AC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76ECC-B875-A5F3-92E2-6071E933B6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AF16701-3F8E-EA43-9C7C-12ACBA79BBBC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C0AD1-45C9-2D7C-5848-2AD888C258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5882D-1D39-3302-FE94-0FC2C24C0D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9F712-2324-8569-EEA8-B06C28553F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4D8E5B9-0E0C-B140-BCD1-D7D291C98847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7390A-C69A-6974-FEAA-A70181E322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A870D8-7ABF-7CCC-7B6B-3C6FF53DE2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CB9DD-9CE0-EA0D-2C05-E278B46BBA0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2F03A2-6A24-2C4E-926E-8843F31A9330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2CD66-03C4-D613-966D-94034BA4B79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F02BA1-DE78-8015-0539-BF0875EECC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FBD3A-65A7-A256-31B9-F1B10F0C06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176A14E-0467-0A4C-9A14-5A2EAD1F80CF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067FC-B66A-8E5C-04E3-9EC017A5D4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40C15-7685-4218-8581-8049159CAA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7DAFE-4686-6041-D4E2-4A82C5E112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0718203-11B3-F146-B172-2019D4304887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8E1ECA-6FC3-5E3C-5D8E-F2B1EC0ED3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750E5-2660-7ED3-0369-E701589B02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EDD34-052A-A7EF-87C5-FD8D6265FE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50F671-2053-C544-B3CA-6067E779B363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181AC-B33D-5F1E-B6AC-BDF97FD1D2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85385-026B-0920-23B1-7C48D12E92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00CC7-DCF0-D1AE-5647-1A3AD0E379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3F73D4-B7AB-5A45-AF22-AA263A71FBDD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98604F-90E9-850B-22E4-4EAF8A284B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06CB8-3A90-C3AE-06E3-713947489B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696DC-C5C5-0771-E216-917567E243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AE0E5AA-5BC7-E540-AB1B-658B57847B5C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73B2D8-0C28-F578-DD8D-758A17CCC4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763361-D44E-7E96-7F04-BD0573315A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D8F09-871E-7657-1BDE-01CA883D07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AD1F01E-1A2B-A64E-B391-FB41E3F774BA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C4ABF9-8506-C1ED-80E4-CC0348C0F4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67A124-AB08-D160-537F-607178E0F5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9492C-9937-FFC9-C4EC-2C8685D08E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8B9A87E-14B0-2C48-A5B0-96E75C7920B5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E510A-0160-DFC7-E6A9-C50F83CEF9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E3947-B2D6-49B5-2B70-544B895190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DE3BA-020D-A1CE-AC8E-CFCCEE3F87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B3B163-6F5C-B24C-B9C4-2F273B99A86C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7B836-7D7B-5A7C-7C89-54E6E6F2D0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F2BF1-F010-7939-3C40-501DC37271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F48B-DDA3-D63F-56D1-4517CB2777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D97CC94-827E-314E-AB04-C01BD4DC2BD6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A9AE6-F40D-A9EE-4D90-613FF6E056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64D88-05FA-A18F-F353-F204559277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53876-19B8-14BC-DB2C-45D7308558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09CBF2-1EB7-CF4E-B6E9-FB5B7BF58B48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15791-1E8D-6BB5-9170-6B9283CA30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09B35A-DA12-4C88-C537-E1C21904BA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2B63D-7A55-3182-BC50-1D819131A4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A096FB5-F924-564A-A4C3-9700B5E2200D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CED7B-BD4E-C59F-877C-4E59EA528C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8FC6E-1CF3-40B8-4E4E-E63A14DE7E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1227D-572F-19D9-7A5A-7497D8A902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0E39F6-2BD8-3B42-9B61-B5B0118CD465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9DBF2-64B7-5CA2-D940-1678D6396D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F61E5-F1B0-267C-0E42-A68C1243E3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9E2ED-96FD-1ECC-F6B1-30DD4A1FDB7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7B8E94-BF02-6741-9EE4-17B0F480B272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7B7AB-CAEA-AE0A-A3E7-785F946DF8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877AE-1F56-256B-E32C-AD6387A427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870B0-E9AF-CB56-AB9A-9B0040DDFD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587957B-2902-9C42-BA9E-0EADE65C71B8}" type="slidenum">
              <a:t>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8EA81-EEE2-E573-805C-B4631F811E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54851-47BF-4741-AAFB-A7E44DB527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C0EA5-7B3B-4C1C-57A3-EC1CF46C4C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7CFDAAA-5A79-3F49-9763-201828FFA7CE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40E69-FBA1-A1A1-FF27-856FC29051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78D3E-5CF7-F283-F4B0-7EB2400CA7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118FD-1C36-0E0D-AECF-E0A9C2BB72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1AE2AAA-13A9-F045-9725-6D97BD994DFB}" type="slidenum">
              <a:t>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8618B-F34E-E83D-7A55-4B1CE253ED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20CA5-09C5-CAD8-D132-0F37BC08DC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BE4F2-4A9C-5EF0-7891-FD3A85861A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0E248B4-43EB-1544-83DC-08D5383F0237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27ABA6-EFAF-1C11-6658-B3DF98795E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881A7D-4033-F48B-6A4F-A6DDCACD3B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2D84F-87AA-8086-9C7E-D10C0F1DB4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C15D49C-4A6B-804C-8348-F5C3A490C97D}" type="slidenum">
              <a:t>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11913-0031-3959-6748-55EAFA56D0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EEF36-5CC1-0C28-88DC-0A49AF685E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62175-120D-591E-5575-75A1D6EC07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1847AAA-121D-CA41-B232-B969BFDF485E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F0122E-8CDD-D948-2171-29B3F5E293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012C5D-A3A5-DD37-560B-2BF2E57E1F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C7C68-6527-8C74-FE07-0E0F71FB22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93CBF21-612D-3445-AFD6-AB33BA4E1F25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2B1A0-452E-BF4A-FD58-049D70B60A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09C76-C5CE-9652-D7C7-3B68DDC6CD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CBF2-5870-4C70-5F05-A60F24057D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6BD56F-F955-EF47-BBE8-DD2B759FB4BA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C6126F-32A3-2F1E-96CC-80D79CFBA3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94538-4DFD-61C2-42D2-CB059D78AE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42770-397C-7BDB-D98A-93B5D9FE6E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782494-7420-4944-AD49-EEC09AE551E0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5A024A-04A0-58E2-AD01-0042F56FA89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9F041-6B69-FF67-1C2E-5157DA9DE2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9257D-FD7D-514D-2D19-C2E119C6E0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75EDFB-09DD-824E-A98B-BDFDB870685C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71B275-F425-B3F4-3487-8B564A2F8A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21FAD-B3C9-EAF3-7207-E750E27843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86748-C58C-A8BF-0448-CE6A389AC92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3FE5FD-36BF-B941-BC4C-405E78ABB4CB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CBCC4-A070-EE3A-A64A-14AD6C908E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7E1C0-72D4-689D-CCE3-278E988D55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1D7D0-76F0-FA0D-7103-EE660CDB80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C5AB69-93DD-CD49-A7D3-9109E6109FE6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8C07B-FFD5-EC83-A553-8BBED1444A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7A5C4-B397-E07F-9566-C7F3B6F1A9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B9DD7-89D5-AC71-381D-0613774D78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00A7BCB-2EF9-5648-9953-8F09F79054C6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70E0D-ACE8-EBF7-B006-4CB699A8FD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5783C-3420-CE53-BEB7-72CF2AEE46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6B8C1-82D1-CE2F-6DBE-FE72A5D3F6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9B7C11-87DD-EA41-B4C0-52CE0A0ED291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BFAC7-991C-5906-1495-6881A56474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A4E36-F0BE-6112-1DB9-8562A96C34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11223-CBF5-8CBB-ACF7-1A4E490C6B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8FBE397-570A-634B-B84F-77CA8656113A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9761E-DD38-1EC9-612A-73DA64F0C3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4227C-B0F2-660E-FABF-7857A02589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111A8-276D-B7B4-1EE0-C3AB733FDE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242DA7-9138-6C4E-9D2A-0D9C06B5AEA9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2E967-4BF1-8E93-0E1D-804614EF81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F8949-E25C-1C43-05B9-F1AEA3D302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567A0-ACB7-1007-4D4D-5DE9A35EFD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30BEE00-1885-AF45-B629-AE1E22D24422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E7CA7-A6C1-997F-49E2-3C3C08DF9BA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642C4-4D5B-08B8-D206-8FCBBE6934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96906-99B2-4AC4-4739-7AE9A576FE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E802D14-83E1-1948-973D-40DE17BC98D6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9B4960-7B01-B54E-CC03-19934B2FC4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1A7B0-62AE-4757-2774-3AEFDEA407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0B46D-75CF-59FE-C106-B7766C0900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B2AD0A4-4EBF-774A-8C90-90473BFC98C3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A4221-5DE5-7CE8-AEDA-C7C094E640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E15F4-ED89-7D9D-C604-2EEF859BA9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FB227-683D-E5D0-0F49-E6B8D0130B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3F75D65-B7AA-AB49-9504-DFC1C4045201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DA467-FAB4-1F17-052F-6D369E87D4B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30824-DA6F-FAE5-34E9-453B344370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73B2-D8B9-7DEE-A63C-85BC181674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92F4BD0-2E77-C447-B690-2FACCE536744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06D16-E52F-B690-AD9C-D8E2F6DDF1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E7FBD-C156-DF61-CF18-22BCFE649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51BBD-B6AB-150E-A3BB-0F9B9246B8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0B17D7-8CBC-E643-B3CD-ED27BB131D66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336608-16D5-3B45-E63E-3043EA11CB1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7A4AAF-D279-C6E0-C2C2-60D5149222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74AD3-4988-A647-2962-141B4D1084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93DC7F-7B2B-3442-AFC8-8AD76B448B7E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0467A-DAF9-B0B7-E26F-8CED28116E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E2C0EC-7037-1559-2F31-31E60709D9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45E9D-3DC1-C178-7BE1-C57DBBF63E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067881-2124-6D46-AB9A-0A09CADECEC8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E39AE9-F681-7B12-1026-43087D40F7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EFF86-3389-5444-E5F6-82576AE594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2D6F2-CAE4-C204-75E0-6C713005C2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1B6A7D-393E-F54F-9670-D8201CF6A690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21D0D8-E6AF-F602-548B-4497A32869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CA834-1213-F7FE-BF0E-B63D84A646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B34D-0196-3CC5-9619-8324E1B5A0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4C7A8F6-E907-7A48-B004-0E9D2EFC0CA7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24804-43F0-563E-064E-14CF3CC451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60118D-1B85-28A2-579A-830765ADB9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9A586-B0DF-E6DF-C9A1-59AA84D875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0A9C61-340B-DB44-B7FF-F819342BADDD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5673E-CF82-37BD-45B9-83E7AB65AD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51E87-0D87-0A18-001F-7579483EA4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D208C-12F1-E061-F8B8-75673CD46A0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C6B5877-7D38-2746-9985-AD0A14F12390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A3130-8B73-41F6-9F74-0A30B3D3A0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36ABD-E08D-284C-412E-8D696E5513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D96A2-FF96-5404-5621-90FF4BB4F0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9C5AD6-089E-D643-8C2D-8C2FCCD3A966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C01F5-214D-8161-3655-8F06E8FFBF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DF11D-1FF9-7265-7001-D27C1719BD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D293F-8577-AA6C-AD25-6ECC425BCA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28244C5-4A15-9D4B-9CE0-75EFF718F422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199152-9089-905D-66ED-69C87B5B71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FD3159-B769-543D-5E61-2F77D3AF79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380F7-A033-9DCE-98B9-0138EF65E6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645AD0-5451-3A46-A1B7-042EA48722AA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8B516-2D70-A74B-83D6-0647A272C5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74BB66-066C-2C72-F922-C2232AC20D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8324C-130E-C471-1FC3-349F50A105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9C941F-5C51-A04F-A2B8-7B6F76ADC530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19BAD-F4C1-F83C-F9D7-2756BD0DA4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E5E0B-6610-620A-2083-3C80F0F14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E2151-3901-0C8A-9583-3DB9307DBF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F19101B-E06B-C244-8700-6B465A4EE5B4}" type="slidenum">
              <a:t>60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9A1D5-B7B5-86A6-4EBB-966800A6B8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BDEEE-EFFB-8374-7E00-486A7D8AD6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08D32-B71A-A6A5-7C41-4ABB869D00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2D2F2EE-0D0E-4F42-A1E9-18D76A3C3F2C}" type="slidenum">
              <a:t>61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165CA-0D65-E5A7-2983-F2100E8790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23F4F-AF9F-F378-7CAF-0DC15A470D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210EF-CF07-6C35-6C4B-1091188F51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F6D7BFE-6A7F-BA49-A5DE-37E5AD59B2DE}" type="slidenum">
              <a:t>62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DB2F7D-0647-EC9F-0B29-E46C0A5FF4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471815-7374-6E38-48E9-35EA5C69B8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DF5A3-26DC-548F-BF83-1ADDF975A7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8E3F2A-3DA2-6246-BB3A-094001877988}" type="slidenum">
              <a:t>63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387C3-071D-02D1-6012-7104033E3B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C5C733-2829-0230-9124-66B202C655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8118D-B600-4783-CBB9-B44F9B0DA0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A508BD5-7D84-B440-94D2-365B3666A8C5}" type="slidenum">
              <a:t>64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14C3F-E0E6-C5C0-9654-A53E2216D4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56522B-F13C-69DB-4B00-070DD3445B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75899-20F7-0A98-1AB1-B9CEFAB5CC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A98F0A-5190-DA48-B9A9-5662BB6D11DD}" type="slidenum">
              <a:t>65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570BFE-A6AF-9E22-10F3-3BEF5000B9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5F2C7-0165-D068-BE9B-FE449C06B5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98591-3D1F-9C10-3D6E-11DEF7EEA6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BB25FF9-38B1-FF4E-81FF-9183CCBB1D9C}" type="slidenum">
              <a:t>66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BEFC38-F196-B635-FD56-59F7A457E3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999C3-AD28-3D58-986F-676AF8EF7C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5344E-BCAB-F31B-708E-5BE820A670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E3AFDD-A787-0B45-AB39-D81E5D988471}" type="slidenum">
              <a:t>67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D353D-1E94-AB11-1FC4-D75AB42410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45AA4F-6A75-D654-13DA-E25FA68440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64AA7-0FF2-4332-685B-8886FBA545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F6E7D9E-831A-2046-A28E-A972E8AF4906}" type="slidenum">
              <a:t>68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BF416-5C74-B05A-7F63-0B238B4DF5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0CF11-B590-C8B3-AD83-DD40813197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7464D-0D8A-3046-B407-CE8D852EC0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159F7F1-EB07-DE49-8826-45E2411EA04F}" type="slidenum">
              <a:t>69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898CC-BF12-38CC-3F0B-822233BAB1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CAFD98-33E8-458F-AB56-EEDD023C8B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35914-6A25-8328-0CF6-97219C2BC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ED417-9DE5-F430-0D49-A63F12DE61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92F4BD0-2E77-C447-B690-2FACCE536744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6EF7B8-544C-910D-F64B-FEFDD5365D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CD45F-AD24-C850-17C5-CE9906EEEC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86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0D319-DEAC-2E69-1195-26A95CCDFC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4EF00C-1991-5843-AB83-8614B3E9BBD5}" type="slidenum">
              <a:t>70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6421F-2BE0-89D3-DACE-71343C421F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131606-F88F-21DC-6DDE-30131B9E5C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36CEE-8908-F1A9-95B4-8202C0ED68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2D8D057-A715-FF49-AF55-9348D924FFDB}" type="slidenum">
              <a:t>71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16E34-B90F-0553-1186-A55EFCD6C2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4EB7C-C716-910A-1E96-A7476C2255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364E-36E1-C03E-F898-039AEFCB8F7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9878EE-504F-254E-B6EA-5DA96BB13382}" type="slidenum">
              <a:t>72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D8309-1A60-3351-C57D-2340F3E96B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2B96A-9621-431E-93FD-393EB17D07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D8A1C-9502-A629-E568-CB454DD274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187855E-9526-924E-A502-B10C8166BEFB}" type="slidenum">
              <a:t>73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837AD-04CD-1E73-8C91-8CE87EBA3D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1BF2C-3893-D115-4A2F-647A979E89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88CDB-CF95-600D-F50B-3E5C3C3F03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7EE708A-A862-0949-A2F7-7BD9AA6E7DE5}" type="slidenum">
              <a:t>74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F3AF3-10F4-D437-FA3A-260819D355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F45F0F-A058-86B9-63FF-FDB4DC8EDD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52ADB-DEFA-257F-7D19-C72CC7F5D7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C47300F-AD6D-0348-AE16-C69A6E391206}" type="slidenum">
              <a:t>75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35C2F-DF05-4E59-1EB9-4442142724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7E973-F079-2451-A361-988A7C3C28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EEA72-3C1C-825D-5437-1C076BF7DF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803DA9-1184-154C-A0D3-88B7D0CECA87}" type="slidenum">
              <a:t>76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1F5097-241C-AE05-9F0C-68DC1A922D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0DEF0-18FA-91E5-44FF-C2469C2C71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BC29F-E50E-D9E0-D615-518143989D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3494717-A0EC-1A43-8B0B-539CF899E935}" type="slidenum">
              <a:t>77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B06CB3-C9E6-C207-332C-5D2781D8E8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F9E305-FEB3-EEE3-D6DB-6AC606A301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48BE5-A7D6-8838-3ADA-A9FA463E5D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26DF68-3972-5A43-9358-D66D4F6F4D12}" type="slidenum">
              <a:t>78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ADFD6-2D71-8741-C841-77B04A42FE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7EF2E-3D79-AD4F-CE08-9D46961381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A91EC-774E-C045-5C39-407E5B0739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274B7A1-C03E-9F4B-9065-866A149DBB7F}" type="slidenum">
              <a:t>79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95BB7-766A-937F-A973-2AAE314C57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B9FAA-13D3-33B0-C4B9-C212CE69ED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941A6-A013-7EA6-2BA3-81170D5288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A3CCCB-CE75-054C-904D-51A5DF878B0A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58DD9-E083-BADB-7ACB-63EE329BFB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51606-B78F-D358-35B7-8D2538DCB5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26B3A-9DD6-6C25-4ABD-79F46DDBEA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CDC3E2C-1817-6E4D-AF43-748DF5AF6386}" type="slidenum">
              <a:t>80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BFD66-1B45-9A11-3337-F471B4F611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45C82-ED8B-EFC8-198D-84039D8297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F048E-24FC-BDBF-ED47-80991817F1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426D31-B248-EB44-BA76-44EC11636FA9}" type="slidenum">
              <a:t>81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77B66-03DC-E08E-EBF5-3B0D7A7304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A60C41-B64F-B561-A506-395FAD4FF9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4C245-BE77-0C7F-A736-CC87418B1E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7985B7E-9F19-324A-ACD8-D1AB668F6E2A}" type="slidenum">
              <a:t>82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962B0-B43A-1C55-8C33-0730D8F7041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D46CE-3D7A-9F48-25EF-24BBE36CDC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D10C-6146-9B0C-6757-E763345E9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0EED-84EC-9312-E71D-4BEEF4D37F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426D31-B248-EB44-BA76-44EC11636FA9}" type="slidenum">
              <a:t>83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DD5A1-6420-6026-BB2D-0726709E54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21455-3CE5-5AA2-A7D6-68D8A61C7A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6959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2090-2F41-1FCF-5D0D-BDDE82CDF2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DB1E4DE-BC86-FB47-8967-FDEE93494C92}" type="slidenum">
              <a:t>84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CA86F-3C09-2624-A426-F0702E6D7DA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1CEF8-0A8D-06A2-35DD-913FEBEDE6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4EBCB-0FAF-00D3-99E9-85F919E315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7F44D5-977E-254B-9A3A-0FB835CBC47B}" type="slidenum">
              <a:t>85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46566-121E-21E2-F79D-49E21463FB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EB7A3B-7398-C459-C21A-1B276BA93A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98330-EDE1-705A-6656-0A8AAA65CD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1CCF5F-5988-454C-8736-A8AFCBA5DE8D}" type="slidenum">
              <a:t>86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38C37-CD0F-B10F-C6C0-9F9BB61A91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70E0D-4588-0D44-FE9E-055987B73C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B6F63-5164-4E30-B653-7168DD050F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76FF5D-79B3-B14B-8E2E-74A54C64E649}" type="slidenum">
              <a:t>87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C61E6-08E9-1F28-443E-BB002CA764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9371B9-0A11-0FB9-F864-A24B4D4C20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1B484-B3DA-3CC0-7D6B-937A0E0A68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3A9BAEE-A961-604D-9B90-1D754535AFC6}" type="slidenum">
              <a:t>88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E9E20-3B5A-665C-865F-EDBE916F3F7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D74A4-36FD-B0AD-BD37-0C38062A57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E830A-07B3-0DDD-7C17-3979A37965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5C65E3E-24AE-4844-B675-C5B3D06C1F50}" type="slidenum">
              <a:t>89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3455D-65A0-3EE2-12AB-8548C7EEA6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93257-4CBB-190C-F717-F9C9D8408B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BD459-5911-0D48-E0D3-9EAEED595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8A689-6D65-45CD-B302-0523CE8020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A3CCCB-CE75-054C-904D-51A5DF878B0A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348A3-451F-021C-6861-ED62278CE7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2D37B4-0087-2C02-20DA-58C7F85952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705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EAEE0-AF29-75DE-431D-F7A5515F10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74CF818-06B4-8149-B168-79F53ECD1F01}" type="slidenum">
              <a:t>90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B221FB-98E3-55DE-2D4F-03E3145E41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55B16-BE1D-F844-D5C5-B37D05DCA6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E93E2-4E21-D91C-8637-39E1679E47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3B93A76-53A5-0A40-BCD3-E71FE368BBAE}" type="slidenum">
              <a:t>91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9AA714-9914-9CF0-2F95-1A68BC6C1B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FDA866-2928-6D39-828A-40788D1F1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60524-55AC-59D4-4AC5-3198C93723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9FDAE9-F78C-9946-8BDD-5E0110FC5D36}" type="slidenum">
              <a:t>92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1B5C4-D263-2CCE-0AD0-E165AE975C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7B1879-A851-C4BB-D008-76EA08DB38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96831-F629-E5C9-82F4-6A9363FC9F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396C99-BB0B-F94A-B457-B50C4B126B01}" type="slidenum">
              <a:t>93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59C64E-49F3-8A95-9412-ADFFA32DC2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87AE8-4708-E09B-A6CA-CD1DF8EED3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B6CC2-F231-9598-BEC7-36AAFE80F4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9D38F39-8823-3045-9446-7B2547E316F4}" type="slidenum">
              <a:t>94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99A16-903B-5A6F-AF77-3B6C9DC354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CBF6D-576A-CDC9-6C98-D293809D66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C99B5-DC8C-F356-68CF-0C3FC477A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9517F56-A887-0742-BFA4-FB96B63339C7}" type="slidenum">
              <a:t>95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EA8D9-B6FF-A082-6F74-F2C0C272E7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8E4222-64AF-2413-5EE9-88654FAA1B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C3C88-7803-A6BD-2405-1AE7A170EB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EC3ADE2-614F-6546-9E69-AD0A417E0E04}" type="slidenum">
              <a:t>96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081F4-A729-0264-A97A-00977E1D08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A0ADA5-015B-C132-96A9-591ECB04CD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947FF-8B59-3412-7DCC-C42581771B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2592EE-5A4F-BD47-B398-895879DFB34F}" type="slidenum">
              <a:t>97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2366A-C95C-ACBD-8B03-2E31697859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3AE511-8452-A291-93AC-0504953487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83DFA-CB5F-C313-F8FB-FDA46EC81A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580E3F-7131-3541-A546-34E41E61B249}" type="slidenum">
              <a:t>98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9ED9AF-9B5F-F7D2-82A0-6F7AA2AB1D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8A12C-C335-09F3-5F95-4DCB9DC085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CF190-1153-72CB-9B17-688F53BA2E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7A2EF86-578E-6940-B349-D8795FEC389D}" type="slidenum">
              <a:t>99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B0A0D-FCDD-EEA9-9FB0-0747E3ECFA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8D192-3F65-11FF-DF9B-B6DA2F86E3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90FA-6340-0AD0-0A0F-CE9D483A4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ADD76-149F-3EEE-F7D6-D7BD52C27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A464-282E-A8AA-3243-2E085538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D60B-83C5-EB16-756F-07F8C26A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E652D-2BB7-99DE-63E8-AA59BACD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EABD4C-AB51-394D-A9EA-981B6601F1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1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848C-91CB-1A43-90B7-9F14112E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DAA18-9D45-0D6D-FBEE-FB9465BD1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54CA4-8893-94C2-8FAB-84D13317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22FC3-C7E4-FF23-17B3-B2DD183C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F5532-ACC8-30F8-A185-4BB860D6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7337-6312-534A-A069-3CD56A6268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CA38F-8607-4C72-21F2-49192A735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4F2B6-030F-648C-5442-93EDACD73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471CE-5D11-027D-74EE-555E3C7D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1EA41-76AD-BF39-E231-266C5E08B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8309A-E650-CFBA-6B89-EC487772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D3582-3DBE-8647-973D-488F12A3FD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E134-BFC5-DD33-3C3F-65F58560A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B835F-D2EA-E2CF-AFBC-5F9A6EAEB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67413-071A-6494-63CF-D58B2A9A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C87E3-67BF-94EB-B758-221327F3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D1BF-8B69-AB59-2730-127600E4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049869-FCFA-0A49-819E-F9FAC4F3F5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7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3BDC-2540-9757-A302-FBABBEA8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AB8E-A9DF-0742-2E30-BDB33483A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9A437-32EE-FA64-1BD0-02838530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19668-98DE-567B-8158-5B7398B5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0280A-3411-E8DF-42D4-2958CEA5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5BD493-4664-684B-87A9-E08079329D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11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EF67-3CB2-6B08-E821-13C6C4A0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1608A-92DB-ADAC-724F-4AE9615B4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8BA58-C4E3-84B7-C9F4-E9B1E808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21FC0-FED6-C498-DB84-BF890989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8ABFA-CAD0-4739-25E6-742D49E8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ED4DB6-BC9F-F74D-930D-F4B7547B5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E3DF-9B03-08CE-7EAC-3B67DD4C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C161-BC49-6F25-663E-7EEC2E807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61CE2-7CAC-BA3F-BD00-B8DB46260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1154D-FD3B-9214-751E-514E7F9D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8F0B7-4E0F-787B-BB20-C7DB4B05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E6E51-4FA8-B1DB-9DDB-A32CA8E8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1E62A5-123C-5C41-937F-34F62C79ED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5E-4E13-2CFE-690D-AFD354DA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4A5B0-9597-D87B-0657-61A2EBD1B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C8C9B-2653-FFAC-7BEF-C9FC5C3C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47EAD-AD78-5209-A11F-E9DA7D24E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EB9E1-AB26-9A26-0F64-2B8FE7079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D89054-A1F7-A96F-8AC6-2C4AB622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8A2364-5F61-DE57-2149-0397F8D9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7E6EE-DEBB-1700-A9B3-3FED68E8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57943A-316D-0840-970A-07AC7D0118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97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C74A-26F6-CD0D-B3B5-E35B3C2D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76EFF-8C2D-238F-430D-79928A96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0477-2FDE-63CE-BC98-675A2831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A2DB4-68E6-DB71-3C1B-BCA52B68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434221-78B3-3E47-966A-D5E578E6C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1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362A0-D105-2D64-11B3-504E7EB0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91FFA-387C-03D1-D4D9-DAD71145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25999-9776-2EA9-BBA8-CDF88F42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809FE9-AABD-B449-B3B5-7B0BA2219E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BCDE-D24C-A382-75AC-758CDA4F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1C17-954D-8465-A6D5-B8DC20927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91454-5DF2-0E6F-5441-06A3FCA7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67D39-267B-027B-ACE6-BBD91EEB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C5978-BDFF-ECA8-EA70-4765CF27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4794F-1FBA-13FF-782D-7B496E58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C1CED5-E30F-ED42-A7E4-0A1D2A46A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E8FF-90A0-A1A9-BAB1-88EB944A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0747-DBC3-6583-2FBB-A6FF6F2D8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7EBF1-16BC-77B1-54FF-AC449C3B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D78B8-932F-3002-3CF4-A5E86E20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322E9-F1FF-689F-B9AA-28DA18EE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12A148-F578-C04B-8666-51426FCDEA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8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1FF8-CBD4-1780-3132-45094BF6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D00E5-953C-21B3-0C7B-168ED0FFB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C7386-E70E-2FAB-2301-FA73931C9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03BA2-4497-4FBE-8B85-A0B9D268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C2B8F-7056-324D-CC0C-EDDD3077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AEA53-455F-1CDC-F6FD-AB3F9F01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207E5B-C83E-BB42-B90B-7219F1C5BF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6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26D7-B2A6-2C06-6AD1-D59B6C33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3DA96-A772-D654-702B-990FF0B2A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BD92-E3EE-58AF-BBD7-02D9D500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E31EB-17CE-C8F9-35A8-FA732F24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16CCD-25D1-1088-A22E-3A96ED8D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7EB681-96F7-DE4A-99BB-832C80AA48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5ADD3-FD44-B43D-5936-826EE9BB8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E6EBA-FAD3-B536-5F46-98F62F6E1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53895-17F6-A965-D9D5-177E6585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26563-A203-B261-62E6-2ED19591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F5979-D87B-2FAA-B780-0A846B40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D6A0C0-88C8-8145-BAD1-E9048465E4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87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2EF8-6278-DE75-0FCD-3A33C5038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B9828-671E-C6F3-0637-3E0EB0CF2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E0E5-1D27-E62E-B714-474B427C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20F5F-098B-C101-65F3-90BDC490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8A8E7-015B-A161-8374-317C61C3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70D035-CAF5-404C-97BF-DD1D62343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03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9E57-90F6-30BE-20C1-4C2FC7AB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4182F-DB38-C134-87D7-142B88B62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633F0-A358-26BB-DAB7-CEB5E2EE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40E87-0A68-977B-3C50-923A90FC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6A753-5BFC-1570-A986-EB922AD0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CED071-330B-504F-A336-0607832026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27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2155-28EE-2E2C-A841-3AD384A1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F766C-433A-9C24-B509-4CE7E0493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303B9-3F56-B822-ABF9-6BE5E950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FFA54-E615-7754-6011-C96B7139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9A89-5B88-6D03-7D39-2B3B876C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18B111-716D-F34F-A870-5B2EF40AA0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74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2890-75FD-9716-A563-632685E9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6249-DA50-62B3-6CD4-CA059D70A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C328F-6F09-0639-6332-B7E9796EA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29A00-2D13-4DC0-04F4-9B20FE8C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A928E-2F25-7236-8D24-137E2775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BC8A9-26BA-A14C-8C73-49F80A3B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DC339C-7934-ED40-8B12-AC78F87A10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00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2932-C8B6-3CCD-AAA5-15F4A083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E68D9-6BAA-862F-E2B9-12E7EABA8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7FE2C-E463-5812-7AEA-90376F8F8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C1CA2-85AC-5DE1-99A1-70B4177F8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0F5EC-2E35-9978-6037-38F89A719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FFE847-93F4-C68A-7969-1B43A7A1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EFCFE-EF71-544D-8DA2-2EE1029C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D0160-3ED3-E371-8DBF-1D1D9518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35203D-28E8-EC4D-BE09-B9AE5A40B0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88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B36C-F249-413C-6401-D9D67206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4A5C5-AA90-F60B-1FA9-7906D881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01332-63CB-3141-00F3-FD956127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E994E-7548-6984-7CA2-13ABDDD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93AF92-1BA9-E544-9FC2-0533151BFE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32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F5962-FD98-AF48-605B-A0D4E52F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8D8AF-82BE-5BB8-0C24-EBF4A701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0FCCE-8D38-52E3-F337-F1B7E742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967C11-9731-ED44-9EAB-F6F9C612DD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09AE-E53C-AFBC-E63F-D3A3F353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73527-545B-9EA3-F56B-E039C6BE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E1928-D8AA-DCC6-8C6F-377EC077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79D2F-664F-3B7E-495C-13D216B3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A825A-C67F-830E-008A-5FDBB1AC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E78CA8-3B36-9947-9555-B871DE5149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42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65D3-5A02-BD87-69B2-4C6F0A99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522C0-43E4-10DC-8E40-2BF863D5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64EA8-366D-5319-A5B9-184AE10CE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4586F-2977-27F3-CF37-7812A4EC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39399-D71B-0A4F-848A-B207665D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20FA9-990C-E892-DA1D-11B66B56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5F416E-6B58-AD43-8FE1-F51BFD1345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81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3804-81F2-5EEB-EE7F-29480114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4781A-8724-CB97-2DBE-C0BD3A782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F3C55-C5B0-1EDA-F71E-B3EA9A2F0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136F5-13C9-5777-1E43-3D9A55BD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A271F-47B5-1CE7-E048-D6DCC285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45AF8-D149-B221-ECB4-05E1DA1F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1D17A1-4DFF-5840-B1F6-D3F0F6BD49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3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8C63-2961-FE53-C213-EC0C1D49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79AB3-BBBD-5789-5A94-A2B9BD6DC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CAD88-8F90-CB30-5671-C6E2BF89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FEA7A-D95E-D789-820C-44BEEF84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9BC83-938F-E631-D196-432D0C34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E9C1E7-B906-4642-A8CE-433C652D25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9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98F10D-523F-9A51-7F6A-889A3A014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3F655-E368-9135-9FBA-D418932B5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23847-CB21-8B36-257B-54A3FBBA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8FECD-6AA3-01BD-A9B6-9A8FFA04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96ADF-ADB1-0A3E-71E5-7743ADE4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C49B72-3B46-BA40-A732-FE0AB6987E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95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2ED6-9C2E-4061-9183-B605BD972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33730-96F1-7DD7-38DA-45A7C7B24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D3C45-8BF4-03FA-C347-8262D9B0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1E8E1-D609-8F6E-23BE-64F0030F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4B66E-E756-CEB6-C254-8DB6FB2B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677E05-25B8-DA46-9D98-0B78903706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2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2257-66ED-0CFC-20C5-A3B4EB83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032B-910F-BA68-C30E-8C5F2153A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AC408-A54C-AE74-6F39-C8FC942B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9DC51-9451-91F1-A0F8-3F952B8B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486C2-3006-79C2-D702-3BC3B906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52C6DD-53E6-064C-BB3E-FEB9FF2C5F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88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1D37-3CF6-7D17-2089-D8493879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6826E-D944-A245-37BF-3D8AF6CC2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039F6-5786-C5C7-6362-684CCA2F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345D5-BDE3-81C7-B3ED-685E6E35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19B8C-A2F3-4E14-012F-608E750C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71A320-7C4D-9646-96A2-1A4D8B259F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15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745B-5BEA-0CFB-1C22-31941AC0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8E0C-C4E6-60B1-1B5B-CFDB7AF80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B6751-9219-76D6-3A37-97B820079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654E0-C754-564E-FB5A-8817D0D2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B4A54-ABD6-5BCD-CD49-B27C478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EB695-C78D-4B98-97AB-98ECD9B0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E56DB7-746D-C54F-8CFC-BB0EAB4200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95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A60C-D376-49C8-88EB-22FFB2B8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4E852-30FE-095D-E0CB-7F67D7CD9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12718-4AAA-4863-0536-5346685D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09749-ABEF-B288-1490-61D8ABAED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4614B-51C1-2750-DDC4-B22D8AE0C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FD01C-ECD1-825B-F680-242CB4AF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34C9B-8C41-28BB-B8BE-724A1E45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4980F-D761-A643-2588-1183A9C4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8676DF-14B3-404B-BAF9-55B6C0ED4D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77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524C-8021-55F5-CA68-818575B1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7EEDE-7B65-509F-6D0B-2A78508E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83762-1AFC-1C45-1894-94D4D966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DD293-9636-4010-BBE9-8E4C0DB2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97E7A1-252F-D242-9B70-90EFFCA46A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5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5EAF-03FF-18D6-AA38-6575600E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D5C3-4A11-668E-1939-78F873B5F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A3E31-2558-C64A-255A-7B1B73CB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BD8B1-BD68-9C0C-1B14-F7AC1C7A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2FECD-3C1D-F8C5-93EE-909505C1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2EAB5-D70D-404D-1DB9-A2011BF9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A986BD-B6AE-6E46-ABF2-9F08DFEA02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05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817B9-B4A1-B154-6DE7-E7D10407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70778-6BB8-D0FF-2E5D-AE4B9D7D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09CA8-36AC-95BE-E5DD-BDAAF650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3E45DC-F533-874E-B63F-48073CCBEA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F8EE-D461-63D8-7896-A522090E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3F160-98D9-7583-A05D-1D51FF75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93100-7EB2-6F7D-5D1C-C999A954D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BD7AC-BB2C-A69B-78DA-35BD91D4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E3CB1-A3BB-D482-B20B-59D28A8C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9B8EE-AE6C-7A12-3F17-99DA442E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401C69-1202-7248-926B-C2E58BD444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73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BF69-F01F-DD2E-2A56-332B0948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1C4A8-B59D-9B07-0337-EBB68F917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996B4-85D9-F962-C943-09A4414DB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A6732-2496-FF22-DFFD-DB6A82CE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D0417-523D-B294-EAE3-EDAD3AC9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A3990-6877-7869-7D24-6307111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A8FF15-66E1-4749-ADC3-F0A467D7FB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92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F66B-61C4-9F67-0CB2-C88FB702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B70C1-4354-C9A1-95DF-172B32388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6CA3-9544-82AF-1F2C-671DBAE2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6FB8-8B82-0D2F-740B-1C0E6E66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97296-6A3E-A588-9160-0D60F46F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446D69-FA00-5446-8133-502236F7C2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21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A1054-457F-EBFC-4FCD-6776EFB40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177800"/>
            <a:ext cx="2276475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0336A-29FC-021C-ED48-3F48414E6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78612" cy="6580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9A5A-5CC9-44E4-310B-9AEB91F5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675FE-EB5C-E95A-4BAB-A3A8DCF8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980E-A9ED-8685-90BD-257D6CB3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9A6190-F4A3-BC4D-A05C-76178E4AB7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9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384F-CB9C-2D72-7B57-91F9C02C5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EAA9E-02ED-8324-5582-FE3DBC2D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06767-B13A-685D-A695-3F9F5474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2B992-CB3F-3663-AF61-8C0470E1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8DC2-851E-8193-2388-8EEE8EE7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B1D7C6-A37C-1141-BB8E-01E7E6130B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1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0AC8-EAA9-41C0-F162-ACFBB1CD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A6326-8222-CD1B-EBF8-2C4F3A607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2056F-B47B-86C5-815D-E21FA26F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D87EB-D4AC-7775-F4E0-9F03B20F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1C55A-ED39-942E-5573-BF4F8EF4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87BABF-2581-B342-A960-C74D42EAC7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89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7115-0151-019C-EB48-E27531B0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C40BD-8E28-CE66-F703-3E6722B1D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7754A-A25C-103C-DF3C-FD5E5CE2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11583-F061-8246-8DEB-D3134C08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1DBCD-02A3-9A9D-EBD6-ECF8E1A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9F59F1-A362-104C-AC54-1844483F7A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51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4894-65ED-0A62-838A-9F73FFDF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BEB0C-73FF-1058-29B3-D0C9C0E49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85CBD-1BCF-793B-E9FB-244B597EA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692F7-5DF6-F6F2-3307-5C238D7C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7EF5D-3EC6-90B3-EDD8-4E4B2041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8DDBD-0AFF-0F6A-76E9-EFFFACF8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81D688-F46E-344A-B153-427F0ED65E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55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E3F9-E82F-C7BA-FFBA-D6361193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D2165-91E7-6F27-DB4B-56E0D6B70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32B9C-15E2-CCD1-C356-7CE7C3437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E2811-190A-D0D0-12E2-0B703849C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B480A-19F4-834E-889F-0B2A11416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14454-1457-2690-6AE7-0F499C8B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53AE9-4541-FED2-693A-C81FABBA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77172-2595-F616-D289-7548D420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B3A745-47CC-7C44-91E6-2AFAD426C5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5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B0B9-0841-485D-16A3-F38F224F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BB7F9-2390-0466-9D76-F82D1AD90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BEF10-9669-C079-3CAB-30CEC75C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9D9DC-4F32-C8BF-BF8E-2B09EB5F6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C61B-0138-4AB9-E133-A45198760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9A185-B8CE-2BAC-5BD7-7F1DAA22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F0D42-893B-5139-0FD5-1B8ECACB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5A537-2480-0BE1-5D9B-78BE07AA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892F09-8860-694B-ACDA-18ED52B1E9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25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3E86-7914-6AC7-513A-46EFC060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6B6C8-DD05-897D-4492-D6332BB4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B9469-7007-BF23-B8D9-C65905D0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9FFBE-2030-3D00-6922-71EF95BD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E47B28-1F35-D947-B8C5-DDBC8BFA68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9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C3F89-1092-B15A-F23E-02B140D0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32B4D-51B7-517E-84E4-3CB61E73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10412-A6AE-88AF-9E5C-182520BB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031FC1-4CB8-7040-9C52-A6DCA20DC1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4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523B-6F56-5C99-0543-FDCB9B81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A91F6-5783-E522-B5E9-9284E0CD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408C7-98CC-169D-1738-D362F1993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65533-8464-B4C0-10FF-F1BB09F3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513E-D503-CCC5-88CE-A3D79B72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BC18-CE49-D6D5-8070-1FEED342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376F6E-AD00-0C41-90BB-1B878CC78F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42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23E6-0FCA-01F3-29C6-EB3F7053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22CC6-497E-99E8-AFAA-E0F5A8493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64A8F-BDF3-0C64-D8A2-783725A6E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05BB1-9C46-7AF4-550C-C26BAB67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1D07-E192-C9FE-6F2F-0CCE1B6B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5789D-E29D-E0DE-80BF-FD860DA7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335F20-ED27-354D-AFA0-93CA44CF8F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8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D8E2-128F-4EF9-8937-FADD37AB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90F18-6B69-550B-40F2-B51A0E1DE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EDB4B-3BE3-01EE-DE5F-50436487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6C9F6-0F26-7225-ED6A-36129C95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18076-85F6-1B62-C311-4E871CFB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E56E36-F301-6947-AEE9-B191789F49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79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1DFFDA-7EB5-8F97-238B-7E72ED833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9281F-138A-7B24-7E40-D082E8C46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4CA09-9537-E48D-1DE1-C57BFD6D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7E8DE-4394-CD80-1A94-FCC52126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2886C-4500-64B3-4625-9D5717AC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D5C58-E7BA-044C-B724-D7A2957169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9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CADC-FDD3-2599-AFAA-73929240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F16DB-EFFF-48E3-2A3D-42EF1EFD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D8231-36BC-29FC-1B02-C1862111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AD603-F9C7-A4F8-DE43-C3630504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8E9E1D-A43C-3E43-8730-94FD0BC0FF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E889E-2769-9B09-DA28-01CED7FE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F8DCF-3810-F7AB-3DF7-B07037B9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6B471-0DE0-EC41-D7AF-C04BB235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24A703-1B37-EB4E-BC1B-7375499828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80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7075-DBBB-FD24-70DE-D2605A48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12A5-82EF-434F-534E-87F3E24FF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48E8E-7FD0-0CDE-9590-11676C8BA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67A0C-A00E-1136-41E4-035E6E12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F3A8A-6E99-694E-36E0-A5D6B1C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04C5A-C269-EC85-FDF2-57AE1E60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6C69CF-2095-9646-9E83-89DE3B3DFB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43CF7-3C6E-549C-AF39-8471F7D2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1A66F-52E4-EA36-EAED-F0FD11BBB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526EE-9EDD-2F32-EB83-E4DAF4EB4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D58E1-1BBC-434F-3E17-A45F54DB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DCC4E-DBF7-B286-36E0-AADEED28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798A0-B8EA-79A5-02EA-F9EBDDA0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E402ED-D6EB-D246-8A35-BD63D1B276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4D7C1-5DA5-E8C9-DB10-372CFCFA4F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5CC48-EEE5-333D-F39D-B88C59826B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28584-3843-87CF-FC19-4826FF83A4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10F2F-F042-FCF4-873F-C876D1C83B8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17067-3C95-A51E-20A8-67FBBF746E4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4D3051D-B52E-CB41-B26C-374731319CB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32333-EDAC-306A-64D7-B080FC03F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7CAEA-4CDA-0D29-8405-23733906FD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7917B-09D2-7899-B1C2-84086E71AC5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28B7B-5B39-F574-34BC-05035E7B7CE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8F74-EE29-A020-4C02-5A895114A49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CC11AAD-3540-654F-9EA0-59341DB8237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9F7F1-A36F-8388-E4DC-932744B23B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7A9E8-E3CF-9327-16DA-E32D0ABA53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2AB75-65D8-1CE2-D662-A9D3CCA452A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5C60-7B88-BBCF-0FEB-C130E033948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4A543-D9B5-EB36-0FBD-D4E958A09D3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9F5A953-ABCC-1542-AC8D-0A347BB88A7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38DA0-86FE-AB9B-017A-E6AE62DB61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D2151-A7B1-A1AC-8466-2E2E2CE28C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A9D40-D476-4EF7-DD4A-BC13B6E1CBD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1720" y="7200000"/>
            <a:ext cx="234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470C2-7D03-F61F-97CF-37D6219AAEE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65000" y="7200000"/>
            <a:ext cx="3195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6D56-6AA9-63D5-C390-58AE61C8DCF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7020000"/>
            <a:ext cx="540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hangingPunct="0">
              <a:buNone/>
              <a:tabLst/>
              <a:defRPr lang="en-US" sz="2000">
                <a:solidFill>
                  <a:srgbClr val="2E3436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D9FCBBF-DFEC-BC42-97D2-ADAFE2BB931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2E3436"/>
          </a:solidFill>
          <a:latin typeface="Bitstream Vera Sans" pitchFamily="34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E7C9-76EE-4696-51EA-A986F2D63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A264B-2DE5-33BD-8C39-A6DCE65B4F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F364-8C1F-0AEE-8BD0-52537358532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053959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0BD5-164D-C875-C9B5-A7B4441E735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80000" y="7380000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012B-E745-1F03-4272-C572AB60F56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0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3E8EDB3-3156-A641-A53D-BD68BDC4587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aburtse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6.png"/><Relationship Id="rId5" Type="http://schemas.openxmlformats.org/officeDocument/2006/relationships/image" Target="../media/image36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Relationship Id="rId14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43.png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Relationship Id="rId14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74.xml"/><Relationship Id="rId16" Type="http://schemas.openxmlformats.org/officeDocument/2006/relationships/image" Target="../media/image3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5.png"/><Relationship Id="rId5" Type="http://schemas.openxmlformats.org/officeDocument/2006/relationships/image" Target="../media/image43.png"/><Relationship Id="rId15" Type="http://schemas.openxmlformats.org/officeDocument/2006/relationships/image" Target="../media/image38.png"/><Relationship Id="rId10" Type="http://schemas.openxmlformats.org/officeDocument/2006/relationships/image" Target="../media/image49.png"/><Relationship Id="rId19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75.xml"/><Relationship Id="rId16" Type="http://schemas.openxmlformats.org/officeDocument/2006/relationships/image" Target="../media/image3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5.png"/><Relationship Id="rId5" Type="http://schemas.openxmlformats.org/officeDocument/2006/relationships/image" Target="../media/image43.png"/><Relationship Id="rId15" Type="http://schemas.openxmlformats.org/officeDocument/2006/relationships/image" Target="../media/image38.png"/><Relationship Id="rId10" Type="http://schemas.openxmlformats.org/officeDocument/2006/relationships/image" Target="../media/image49.png"/><Relationship Id="rId19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F39E-91A5-824A-FDEB-9E213870D4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90480"/>
            <a:ext cx="9071640" cy="3881520"/>
          </a:xfrm>
        </p:spPr>
        <p:txBody>
          <a:bodyPr>
            <a:spAutoFit/>
          </a:bodyPr>
          <a:lstStyle/>
          <a:p>
            <a:pPr lvl="0"/>
            <a:r>
              <a:rPr lang="en-US"/>
              <a:t>cs5460/6460: Operating Systems</a:t>
            </a:r>
            <a:br>
              <a:rPr lang="en-US"/>
            </a:br>
            <a:br>
              <a:rPr lang="en-US"/>
            </a:br>
            <a:r>
              <a:rPr lang="en-US"/>
              <a:t>Address translation</a:t>
            </a:r>
            <a:br>
              <a:rPr lang="en-US"/>
            </a:br>
            <a:r>
              <a:rPr lang="en-US"/>
              <a:t>(Segmentation and Paging)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69B76-03C6-44C2-6D67-DDAFD6F6F5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475401"/>
            <a:ext cx="9071640" cy="3693319"/>
          </a:xfrm>
        </p:spPr>
        <p:txBody>
          <a:bodyPr anchor="ctr">
            <a:spAutoFit/>
          </a:bodyPr>
          <a:lstStyle/>
          <a:p>
            <a:pPr lvl="0" algn="ctr"/>
            <a:endParaRPr lang="en-US" dirty="0"/>
          </a:p>
          <a:p>
            <a:pPr lvl="0" algn="ctr"/>
            <a:endParaRPr lang="en-US" sz="1400" dirty="0"/>
          </a:p>
          <a:p>
            <a:pPr lvl="0" algn="ctr"/>
            <a:endParaRPr lang="en-US" sz="2600" dirty="0"/>
          </a:p>
          <a:p>
            <a:pPr lvl="0" algn="ctr"/>
            <a:endParaRPr lang="en-US" sz="2000" dirty="0"/>
          </a:p>
          <a:p>
            <a:pPr lvl="0" algn="ctr"/>
            <a:r>
              <a:rPr lang="en-US" sz="2600" dirty="0"/>
              <a:t>Anton Burtsev</a:t>
            </a:r>
          </a:p>
          <a:p>
            <a:pPr lvl="0" algn="ctr"/>
            <a:r>
              <a:rPr lang="en-US" sz="2600" dirty="0"/>
              <a:t>February, 2024</a:t>
            </a:r>
          </a:p>
          <a:p>
            <a:pPr lvl="0"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26538-3BF5-32C0-FC2D-2D10720DD5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Actually, how?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0CEEF-B1AF-2AB4-1F9C-846081D6EA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296365"/>
            <a:ext cx="9071640" cy="5561635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#include &lt;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stdio.h</a:t>
            </a: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&gt;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endParaRPr lang="en-US" sz="2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 main(int ac, char **av)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int a = 5, b = 6;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return a + b;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}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endParaRPr lang="en-US" sz="2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00000000 &lt;main&gt;: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0:   55                      push  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2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1:   89 e5                   mov   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ebp,esp</a:t>
            </a:r>
            <a:endParaRPr lang="en-US" sz="2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3:   83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ec</a:t>
            </a: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10                sub    esp,0x10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6:   c7 45 f8 05 00 00 00    mov    DWORD PTR [ebp-0x8],0x5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d:   c7 45 fc 06 00 00 00    mov    DWORD PTR [ebp-0x4],0x6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14:   8b 45 fc                mov   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eax,DWORD</a:t>
            </a: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PTR [ebp-0x4]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17:   8b 55 f8                mov   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edx,DWORD</a:t>
            </a: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PTR [ebp-0x8]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1a:   01 d0                   add   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eax,edx</a:t>
            </a:r>
            <a:endParaRPr lang="en-US" sz="2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1c:   c9                      leave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1d:   c3                      ret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84F6-E07B-9C12-B074-F00A094EED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 for 4MB pages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2FAF2-15DE-6DA0-9FF3-C2D67DC50F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00200" y="1248480"/>
            <a:ext cx="7219080" cy="606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FEB73B-045A-CC60-EFE5-6C182B403C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143000"/>
            <a:ext cx="8915760" cy="6337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F5CEE-BA8C-08D7-BB93-CEE52A1048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47760" y="4741200"/>
            <a:ext cx="4067640" cy="25740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Virtual addresses are </a:t>
            </a:r>
            <a:r>
              <a:rPr lang="en-US">
                <a:solidFill>
                  <a:srgbClr val="1B75BC"/>
                </a:solidFill>
              </a:rPr>
              <a:t>48 bits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Physical addresses are </a:t>
            </a:r>
            <a:r>
              <a:rPr lang="en-US">
                <a:solidFill>
                  <a:srgbClr val="1B75BC"/>
                </a:solidFill>
              </a:rPr>
              <a:t>52 bits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E2C055-FDBC-05FA-9E66-B90ED283AB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effectLst>
            <a:outerShdw dir="16200000" algn="tl">
              <a:srgbClr val="787878"/>
            </a:outerShdw>
          </a:effectLst>
        </p:spPr>
        <p:txBody>
          <a:bodyPr/>
          <a:lstStyle/>
          <a:p>
            <a:pPr lvl="0"/>
            <a:r>
              <a:rPr lang="en-US"/>
              <a:t>Page translation in 64bit mode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5CC39AC-3044-6747-E68D-1C18AFF769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4800"/>
              <a:t>Questions?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8B8D-FE01-E7C0-60FC-D462988F21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latin typeface="Liberation Sans" pitchFamily="34"/>
              </a:rPr>
              <a:t>What pages are used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2823-6EAF-69C9-DBF3-D313EAA505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>
                <a:latin typeface="Liberation Sans" pitchFamily="34"/>
              </a:rPr>
              <a:t>Protect parts of the program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 dirty="0">
                <a:latin typeface="Liberation Sans" pitchFamily="34"/>
              </a:rPr>
              <a:t>E.g., map code as read-only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 dirty="0">
                <a:latin typeface="Liberation Sans" pitchFamily="34"/>
              </a:rPr>
              <a:t>Disable code modification attacks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 dirty="0">
                <a:latin typeface="Liberation Sans" pitchFamily="34"/>
              </a:rPr>
              <a:t>Remember R/W bit in PTD/PTE entries!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 dirty="0">
                <a:latin typeface="Liberation Sans" pitchFamily="34"/>
              </a:rPr>
              <a:t>E.g., map stack as non-executable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 dirty="0">
                <a:latin typeface="Liberation Sans" pitchFamily="34"/>
              </a:rPr>
              <a:t>Protects from stack smashing attacks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 dirty="0">
                <a:latin typeface="Liberation Sans" pitchFamily="34"/>
              </a:rPr>
              <a:t>Non-executable bit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06DB-E94A-1D02-57CA-52D925B0C4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More paging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878F1-F66F-026C-ADFB-FF5B904D57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Determine a working set of a program?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85D9-1726-F0D8-8A55-A6CF7207AE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More paging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0014B-401F-4C91-30D4-038B5AAAE6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Determine a working set of a program?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 “accessed” bit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5078-A185-861C-15EB-AE5148EB33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More paging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6082B-F7CA-DDE2-5C2C-56257775D1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Determine a working set of a program?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 “accessed” bit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Iterative copy of a working set?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Used for virtual machine migration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CEF9-FA83-9B31-3043-1F728408DB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More paging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F2DD4-BAEE-D6DD-DD99-F03A290A4F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Determine a working set of a program?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 “accessed” bit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Iterative copy of a working set?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Used for virtual machine migration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 “dirty” bit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227A-EF10-4EF2-0DEF-561F8544D7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More paging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931F4-B69E-BD07-0336-682F2D32BA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Determine a working set of a program?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 “accessed” bit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Iterative copy of a working set?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Used for virtual machine migration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 “dirty” bit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Copy-on-write memory, e.g. lightweigh </a:t>
            </a:r>
            <a:r>
              <a:rPr lang="en-US">
                <a:latin typeface="LMMono10" pitchFamily="17"/>
              </a:rPr>
              <a:t>fork()</a:t>
            </a:r>
            <a:r>
              <a:rPr lang="en-US"/>
              <a:t>?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7024-2882-AEED-B252-06F65B7E7B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More paging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5EC2-9125-5D57-AC17-0C55530D51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Determine a working set of a program?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 “accessed” bit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Iterative copy of a working set?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Used for virtual machine migration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Use “dirty” bit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56FB-FCE9-B23E-F852-AE416C514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E023-4198-8348-A81D-B6976C1120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11951"/>
            <a:ext cx="9071640" cy="1262160"/>
          </a:xfrm>
        </p:spPr>
        <p:txBody>
          <a:bodyPr/>
          <a:lstStyle/>
          <a:p>
            <a:pPr lvl="0"/>
            <a:r>
              <a:rPr lang="en-US" b="1" i="0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PollEv.com​/aburtsev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8F396-9BC5-BAC2-8384-0460D23152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296365"/>
            <a:ext cx="9071640" cy="5561635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#include &lt;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stdio.h</a:t>
            </a: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&gt;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endParaRPr lang="en-US" sz="2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 main(int ac, char **av)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int a = 5, b = 6;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return a + b;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}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endParaRPr lang="en-US" sz="2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00000000 &lt;main&gt;: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0:   55                      push  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2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1:   89 e5                   mov   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ebp,esp</a:t>
            </a:r>
            <a:endParaRPr lang="en-US" sz="2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3:   83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ec</a:t>
            </a: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10                sub    esp,0x10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6:   c7 45 f8 05 00 00 00    mov    DWORD PTR [ebp-0x8],0x5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d:   c7 45 fc 06 00 00 00    mov    DWORD PTR [ebp-0x4],0x6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14:   8b 45 fc                mov   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eax,DWORD</a:t>
            </a: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PTR [ebp-0x4]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17:   8b 55 f8                mov   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edx,DWORD</a:t>
            </a: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PTR [ebp-0x8]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1a:   01 d0                   add    </a:t>
            </a:r>
            <a:r>
              <a:rPr lang="en-US" sz="2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eax,edx</a:t>
            </a:r>
            <a:endParaRPr lang="en-US" sz="2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1c:   c9                      leave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1d:   c3                      ret</a:t>
            </a:r>
          </a:p>
        </p:txBody>
      </p:sp>
    </p:spTree>
    <p:extLst>
      <p:ext uri="{BB962C8B-B14F-4D97-AF65-F5344CB8AC3E}">
        <p14:creationId xmlns:p14="http://schemas.microsoft.com/office/powerpoint/2010/main" val="421064929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91D2-4C66-2D49-8025-6750B3BA1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975A5-0F63-D108-892E-53316D1BB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2663-1510-A6A6-D283-5115BA0FAD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TLB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D4902-2C45-5BF8-0479-1A70EFA60E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CPU caches results of page table walks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In translation lookaside buffer (TLB)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7F4BF1-2B39-ABD1-1466-20FCD99FD4E4}"/>
              </a:ext>
            </a:extLst>
          </p:cNvPr>
          <p:cNvGraphicFramePr>
            <a:graphicFrameLocks noGrp="1"/>
          </p:cNvGraphicFramePr>
          <p:nvPr/>
        </p:nvGraphicFramePr>
        <p:xfrm>
          <a:off x="3002759" y="3465000"/>
          <a:ext cx="3766680" cy="1854000"/>
        </p:xfrm>
        <a:graphic>
          <a:graphicData uri="http://schemas.openxmlformats.org/drawingml/2006/table">
            <a:tbl>
              <a:tblPr/>
              <a:tblGrid>
                <a:gridCol w="1883520">
                  <a:extLst>
                    <a:ext uri="{9D8B030D-6E8A-4147-A177-3AD203B41FA5}">
                      <a16:colId xmlns:a16="http://schemas.microsoft.com/office/drawing/2014/main" val="862675645"/>
                    </a:ext>
                  </a:extLst>
                </a:gridCol>
                <a:gridCol w="1883160">
                  <a:extLst>
                    <a:ext uri="{9D8B030D-6E8A-4147-A177-3AD203B41FA5}">
                      <a16:colId xmlns:a16="http://schemas.microsoft.com/office/drawing/2014/main" val="2701464467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sto MT" pitchFamily="18"/>
                          <a:ea typeface="WenQuanYi Micro Hei" pitchFamily="2"/>
                          <a:cs typeface="Lohit Hindi" pitchFamily="2"/>
                        </a:rPr>
                        <a:t>Virt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sto MT" pitchFamily="18"/>
                          <a:ea typeface="WenQuanYi Micro Hei" pitchFamily="2"/>
                          <a:cs typeface="Lohit Hindi" pitchFamily="2"/>
                        </a:rPr>
                        <a:t>Phys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236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0xf0231000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62602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0x00b31000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0x1f000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0610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0xb0002000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0xc1000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0109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4646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2809-BA90-7FCA-1C17-AC77EF431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8A4AA-E0AA-71EA-3359-B4E6F29FB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9388-D8DD-F77C-4272-066D893AB5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TLB invalidation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0ACBD-2D5E-ACCE-3DCF-9ACC044F92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After every page table update, OS needs to manually invalidate cached values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Flush TLB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>
                <a:latin typeface="Liberation Sans" pitchFamily="18"/>
              </a:rPr>
              <a:t>Either one specific entry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>
                <a:latin typeface="Liberation Sans" pitchFamily="18"/>
              </a:rPr>
              <a:t>Or entire TLB, e.g., when CR3 register is loaded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>
                <a:latin typeface="Liberation Sans" pitchFamily="18"/>
              </a:rPr>
              <a:t>This happens when OS switches from one process to another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This is expensive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>
                <a:latin typeface="Liberation Sans" pitchFamily="18"/>
              </a:rPr>
              <a:t>Refilling the TLB with new values takes time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F727-7883-338C-3677-F7166D6FFE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Tagged TLBs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4E37E-D0A9-9CD2-80F2-ED478B0AED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Modern CPUs have “tagged TLBs”,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Each TLB entry has a “tag” – identifier of a process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No need to flush TLBs on context switch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On Intel this mechanism is called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Process-Context Identifiers (PCIDs)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>
              <a:latin typeface="Liberation Sans" pitchFamily="1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3964BE-5E49-29C1-DC55-31C74ACEF96A}"/>
              </a:ext>
            </a:extLst>
          </p:cNvPr>
          <p:cNvGraphicFramePr>
            <a:graphicFrameLocks noGrp="1"/>
          </p:cNvGraphicFramePr>
          <p:nvPr/>
        </p:nvGraphicFramePr>
        <p:xfrm>
          <a:off x="742680" y="5081400"/>
          <a:ext cx="7543800" cy="2302200"/>
        </p:xfrm>
        <a:graphic>
          <a:graphicData uri="http://schemas.openxmlformats.org/drawingml/2006/table">
            <a:tbl>
              <a:tblPr/>
              <a:tblGrid>
                <a:gridCol w="2514960">
                  <a:extLst>
                    <a:ext uri="{9D8B030D-6E8A-4147-A177-3AD203B41FA5}">
                      <a16:colId xmlns:a16="http://schemas.microsoft.com/office/drawing/2014/main" val="114142608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263554164"/>
                    </a:ext>
                  </a:extLst>
                </a:gridCol>
                <a:gridCol w="2514240">
                  <a:extLst>
                    <a:ext uri="{9D8B030D-6E8A-4147-A177-3AD203B41FA5}">
                      <a16:colId xmlns:a16="http://schemas.microsoft.com/office/drawing/2014/main" val="3701462945"/>
                    </a:ext>
                  </a:extLst>
                </a:gridCol>
              </a:tblGrid>
              <a:tr h="35928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sto MT" pitchFamily="18"/>
                          <a:ea typeface="WenQuanYi Micro Hei" pitchFamily="2"/>
                          <a:cs typeface="Lohit Hindi" pitchFamily="2"/>
                        </a:rPr>
                        <a:t>Virt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sto MT" pitchFamily="18"/>
                          <a:ea typeface="WenQuanYi Micro Hei" pitchFamily="2"/>
                          <a:cs typeface="Lohit Hindi" pitchFamily="2"/>
                        </a:rPr>
                        <a:t>Phys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67045"/>
                  </a:ext>
                </a:extLst>
              </a:tr>
              <a:tr h="64548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0xf0231000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426864"/>
                  </a:ext>
                </a:extLst>
              </a:tr>
              <a:tr h="64548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0x00b31000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0x1f000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031033"/>
                  </a:ext>
                </a:extLst>
              </a:tr>
              <a:tr h="64548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0xb0002000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ourier" pitchFamily="18"/>
                          <a:ea typeface="WenQuanYi Micro Hei" pitchFamily="2"/>
                          <a:cs typeface="Courier" pitchFamily="2"/>
                        </a:rPr>
                        <a:t>0xc1000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901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DBC5-3889-BDF2-BCB5-F0A48DF927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When would you disable paging?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0429B-1391-DA3A-E8A7-20A53B75DC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F621-6063-CC03-0FF4-7773FAAA8D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When would you disable paging?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5850E-034E-E344-0494-B8078370A3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Imagine you're running a memcached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Key/value cache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You serve 1024 byte values (typical) on 10Gbps connection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1024 byte packets can leave every 835ns, or 1670 cycles (2GHz machine)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This is your target budget per packet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4788-FF70-D768-28C4-BC9285BA81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When would you disable paging?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99C71-5DD1-C1DF-B2C7-5DA9CA485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33040"/>
            <a:ext cx="9071640" cy="5317560"/>
          </a:xfrm>
        </p:spPr>
        <p:txBody>
          <a:bodyPr>
            <a:normAutofit fontScale="92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Now, to cover 32GB RAM with 4K pages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You need 64MB space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64bit architecture, 4-level page tables (or 5-levels now)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Page tables do not fit in L3 cache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Modern servers come with 32MB cache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Every cache miss results in up to 4 cache misses due to page walk (remember 4-level page tables)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Each cache miss is 250 cycles</a:t>
            </a:r>
          </a:p>
          <a:p>
            <a:pPr lvl="0">
              <a:buSzPct val="45000"/>
              <a:buFont typeface="StarSymbol"/>
              <a:buChar char="●"/>
            </a:pPr>
            <a:endParaRPr lang="en-US"/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Solution: 1GB pages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1E1B-D45E-A318-F853-56A1FDE273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en-US" sz="5400">
                <a:solidFill>
                  <a:srgbClr val="000000"/>
                </a:solidFill>
                <a:latin typeface="Liberation Sans" pitchFamily="34"/>
              </a:rPr>
              <a:t>Back of the envelope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C3A25-A6FC-FD90-C3D1-BF3C08AFFB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If a page is 4K and an entry is 4 bytes, how many entries per page?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None/>
            </a:pPr>
            <a:endParaRPr lang="en-US" sz="2800">
              <a:solidFill>
                <a:srgbClr val="000000"/>
              </a:solidFill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9148-87F4-EE31-B7D7-307D0DDB6B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en-US" sz="5400">
                <a:solidFill>
                  <a:srgbClr val="000000"/>
                </a:solidFill>
                <a:latin typeface="Liberation Sans" pitchFamily="34"/>
              </a:rPr>
              <a:t>Back of the envelope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F2468-C8FE-1A87-576A-7EA8160125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If a page is 4K and an entry is 4 bytes, how many entries per page?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1k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64D-4EBA-1FED-3732-E9074C4EE9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448E6-C83A-4E64-9FD3-7DB6A7FB4D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Another way is to ask for hardware support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7CF5-74F8-BCF8-9168-369D46250F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en-US" sz="5400">
                <a:solidFill>
                  <a:srgbClr val="000000"/>
                </a:solidFill>
                <a:latin typeface="Liberation Sans" pitchFamily="34"/>
              </a:rPr>
              <a:t>Back of the envelope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0F659-DD5B-FC4E-C695-9C0BC19211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If a page is 4K and an entry is 4 bytes, how many entries per page?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1k</a:t>
            </a:r>
          </a:p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How large of an address space can 1 page represent?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None/>
            </a:pPr>
            <a:endParaRPr lang="en-US" sz="2800">
              <a:solidFill>
                <a:srgbClr val="000000"/>
              </a:solidFill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608B-A1EE-BAE2-6693-3F223A210B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en-US" sz="5400">
                <a:solidFill>
                  <a:srgbClr val="000000"/>
                </a:solidFill>
                <a:latin typeface="Liberation Sans" pitchFamily="34"/>
              </a:rPr>
              <a:t>Back of the envelope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BD6D9-281C-0C5E-8D3D-756954F8E5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If a page is 4K and an entry is 4 bytes, how many entries per page?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1k</a:t>
            </a:r>
          </a:p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How large of an address space can 1 page represent?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1k entries * 1page/entry * 4K/page = 4MB</a:t>
            </a:r>
          </a:p>
          <a:p>
            <a:pPr lvl="0" algn="l" hangingPunct="1">
              <a:buSzPct val="45000"/>
              <a:buFont typeface="StarSymbol"/>
              <a:buChar char="●"/>
            </a:pPr>
            <a:endParaRPr lang="en-US" sz="2800">
              <a:solidFill>
                <a:srgbClr val="000000"/>
              </a:solidFill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6CAC-AD74-B906-C60E-C68B7F93BC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en-US" sz="5400">
                <a:solidFill>
                  <a:srgbClr val="000000"/>
                </a:solidFill>
                <a:latin typeface="Liberation Sans" pitchFamily="34"/>
              </a:rPr>
              <a:t>Back of the envelope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B52E-B87A-721B-E56E-EB6BCA7692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If a page is 4K and an entry is 4 bytes, how many entries per page?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1k</a:t>
            </a:r>
          </a:p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How large of an address space can 1 page represent?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1k entries * 1page/entry * 4K/page = 4MB</a:t>
            </a:r>
          </a:p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How large can we get with a second level of translation?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None/>
            </a:pPr>
            <a:endParaRPr lang="en-US" sz="2800">
              <a:solidFill>
                <a:srgbClr val="000000"/>
              </a:solidFill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C94E-1DD0-02A2-AE3A-F2182569F6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en-US" sz="5400">
                <a:solidFill>
                  <a:srgbClr val="000000"/>
                </a:solidFill>
                <a:latin typeface="Liberation Sans" pitchFamily="34"/>
              </a:rPr>
              <a:t>Back of the envelope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02EAB-D5CE-5ADC-990E-698BE60C6D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If a page is 4K and an entry is 4 bytes, how many entries per page?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1k</a:t>
            </a:r>
          </a:p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How large of an address space can 1 page represent?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1k entries * 1page/entry * 4K/page = 4MB</a:t>
            </a:r>
          </a:p>
          <a:p>
            <a:pPr lvl="0" algn="l" hangingPunct="1"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How large can we get with a second level of translation?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1k tables/dir * 1k entries/table * 4k/page = 4 GB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2800">
                <a:solidFill>
                  <a:srgbClr val="000000"/>
                </a:solidFill>
                <a:latin typeface="Liberation Sans" pitchFamily="34"/>
              </a:rPr>
              <a:t>Nice that it works out that way!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5409-5586-ECE4-16FE-28B4833FE0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Segment descriptors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2AF42-7AD5-3DE8-71F7-5DF0AD8600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288800"/>
            <a:ext cx="8583480" cy="58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2C34-B96D-F67E-6681-90D6665818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0C354-10B9-3231-33F5-2A43036EAE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CB1BF-6767-B11E-6EFF-C54301C88F2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9B153A3-80E2-AC72-B73E-42D55213FF8A}"/>
              </a:ext>
            </a:extLst>
          </p:cNvPr>
          <p:cNvSpPr/>
          <p:nvPr/>
        </p:nvSpPr>
        <p:spPr>
          <a:xfrm>
            <a:off x="457200" y="6172200"/>
            <a:ext cx="29718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8441727-DC33-2240-BF01-5FCDB08ED062}"/>
              </a:ext>
            </a:extLst>
          </p:cNvPr>
          <p:cNvSpPr/>
          <p:nvPr/>
        </p:nvSpPr>
        <p:spPr>
          <a:xfrm>
            <a:off x="2514600" y="1600200"/>
            <a:ext cx="50292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1EDC-74D2-7A40-F6B9-EF730C6B71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ED32B-6862-EA0B-4C9D-C7A94CF213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C7D7A-7933-F105-4694-ED974D1854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A4FA1EB6-E773-236A-0387-5BC05BC35AEC}"/>
              </a:ext>
            </a:extLst>
          </p:cNvPr>
          <p:cNvSpPr/>
          <p:nvPr/>
        </p:nvSpPr>
        <p:spPr>
          <a:xfrm>
            <a:off x="914400" y="5257800"/>
            <a:ext cx="25146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C52291F-5207-0D8E-1CA6-28A76493E56F}"/>
              </a:ext>
            </a:extLst>
          </p:cNvPr>
          <p:cNvSpPr/>
          <p:nvPr/>
        </p:nvSpPr>
        <p:spPr>
          <a:xfrm>
            <a:off x="2514600" y="1828800"/>
            <a:ext cx="18288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97FF-F169-8439-8A59-B9DD2821BA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directory entry (PDE)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40EFB-8208-D4FB-3D3D-A5114295BC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657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20 bit address of the page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4C7C3-1CB2-A5C9-9CE7-399EADE34C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940400"/>
            <a:ext cx="977868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476DE-0994-0DD6-E775-8525B99F9B9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8C3F-7453-93CE-E3A1-3CECF453F0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directory entry (PDE)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7EE8B-DA72-16B2-C75D-779B2534DC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657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20 bit address of the page table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Wait... 20 bit address, but we need 32 bits</a:t>
            </a:r>
          </a:p>
          <a:p>
            <a:pPr lvl="0">
              <a:buSzPct val="45000"/>
              <a:buFont typeface="StarSymbol"/>
              <a:buChar char="●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DE443-9503-F75B-486B-B24E439505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940400"/>
            <a:ext cx="977868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F970B-E34C-3CF0-6806-C6799680D34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3681-4EE7-D690-C03E-BBA7D07A8D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directory entry (PDE)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24DAC-65DD-9515-D751-5988F885F5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657600"/>
          </a:xfrm>
        </p:spPr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20 bit address of the page table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Wait... 20 bit address, but we need 32 bits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>
              <a:latin typeface="Liberation Sans" pitchFamily="18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>
              <a:latin typeface="Liberation Sans" pitchFamily="18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Pages 4KB each, we need 1M to cover 4GB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Pages start at 4KB (page aligned boundary)</a:t>
            </a:r>
          </a:p>
          <a:p>
            <a:pPr lvl="0">
              <a:buSzPct val="45000"/>
              <a:buFont typeface="StarSymbol"/>
              <a:buChar char="●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C17C9-B205-D059-22DD-7EAE1632F5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940400"/>
            <a:ext cx="977868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35EB0-4A01-3226-0001-1557B824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47A6-9D97-3468-D76C-AE6128775C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93959-88CF-DE60-95BA-FB4BB734437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>
            <a:spAutoFit/>
          </a:bodyPr>
          <a:lstStyle/>
          <a:p>
            <a:pPr lvl="0" algn="ctr"/>
            <a:r>
              <a:rPr lang="en-US" sz="4800"/>
              <a:t>Segmentation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445D-0611-E072-BEEA-491FF969FA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directory entry (PDE)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5ADA4-E373-B998-58DD-675BCB7A41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657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Bit #1: R/W – writes allowed?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But allowed where?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9E748-F7EB-5049-66BD-B3B0DD8AB5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940400"/>
            <a:ext cx="977868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789BB-8575-61D4-453F-1B1E3D5DA7D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4E34-9AE4-AF6F-C470-A722A776E7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directory entry (PDE)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7813E-1F2D-0976-7779-213CA1F45E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657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Bit #1: R/W – writes allowed?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But allowed where?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One page directory entry controls 1024 Level 2 page tables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>
                <a:latin typeface="Liberation Sans" pitchFamily="18"/>
              </a:rPr>
              <a:t>Each Level 2 maps 4KB page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So it's a region of 4KB x 1024 = 4MB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6624E-D285-6BDD-CFFC-F52D843C60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940400"/>
            <a:ext cx="977868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25ED8-8BFE-1A8F-EFB7-7559D21D67CC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176B-70F8-9833-9A89-D8E23F4AA2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directory entry (PDE)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7B331-0D76-52A6-87A3-904344ADD9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657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Bit #2: U/S – user/supervisor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If 0 – user-mode access is not allowed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Allows protecting kernel memory from user-level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0C834-C342-43D1-1D59-DB6522FD0D8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940400"/>
            <a:ext cx="977868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CD49A-9D74-5608-6BCA-84CCA2A8A2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51F0-877C-8129-9F71-299EF1F441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4D1DB-0CF2-BD08-7FFD-7B1387A7A4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1E257-52B6-7718-0ADD-67BC1917D8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2C2C6BC1-01A2-98E4-FAF8-A06075685ACA}"/>
              </a:ext>
            </a:extLst>
          </p:cNvPr>
          <p:cNvSpPr/>
          <p:nvPr/>
        </p:nvSpPr>
        <p:spPr>
          <a:xfrm>
            <a:off x="3994200" y="4800600"/>
            <a:ext cx="2244600" cy="581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2363D2-943E-28B0-25E3-2494034B6996}"/>
              </a:ext>
            </a:extLst>
          </p:cNvPr>
          <p:cNvSpPr/>
          <p:nvPr/>
        </p:nvSpPr>
        <p:spPr>
          <a:xfrm>
            <a:off x="3886200" y="2057400"/>
            <a:ext cx="18288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032E-636E-B32C-C4A8-2370D2B7F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table entry (PTE)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CFF79-3670-723F-0ADE-6AAA079334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886200"/>
          </a:xfrm>
        </p:spPr>
        <p:txBody>
          <a:bodyPr>
            <a:normAutofit fontScale="85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20 bit address of the 4KB page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Pages 4KB each, we need 1M to cover 4GB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Bit #1: R/W – writes allowed?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To a 4KB page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Bit #2: U/S – user/supervisor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If 0 user-mode access is not allowed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Bit #5: A – accessed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Bit #6: D – dirty – software has written to this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68E2C-5180-C21F-6644-7188B9F09F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DD9FD-7D0C-6526-9DDA-D8D0EF92DDD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7359" y="1949400"/>
            <a:ext cx="9822600" cy="82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68D1D0-3B3E-53D2-DD12-E9A5F55AE4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559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5F63B7-ABBA-BE84-241A-A4C4B4DB90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66805-FF1C-232B-7A75-CF052D123BB8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2E7D41E6-2DF3-485F-5319-A4A21798789C}"/>
              </a:ext>
            </a:extLst>
          </p:cNvPr>
          <p:cNvSpPr/>
          <p:nvPr/>
        </p:nvSpPr>
        <p:spPr>
          <a:xfrm>
            <a:off x="6508799" y="3513600"/>
            <a:ext cx="24066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6660FE-ED14-AC2D-B65A-2E0390606F7C}"/>
              </a:ext>
            </a:extLst>
          </p:cNvPr>
          <p:cNvSpPr/>
          <p:nvPr/>
        </p:nvSpPr>
        <p:spPr>
          <a:xfrm>
            <a:off x="5506200" y="1828800"/>
            <a:ext cx="18288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ECEFD1C-241C-9CFE-B568-68A5CBF66CC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63B1-C787-3C4F-51FD-61CA984868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What are we aiming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709C3-6E2B-AB05-7ECB-7440DF439C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Illusion of a private address space</a:t>
            </a:r>
          </a:p>
          <a:p>
            <a:pPr marL="45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Identical copy of an address space in multiple programs</a:t>
            </a:r>
          </a:p>
          <a:p>
            <a:pPr marL="45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Simplifies software architecture</a:t>
            </a:r>
          </a:p>
          <a:p>
            <a:pPr marL="914400" lvl="3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34"/>
              </a:rPr>
              <a:t>One program is not restricted by the memory layout of the others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A42C-C045-09BB-E369-9A157404F1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Two processes, one memory?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B84D407-0E5B-859D-00EF-0BDF2BE4F35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279" y="2374560"/>
            <a:ext cx="9071640" cy="317196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49EE-A0DC-0343-4B0A-EAB8D8BCAE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Two processes, one memory?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FF4FEB6-FAA8-5836-03F8-92ABE930237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279" y="2370600"/>
            <a:ext cx="9071640" cy="31798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9C4B8-6128-CCF3-D7D5-12914DDC80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60" y="5715000"/>
            <a:ext cx="9071640" cy="13719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We want hardware to add </a:t>
            </a:r>
            <a:r>
              <a:rPr lang="en-US" dirty="0">
                <a:solidFill>
                  <a:schemeClr val="accent4"/>
                </a:solidFill>
                <a:latin typeface="Liberation Sans" pitchFamily="34"/>
              </a:rPr>
              <a:t>base value </a:t>
            </a:r>
            <a:r>
              <a:rPr lang="en-US" dirty="0">
                <a:latin typeface="Liberation Sans" pitchFamily="34"/>
              </a:rPr>
              <a:t>to every address used in the program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8512-2CF3-5EC5-B441-5E822C84D4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Seems easy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B810F-7560-9B97-458F-0A534684BB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One problem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Where does this base address come from?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A5DF-6BA4-CB72-54E3-D4EA7866BA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Seems easy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F5158-07A8-DA0E-455B-F23B131739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One problem</a:t>
            </a:r>
          </a:p>
          <a:p>
            <a:pPr marL="45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Where does this base address come from?</a:t>
            </a:r>
          </a:p>
          <a:p>
            <a:pPr marL="45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Hardware can maintain a table of base addresses</a:t>
            </a:r>
          </a:p>
          <a:p>
            <a:pPr marL="914400" lvl="3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34"/>
              </a:rPr>
              <a:t>One base for each process</a:t>
            </a:r>
          </a:p>
          <a:p>
            <a:pPr marL="45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Dedicate a special register to keep an index into that table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0B0529-04DD-CF41-37AC-0A422F0D59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00400" y="752353"/>
            <a:ext cx="6375240" cy="3321935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One problem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Where does this base address come from?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Hardware can maintain a table of base addresses</a:t>
            </a:r>
          </a:p>
          <a:p>
            <a:pPr marL="914400" lvl="3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34"/>
              </a:rPr>
              <a:t>One base for each process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Dedicate a special register to keep an index into that table</a:t>
            </a:r>
          </a:p>
          <a:p>
            <a:pPr lvl="0">
              <a:lnSpc>
                <a:spcPct val="120000"/>
              </a:lnSpc>
              <a:buSzPct val="45000"/>
              <a:buFont typeface="StarSymbol"/>
              <a:buChar char="●"/>
            </a:pPr>
            <a:endParaRPr lang="en-US" dirty="0">
              <a:latin typeface="Liberation Sans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550A5-6BB2-323A-03CB-A361494099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5880" y="3657600"/>
            <a:ext cx="9673920" cy="341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4E4F7C-7EF2-B6A7-7D96-406AE05B94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lnSpcReduction="10000"/>
          </a:bodyPr>
          <a:lstStyle/>
          <a:p>
            <a:pPr lvl="0"/>
            <a:r>
              <a:rPr lang="en-US"/>
              <a:t>Two programs one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AEBC6-C3F2-DD78-66CD-4D09396A58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15000" y="1371600"/>
            <a:ext cx="4114800" cy="569628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A9404-D79F-BBD9-D173-BC0C1EBA0D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160" y="1441439"/>
            <a:ext cx="4797000" cy="450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470DAF-34CF-065C-5060-D32048FCF3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lnSpcReduction="10000"/>
          </a:bodyPr>
          <a:lstStyle/>
          <a:p>
            <a:pPr lvl="0"/>
            <a:r>
              <a:rPr lang="en-US"/>
              <a:t>Segmentation: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F1F4F-7840-2255-264F-13B2D578AA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440" y="1216800"/>
            <a:ext cx="96678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F70DA5-3AAE-435D-00C0-1FDDEF71AE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lnSpcReduction="10000"/>
          </a:bodyPr>
          <a:lstStyle/>
          <a:p>
            <a:pPr lvl="0"/>
            <a:r>
              <a:rPr lang="en-US"/>
              <a:t>Segmentation: address consists of two parts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0907E-24CD-EE81-7395-0F1BC8032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5694744"/>
            <a:ext cx="9071640" cy="1620456"/>
          </a:xfrm>
        </p:spPr>
        <p:txBody>
          <a:bodyPr>
            <a:normAutofit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Segment register contains segment selector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General registers contain offsets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Intel calls this address: “</a:t>
            </a:r>
            <a:r>
              <a:rPr lang="en-US" sz="2400" dirty="0">
                <a:solidFill>
                  <a:schemeClr val="accent4"/>
                </a:solidFill>
              </a:rPr>
              <a:t>logical address</a:t>
            </a:r>
            <a:r>
              <a:rPr lang="en-US" sz="24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18D24-6457-E728-892E-7EFA03A58B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168200"/>
            <a:ext cx="9601200" cy="39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D2B20-3951-DAF7-2CDA-9B55F8CBA6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Segmentation: Global Descriptor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3FB4B-9929-6AD0-5B10-7C0B516B40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5613722"/>
            <a:ext cx="9071640" cy="1701478"/>
          </a:xfrm>
        </p:spPr>
        <p:txBody>
          <a:bodyPr>
            <a:normAutofit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GDT is an array of segment descriptors</a:t>
            </a: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dirty="0">
                <a:latin typeface="Liberation Sans" pitchFamily="18"/>
              </a:rPr>
              <a:t>Each descriptor contains base and limit for the segment</a:t>
            </a: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dirty="0">
                <a:latin typeface="Liberation Sans" pitchFamily="18"/>
              </a:rPr>
              <a:t>Plus access control flags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F6AEC-8543-4B38-EC38-C0044ED02A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5800" y="1346760"/>
            <a:ext cx="9407880" cy="393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FC152D-12CC-5080-3F40-21957B6AD5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Segmentation: Global Descriptor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FF641-C605-EE00-41E5-E8930B7EF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5943600"/>
            <a:ext cx="7772400" cy="1371600"/>
          </a:xfrm>
        </p:spPr>
        <p:txBody>
          <a:bodyPr>
            <a:normAutofit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Location of GDT in physical memory is pointed by the GDT register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6B886-6C38-EE6A-B7FD-587EED050E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480" y="1191600"/>
            <a:ext cx="9871200" cy="49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1D4492-3F25-913E-1A7E-92E89E1084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Segmentation: base + offset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A2747-7BB7-0BF2-1BAF-F1F0B4AA0C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5943600"/>
            <a:ext cx="7772400" cy="1371600"/>
          </a:xfrm>
        </p:spPr>
        <p:txBody>
          <a:bodyPr>
            <a:normAutofit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Segment register (0x1) chooses an entry in GDT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This entry contains base of the segment (0x110000) and limit (size) of the segment (not shown)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1B165-DA82-0CF9-C925-BE138AEAF1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480" y="1191600"/>
            <a:ext cx="9871200" cy="49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89EA33-CF37-8CF1-837B-FF5843C807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Segmentation: base + offset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030AA-689C-1163-B364-F74E392211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5943600"/>
            <a:ext cx="7772400" cy="1371600"/>
          </a:xfrm>
        </p:spPr>
        <p:txBody>
          <a:bodyPr>
            <a:normAutofit lnSpcReduction="10000"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dirty="0">
                <a:latin typeface="Liberation Sans" pitchFamily="18"/>
              </a:rPr>
              <a:t>0x410010 = 0x300010 (offset) + 0x110000 (base)</a:t>
            </a: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dirty="0">
                <a:latin typeface="Liberation Sans" pitchFamily="18"/>
              </a:rPr>
              <a:t>Intel calls this address “linear”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10B5E-20F7-4914-32C4-DA0C1BA948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480" y="1191600"/>
            <a:ext cx="9871200" cy="49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DAFA11-F1C3-3CCC-70C5-E24F58B713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Segmentation: process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0F79F-A2AA-E788-9F4F-A74D834FD8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5943600"/>
            <a:ext cx="7772400" cy="1371600"/>
          </a:xfrm>
        </p:spPr>
        <p:txBody>
          <a:bodyPr>
            <a:normAutofit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Each process has a </a:t>
            </a:r>
            <a:r>
              <a:rPr lang="en-US" sz="2400" dirty="0">
                <a:solidFill>
                  <a:schemeClr val="accent4"/>
                </a:solidFill>
              </a:rPr>
              <a:t>private</a:t>
            </a:r>
            <a:r>
              <a:rPr lang="en-US" sz="2400" dirty="0"/>
              <a:t> GDT</a:t>
            </a: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dirty="0">
                <a:latin typeface="Liberation Sans" pitchFamily="18"/>
              </a:rPr>
              <a:t>OS switches between GDTs</a:t>
            </a: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SzPct val="100000"/>
            </a:pPr>
            <a:endParaRPr lang="en-US" dirty="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2F55E-B59A-90D2-2A76-E40A4C2648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600" y="1340640"/>
            <a:ext cx="9865080" cy="462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046209-F7A8-CAA3-0D3B-AE4EFAE9A16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New addressing mode:</a:t>
            </a:r>
          </a:p>
          <a:p>
            <a:pPr lvl="0" algn="ctr"/>
            <a:r>
              <a:rPr lang="en-US"/>
              <a:t>“logical addresses”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F465-2E3E-C222-A2D6-1BFE2DEDFC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All addresses are logical address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BD53D-22ED-56E1-4534-83E5F4BA97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481040"/>
            <a:ext cx="907164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They consist of two parts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Segment selector (16 bit) + offset (32 bit)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7BE86-8178-D0BE-FC59-C6A9DD70C79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2538000"/>
            <a:ext cx="803051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11FD7A4B-4D95-8B4B-D193-119AF7A639C6}"/>
              </a:ext>
            </a:extLst>
          </p:cNvPr>
          <p:cNvSpPr/>
          <p:nvPr/>
        </p:nvSpPr>
        <p:spPr>
          <a:xfrm>
            <a:off x="2057400" y="2743200"/>
            <a:ext cx="22860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8082C7B-3B33-D12E-3B23-70CCB19CF3BB}"/>
              </a:ext>
            </a:extLst>
          </p:cNvPr>
          <p:cNvSpPr/>
          <p:nvPr/>
        </p:nvSpPr>
        <p:spPr>
          <a:xfrm>
            <a:off x="5029200" y="2743200"/>
            <a:ext cx="41148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5F15E4-F6C7-01D4-4C5B-DEE13F88A7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29040"/>
            <a:ext cx="907164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Segment selector (16 bit)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Is simply an index into an array (Descriptor Table)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That holds </a:t>
            </a:r>
            <a:r>
              <a:rPr lang="en-US" sz="3200" dirty="0">
                <a:latin typeface="Liberation Sans" pitchFamily="18"/>
              </a:rPr>
              <a:t>segment descriptors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Base and limit (size) for each segment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14F74-191D-8BAF-8971-F3647FCC17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2538000"/>
            <a:ext cx="803051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8FE483A-E0D4-1C13-78F8-CE5B48E3BE71}"/>
              </a:ext>
            </a:extLst>
          </p:cNvPr>
          <p:cNvSpPr/>
          <p:nvPr/>
        </p:nvSpPr>
        <p:spPr>
          <a:xfrm>
            <a:off x="2743200" y="3909600"/>
            <a:ext cx="2286000" cy="2743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1B2F8-12AD-4FA0-41B2-A386497125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lnSpcReduction="10000"/>
          </a:bodyPr>
          <a:lstStyle/>
          <a:p>
            <a:pPr lvl="0"/>
            <a:r>
              <a:rPr lang="en-US"/>
              <a:t>Two programs one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2ED02-1F81-78EC-CF47-2FBD33346B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15000" y="1371600"/>
            <a:ext cx="4114800" cy="569628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How can we do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A5107-F6EE-ADE5-AEBD-27FFFDCBA7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520" y="1441439"/>
            <a:ext cx="4797000" cy="450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00C5-0255-62D8-2ABF-A89174F3E5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55292"/>
            <a:ext cx="9071640" cy="135421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Elements of the descriptor table are </a:t>
            </a:r>
            <a:r>
              <a:rPr lang="en-US" dirty="0">
                <a:solidFill>
                  <a:schemeClr val="accent4"/>
                </a:solidFill>
              </a:rPr>
              <a:t>segment descriptors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E9C9C7D-3DC3-6037-F2DF-27D5B5F751A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98275" y="2095018"/>
            <a:ext cx="4707751" cy="14189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8C208-6B5F-98CC-E083-9285766175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60" y="2013994"/>
            <a:ext cx="9071640" cy="4844005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Base</a:t>
            </a:r>
            <a:r>
              <a:rPr lang="en-US" dirty="0"/>
              <a:t> address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0 – 4 GB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Limit</a:t>
            </a:r>
            <a:r>
              <a:rPr lang="en-US" dirty="0"/>
              <a:t> (size)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0 – 4 GB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Access rights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Executable, readable, writable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chemeClr val="accent4"/>
                </a:solidFill>
                <a:latin typeface="Liberation Sans" pitchFamily="18"/>
              </a:rPr>
              <a:t>Privilege level (0 - 3)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endParaRPr lang="en-US" sz="3200" dirty="0">
              <a:latin typeface="Liberation Sans" pitchFamily="18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endParaRPr lang="en-US" sz="3200" dirty="0">
              <a:latin typeface="Liberation Sans" pitchFamily="18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E60FC-7DB5-5503-1BF7-9D9FF68AA6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3040"/>
            <a:ext cx="907164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Offsets into segments (x in our example) or “</a:t>
            </a:r>
            <a:r>
              <a:rPr lang="en-US" dirty="0">
                <a:solidFill>
                  <a:schemeClr val="accent4"/>
                </a:solidFill>
              </a:rPr>
              <a:t>effective addresses</a:t>
            </a:r>
            <a:r>
              <a:rPr lang="en-US" dirty="0"/>
              <a:t>” are in registers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C07D5-AEEA-56C2-0C04-74B84577D41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2286000"/>
            <a:ext cx="803051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670545E9-43ED-3CB7-F7A2-D656C3717D52}"/>
              </a:ext>
            </a:extLst>
          </p:cNvPr>
          <p:cNvSpPr/>
          <p:nvPr/>
        </p:nvSpPr>
        <p:spPr>
          <a:xfrm>
            <a:off x="5065200" y="2514600"/>
            <a:ext cx="38862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69B2EE-F44D-463F-A493-D72A9DFC6E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3040"/>
            <a:ext cx="907164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Logical addresses are translated into physical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i="1" dirty="0">
                <a:latin typeface="Liberation Sans" pitchFamily="18"/>
              </a:rPr>
              <a:t>Effective address + </a:t>
            </a:r>
            <a:r>
              <a:rPr lang="en-US" sz="2800" i="1" dirty="0" err="1">
                <a:latin typeface="Liberation Sans" pitchFamily="18"/>
              </a:rPr>
              <a:t>DescriptorTable</a:t>
            </a:r>
            <a:r>
              <a:rPr lang="en-US" sz="2800" i="1" dirty="0">
                <a:latin typeface="Liberation Sans" pitchFamily="18"/>
              </a:rPr>
              <a:t>[selector].Base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25D53-4F33-2AA1-9837-D47DE0ABFF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2286000"/>
            <a:ext cx="803051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857207C9-5E1D-45F9-556D-285F0042DACB}"/>
              </a:ext>
            </a:extLst>
          </p:cNvPr>
          <p:cNvSpPr/>
          <p:nvPr/>
        </p:nvSpPr>
        <p:spPr>
          <a:xfrm>
            <a:off x="5065200" y="2514600"/>
            <a:ext cx="38862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5BBC8-155E-5DC7-8D9A-DD59CFB9164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2286000"/>
            <a:ext cx="803051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F116AF1D-A0A0-3F56-1117-EF87D8E3EF64}"/>
              </a:ext>
            </a:extLst>
          </p:cNvPr>
          <p:cNvSpPr/>
          <p:nvPr/>
        </p:nvSpPr>
        <p:spPr>
          <a:xfrm>
            <a:off x="5065200" y="2514600"/>
            <a:ext cx="38862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C698D3D-2FA5-7341-7BC8-1EBF274C8DDA}"/>
              </a:ext>
            </a:extLst>
          </p:cNvPr>
          <p:cNvSpPr/>
          <p:nvPr/>
        </p:nvSpPr>
        <p:spPr>
          <a:xfrm>
            <a:off x="745200" y="2514600"/>
            <a:ext cx="3598199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419E838-DF91-B102-818A-3B80A6AFA5E3}"/>
              </a:ext>
            </a:extLst>
          </p:cNvPr>
          <p:cNvSpPr txBox="1">
            <a:spLocks/>
          </p:cNvSpPr>
          <p:nvPr/>
        </p:nvSpPr>
        <p:spPr>
          <a:xfrm>
            <a:off x="503999" y="293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>
                <a:solidFill>
                  <a:sysClr val="windowText" lastClr="000000"/>
                </a:solidFill>
              </a:rPr>
              <a:t>Logical addresses are translated into physical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i="1">
                <a:latin typeface="Liberation Sans" pitchFamily="18"/>
              </a:rPr>
              <a:t>Effective address + DescriptorTable[selector].Base</a:t>
            </a:r>
            <a:endParaRPr lang="en-US" sz="2800" i="1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36B2E-05E0-48B5-AA31-6A0D63DD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2286000"/>
            <a:ext cx="803051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BFCB7BDC-EC96-7630-8181-4EC930DCC57B}"/>
              </a:ext>
            </a:extLst>
          </p:cNvPr>
          <p:cNvSpPr/>
          <p:nvPr/>
        </p:nvSpPr>
        <p:spPr>
          <a:xfrm>
            <a:off x="5065200" y="2514600"/>
            <a:ext cx="38862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38F86A3-7362-5F53-7BBF-8628B121711E}"/>
              </a:ext>
            </a:extLst>
          </p:cNvPr>
          <p:cNvSpPr/>
          <p:nvPr/>
        </p:nvSpPr>
        <p:spPr>
          <a:xfrm>
            <a:off x="745200" y="2514600"/>
            <a:ext cx="3598199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8EAF23A-5F5C-6D96-8B6A-B9B632337E04}"/>
              </a:ext>
            </a:extLst>
          </p:cNvPr>
          <p:cNvSpPr/>
          <p:nvPr/>
        </p:nvSpPr>
        <p:spPr>
          <a:xfrm>
            <a:off x="3013199" y="5106600"/>
            <a:ext cx="43020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74B1D75-0578-704E-1000-3FB227EAD978}"/>
              </a:ext>
            </a:extLst>
          </p:cNvPr>
          <p:cNvSpPr txBox="1">
            <a:spLocks/>
          </p:cNvSpPr>
          <p:nvPr/>
        </p:nvSpPr>
        <p:spPr>
          <a:xfrm>
            <a:off x="503999" y="293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>
                <a:solidFill>
                  <a:sysClr val="windowText" lastClr="000000"/>
                </a:solidFill>
              </a:rPr>
              <a:t>Logical addresses are translated into physical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i="1">
                <a:latin typeface="Liberation Sans" pitchFamily="18"/>
              </a:rPr>
              <a:t>Effective address + DescriptorTable[selector].Base</a:t>
            </a:r>
            <a:endParaRPr lang="en-US" sz="2800" i="1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2828C-7EA0-A27E-6687-C5BCD2275B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2286000"/>
            <a:ext cx="803051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CBD170AB-ED07-0BA7-BCC9-5D9744836855}"/>
              </a:ext>
            </a:extLst>
          </p:cNvPr>
          <p:cNvSpPr/>
          <p:nvPr/>
        </p:nvSpPr>
        <p:spPr>
          <a:xfrm>
            <a:off x="5065200" y="2514600"/>
            <a:ext cx="38862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514D24E-D9C6-0DB0-5938-C474B4ED0E77}"/>
              </a:ext>
            </a:extLst>
          </p:cNvPr>
          <p:cNvSpPr/>
          <p:nvPr/>
        </p:nvSpPr>
        <p:spPr>
          <a:xfrm>
            <a:off x="745200" y="2514600"/>
            <a:ext cx="3598199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4D8B5B-92E7-108D-F0CB-EDD154AD29DE}"/>
              </a:ext>
            </a:extLst>
          </p:cNvPr>
          <p:cNvSpPr/>
          <p:nvPr/>
        </p:nvSpPr>
        <p:spPr>
          <a:xfrm>
            <a:off x="3013199" y="5106600"/>
            <a:ext cx="43020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170A011-4AEB-0B89-9750-008A5330698A}"/>
              </a:ext>
            </a:extLst>
          </p:cNvPr>
          <p:cNvSpPr/>
          <p:nvPr/>
        </p:nvSpPr>
        <p:spPr>
          <a:xfrm>
            <a:off x="5034600" y="6280200"/>
            <a:ext cx="38808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12AD1E4-4543-F5CB-AE1A-D5B9DBC762A6}"/>
              </a:ext>
            </a:extLst>
          </p:cNvPr>
          <p:cNvSpPr txBox="1">
            <a:spLocks/>
          </p:cNvSpPr>
          <p:nvPr/>
        </p:nvSpPr>
        <p:spPr>
          <a:xfrm>
            <a:off x="503999" y="293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>
                <a:solidFill>
                  <a:sysClr val="windowText" lastClr="000000"/>
                </a:solidFill>
              </a:rPr>
              <a:t>Logical addresses are translated into physical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i="1">
                <a:latin typeface="Liberation Sans" pitchFamily="18"/>
              </a:rPr>
              <a:t>Effective address + DescriptorTable[selector].Base</a:t>
            </a:r>
            <a:endParaRPr lang="en-US" sz="2800" i="1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C14B2000-E6A6-2342-275E-F4357951E63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3126960"/>
            <a:ext cx="9071640" cy="317988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34187-22F5-AFCE-6AD4-63E8CC5A28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643" y="293400"/>
            <a:ext cx="9575157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Physical address = </a:t>
            </a:r>
            <a:r>
              <a:rPr lang="en-US" sz="2400" i="1" dirty="0">
                <a:latin typeface="Liberation Sans" pitchFamily="18"/>
              </a:rPr>
              <a:t>Effective address + </a:t>
            </a:r>
            <a:r>
              <a:rPr lang="en-US" sz="2400" i="1" dirty="0" err="1">
                <a:latin typeface="Liberation Sans" pitchFamily="18"/>
              </a:rPr>
              <a:t>DescriptorTable</a:t>
            </a:r>
            <a:r>
              <a:rPr lang="en-US" sz="2400" i="1" dirty="0">
                <a:latin typeface="Liberation Sans" pitchFamily="18"/>
              </a:rPr>
              <a:t>[selector].Base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Effective addresses (or offsets) are in registers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Selector is in a special register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E5E0-F26B-2C13-CF6E-C94E8FB95D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Segment registers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329B1-F142-6B0A-2E74-39BC596451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Hold 16 bit segment selectors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Indexes into GDT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Segments are associated with one of three types of storage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Code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Data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Stack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30F0-1E26-EC4C-F2C5-16030863FD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8896" y="489673"/>
            <a:ext cx="9690904" cy="67710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Programing with </a:t>
            </a:r>
            <a:r>
              <a:rPr lang="en-US" dirty="0" err="1"/>
              <a:t>segements</a:t>
            </a:r>
            <a:r>
              <a:rPr lang="en-US" dirty="0"/>
              <a:t> (not real):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1D12-A6FF-F757-C15C-5AE21E1FC0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384440"/>
          </a:xfrm>
        </p:spPr>
        <p:txBody>
          <a:bodyPr/>
          <a:lstStyle/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static int x = 1;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int y; // stack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if (x) {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    y = 1;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    printf (“Boo”);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} else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    y = 0;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AAF6C-8193-096A-53D9-C38D8FC27F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1769040"/>
            <a:ext cx="4343400" cy="4384440"/>
          </a:xfrm>
        </p:spPr>
        <p:txBody>
          <a:bodyPr/>
          <a:lstStyle/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ds:x = 1; // data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ss:y;     // stack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if (ds:x) {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   ss:y = 1;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   cs:printf(ds:“Boo”);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} else</a:t>
            </a:r>
          </a:p>
          <a:p>
            <a:pPr lvl="0" algn="l" hangingPunct="1"/>
            <a:r>
              <a:rPr lang="en-US" sz="2400">
                <a:solidFill>
                  <a:srgbClr val="000000"/>
                </a:solidFill>
                <a:latin typeface="Liberation Mono" pitchFamily="49"/>
                <a:cs typeface="Courier" pitchFamily="2"/>
              </a:rPr>
              <a:t>   ss:y = 0;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07B3-F03C-B976-F235-DC618F3ECE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Programming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EF3FA-B75C-90AF-7A4B-F139D2FB9C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69040"/>
            <a:ext cx="9253459" cy="4384440"/>
          </a:xfrm>
        </p:spPr>
        <p:txBody>
          <a:bodyPr>
            <a:normAutofit fontScale="77500" lnSpcReduction="20000"/>
          </a:bodyPr>
          <a:lstStyle/>
          <a:p>
            <a:pPr marL="571500" lvl="0" indent="-571500" algn="l" hangingPunct="1"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Segments for: code, data, stack, “extra”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program can have up to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segments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Segments identified by registers: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hangingPunct="1">
              <a:buSzPct val="45000"/>
              <a:buFont typeface="StarSymbol"/>
              <a:buChar char="●"/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 hangingPunct="1"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Prefix all memory accesses with desired segment: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mov </a:t>
            </a:r>
            <a:r>
              <a:rPr lang="en-US" sz="2800" dirty="0" err="1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eax</a:t>
            </a:r>
            <a:r>
              <a:rPr lang="en-US" sz="2800" dirty="0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ds</a:t>
            </a:r>
            <a:r>
              <a:rPr lang="en-US" sz="2800" dirty="0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:0x80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(load offset 0x80 from data into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eax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jmp</a:t>
            </a:r>
            <a:r>
              <a:rPr lang="en-US" sz="2800" dirty="0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cs</a:t>
            </a:r>
            <a:r>
              <a:rPr lang="en-US" sz="2800" dirty="0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:0xab8    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(jump execution to code offset 0xab8)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mov </a:t>
            </a:r>
            <a:r>
              <a:rPr lang="en-US" sz="2800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ss</a:t>
            </a:r>
            <a:r>
              <a:rPr lang="en-US" sz="2800" dirty="0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:0x40, </a:t>
            </a:r>
            <a:r>
              <a:rPr lang="en-US" sz="2800" dirty="0" err="1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ecx</a:t>
            </a:r>
            <a:r>
              <a:rPr lang="en-US" sz="2800" dirty="0">
                <a:solidFill>
                  <a:srgbClr val="0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(move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ecx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stack offset 0x40)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6C8C-8923-7671-2BED-2805D73DBB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Relocation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CC823-347B-E874-300E-F75FA32618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One way to achieve this is to relocate program at different addresses</a:t>
            </a:r>
          </a:p>
          <a:p>
            <a:pPr marL="45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Remember relocation (from linking and loading)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437D-E4D2-5B3D-C114-1AD03E2A75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Programming model,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0462E-ED7F-E6AE-474E-C15F856486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457200" lvl="0" indent="-457200" algn="l" hangingPunct="1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cumbersome,</a:t>
            </a:r>
          </a:p>
          <a:p>
            <a:pPr marL="457200" lvl="0" indent="-457200" algn="l" hangingPunct="1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the idea is: infer code, data and stack segments from the instruction type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Control-flow instructions use code segment (jump, call)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management (push/pop) uses stack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loads/stores use data segment</a:t>
            </a:r>
          </a:p>
          <a:p>
            <a:pPr marL="457200" lvl="0" indent="-457200" algn="l" hangingPunct="1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segments (es, fs,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must be used explicitly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2307-C5BA-FFF9-751A-358DD358C4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Code segment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70F9F-90CE-E245-B2E9-BFC3B3D06C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Code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CS register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EIP is an offset inside the segment stored in CS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Can only be changed with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procedure calls,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interrupt  handling, or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task switching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77FA-801B-12D1-3DF4-C2E968A286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Data segment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9537B-1C37-B0F9-CA5C-3AEBD34BC1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DS, ES, FS, GS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4 possible data segments can be used at the same time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23D2-323F-5923-9A43-17A1B87E79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Stack segment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FEF87-4A84-F528-2EFE-D056D43D84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Stack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be loaded explicitly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OS can set up multiple stacks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Of course, only one is accessible at a time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0CC2-FDA2-F9E6-C735-0745E8FF24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Segmentation: what did we achieve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E72BA-CA4E-CA94-D98C-1919428B34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33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Illusion of a private address space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Identical copy of an address space in multiple programs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We can implement  </a:t>
            </a:r>
            <a:r>
              <a:rPr lang="en-US" sz="3000" dirty="0">
                <a:latin typeface="LMMono10" pitchFamily="17"/>
              </a:rPr>
              <a:t>fork()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Isolation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Processes cannot access memory outside of their segments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26FB115-84B4-87F9-ABEA-8CA5CA3644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Segmentation works for isolation, i.e., it does provide programs with illusion of private memory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BAB6-AF06-E4A0-0FB3-8CFF08ED4E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Segmentation is ok... but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27725F2-F2A6-1DA7-42F4-6FA4BE6BF36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70960"/>
            <a:ext cx="9071640" cy="317988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AF52-F683-0D42-84AA-C36B359822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What if process needs more memory?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D40A41A-930E-AA92-D366-F1D2811526C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70600"/>
            <a:ext cx="9070920" cy="317988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F52E-B297-C9B9-EF50-6F58B78353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What if process needs more memory?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1EEA9C8-BD7F-6017-8B3A-0CD78A5F511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70600"/>
            <a:ext cx="9070920" cy="317988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94BF-5E25-1B9A-7C3C-3DC1308093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You can move P2 in memory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1C6A7AC-887E-C2CD-4E78-26E96F5F289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5560" y="2285280"/>
            <a:ext cx="9071640" cy="40183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9BFC-1D37-9A83-32CE-E86345511E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Relocate binaries to work at different</a:t>
            </a:r>
            <a:br>
              <a:rPr lang="en-US"/>
            </a:br>
            <a:r>
              <a:rPr lang="en-US"/>
              <a:t>addresses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89A8C1E-DD22-320F-636D-33885C240CB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279" y="2374560"/>
            <a:ext cx="9071640" cy="317196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0601-E497-748C-6D35-A52FFE7755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Or even swap it out to disk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17C7998-C9C3-F4A0-1E29-C97DBA7C431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83200"/>
            <a:ext cx="9071640" cy="42354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0F35-68AE-DB8D-FD51-C017A1209D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Problems with segments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CBBCF-D386-0291-DEE7-7914B27396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Segments are somewhat inconvenient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Relocating or swapping the entire process takes time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gets fragmented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might be no space (gap) for the swapped out process to come in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have to swap out other processes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47838B-3726-94FE-889F-388502F5853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4800"/>
              <a:t>Paging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2746-E98F-22D2-6EB3-4A0A54CCC4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E097149-8983-2D68-7C1A-C48F967B9F4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1954080"/>
            <a:ext cx="9071640" cy="40140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CBA3-1FDE-F4E8-8567-980CE8ED2C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Pages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7B55ED3-3990-0392-CBF5-552E2DF851F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7280" y="1992240"/>
            <a:ext cx="9071640" cy="393732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B8E7-7759-6A0E-2752-D4FE16787C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Paging idea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AC067-E9A2-9DB6-7D14-91D12C2856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Break up memory into 4096-byte chunks called pages</a:t>
            </a:r>
          </a:p>
          <a:p>
            <a:pPr marL="914400" lvl="2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34"/>
              </a:rPr>
              <a:t>Modern hardware supports 2MB, 4MB, and 1GB pages</a:t>
            </a:r>
          </a:p>
          <a:p>
            <a:pPr marL="914400" lvl="2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34"/>
              </a:rPr>
              <a:t>Independently control mapping for each page of linear address space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Liberation Sans" pitchFamily="34"/>
            </a:endParaRP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Compared with segmentation (single base + limit)</a:t>
            </a:r>
          </a:p>
          <a:p>
            <a:pPr marL="1143000" lvl="1" indent="-457200">
              <a:lnSpc>
                <a:spcPct val="120000"/>
              </a:lnSpc>
              <a:buSzPct val="100000"/>
            </a:pPr>
            <a:r>
              <a:rPr lang="en-US" sz="2800" dirty="0">
                <a:latin typeface="Liberation Sans" pitchFamily="34"/>
              </a:rPr>
              <a:t>Much more flexibility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0AA0-FEB1-7D16-5F83-C5800D41A9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How can we build this translation mechanism?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F4FF0-0D62-168D-8BA4-67A1457A97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838A36-4813-7753-8E12-90EEAAF03C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Paging: naive approach: translation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8897C-7CEE-4A37-94BF-3DB429226A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5943600"/>
            <a:ext cx="7772400" cy="1371600"/>
          </a:xfrm>
        </p:spPr>
        <p:txBody>
          <a:bodyPr>
            <a:normAutofit lnSpcReduction="10000"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Linear address 0x410010</a:t>
            </a: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000" dirty="0">
                <a:latin typeface="Liberation Sans" pitchFamily="18"/>
              </a:rPr>
              <a:t>Remember it’s result of logical to linear translation (aka segmentation)</a:t>
            </a:r>
          </a:p>
          <a:p>
            <a:pPr marL="800100" lvl="3" indent="-3429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dirty="0">
                <a:latin typeface="Liberation Sans" pitchFamily="18"/>
              </a:rPr>
              <a:t>0x410010 = 0x300010 (offset) + 0x110000 (base)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D49B3-B157-62DE-3C90-80942879D7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4400" y="1464479"/>
            <a:ext cx="8816400" cy="3967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4DBC9-B1A3-6E92-EC49-E5F5CC8B0C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Paging: naive approach: translation 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0A944-D894-19B9-5772-7204AF7E15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6840" y="1828800"/>
            <a:ext cx="8913960" cy="4065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E981C0-B2AC-1A14-03CF-A96FF57B6B59}"/>
              </a:ext>
            </a:extLst>
          </p:cNvPr>
          <p:cNvSpPr txBox="1">
            <a:spLocks/>
          </p:cNvSpPr>
          <p:nvPr/>
        </p:nvSpPr>
        <p:spPr>
          <a:xfrm>
            <a:off x="1828800" y="59436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ysClr val="windowText" lastClr="000000"/>
                </a:solidFill>
              </a:rPr>
              <a:t>Linear address 0x410010</a:t>
            </a: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000">
                <a:latin typeface="Liberation Sans" pitchFamily="18"/>
              </a:rPr>
              <a:t>Remember it’s result of logical to linear translation (aka segmentation)</a:t>
            </a:r>
          </a:p>
          <a:p>
            <a:pPr marL="800100" lvl="3" indent="-3429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>
                <a:latin typeface="Liberation Sans" pitchFamily="18"/>
              </a:rPr>
              <a:t>0x410010 = 0x300010 (offset) + 0x110000 (base)</a:t>
            </a:r>
            <a:endParaRPr lang="en-US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F3CC-03BF-63AD-CB34-00B91E7BFE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What is wrong?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4B5D4-F62F-6D35-E98A-E1CE40C4C2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C24D-23E7-BCF4-5B29-81CDBD76B9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E3939-394E-F72D-2024-84C9D8C314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One way to achieve this is to relocate program at different addresses</a:t>
            </a:r>
          </a:p>
          <a:p>
            <a:pPr marL="914400" lvl="2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Remember relocation (from linking and loading)</a:t>
            </a:r>
          </a:p>
          <a:p>
            <a:pPr marL="457200" lvl="1" indent="-45720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chemeClr val="accent4"/>
                </a:solidFill>
                <a:latin typeface="Liberation Sans" pitchFamily="18"/>
              </a:rPr>
              <a:t>This works! But not ideal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is the problem?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F193-D2A5-2770-4676-2B16ECC0FB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What is wrong?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583CB-3442-7315-353B-3F63940F6B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need 4 bytes to relocate each page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20 bits for physical page number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12 bits of access flags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endParaRPr lang="en-US" sz="3200" dirty="0">
              <a:latin typeface="Liberation Sans" pitchFamily="18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Therefore, we need array of 4 bytes x 1M entries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4MBs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09F2BA-8F03-79AE-FEC0-9DE156D0F3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Paging: naive approach: translation array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1066C-4C7C-E506-4752-E3387F3858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1516320"/>
            <a:ext cx="8816400" cy="485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5515BF-5F22-D7DE-3038-E01D2B2E56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Paging: array with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3516A-C21F-15B5-6C9D-4C90D3B919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6400800"/>
            <a:ext cx="7772400" cy="914400"/>
          </a:xfrm>
        </p:spPr>
        <p:txBody>
          <a:bodyPr/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The size controls how many entries are required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2A243-0903-E09E-0047-2E45F42D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4320" y="1600200"/>
            <a:ext cx="9276480" cy="437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C964-F07E-F5EA-AC02-D1F50E05D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But still what may go wrong?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C92CA-1D3D-F47D-5CDF-3EACF49B92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F951E-B9DE-5964-8714-B3320AC508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Paging: array with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2AC6B-3750-E3A3-17FC-14724D8FF3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6400800"/>
            <a:ext cx="7772400" cy="914400"/>
          </a:xfrm>
        </p:spPr>
        <p:txBody>
          <a:bodyPr/>
          <a:lstStyle/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F4913-E86D-D2AF-753A-0012F007591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3329279"/>
            <a:ext cx="9045000" cy="60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4461CE-7073-EE95-B475-2DA1FBB78C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Paging: array with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5B3E7-82F5-A99A-84A0-F100E7FDB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6400800"/>
            <a:ext cx="7772400" cy="914400"/>
          </a:xfrm>
        </p:spPr>
        <p:txBody>
          <a:bodyPr/>
          <a:lstStyle/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3665B-66D5-F7B0-A58C-DA6346DB796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3329279"/>
            <a:ext cx="9045000" cy="60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460C-A95C-2052-C2C4-E838CC14C7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Can we improve?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C1A15-A560-353D-BEC1-48B549F94D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97412-A866-2F25-68E0-F493E86228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dirty="0"/>
              <a:t>Paging: array of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41414-A78C-1F9C-FD1F-56B504619A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6400800"/>
            <a:ext cx="7772400" cy="914400"/>
          </a:xfrm>
        </p:spPr>
        <p:txBody>
          <a:bodyPr/>
          <a:lstStyle/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A48A3-B142-8F0F-DF4D-BC4BA55E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551680"/>
            <a:ext cx="9273600" cy="228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9E5B86-E7E3-FB43-F5A3-E6604BA141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dirty="0"/>
              <a:t>Paging: array of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EAB75-3B77-E577-7926-BA332AC3E4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6400800"/>
            <a:ext cx="7772400" cy="914400"/>
          </a:xfrm>
        </p:spPr>
        <p:txBody>
          <a:bodyPr/>
          <a:lstStyle/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317BB-69AC-2619-FA8C-B21F4065101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705320"/>
            <a:ext cx="9502200" cy="40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D8D598-09E9-41DC-34FE-38E8D21303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97200" cy="45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/>
              <a:t>Paging: page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CC3F4-E75C-E45D-99B0-AA6DBC71D4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0" y="6400800"/>
            <a:ext cx="7772400" cy="914400"/>
          </a:xfrm>
        </p:spPr>
        <p:txBody>
          <a:bodyPr/>
          <a:lstStyle/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51A72-D111-2F35-9542-B9DFC90F01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7600" y="1371600"/>
            <a:ext cx="9403200" cy="47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E4F4A-B013-8960-9180-CBD332DAC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63D2-90AC-222B-BCBE-76843CB5D6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 dirty="0"/>
              <a:t>Relocate binaries to work at different</a:t>
            </a:r>
            <a:br>
              <a:rPr lang="en-US" dirty="0"/>
            </a:br>
            <a:r>
              <a:rPr lang="en-US" dirty="0"/>
              <a:t>addresses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A815CB9-8D69-FCF0-96BE-CEE0312F124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279" y="2374560"/>
            <a:ext cx="9071640" cy="317196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B8A9A9-3752-F2B1-967F-F6778CF181D3}"/>
              </a:ext>
            </a:extLst>
          </p:cNvPr>
          <p:cNvSpPr txBox="1">
            <a:spLocks/>
          </p:cNvSpPr>
          <p:nvPr/>
        </p:nvSpPr>
        <p:spPr>
          <a:xfrm>
            <a:off x="503999" y="58794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What is the problem?</a:t>
            </a:r>
          </a:p>
          <a:p>
            <a:pPr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645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C698884A-0EDC-3AD8-EC48-05CA1574214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21599"/>
            <a:ext cx="9071640" cy="95976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27042C-449E-8EE2-E0CB-E79B53F3185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25160" y="3150720"/>
            <a:ext cx="3858120" cy="90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3EBF69-1F97-4CDE-A499-F97D91AB8C6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611200" y="1540800"/>
            <a:ext cx="1218600" cy="1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93B614-25AB-3CA3-635B-FEC67A5ECD4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319000" y="1839600"/>
            <a:ext cx="2029319" cy="12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8AC66-2754-581D-2326-3CE4370A4F6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231640" y="1312200"/>
            <a:ext cx="2111760" cy="38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1E88A-C380-CEF2-E4A8-22269ADEC22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109880" y="169200"/>
            <a:ext cx="7348320" cy="97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26E64FFC-48C4-635B-0A80-B65B9962CE5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21599"/>
            <a:ext cx="9071640" cy="95976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47EBFF-F9A1-4324-09AF-0C43F9267B8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25160" y="3150720"/>
            <a:ext cx="3858120" cy="90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923130-A7CD-7C3F-EA1B-FE5EF7F2421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611200" y="1540800"/>
            <a:ext cx="1218600" cy="1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398955-DB18-E26E-0C54-6DD69CB2C10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022400" y="2847600"/>
            <a:ext cx="734040" cy="1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17803-5C19-6182-EA25-11CFA6251D4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807920" y="2900880"/>
            <a:ext cx="478080" cy="24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77954B-E39B-8F81-05B9-C4D98158839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319000" y="1839600"/>
            <a:ext cx="2029319" cy="12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8E7CA3-1F17-0681-C441-3867D69A262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231640" y="1312200"/>
            <a:ext cx="2111760" cy="38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29C0B4-A7B1-3B95-47C8-F51ACB20490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1109880" y="169200"/>
            <a:ext cx="7348320" cy="97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ABE3B-8618-F2CF-81DD-B517DCA95F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21240"/>
            <a:ext cx="9071640" cy="95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7D29D1-ED2A-DDEF-3384-B34374FAA43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1800" y="4011840"/>
            <a:ext cx="2032560" cy="353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1790C-7B58-28FB-18E3-54178152032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325160" y="3150720"/>
            <a:ext cx="3858120" cy="90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0C506-2DD1-0BE2-E03B-3A31F0B9D68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611200" y="1540800"/>
            <a:ext cx="1218600" cy="1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88720-5A27-09A1-1DC9-6AEBD2DE5A5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743200" y="4055400"/>
            <a:ext cx="1203480" cy="176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98CCC-2251-8B8A-E6C6-EC028EDB52B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194840" y="4284000"/>
            <a:ext cx="1535760" cy="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B06B40-7C18-A514-65E9-A1B05E418AD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1022400" y="2847600"/>
            <a:ext cx="734040" cy="1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2DF984-8602-3D5A-3E82-BBA59B79311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1807920" y="2900880"/>
            <a:ext cx="478080" cy="24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39E60-1A18-6763-A0F4-8F6D2CD2572D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1179000" y="5679000"/>
            <a:ext cx="156924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298BD8-53CF-2B29-45F4-6F987955DB8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5319000" y="1839600"/>
            <a:ext cx="2029319" cy="12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E0828-9614-603D-67F4-7F681B9516CB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231640" y="1312200"/>
            <a:ext cx="2111760" cy="38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40CB2-9E66-90F7-0975-D2577F563249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1109880" y="169200"/>
            <a:ext cx="7348320" cy="97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37FE6F-1EB6-B9B1-E406-3847200ACB7B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1905120" y="5735160"/>
            <a:ext cx="63359" cy="10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320210F5-9083-E3D1-A63A-688C693DE857}"/>
              </a:ext>
            </a:extLst>
          </p:cNvPr>
          <p:cNvSpPr/>
          <p:nvPr/>
        </p:nvSpPr>
        <p:spPr>
          <a:xfrm>
            <a:off x="2205000" y="850680"/>
            <a:ext cx="115272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70D7CB-2CD5-28A9-637E-EE4623FA21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21240"/>
            <a:ext cx="9071640" cy="95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B36579-9E57-97A2-2FAF-3071F1B3CCA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90800" y="3993480"/>
            <a:ext cx="2044800" cy="33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D068D-BF32-5410-A37E-3D47A20430C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1800" y="4011840"/>
            <a:ext cx="2032560" cy="353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4D7F4-0FF3-DFE7-565A-B75BCCB3A00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325160" y="3150720"/>
            <a:ext cx="3858120" cy="90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FD10FA-9475-2C91-E46C-BF4A58612DE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611200" y="1540800"/>
            <a:ext cx="1218600" cy="1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17CD6-0D93-2372-5EBD-7A48A463301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743200" y="4055400"/>
            <a:ext cx="1203480" cy="176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2C799B-FEED-89D3-00F7-FB98ADA52293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029200" y="4050000"/>
            <a:ext cx="983880" cy="1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A4AA38-B1DB-CBBC-88AB-9BC0DC855666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1194840" y="4284000"/>
            <a:ext cx="1535760" cy="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68FED-A798-A126-D7F5-36E7234B2A8A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1022400" y="2847600"/>
            <a:ext cx="734040" cy="1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916509-F093-7A90-AB39-31CDC7546AD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1807920" y="2900880"/>
            <a:ext cx="478080" cy="24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3B756B-E59E-D616-29FA-DB9C5FA0A63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179000" y="5679000"/>
            <a:ext cx="156924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A0443B-56B6-5732-E1F6-242A4F800746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5319000" y="1839600"/>
            <a:ext cx="2029319" cy="12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92DF65-C7D4-9B3D-A634-039EFB13C5D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2231640" y="1312200"/>
            <a:ext cx="2111760" cy="38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3C7F1-59BB-9069-8DE6-8BBFB1DB122F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1109880" y="169200"/>
            <a:ext cx="7348320" cy="97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1FC1A3-E503-E8AF-1F92-CF043E6C12DE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4275360" y="5283000"/>
            <a:ext cx="156924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576321-8AEB-05B6-5AE2-1278FB508CE6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1905120" y="5735160"/>
            <a:ext cx="63359" cy="10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F26DBB-7F42-FC30-1B2B-E3804F755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/>
            <a:alphaModFix/>
          </a:blip>
          <a:srcRect/>
          <a:stretch>
            <a:fillRect/>
          </a:stretch>
        </p:blipFill>
        <p:spPr>
          <a:xfrm>
            <a:off x="4961520" y="5330880"/>
            <a:ext cx="142560" cy="102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84DC5214-F75D-F8D8-FD72-4AE3D484D904}"/>
              </a:ext>
            </a:extLst>
          </p:cNvPr>
          <p:cNvSpPr/>
          <p:nvPr/>
        </p:nvSpPr>
        <p:spPr>
          <a:xfrm>
            <a:off x="3249000" y="850680"/>
            <a:ext cx="115272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2F3FFA-9D03-E92D-E86D-B7B972DD0E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21240"/>
            <a:ext cx="9071640" cy="95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149C4-BAF7-BD27-9AA2-7E0632FC957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90800" y="3993480"/>
            <a:ext cx="2044800" cy="33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427B2A-3B61-85D3-8490-A7A8828F7E3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1800" y="4011840"/>
            <a:ext cx="2032560" cy="353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FA785B-2402-E82C-7AD2-CC6BB64853F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29200" y="3911400"/>
            <a:ext cx="3398040" cy="31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97604E-EB95-F63D-D7F5-755F18195A2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325160" y="3150720"/>
            <a:ext cx="3858120" cy="90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D1FD79-1D1E-03BA-B7AC-472D8A5DBED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611200" y="1540800"/>
            <a:ext cx="1218600" cy="1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FB4AC5-1C45-3164-6681-04A99F8D7415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743200" y="4055400"/>
            <a:ext cx="1203480" cy="176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829393-CC3D-1A02-7CFA-618CAD28A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029200" y="4050000"/>
            <a:ext cx="983880" cy="1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E089A9-D068-2F15-C54B-993B424EA13D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1194840" y="4284000"/>
            <a:ext cx="1535760" cy="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C2B30-93DB-4883-F386-300681F5805E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1022400" y="2847600"/>
            <a:ext cx="734040" cy="1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DE5CF7-AC04-D4DE-55AE-8A09F6A6FA93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807920" y="2900880"/>
            <a:ext cx="478080" cy="24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B672FB-409E-FEBF-F03F-2567E0FF42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1179000" y="5679000"/>
            <a:ext cx="156924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C0EAEA-8397-615D-CF2E-5FD6DFCF5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5319000" y="1839600"/>
            <a:ext cx="2029319" cy="12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EA1E06-E0CC-1BA0-517F-DC58EDBE1466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2231640" y="1312200"/>
            <a:ext cx="2111760" cy="38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290818-A2D4-4E39-190C-24FBEA51B9A6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1109880" y="169200"/>
            <a:ext cx="7348320" cy="97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7E9160-1265-1428-6337-2985D12828C6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4275360" y="5283000"/>
            <a:ext cx="156924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68B076-293F-6356-816B-008C3EB490D2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/>
            <a:alphaModFix/>
          </a:blip>
          <a:srcRect/>
          <a:stretch>
            <a:fillRect/>
          </a:stretch>
        </p:blipFill>
        <p:spPr>
          <a:xfrm>
            <a:off x="1905120" y="5735160"/>
            <a:ext cx="63359" cy="10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0264DD-1FEA-D514-0EC6-094B1AB3EFE3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/>
            <a:alphaModFix/>
          </a:blip>
          <a:srcRect/>
          <a:stretch>
            <a:fillRect/>
          </a:stretch>
        </p:blipFill>
        <p:spPr>
          <a:xfrm>
            <a:off x="4961520" y="5330880"/>
            <a:ext cx="142560" cy="10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91DDC0-A080-9FA1-B0DA-F195AACD91C0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/>
            <a:alphaModFix/>
          </a:blip>
          <a:srcRect/>
          <a:stretch>
            <a:fillRect/>
          </a:stretch>
        </p:blipFill>
        <p:spPr>
          <a:xfrm>
            <a:off x="7337520" y="4718880"/>
            <a:ext cx="142560" cy="1029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B76BB452-062D-4575-DB33-CD72A189A31A}"/>
              </a:ext>
            </a:extLst>
          </p:cNvPr>
          <p:cNvSpPr/>
          <p:nvPr/>
        </p:nvSpPr>
        <p:spPr>
          <a:xfrm>
            <a:off x="4293000" y="850680"/>
            <a:ext cx="142200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15A9E9-E892-78F3-3FCA-4C95BDD813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21240"/>
            <a:ext cx="9071640" cy="95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182C7-FD74-2BF2-4B7F-C086648C38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90800" y="3993480"/>
            <a:ext cx="2044800" cy="33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02D31F-2E44-73B9-1FB1-23757C0E4B3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1800" y="4011840"/>
            <a:ext cx="2032560" cy="353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BFE8C-08E4-53F3-1DBB-7633F6FA6DA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29200" y="3911400"/>
            <a:ext cx="3398040" cy="31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C8B8D2-A5DF-5A98-2D50-C96FF6BFCA8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325160" y="3150720"/>
            <a:ext cx="3858120" cy="90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FA9932-48DC-A297-029C-F88320522C0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611200" y="1540800"/>
            <a:ext cx="1218600" cy="1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55836-B882-9B1E-AC8F-816B398D34EE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743200" y="4055400"/>
            <a:ext cx="1203480" cy="176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32F400-3BDF-008E-31BA-E803CEFC281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029200" y="4050000"/>
            <a:ext cx="983880" cy="1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311F36-657D-F630-3B95-B05F365F74ED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1194840" y="4284000"/>
            <a:ext cx="1535760" cy="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8FF56-FFEE-5BA6-36F8-C9DD2CBE8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1022400" y="2847600"/>
            <a:ext cx="734040" cy="1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6A2B39-30B6-02E8-08F1-BC61F72AE4B8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807920" y="2900880"/>
            <a:ext cx="478080" cy="24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AAD3BE-49FC-A3B0-DD9F-E42BF255251F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1179000" y="5679000"/>
            <a:ext cx="156924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523CE7-6C55-6A4D-9261-07A7C24F8147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5319000" y="1839600"/>
            <a:ext cx="2029319" cy="12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FC78A8-4B51-DA3A-4807-7F4BF2F7B525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2231640" y="1312200"/>
            <a:ext cx="2111760" cy="38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37FFD3-E15B-4F75-2686-427FD77F6456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1109880" y="169200"/>
            <a:ext cx="7348320" cy="97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E04916-9A95-84CE-2EAE-A30879D45E61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4275360" y="5283000"/>
            <a:ext cx="156924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C099ED-AD38-F53C-C43A-54B3332C7488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/>
            <a:alphaModFix/>
          </a:blip>
          <a:srcRect/>
          <a:stretch>
            <a:fillRect/>
          </a:stretch>
        </p:blipFill>
        <p:spPr>
          <a:xfrm>
            <a:off x="1905120" y="5735160"/>
            <a:ext cx="63359" cy="10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2DD127-ACD5-1257-08A5-24E4875F90F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/>
            <a:alphaModFix/>
          </a:blip>
          <a:srcRect/>
          <a:stretch>
            <a:fillRect/>
          </a:stretch>
        </p:blipFill>
        <p:spPr>
          <a:xfrm>
            <a:off x="4961520" y="5330880"/>
            <a:ext cx="142560" cy="10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D94DDF-0666-296F-ACA2-24F50F6B42C5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/>
            <a:alphaModFix/>
          </a:blip>
          <a:srcRect/>
          <a:stretch>
            <a:fillRect/>
          </a:stretch>
        </p:blipFill>
        <p:spPr>
          <a:xfrm>
            <a:off x="7337520" y="4718880"/>
            <a:ext cx="142560" cy="1029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0666BDC5-8F3D-ADF2-83FA-56E74B4C6FCB}"/>
              </a:ext>
            </a:extLst>
          </p:cNvPr>
          <p:cNvSpPr/>
          <p:nvPr/>
        </p:nvSpPr>
        <p:spPr>
          <a:xfrm>
            <a:off x="4293000" y="850680"/>
            <a:ext cx="1422000" cy="36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93CFDF0-CDED-43D8-5B54-124320D026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72200" y="482040"/>
            <a:ext cx="2696400" cy="12027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Result: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EAX = 55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C67B-5F42-1EE9-2D18-41C81A5F7B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2969C-92DE-EA02-D576-7F8740B813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4AFC8-7C5F-E0D7-ED87-5084879B708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D0827B09-9D02-04A3-251F-26232C03A86F}"/>
              </a:ext>
            </a:extLst>
          </p:cNvPr>
          <p:cNvSpPr/>
          <p:nvPr/>
        </p:nvSpPr>
        <p:spPr>
          <a:xfrm>
            <a:off x="457200" y="6172200"/>
            <a:ext cx="29718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D7501E7-2DB3-B4A8-79EF-D69DCD72E0F2}"/>
              </a:ext>
            </a:extLst>
          </p:cNvPr>
          <p:cNvSpPr/>
          <p:nvPr/>
        </p:nvSpPr>
        <p:spPr>
          <a:xfrm>
            <a:off x="2514600" y="1600200"/>
            <a:ext cx="50292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5270-3D78-81E0-B9E3-7E54C9CB27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83687-3837-A2C5-7470-20CDD06B00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9B0A9-2741-AB1A-91AC-057173A589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9D5BC7F-953B-C9B2-400A-E136A24B10D5}"/>
              </a:ext>
            </a:extLst>
          </p:cNvPr>
          <p:cNvSpPr/>
          <p:nvPr/>
        </p:nvSpPr>
        <p:spPr>
          <a:xfrm>
            <a:off x="914400" y="5257800"/>
            <a:ext cx="25146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6C16D9B-862B-7023-E093-8980559A4D49}"/>
              </a:ext>
            </a:extLst>
          </p:cNvPr>
          <p:cNvSpPr/>
          <p:nvPr/>
        </p:nvSpPr>
        <p:spPr>
          <a:xfrm>
            <a:off x="2514600" y="1828800"/>
            <a:ext cx="18288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E0A8-AEAA-FC78-5955-9F0AD10B47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directory entry (PDE)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D245-3186-5127-3EF7-063763128D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657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20 bit address of the page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8F184-FCB3-EB0E-7EC2-B08D9757FE7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940400"/>
            <a:ext cx="977868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6B9EAB-1E9D-15E5-9914-A1C5F3A75A5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7D00-C801-7D4A-896F-1C44882503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directory entry (PDE)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8956A-EAFF-4A46-8EC8-53D7681AE3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657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20 bit address of the page table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Wait... 20 bit address, but we need 32 bits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6DBF4-5721-7E3E-F3D5-49CC4AD635D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940400"/>
            <a:ext cx="977868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E42AA5-29BD-4513-0467-A953EA94634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9736-B617-E10C-A980-D1D0FA79AE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dirty="0">
                <a:solidFill>
                  <a:schemeClr val="accent4"/>
                </a:solidFill>
              </a:rPr>
              <a:t>isolation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09A20-2B61-979A-F877-2D858DC391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489315"/>
          </a:xfrm>
        </p:spPr>
        <p:txBody>
          <a:bodyPr>
            <a:normAutofit/>
          </a:bodyPr>
          <a:lstStyle/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How can we enforce isolation?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790F-6F4A-59BB-1600-5B702CD7EB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directory entry (PDE)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6DE62-901C-93A9-39B6-B7006A3F70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65760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20 bit address of the page table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Wait... 20 bit address, but we need 32 bits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Pages 4KB each, we need 1M to cover 4GB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Pages start at 4KB (page aligned boundary)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D9B67-0281-9AFE-C5B2-470C49201A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1940400"/>
            <a:ext cx="977868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26265D-9E93-45F8-158A-7F6B660423E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93D1-F64D-8852-39E8-4F8F3B5E04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8B0B8-C5A0-F2B4-A08E-6889E83F98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00D5C-C5CA-9B25-D046-3E32616388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E69F65C3-27B7-A0F5-F182-9C68A60523F5}"/>
              </a:ext>
            </a:extLst>
          </p:cNvPr>
          <p:cNvSpPr/>
          <p:nvPr/>
        </p:nvSpPr>
        <p:spPr>
          <a:xfrm>
            <a:off x="3994200" y="4800600"/>
            <a:ext cx="2244600" cy="581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B912EDA-4BE2-DE35-D1FF-321E13DFDF84}"/>
              </a:ext>
            </a:extLst>
          </p:cNvPr>
          <p:cNvSpPr/>
          <p:nvPr/>
        </p:nvSpPr>
        <p:spPr>
          <a:xfrm>
            <a:off x="3886200" y="2057400"/>
            <a:ext cx="18288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257-9098-447C-B879-43ED82EA5F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table entry (PTE)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7AD41-14FF-9158-9D26-539FBF2DF4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971800"/>
            <a:ext cx="9071640" cy="3886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20 bit address of the 4KB page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Pages 4KB each, we need 1M to cover 4GB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86AEC-CEE4-0610-72AC-4C2D60B725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080" y="1600200"/>
            <a:ext cx="9709200" cy="32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68A0BD-88DB-689A-D82B-900A993A877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7359" y="1949400"/>
            <a:ext cx="9822600" cy="82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FBC93-97D9-526F-E8CB-C64B133FF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81C4-F42B-5E11-0322-ED39C21E38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9BFD1-0132-D9B9-1A52-AF20E30C67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F624F-C51B-3B5D-3B71-157A789F80E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614960"/>
            <a:ext cx="8459640" cy="52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1B3E01-F36F-FC21-CDC5-469E593C262E}"/>
              </a:ext>
            </a:extLst>
          </p:cNvPr>
          <p:cNvSpPr/>
          <p:nvPr/>
        </p:nvSpPr>
        <p:spPr>
          <a:xfrm>
            <a:off x="6672240" y="3573683"/>
            <a:ext cx="2244600" cy="581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A7E867C-ED3C-DF89-6C65-6A3CF36CB60D}"/>
              </a:ext>
            </a:extLst>
          </p:cNvPr>
          <p:cNvSpPr/>
          <p:nvPr/>
        </p:nvSpPr>
        <p:spPr>
          <a:xfrm>
            <a:off x="3886200" y="2057400"/>
            <a:ext cx="18288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331175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BD89-758D-9E3F-BB07-81A5978F98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Benefit of page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AB8BF-1D8D-830F-0694-F372222E32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… Compared to arrays?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Page tables represent sparse address space more efficiently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An entire array has to be allocated upfront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But if the address space uses a handful of pages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Only page tables (Level 1 and 2 need to be allocated to describe translation)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 a dense address space this benefit goes away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I'll assign a homework!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0650-7EBC-07AA-0945-85FC2ED83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What about isolation?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B2234-EC16-A276-E178-3D50362E4D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15000" y="1769040"/>
            <a:ext cx="386064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Two programs, one memory?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Each process has its own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OS switches between them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FAF21-5F1C-D2B2-1DB6-6D421B816B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520" y="1441439"/>
            <a:ext cx="4797000" cy="450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E0ABF-E303-D0BE-0303-95C006C816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455760"/>
            <a:ext cx="8962200" cy="68594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B8F828-3D16-5B21-9E9B-264BBFF01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6285959"/>
            <a:ext cx="5943600" cy="1024200"/>
          </a:xfrm>
        </p:spPr>
        <p:txBody>
          <a:bodyPr/>
          <a:lstStyle/>
          <a:p>
            <a:pPr lvl="0"/>
            <a:r>
              <a:rPr lang="en-US" sz="3600"/>
              <a:t>P1 and P2 can't access each other memory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7A15-E912-B4FF-E47F-60A7B8C423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latin typeface="Liberation Sans" pitchFamily="34"/>
              </a:rPr>
              <a:t>Compared to segments pages allow 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7516-34FA-E308-D253-CD01F5049D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Emulate large virtual address space on a smaller physical memory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In our example we had only 12 physical pages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But the program can access all 1M pages in its 4GB address space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The OS will move other pages to disk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DB21-65B2-5428-AE47-B79B6CF420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latin typeface="Liberation Sans" pitchFamily="34"/>
              </a:rPr>
              <a:t>Compared to segments pages allow 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9020-0129-799C-FF30-A621FC038B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2117160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Share a region of memory across multiple programs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Well… segments allow this too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Communication (shared buffer of messages)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Shared libraries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26FC7-EC41-F5A1-E991-4D6C4B19A1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00200" y="3877560"/>
            <a:ext cx="7028280" cy="343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4848A458-F0CA-291F-E1B3-C500AA5D8EF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688120"/>
            <a:ext cx="9071640" cy="25455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B140E5-57A2-33B4-5C22-D629F1AC5C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Recap: complete address translation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023AC-BE43-037E-822D-471109E09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584-23A9-9C6F-C134-29F36F7343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Problem: isolation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4D7BC-D2D0-781B-9FCB-46D0946EF9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489315"/>
          </a:xfrm>
        </p:spPr>
        <p:txBody>
          <a:bodyPr>
            <a:normAutofit/>
          </a:bodyPr>
          <a:lstStyle/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How can we enforce isolation?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Isolation can be enforced in </a:t>
            </a:r>
            <a:r>
              <a:rPr lang="en-US" sz="3200" dirty="0">
                <a:solidFill>
                  <a:schemeClr val="accent4"/>
                </a:solidFill>
                <a:latin typeface="Liberation Sans" pitchFamily="18"/>
              </a:rPr>
              <a:t>software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Software Fault Isolation (SFI)</a:t>
            </a:r>
          </a:p>
          <a:p>
            <a:pPr marL="914400" lvl="3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Google NaCl (Chrome Sandbox)</a:t>
            </a:r>
          </a:p>
          <a:p>
            <a:pPr marL="914400" lvl="3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WASM (Web Assembly, another sandbox standard)</a:t>
            </a:r>
          </a:p>
        </p:txBody>
      </p:sp>
    </p:spTree>
    <p:extLst>
      <p:ext uri="{BB962C8B-B14F-4D97-AF65-F5344CB8AC3E}">
        <p14:creationId xmlns:p14="http://schemas.microsoft.com/office/powerpoint/2010/main" val="40763466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A4FD61-F610-3513-A07B-1B040F9F6B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BD8E542D-A41A-2EF8-49C6-1E130E46EDC1}"/>
              </a:ext>
            </a:extLst>
          </p:cNvPr>
          <p:cNvSpPr/>
          <p:nvPr/>
        </p:nvSpPr>
        <p:spPr>
          <a:xfrm>
            <a:off x="685800" y="457200"/>
            <a:ext cx="2286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D2B72-ADD5-DE85-BAA1-37C03D4A6B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A26673F-AD07-2363-152C-B0BCA708F6F4}"/>
              </a:ext>
            </a:extLst>
          </p:cNvPr>
          <p:cNvSpPr/>
          <p:nvPr/>
        </p:nvSpPr>
        <p:spPr>
          <a:xfrm>
            <a:off x="601200" y="1335600"/>
            <a:ext cx="1143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BD4BB6F-7333-11E8-282F-7D88776BCFB6}"/>
              </a:ext>
            </a:extLst>
          </p:cNvPr>
          <p:cNvSpPr/>
          <p:nvPr/>
        </p:nvSpPr>
        <p:spPr>
          <a:xfrm>
            <a:off x="1828800" y="1335600"/>
            <a:ext cx="1143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ADB029-7D3C-F025-E4DB-4AC3B54381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41205B9F-001D-C4B0-A312-AA8AC75317A5}"/>
              </a:ext>
            </a:extLst>
          </p:cNvPr>
          <p:cNvSpPr/>
          <p:nvPr/>
        </p:nvSpPr>
        <p:spPr>
          <a:xfrm>
            <a:off x="601200" y="1335600"/>
            <a:ext cx="1143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EE4C704-1D20-C32E-DCA6-51DE1EA6D3E4}"/>
              </a:ext>
            </a:extLst>
          </p:cNvPr>
          <p:cNvSpPr/>
          <p:nvPr/>
        </p:nvSpPr>
        <p:spPr>
          <a:xfrm>
            <a:off x="914400" y="2514600"/>
            <a:ext cx="1828800" cy="228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C4C6E-16AD-62EF-3D21-79E5006F84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16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B5FE353B-049B-85A0-C164-FBD525D2E10B}"/>
              </a:ext>
            </a:extLst>
          </p:cNvPr>
          <p:cNvSpPr/>
          <p:nvPr/>
        </p:nvSpPr>
        <p:spPr>
          <a:xfrm>
            <a:off x="3200400" y="3886200"/>
            <a:ext cx="1143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31569-D3D4-6F09-8E34-6A21D32F060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16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52B84B2F-8533-BBBE-A283-A452B0616CCE}"/>
              </a:ext>
            </a:extLst>
          </p:cNvPr>
          <p:cNvSpPr/>
          <p:nvPr/>
        </p:nvSpPr>
        <p:spPr>
          <a:xfrm>
            <a:off x="5257800" y="2286000"/>
            <a:ext cx="25146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01AA0-E3BF-7ADB-335A-FDEF09B073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C0C921A-6FF8-1243-01F2-479BA42B68C7}"/>
              </a:ext>
            </a:extLst>
          </p:cNvPr>
          <p:cNvSpPr/>
          <p:nvPr/>
        </p:nvSpPr>
        <p:spPr>
          <a:xfrm>
            <a:off x="4572000" y="3200400"/>
            <a:ext cx="3429000" cy="228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D638A-FFFD-27E8-B359-849ED7E35B9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10C339B-1B2A-4F27-858A-27315C60C493}"/>
              </a:ext>
            </a:extLst>
          </p:cNvPr>
          <p:cNvSpPr/>
          <p:nvPr/>
        </p:nvSpPr>
        <p:spPr>
          <a:xfrm>
            <a:off x="8001000" y="3886200"/>
            <a:ext cx="13716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0E1800-E9E4-B377-17F2-92173983C2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46160"/>
            <a:ext cx="8814600" cy="71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D1F96AAF-2CF0-0DB7-A8D5-94869FC0BED5}"/>
              </a:ext>
            </a:extLst>
          </p:cNvPr>
          <p:cNvSpPr/>
          <p:nvPr/>
        </p:nvSpPr>
        <p:spPr>
          <a:xfrm>
            <a:off x="4800600" y="6629400"/>
            <a:ext cx="4343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B125C36-03EB-E5D3-B113-68E43F1BEB3A}"/>
              </a:ext>
            </a:extLst>
          </p:cNvPr>
          <p:cNvSpPr/>
          <p:nvPr/>
        </p:nvSpPr>
        <p:spPr>
          <a:xfrm>
            <a:off x="1371600" y="6629400"/>
            <a:ext cx="3200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30A1-3DD6-EF36-D1B4-15AF271AC8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32bit x86 supports two page sizes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8393D-938C-6232-50DC-56E0DC59A7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4KB pages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4MB pages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731E-E4DD-60AD-8A4E-3DDC642171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Page translation for 4MB pages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A174E-15E2-1476-E035-B287B7D9F1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240" y="2142720"/>
            <a:ext cx="9603360" cy="361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vihree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harmaa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16270</TotalTime>
  <Words>3088</Words>
  <Application>Microsoft Macintosh PowerPoint</Application>
  <PresentationFormat>Custom</PresentationFormat>
  <Paragraphs>606</Paragraphs>
  <Slides>136</Slides>
  <Notes>136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136</vt:i4>
      </vt:variant>
    </vt:vector>
  </HeadingPairs>
  <TitlesOfParts>
    <vt:vector size="153" baseType="lpstr">
      <vt:lpstr>Aptos</vt:lpstr>
      <vt:lpstr>Arial</vt:lpstr>
      <vt:lpstr>Bitstream Vera Sans</vt:lpstr>
      <vt:lpstr>Calisto MT</vt:lpstr>
      <vt:lpstr>Courier</vt:lpstr>
      <vt:lpstr>FiraMono Nerd Font</vt:lpstr>
      <vt:lpstr>Liberation Mono</vt:lpstr>
      <vt:lpstr>Liberation Sans</vt:lpstr>
      <vt:lpstr>Liberation Serif</vt:lpstr>
      <vt:lpstr>LMMono10</vt:lpstr>
      <vt:lpstr>Nimbus Roman No9 L</vt:lpstr>
      <vt:lpstr>StarSymbol</vt:lpstr>
      <vt:lpstr>Default</vt:lpstr>
      <vt:lpstr>Blue</vt:lpstr>
      <vt:lpstr>Glossy</vt:lpstr>
      <vt:lpstr>vihree2</vt:lpstr>
      <vt:lpstr>harmaa2</vt:lpstr>
      <vt:lpstr>cs5460/6460: Operating Systems  Address translation (Segmentation and Paging)</vt:lpstr>
      <vt:lpstr>PowerPoint Presentation</vt:lpstr>
      <vt:lpstr>PowerPoint Presentation</vt:lpstr>
      <vt:lpstr>Relocation</vt:lpstr>
      <vt:lpstr>Relocate binaries to work at different addresses</vt:lpstr>
      <vt:lpstr>PowerPoint Presentation</vt:lpstr>
      <vt:lpstr>Relocate binaries to work at different addresses</vt:lpstr>
      <vt:lpstr>Problem: isolation</vt:lpstr>
      <vt:lpstr>Problem: isolation</vt:lpstr>
      <vt:lpstr>Actually, how?</vt:lpstr>
      <vt:lpstr>PollEv.com​/aburtsev</vt:lpstr>
      <vt:lpstr>PowerPoint Presentation</vt:lpstr>
      <vt:lpstr>PowerPoint Presentation</vt:lpstr>
      <vt:lpstr>What are we aiming for?</vt:lpstr>
      <vt:lpstr>Two processes, one memory?</vt:lpstr>
      <vt:lpstr>Two processes, one memory?</vt:lpstr>
      <vt:lpstr>Seems easy</vt:lpstr>
      <vt:lpstr>Seems easy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addresses are logical address</vt:lpstr>
      <vt:lpstr>PowerPoint Presentation</vt:lpstr>
      <vt:lpstr>Elements of the descriptor table are segment descriptors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Segment registers</vt:lpstr>
      <vt:lpstr>Programing with segements (not real):</vt:lpstr>
      <vt:lpstr>Programming model</vt:lpstr>
      <vt:lpstr>Programming model, cont.</vt:lpstr>
      <vt:lpstr>Code segment</vt:lpstr>
      <vt:lpstr>Data segment</vt:lpstr>
      <vt:lpstr>Stack segment</vt:lpstr>
      <vt:lpstr>Segmentation: what did we achieve</vt:lpstr>
      <vt:lpstr>PowerPoint Presentation</vt:lpstr>
      <vt:lpstr>Segmentation is ok... but</vt:lpstr>
      <vt:lpstr>What if process needs more memory?</vt:lpstr>
      <vt:lpstr>What if process needs more memory?</vt:lpstr>
      <vt:lpstr>You can move P2 in memory</vt:lpstr>
      <vt:lpstr>Or even swap it out to disk</vt:lpstr>
      <vt:lpstr>Problems with segments</vt:lpstr>
      <vt:lpstr>PowerPoint Presentation</vt:lpstr>
      <vt:lpstr>Pages</vt:lpstr>
      <vt:lpstr>Pages</vt:lpstr>
      <vt:lpstr>Paging idea</vt:lpstr>
      <vt:lpstr>How can we build this translation mechanism?</vt:lpstr>
      <vt:lpstr>PowerPoint Presentation</vt:lpstr>
      <vt:lpstr>PowerPoint Presentation</vt:lpstr>
      <vt:lpstr>What is wrong?</vt:lpstr>
      <vt:lpstr>What is wrong?</vt:lpstr>
      <vt:lpstr>PowerPoint Presentation</vt:lpstr>
      <vt:lpstr>PowerPoint Presentation</vt:lpstr>
      <vt:lpstr>But still what may go wrong?</vt:lpstr>
      <vt:lpstr>PowerPoint Presentation</vt:lpstr>
      <vt:lpstr>PowerPoint Presentation</vt:lpstr>
      <vt:lpstr>Can we improve?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translation</vt:lpstr>
      <vt:lpstr>Page translation</vt:lpstr>
      <vt:lpstr>Page directory entry (PDE)</vt:lpstr>
      <vt:lpstr>Page directory entry (PDE)</vt:lpstr>
      <vt:lpstr>Page directory entry (PDE)</vt:lpstr>
      <vt:lpstr>Page translation</vt:lpstr>
      <vt:lpstr>Page table entry (PTE)</vt:lpstr>
      <vt:lpstr>Page translation</vt:lpstr>
      <vt:lpstr>Benefit of page tables</vt:lpstr>
      <vt:lpstr>What about isolation?</vt:lpstr>
      <vt:lpstr>P1 and P2 can't access each other memory</vt:lpstr>
      <vt:lpstr>Compared to segments pages allow ...</vt:lpstr>
      <vt:lpstr>Compared to segments pages allow ...</vt:lpstr>
      <vt:lpstr>Recap: complete address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32bit x86 supports two page sizes</vt:lpstr>
      <vt:lpstr>Page translation for 4MB pages</vt:lpstr>
      <vt:lpstr>Page translation for 4MB pages</vt:lpstr>
      <vt:lpstr>Page translation in 64bit mode</vt:lpstr>
      <vt:lpstr>PowerPoint Presentation</vt:lpstr>
      <vt:lpstr>What pages are used for</vt:lpstr>
      <vt:lpstr>More paging tricks</vt:lpstr>
      <vt:lpstr>More paging tricks</vt:lpstr>
      <vt:lpstr>More paging tricks</vt:lpstr>
      <vt:lpstr>More paging tricks</vt:lpstr>
      <vt:lpstr>More paging tricks</vt:lpstr>
      <vt:lpstr>More paging tricks</vt:lpstr>
      <vt:lpstr>PowerPoint Presentation</vt:lpstr>
      <vt:lpstr>TLB</vt:lpstr>
      <vt:lpstr>PowerPoint Presentation</vt:lpstr>
      <vt:lpstr>TLB invalidation</vt:lpstr>
      <vt:lpstr>Tagged TLBs</vt:lpstr>
      <vt:lpstr>When would you disable paging?</vt:lpstr>
      <vt:lpstr>When would you disable paging?</vt:lpstr>
      <vt:lpstr>When would you disable paging?</vt:lpstr>
      <vt:lpstr>Back of the envelope</vt:lpstr>
      <vt:lpstr>Back of the envelope</vt:lpstr>
      <vt:lpstr>Back of the envelope</vt:lpstr>
      <vt:lpstr>Back of the envelope</vt:lpstr>
      <vt:lpstr>Back of the envelope</vt:lpstr>
      <vt:lpstr>Back of the envelope</vt:lpstr>
      <vt:lpstr>Segment descriptors</vt:lpstr>
      <vt:lpstr>Page translation</vt:lpstr>
      <vt:lpstr>Page translation</vt:lpstr>
      <vt:lpstr>Page directory entry (PDE)</vt:lpstr>
      <vt:lpstr>Page directory entry (PDE)</vt:lpstr>
      <vt:lpstr>Page directory entry (PDE)</vt:lpstr>
      <vt:lpstr>Page directory entry (PDE)</vt:lpstr>
      <vt:lpstr>Page directory entry (PDE)</vt:lpstr>
      <vt:lpstr>Page directory entry (PDE)</vt:lpstr>
      <vt:lpstr>Page translation</vt:lpstr>
      <vt:lpstr>Page table entry (PTE)</vt:lpstr>
      <vt:lpstr>Page translation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cs5460/6460: Operating Systems  Address translation (Segmentation and Paging)</dc:title>
  <dc:creator>Anton Burtsev</dc:creator>
  <cp:lastModifiedBy>Anton Burtsev</cp:lastModifiedBy>
  <cp:revision>353</cp:revision>
  <dcterms:created xsi:type="dcterms:W3CDTF">2012-05-17T21:33:40Z</dcterms:created>
  <dcterms:modified xsi:type="dcterms:W3CDTF">2024-02-15T18:20:32Z</dcterms:modified>
</cp:coreProperties>
</file>