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7" r:id="rId7"/>
    <p:sldId id="258" r:id="rId8"/>
    <p:sldId id="285" r:id="rId9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4"/>
    <p:restoredTop sz="94737"/>
  </p:normalViewPr>
  <p:slideViewPr>
    <p:cSldViewPr snapToGrid="0">
      <p:cViewPr varScale="1">
        <p:scale>
          <a:sx n="117" d="100"/>
          <a:sy n="117" d="100"/>
        </p:scale>
        <p:origin x="1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6AAD64-D255-F795-6809-37CB73AF505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252C1-E781-73A3-5B1D-66DD963A9EE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ECFFC-5E98-EBDF-9617-B775646C0A0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F1511-0E8C-5F4F-BA99-318FDC81ACD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E6C384A-8EC1-E044-A41A-E6B0DC83E2B8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682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FFB943-44FA-2EB9-A658-44317D0A4E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88C705-66A0-D5E5-FFE0-603A802A78A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D6EC26E-54CA-044B-86FE-70FCE9BDE39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B72B3-3B99-5546-835D-FF3CBA06648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CCBC-EF92-15BE-E0A6-7B4CB70EFA2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B3B85-CC29-41AB-8A89-0B0E688A96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60D75CE-416A-534C-80E3-27ABE2BE09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054B1-9AF5-66FF-6640-322CE6993F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F66BF8-FA68-D140-988E-2439206434C5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E42239-4F0C-BDB2-DECC-462555834D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45479D-0DD8-7031-1C43-E14B403B11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D40C4-721E-C1F7-48DB-F5D8A91E18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23338E7-97E7-634A-8150-5A395AB5CFF2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3CC60-95F3-B324-A0C5-5906E42E8C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5D6B5-6823-7296-0CA9-E82EC1624B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51879-14DB-5ECC-58D5-185511C23A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399D41C-B7F2-FB46-BEF6-F01EAD4A67CD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C69814-C2B6-74BD-9447-9CB7E8F0C2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F2182-C51B-9C6A-8295-3E457A0303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FFE9A-EC98-4E34-1310-3892C8759A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ADCA43-862D-7A44-8E46-84728A669EB7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86067A-184A-9319-4C22-1F660B6BC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72CDA0-82C3-1CBB-5FC0-3EE0A8DB1B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B991-F1F5-5818-579C-D4585EE34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54DF2-5F8D-987F-7A2A-7ACBE72AF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6F44-F126-823E-8804-2D06B9D96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83E92-45F7-0F74-B40B-64863EEE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9288-3CCA-52F5-95D5-B4B301BD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D1D484-4E05-D64B-A35A-469549311B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32B5-B7F9-35BB-17E2-AEB4AEC6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FAA27-F670-E8E2-F13F-6A3B976A4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9098-121C-65D4-D283-BC807B78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5DFD-D832-D17A-D97D-CF1D0EE7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FA1B7-6E03-9A4B-BF56-7FBA3E61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1208EB-4638-C645-A64C-F859C3A092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795F5-AD59-FA6F-213C-8701D2D77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4EBEC-2F8F-A004-FBD3-B326C3B79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92377-D251-0DED-8425-B25C413E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84D3A-3B08-255B-D947-B563D643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83428-1EC6-C82E-653A-E85DC1B7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359400-C71F-AA49-8AE6-924C3DEA81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8661-084B-AE9C-D274-9E8FCE8DA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7F9CB-57FD-1D7C-33A4-DF8E15472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5898-6028-9927-4B9D-2970F84E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F6A4-770D-1791-3A6C-FB8D4431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6DE8-135D-FF40-2EA4-F4422CFA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CE00AE-C668-A14C-B057-DEF096ED05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52F1-E126-440D-910E-29949EFA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E1466-22A8-C056-CD63-1777B850F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DC98C-1D87-B53C-4214-A34633FB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549FB-DFB8-96FA-B835-50092EC3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415C-B150-B013-2463-83532B63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24FACF-45EF-6B4E-8DC9-6B1AC0A5B8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6768-9731-E56E-C3B5-CB80217E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3B6D2-6B63-AD89-7B1C-D50534529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FC72E-6545-E120-B64A-6B649C2D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F5CAD-0A10-088B-14C2-59B81747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0FB5-EFE2-85BF-152E-2305C22A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2BE9C0-49F7-084C-AC9F-EDF5FCCD3D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5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653B-FA2E-42EA-E5BA-128954B9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B61E6-4DA5-1314-B74D-E54B62DBB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F34AE-78C6-45D7-0501-6D930D34B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B4251-A1BC-E473-8A1D-F32888F2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C67A9-D5FB-2AF0-CE22-9A428C46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4737C-37A6-BFCA-8919-4F5D372F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8D549D-C124-1C48-A365-FEA1F74B64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44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CC45-25FA-42A3-B797-E6593569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A60ED-B29E-8910-0C5B-405FAD53A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26DB1-28C7-4408-C51D-1F80B3A74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25351-4EFA-D20F-C6C5-996D8C3FE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82E25-60C7-A7B5-813B-8D4D9A1ED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B07586-DBDD-51DF-E8FC-84166F19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A831A-B1C5-0D1D-80A1-9022AD3E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973FE-9ABC-CBA1-D39C-358DC739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CB78F9-FD03-1D4E-A1EC-95E02EC2F7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79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5AFD-55A8-0EA9-02F8-98419312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3131D-4332-83A3-83BD-AED131DD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12FE4-F4B7-4651-9D8F-F5C9DF2D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1EEE2-4552-1932-0437-5B3F0CDB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E6A3CF-F38D-3A4E-B158-63F1A249D0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10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99F73-C569-06B6-3269-91A6097E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81AEA-FAE0-037D-292D-1633E826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1D3DC-EB8F-8717-EBE4-F1D52AFC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5AE1CE-F605-2647-854E-6872E5D9B1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43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FBA2-0E15-5B2F-FC3F-C44788DE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08E2-E194-A5F3-11E7-3B72A857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79C95-37CC-09C4-98C7-2D459821C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19D4-1CD2-5C01-0697-F2562587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66839-1C46-3062-4A7B-49950123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FEF00-055A-1F90-D935-645D29D5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6FD051-445A-6F4A-81EF-5452548421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C6D1-5522-B8B1-4953-0845E3E0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7DF0-5992-D985-68F7-87903403D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24A09-39E2-94D4-3A4E-B9EA6D77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0C1FE-8878-9C20-43D8-D9F58A19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0E81D-5329-93CD-AE21-29490F29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413DC5-5ED3-A348-BB8B-F6038BAE47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05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C001-4428-694D-5A61-8008E16F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256E4-4308-3C3A-939B-A58EA2C98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25055-3665-974B-A615-31939D9C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06820-6589-0D74-CD08-F7BAAE9C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0DE34-FE20-2358-5A48-D76E9BAA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13BED-BD67-7E5F-6042-6D6003F4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437061-C524-D049-A701-F2EE0963DF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12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0F64-128A-98F7-D314-865C18F0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8AED2-7064-9C43-74A4-88C2AB311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1AD46-2FF3-862A-E075-6A454C0A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EAD13-B003-2551-6AD1-B4DF3D06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4EC5-4BAB-0A90-4BAB-22404D04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89AD96-F6CF-C442-B8BD-D06CD72BF7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9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F5A2D-DF15-5E44-44C3-B72C9A242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9C39C-4680-097B-A193-85BED96DA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DA3A-51AC-6C08-4241-BB13E39C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0BB56-5DC9-4577-ADB6-C936D33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6C700-40E1-3C10-CABE-9C4A04D0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D95381-684C-CA4D-80D6-0D362BFA3C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4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557E-825D-A328-F9C3-53F279F80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987B0-217A-1CCB-770F-6BED3D755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5A415-D1A3-57B2-3E8A-C33B6430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EE47D-D332-C3EB-10BF-CC0E0EE1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E2766-E6B0-C5AD-E856-7A142EEF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D194FA-1C3B-4C4F-9B23-7258C73F44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D614-E2B9-DE37-4A1F-51CEE60A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ECB4F-8AEC-8795-A1C8-FFE329F48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1F76D-3D6E-47B6-7722-FF04D983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2DE49-A9C9-32B1-5788-1311E4AA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5AB48-861D-F25B-306E-5D286703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808A5C-5179-3E44-9F11-7F85C85E44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24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9081-D84A-7C68-4DA2-EC6C9037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1F648-B4BD-E45E-116B-5F0CF2BC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87BA2-DA27-CB05-EBF7-504FB1AE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AC18F-4F0C-6E7A-E447-3C021BF6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2BFFA-5C2D-CBE2-151C-6F8450C1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8B3EC7-EC96-1847-8AD9-F778BBFB58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57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4531-2A4E-9425-3D64-382341A3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C944-E07E-8E93-6249-FAC6E1E2B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EB9D9-5E34-F0AF-85B6-9A7EAE893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B2EEC-ED5E-91DC-F122-ED3643F7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8AA61-4BAF-A93B-1F71-5D126157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A2B49-C675-F6CA-2594-59696053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31E75A-92B1-6A48-8002-254E3C495E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65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9CD2-6240-08F4-C3FD-AB790057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805F8-612C-4888-D824-E8813D236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C066F-1559-438A-CA0D-9E0215E5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425C2-B5A2-A324-D1F8-6D757DF35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CE15F-03B8-3B07-5425-E57FBBF2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82497-C1AE-2859-6264-A6AA2DFA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CEA034-D1DC-300F-17C9-16130580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74F74-65DB-135E-1804-7999C05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E60C70-70A5-744C-816F-70AA4746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09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4A6F-00AF-159A-E935-14A96EF1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62BC8-3015-8A0B-57D8-326A6B78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CC712-AA25-4BF0-93EA-D20B0D71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60FF9-8794-9F0E-5094-5236D75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4B1DD5-77D2-3744-92AB-586F7C5B82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8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C96060-FAF4-C00C-5A00-5A0A7EAC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EEB20-A515-0D4F-4904-2D9C3D44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AD1FB-2670-FEFA-19F4-09DFEF62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C1A886-11DF-6145-8E78-77F40A7D2B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3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8B75-A1F0-BED9-E507-347DFC20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53B9E-9DC1-8DC0-7348-E8161AD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070CF-B413-8F90-532C-A60B363E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1D816-17BF-7446-0AE6-5840B863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E86C8-16BE-1074-77C0-D23E5850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503C49-D139-C942-8934-ED7712D77E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2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E52F-5EA0-78E3-FF36-04E4E15C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860E-F7BF-C0DF-1420-2ED6B9B9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1244A-880B-2B95-ADDD-A4F5E1DC2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C75A0-97D5-E0F4-36D4-D38ACC53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53E-E475-A64A-6447-055798D3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4EA14-68CB-4F40-25C3-CF6BF6B4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D75F3A-4AA9-8C45-998D-8A9B52E53B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02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38B6-6586-37E1-062F-09448A06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63B6D-EF0E-7DEF-EAF6-FE257DB18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547E5-7DEC-6A07-00E3-D0CFE212B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CB141-08DC-0C45-7FE6-508962D7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F4A47-2B7E-5679-6FE8-398D7DD2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3DDC9-7D39-CA8B-FAAE-4940D5C3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F639ED-E138-E048-81E6-206CE6ECBE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27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3663-E142-D8E6-4396-40AFC3A9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3761D-CBF2-B019-5D62-D699A1668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A9627-AEC0-5998-0685-79F007A9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DA44F-4FC6-1D9C-D83D-2CFB2E45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54DCE-A1A9-A89D-94B6-AA40E9AE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C0CD44-C583-DB4A-ACCE-8A4EC44E61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1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F9590-3C03-0281-50C6-9C9F2D437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AAD05-A6D3-8788-D690-DA1F979B5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412A2-7592-49CC-EFF9-C2476CAE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45968-4D34-7ACA-2474-D02BCA3F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A3A82-A6EC-9D69-ED37-03E7966A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5E8D32-6ED2-2440-8332-4455B85373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46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3AB2-2C78-76EC-E245-DB40AAA69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9C762-EE7E-D371-A968-2B5FFE4F3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F4954-D033-5032-7C97-9DB2F3A3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49C04-7282-7839-BA9A-F66007AC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05902-92F6-3D14-C5FF-5BF914B3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6F9B5-CC69-0747-9607-E85622AB58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1ADF5-BB95-B7D4-B29D-BCF3E05E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FF05-9230-9B17-C903-0C074AE26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F449A-79E8-7813-C135-D72DC5C4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A484E-1DE5-21E7-7AD9-8B266427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DAAA-E506-6A3A-A7E3-E59958D2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0E2E03-89C3-354C-8DC6-28CD4488E7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44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D9174-7925-E0C6-E949-FF08470B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B017-BE1F-B0D6-1B11-B7C904659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BBDCD-5929-B691-162C-3161CA74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02CB6-8D0E-1DF9-A685-BB83C3A6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6E219-3E4B-691F-423B-588635B8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7FC8DE-788C-3841-958F-D39B6BEF55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2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2B9E-0245-EAA0-E85F-E15E0911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52B0B-D128-4391-B5A6-8F5E45B32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6CFCB-ACA0-06C7-BAF8-60412858E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348B2-F64A-1F52-1692-2F3F0614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37D31-0DDB-D093-41DC-34A1C5D5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B3405-B738-BE84-A682-E7C99C69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FE889-D825-654D-AEE9-57E8279736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44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2FC5-5A8C-BBBF-DF03-F943C987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85795-6EEB-6456-1850-BEC26782E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F3623-C3BB-8A61-768F-C087BBE70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F121E-38DE-7429-E7C2-4D113F07A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A7DF7-C8F6-DF2B-6FA5-47C301CC3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E87E89-E331-3E52-C953-42711388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C237F-D852-9DAA-20DD-05960CC5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4FA500-2B12-7D32-2596-48D9585E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8CD1CC-25AE-6B4F-B77B-A4EC584AA0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76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BB13-BF4F-1CCA-66C3-0C444D4D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6DAF27-64E1-67AC-4A90-16BB54A7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2F7F7-549E-8E20-9881-FC872898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EAA2D-3EA3-44A5-A912-F9519523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BDA106-7A00-0E48-A6FD-49AB81B9BB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1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A754-E057-0211-D65B-29E3CE5A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C937F-9F17-670C-7BEE-4A182A2EF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4781-0EEB-1A18-FCDD-00318979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F1792-5B3D-C01D-D139-8CC6CABE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B3B06-A947-ABF0-E83C-925F0305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123F6-AB13-494B-727C-065FA09C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F0B56B-E8DB-8743-8570-25C2943EDE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8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C5E14-F290-C9CB-68CD-71AFFE52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455F8-0277-FDBB-1BDE-F2204742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4BB6C-3C20-1F7B-13C0-157B26D2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8289D4-3214-A74A-9277-64CF419DF5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47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353A-DD37-EB2F-FCB5-F0130A6F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7AED-29B0-C55D-536E-E32592667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58C80-632A-C845-A030-706F92211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91E8E-ED95-975C-E4A1-D2F7C298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82829-6FCF-0BDE-724F-BE34A8A7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EA98C-4FF9-1EDC-91C1-7B93F8D6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1D4632-582F-CB4E-88E5-E2170AE127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4C1C-DD0B-CAC8-5844-B53B4A5A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0069C-BCA0-1FEA-04B5-FDBA6FD8F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A991D-B9E3-DCD9-2942-905F25AB2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FEADE-5D80-B4E1-A229-05A8A1AE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E5C2D-0EAD-A1D9-51F2-80072B7D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41F20-A7F8-8A86-2E0D-8ACE5D3D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A56923-73A8-9D47-89C1-F76455AB99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4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CAA2-8056-F49A-035A-DB100CC7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F9509-BA9C-2713-71E0-5C6716B4F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9FCD7-CD41-DC15-91BB-B77C36A5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F6C3A-6D19-CE69-5316-B2A79C54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EDEE0-ED37-3D64-2706-E4550755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29500D-17A0-F84D-BE0C-876F438D34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36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C5F79-43FA-46C0-8BA2-ACE6F7B4E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177800"/>
            <a:ext cx="2276475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4F4EF-E977-EF2D-55D5-B07844995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77800"/>
            <a:ext cx="6678612" cy="6580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00945-BA18-DE08-25F4-692F9CD5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453DD-30FF-E7D3-A3C8-A10A7AC1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ABDFF-1F77-10E3-CADD-2B582C15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9657BB-BFAC-C24D-9100-159ABC2DFB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50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D603-058A-E323-D0ED-4D6A8609A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CA285-DC5D-A0A5-142F-EDA0AF25A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B5AC5-C5D9-44E4-3CCC-2D05D4FF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9CFF9-BB6A-9873-C239-17864AB34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B23B-9707-31A1-A4C1-FBD0649A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B9EA62-E576-734A-B50F-FA5DE0C2F7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73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981A-E9BE-0299-ED28-4A65C4E5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1EC8F-9C46-CA78-3BA1-CF6CFDFF6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68DD-C3A8-6348-6804-7740495A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067B-9CF6-AC2D-A07C-537B118E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3FB9B-12E1-D05D-C9C0-EA8D9ED1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8B8BC6-E588-BE46-989B-EB70F5AA08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01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D4314-78C5-3C80-A147-C96BA244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CC142-F5B4-AF7E-192E-9E900060D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1225B-5B44-59BA-C94D-C0716A66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43B3C-4DE0-85E3-DFC4-7352BD5D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3F174-5B46-B2AB-B600-0B274F23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15C297-8EC2-304B-B71B-9396101592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5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F3FC-4979-C172-BB2C-2BFCA0D7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756A-85C7-4E55-720A-5D05EA2C4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B51ED-F441-F459-0DF5-CACDFE978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40B0C-7FB5-7636-07D5-7CE86C63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A17EE-6BEA-BF4D-698C-76140AC3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CCC8B-4DD9-E95C-4890-445651C4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7B578F-3A6E-5544-9583-D51FA9C128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2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3515-C5BC-6B32-BC4A-768C5444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39093-C81B-0BF8-117D-5DF455461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4C7C-3CDA-C27D-E9EA-A18AD216B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C1DEC-CD1A-398B-4FC5-3CC12ADB7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C0C4B-4348-A137-7801-505E7E45A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15E53-A96C-C442-A716-017269E4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CDF65-C06B-DBE2-8DC1-D3C2B9C4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4295E-6DDF-BD7E-B81E-18B71659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7AEEE8-DA0B-AA4D-A81F-B6A156C13E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7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719A-ECB7-37E1-9F30-18F3DDB0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9A1C1-A1EA-EB09-1566-D32CD170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DF7EA-FA53-01D2-066E-4916B2A8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5E266-1920-D14B-921B-992BA1524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44870-1EC0-016C-EA35-757E65D5A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AB2E1-D180-5E84-EBC2-851DF16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1261B-B716-315A-1588-945D81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9C956-0320-3A07-5998-52950D06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2F5064-1C32-9840-8F36-CBC380B1EE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47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42F4-CEC9-89A9-67EB-56F6EFD6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8A3FA-E0D4-E148-3B85-1DD158EA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54DFD-D583-189F-FF70-8A00121F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5F336-6AB3-A557-2047-30DD7B95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0F3E80-EB74-8D41-8A1C-5A7B4A46C9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56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7FD79-4E54-16D9-3ED7-8AA4FC88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5B7F4-1CB6-4AAE-CB7D-744AD790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E841-0842-8DA1-0942-ED394F8A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4DF530-BD08-104A-B0A6-5A018A564F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8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B36A-C055-F6A7-6F1D-0E8E2897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BA2B0-8AC0-18DF-D833-2F7A4019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D4B27-C1D5-17AE-4EE5-5F7454466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8B9FE-04EB-F895-4E16-D4FBFA07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4DDD1-622C-4DC5-4178-826ED05A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69DF2-A1DE-ECB0-F872-FCEC441D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C56798-C34D-FA4C-B083-3D152FEA45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76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BC56-2675-F7CD-86BB-140A6B9F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18D41-B3BC-018F-AE80-8C982856F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2DDCA-8CB0-C152-E348-ED5E742C2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6F65C-F09A-0CAD-1163-91DFC6C2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73DFA-ED07-2161-E1F0-D29C3583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9444F-B872-6597-8696-25CE9DA4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90B089-A981-874F-B4FB-C1FCC4C993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A541-21D1-9C6A-6D2A-120FD36F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6B4B0-42CC-7A3D-FBB3-41B80D99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B6E1F-595C-210B-82FC-9E66E96F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327D-8ACE-526C-74CA-488678A6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DC782-B1D3-828A-A8F7-9084D809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362A97-5F41-C542-B6E0-2D637BB247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6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16D89-12DF-7609-6233-7377C49F7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5A9FC-C87A-928D-6E85-728798006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397CD-1D13-9EA6-4B96-A61C8F0C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CF236-F404-6F7D-258C-381B5D77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ED5D9-813C-A3C5-7526-BDE6ED16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3CD477-7F68-C649-A26E-B3B7B32C62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6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48FF-17A3-DBD6-D557-DBC60305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DB96E-C315-969F-078B-B60283D7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7F844-7FC9-C480-9110-2CADD066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60134-AC5B-2794-8982-9381E1DF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479C2E-01AB-EA41-B65C-72867207DB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20690-53F3-6E84-EE5F-0CCA4790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0C149-4F3F-B152-8E23-8D688A6B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9F746-A5DA-B15E-E34F-702477AC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0DCFBC-399D-A042-A56D-65F7F478F3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906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1687-9D8A-AE74-2E7D-AE39C742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CF2DB-80AC-4EA7-B0B3-F84DC2BC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44803-68EA-0682-A05A-F09B5880B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2FA8E-2609-97D6-7C03-F5626DC5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A974A-EEF8-9A5B-C3E4-2BE67949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CFCB9-E93A-172B-0087-E5E39694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5968D-7C5C-BF45-A950-5B95B5F8CA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3910-920B-C68C-FA5F-D8233C6F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A4E92-8827-2044-DAA8-20DBB2F6D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8D444-3425-66D6-BDC1-27AAEA505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4AF4D-28C6-4020-DEC0-BBCA8C6C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38037-BBC0-28B1-81B5-9FFD10DA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6967F-D559-DCFF-B50A-A2A2C7D3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8B5142-97B2-1C46-B097-56317CA9DE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53BFB-F07E-87DC-A8FC-E4B4752051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36158-2FAC-89A4-6755-71BB9184B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129E0-3B75-BAF6-D883-6F1CCE7B699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323E9-5FEA-0DEB-CF09-BF765AD8D3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215F9-988B-9DE8-9118-D79E64B25FD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EB50A9C-33C3-7D43-88DF-F5749DA7525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48E3F-B4FD-C9A1-933B-2FAF417F14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49AA9-6490-DDA6-AE8A-80D0D5B6D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22639-26E8-213F-F83D-8FDE79CAC52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26A2-4477-1548-DE81-12349C03CB5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22FA7-7164-CE63-A3CA-47274E76020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A0D17FB-502F-B048-8402-91FA837B432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22BB5-0BA8-2A9F-4268-64219D7D4C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493EE-7740-C95E-2D90-95B11C36C3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8AF7-D8EB-0180-3CEE-B6C2A20039B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E9B10-E69E-EDEB-2565-C34769C6448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A2840-3610-50A1-41B6-71DA25C9F43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7D55F8A-D45D-AA4B-84CD-F35CC856EC2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4BED5-65C6-795F-6619-713E5DF16B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5E8C4-F6D5-1D42-B569-F9037A0545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D48B0-4888-9169-9E26-C9F7106B922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1720" y="7200000"/>
            <a:ext cx="234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2241-A064-98AE-3A46-1B727491094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65000" y="7200000"/>
            <a:ext cx="3195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0B58-ED16-797B-1D19-67AE854A01F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7020000"/>
            <a:ext cx="540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hangingPunct="0">
              <a:buNone/>
              <a:tabLst/>
              <a:defRPr lang="en-US" sz="2000">
                <a:solidFill>
                  <a:srgbClr val="2E3436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73936D7-B2D0-EE4E-8AD2-613150092FB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2E3436"/>
          </a:solidFill>
          <a:latin typeface="Bitstream Vera Sans" pitchFamily="34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496DB-008F-861F-4C72-45A22EB4DE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A8244-417B-AC63-0EA6-BA494620EF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00DB0-DEF4-41A8-77CA-92B8134B196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053959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D8EC-4EAD-BF0C-CAA4-0577E0949BB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80000" y="7380000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DBDB9-72AF-0C3F-E7AB-462ECADF571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00000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F0B08DBC-C360-5B4E-AAC8-61436580DD9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3A87-7A7F-E6E2-0C8D-B384622907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690480"/>
            <a:ext cx="9071640" cy="3881520"/>
          </a:xfrm>
        </p:spPr>
        <p:txBody>
          <a:bodyPr>
            <a:spAutoFit/>
          </a:bodyPr>
          <a:lstStyle/>
          <a:p>
            <a:pPr lvl="0"/>
            <a:r>
              <a:rPr lang="en-US"/>
              <a:t>cs5460/6460: Operating Systems</a:t>
            </a:r>
            <a:br>
              <a:rPr lang="en-US"/>
            </a:br>
            <a:br>
              <a:rPr lang="en-US"/>
            </a:br>
            <a:r>
              <a:rPr lang="en-US"/>
              <a:t>Midterm recap, sample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47F87-8228-F2B9-B874-A363B90116F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765224"/>
            <a:ext cx="9071640" cy="3113673"/>
          </a:xfrm>
        </p:spPr>
        <p:txBody>
          <a:bodyPr anchor="ctr">
            <a:spAutoFit/>
          </a:bodyPr>
          <a:lstStyle/>
          <a:p>
            <a:pPr lvl="0" algn="ctr"/>
            <a:endParaRPr lang="en-US" dirty="0"/>
          </a:p>
          <a:p>
            <a:pPr lvl="0" algn="ctr"/>
            <a:endParaRPr lang="en-US" sz="1400" dirty="0"/>
          </a:p>
          <a:p>
            <a:pPr lvl="0" algn="ctr"/>
            <a:endParaRPr lang="en-US" sz="2600" dirty="0"/>
          </a:p>
          <a:p>
            <a:pPr lvl="0" algn="ctr"/>
            <a:endParaRPr lang="en-US" sz="2000" dirty="0"/>
          </a:p>
          <a:p>
            <a:pPr lvl="0" algn="ctr"/>
            <a:r>
              <a:rPr lang="en-US" sz="2600" dirty="0"/>
              <a:t>Anton Burtsev</a:t>
            </a:r>
          </a:p>
          <a:p>
            <a:pPr lvl="0" algn="ctr"/>
            <a:r>
              <a:rPr lang="en-US" sz="2600" dirty="0"/>
              <a:t>February,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4D187EA-B476-D447-C995-0785465F85E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0E8C8-6D9B-6FF2-211D-5717082E81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014120"/>
            <a:ext cx="4228200" cy="561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4834E-D61F-D712-5205-5FC3BC668CD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86400" y="914400"/>
            <a:ext cx="4139640" cy="549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CF2C6-6779-444C-8D42-AEFCF4946C1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57800" y="914400"/>
            <a:ext cx="4368240" cy="58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067BB-DE33-411F-8FDE-ED07A111D7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0560" y="914400"/>
            <a:ext cx="4385880" cy="582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DF9ED2-DD45-F8F5-1B2D-91281071F0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014120"/>
            <a:ext cx="4228200" cy="561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3C68A8-71EC-D5B9-EA2F-581757B37CE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86400" y="914400"/>
            <a:ext cx="4139640" cy="549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5A905-A855-F8B0-C531-77826469D20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57800" y="914400"/>
            <a:ext cx="4368240" cy="58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0BC2BB-4D1E-5D92-27F4-DA73A60E78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0560" y="914400"/>
            <a:ext cx="4385880" cy="582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38D2D0-47C2-BF93-13C2-E498141883C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38005" y="5943600"/>
            <a:ext cx="443642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57E33-2458-6D37-9FA9-9EC62CD0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7639" y="5925600"/>
            <a:ext cx="4273462" cy="11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67EC981-0603-63B1-A9F6-3EB142F72E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>
            <a:spAutoFit/>
          </a:bodyPr>
          <a:lstStyle/>
          <a:p>
            <a:pPr lvl="0" algn="ctr"/>
            <a:r>
              <a:rPr lang="en-US" sz="4800"/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loss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ihre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rma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8948</TotalTime>
  <Words>23</Words>
  <Application>Microsoft Macintosh PowerPoint</Application>
  <PresentationFormat>Custom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Bitstream Vera Sans</vt:lpstr>
      <vt:lpstr>Calibri</vt:lpstr>
      <vt:lpstr>Liberation Sans</vt:lpstr>
      <vt:lpstr>Liberation Serif</vt:lpstr>
      <vt:lpstr>Nimbus Roman No9 L</vt:lpstr>
      <vt:lpstr>StarSymbol</vt:lpstr>
      <vt:lpstr>Default</vt:lpstr>
      <vt:lpstr>Blue</vt:lpstr>
      <vt:lpstr>Glossy</vt:lpstr>
      <vt:lpstr>vihree2</vt:lpstr>
      <vt:lpstr>harmaa2</vt:lpstr>
      <vt:lpstr>cs5460/6460: Operating Systems  Midterm recap, sample questions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cs5460/6460: Operating Systems  Midterm recap, sample questions</dc:title>
  <dc:creator>Anton Burtsev</dc:creator>
  <cp:lastModifiedBy>Anton Burtsev</cp:lastModifiedBy>
  <cp:revision>508</cp:revision>
  <dcterms:created xsi:type="dcterms:W3CDTF">2012-05-17T21:33:40Z</dcterms:created>
  <dcterms:modified xsi:type="dcterms:W3CDTF">2024-02-27T22:08:02Z</dcterms:modified>
</cp:coreProperties>
</file>